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1" r:id="rId3"/>
  </p:sldMasterIdLst>
  <p:notesMasterIdLst>
    <p:notesMasterId r:id="rId27"/>
  </p:notesMasterIdLst>
  <p:handoutMasterIdLst>
    <p:handoutMasterId r:id="rId28"/>
  </p:handoutMasterIdLst>
  <p:sldIdLst>
    <p:sldId id="740" r:id="rId4"/>
    <p:sldId id="729" r:id="rId5"/>
    <p:sldId id="731" r:id="rId6"/>
    <p:sldId id="772" r:id="rId7"/>
    <p:sldId id="742" r:id="rId8"/>
    <p:sldId id="743" r:id="rId9"/>
    <p:sldId id="744" r:id="rId10"/>
    <p:sldId id="776" r:id="rId11"/>
    <p:sldId id="747" r:id="rId12"/>
    <p:sldId id="749" r:id="rId13"/>
    <p:sldId id="756" r:id="rId14"/>
    <p:sldId id="752" r:id="rId15"/>
    <p:sldId id="757" r:id="rId16"/>
    <p:sldId id="761" r:id="rId17"/>
    <p:sldId id="773" r:id="rId18"/>
    <p:sldId id="760" r:id="rId19"/>
    <p:sldId id="766" r:id="rId20"/>
    <p:sldId id="767" r:id="rId21"/>
    <p:sldId id="768" r:id="rId22"/>
    <p:sldId id="736" r:id="rId23"/>
    <p:sldId id="775" r:id="rId24"/>
    <p:sldId id="774" r:id="rId25"/>
    <p:sldId id="777" r:id="rId2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.Hoffmeister" initials="" lastIdx="17" clrIdx="0"/>
  <p:cmAuthor id="1" name="rebecca.chambers" initials="" lastIdx="6" clrIdx="1"/>
  <p:cmAuthor id="2" name="eileen.pattinson" initials="" lastIdx="2" clrIdx="2"/>
  <p:cmAuthor id="3" name="peter" initials="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3366FF"/>
    <a:srgbClr val="F4FAFE"/>
    <a:srgbClr val="0B083E"/>
    <a:srgbClr val="16083E"/>
    <a:srgbClr val="FF3300"/>
    <a:srgbClr val="CC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1" autoAdjust="0"/>
    <p:restoredTop sz="84756" autoAdjust="0"/>
  </p:normalViewPr>
  <p:slideViewPr>
    <p:cSldViewPr snapToGrid="0">
      <p:cViewPr>
        <p:scale>
          <a:sx n="49" d="100"/>
          <a:sy n="49" d="100"/>
        </p:scale>
        <p:origin x="-828" y="-234"/>
      </p:cViewPr>
      <p:guideLst>
        <p:guide orient="horz" pos="1007"/>
        <p:guide orient="horz" pos="2483"/>
        <p:guide orient="horz" pos="1271"/>
        <p:guide orient="horz" pos="4091"/>
        <p:guide pos="2882"/>
        <p:guide pos="194"/>
        <p:guide pos="1304"/>
        <p:guide pos="44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10"/>
    </p:cViewPr>
  </p:sorterViewPr>
  <p:notesViewPr>
    <p:cSldViewPr snapToGrid="0">
      <p:cViewPr varScale="1">
        <p:scale>
          <a:sx n="80" d="100"/>
          <a:sy n="80" d="100"/>
        </p:scale>
        <p:origin x="-1938" y="-84"/>
      </p:cViewPr>
      <p:guideLst>
        <p:guide orient="horz" pos="3025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49" tIns="47774" rIns="95549" bIns="47774" numCol="1" anchor="t" anchorCtr="0" compatLnSpc="1">
            <a:prstTxWarp prst="textNoShape">
              <a:avLst/>
            </a:prstTxWarp>
          </a:bodyPr>
          <a:lstStyle>
            <a:lvl1pPr defTabSz="955966" eaLnBrk="0" hangingPunct="0">
              <a:defRPr sz="1300"/>
            </a:lvl1pPr>
          </a:lstStyle>
          <a:p>
            <a:endParaRPr lang="en-US"/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49" tIns="47774" rIns="95549" bIns="47774" numCol="1" anchor="t" anchorCtr="0" compatLnSpc="1">
            <a:prstTxWarp prst="textNoShape">
              <a:avLst/>
            </a:prstTxWarp>
          </a:bodyPr>
          <a:lstStyle>
            <a:lvl1pPr algn="r" defTabSz="955966" eaLnBrk="0" hangingPunct="0">
              <a:defRPr sz="1300"/>
            </a:lvl1pPr>
          </a:lstStyle>
          <a:p>
            <a:fld id="{BD43BCD5-FC94-4661-8AD0-A16054131E28}" type="datetime1">
              <a:rPr lang="en-US"/>
              <a:pPr/>
              <a:t>8/1/2011</a:t>
            </a:fld>
            <a:endParaRPr lang="en-US"/>
          </a:p>
        </p:txBody>
      </p:sp>
      <p:sp>
        <p:nvSpPr>
          <p:cNvPr id="472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248"/>
            <a:ext cx="3169920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49" tIns="47774" rIns="95549" bIns="47774" numCol="1" anchor="b" anchorCtr="0" compatLnSpc="1">
            <a:prstTxWarp prst="textNoShape">
              <a:avLst/>
            </a:prstTxWarp>
          </a:bodyPr>
          <a:lstStyle>
            <a:lvl1pPr defTabSz="955966" eaLnBrk="0" hangingPunct="0">
              <a:defRPr sz="1300"/>
            </a:lvl1pPr>
          </a:lstStyle>
          <a:p>
            <a:endParaRPr lang="en-US"/>
          </a:p>
        </p:txBody>
      </p:sp>
      <p:sp>
        <p:nvSpPr>
          <p:cNvPr id="472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248"/>
            <a:ext cx="3169920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49" tIns="47774" rIns="95549" bIns="47774" numCol="1" anchor="b" anchorCtr="0" compatLnSpc="1">
            <a:prstTxWarp prst="textNoShape">
              <a:avLst/>
            </a:prstTxWarp>
          </a:bodyPr>
          <a:lstStyle>
            <a:lvl1pPr algn="r" defTabSz="955966" eaLnBrk="0" hangingPunct="0">
              <a:defRPr sz="1300"/>
            </a:lvl1pPr>
          </a:lstStyle>
          <a:p>
            <a:fld id="{6B831D1C-1AFB-4470-B495-6287CF9F12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2" tIns="48320" rIns="96642" bIns="48320" numCol="1" anchor="t" anchorCtr="0" compatLnSpc="1">
            <a:prstTxWarp prst="textNoShape">
              <a:avLst/>
            </a:prstTxWarp>
          </a:bodyPr>
          <a:lstStyle>
            <a:lvl1pPr defTabSz="965959">
              <a:defRPr sz="1300"/>
            </a:lvl1pPr>
          </a:lstStyle>
          <a:p>
            <a:endParaRPr lang="en-CA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2" tIns="48320" rIns="96642" bIns="48320" numCol="1" anchor="t" anchorCtr="0" compatLnSpc="1">
            <a:prstTxWarp prst="textNoShape">
              <a:avLst/>
            </a:prstTxWarp>
          </a:bodyPr>
          <a:lstStyle>
            <a:lvl1pPr algn="r" defTabSz="965959">
              <a:defRPr sz="1300"/>
            </a:lvl1pPr>
          </a:lstStyle>
          <a:p>
            <a:endParaRPr lang="en-CA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1269"/>
            <a:ext cx="5852160" cy="432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2" tIns="48320" rIns="96642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248"/>
            <a:ext cx="3169920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2" tIns="48320" rIns="96642" bIns="48320" numCol="1" anchor="b" anchorCtr="0" compatLnSpc="1">
            <a:prstTxWarp prst="textNoShape">
              <a:avLst/>
            </a:prstTxWarp>
          </a:bodyPr>
          <a:lstStyle>
            <a:lvl1pPr defTabSz="965959">
              <a:defRPr sz="1300"/>
            </a:lvl1pPr>
          </a:lstStyle>
          <a:p>
            <a:endParaRPr lang="en-CA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248"/>
            <a:ext cx="3169920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2" tIns="48320" rIns="96642" bIns="48320" numCol="1" anchor="b" anchorCtr="0" compatLnSpc="1">
            <a:prstTxWarp prst="textNoShape">
              <a:avLst/>
            </a:prstTxWarp>
          </a:bodyPr>
          <a:lstStyle>
            <a:lvl1pPr algn="r" defTabSz="965959">
              <a:defRPr sz="1300"/>
            </a:lvl1pPr>
          </a:lstStyle>
          <a:p>
            <a:fld id="{8C419712-9C68-4007-9563-AA2DBC4BA79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Arial Unicode MS" pitchFamily="34" charset="-128"/>
        <a:cs typeface="Arial Unicode MS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E3370C-09F4-483C-AE83-4486C68C8DB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50F94-C447-4688-AB77-5C020236B9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50F94-C447-4688-AB77-5C020236B9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908" tIns="47953" rIns="95908" bIns="47953" anchor="b"/>
          <a:lstStyle/>
          <a:p>
            <a:pPr algn="r" defTabSz="886017"/>
            <a:fld id="{8B1B2690-7264-4203-876C-EA761FA30D36}" type="slidenum">
              <a:rPr lang="en-US" sz="1300" b="1">
                <a:solidFill>
                  <a:prstClr val="black"/>
                </a:solidFill>
                <a:latin typeface="Arial Narrow" pitchFamily="34" charset="0"/>
              </a:rPr>
              <a:pPr algn="r" defTabSz="886017"/>
              <a:t>12</a:t>
            </a:fld>
            <a:endParaRPr lang="en-US" sz="13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71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908" tIns="47953" rIns="95908" bIns="47953"/>
          <a:lstStyle/>
          <a:p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9297">
              <a:defRPr/>
            </a:pPr>
            <a:r>
              <a:rPr lang="en-US" sz="1300" dirty="0" smtClean="0">
                <a:latin typeface="Arial" pitchFamily="-106" charset="0"/>
                <a:ea typeface="ＭＳ Ｐゴシック"/>
                <a:cs typeface="ＭＳ Ｐゴシック"/>
              </a:rPr>
              <a:t>We have focused on two — plasmid based vectors and RNA virus as the other methods did not give us significant  advantage over any of the </a:t>
            </a:r>
            <a:r>
              <a:rPr lang="en-US" sz="1300" dirty="0" err="1" smtClean="0">
                <a:latin typeface="Arial" pitchFamily="-106" charset="0"/>
                <a:ea typeface="ＭＳ Ｐゴシック"/>
                <a:cs typeface="ＭＳ Ｐゴシック"/>
              </a:rPr>
              <a:t>exisitng</a:t>
            </a:r>
            <a:r>
              <a:rPr lang="en-US" sz="1300" dirty="0" smtClean="0">
                <a:latin typeface="Arial" pitchFamily="-106" charset="0"/>
                <a:ea typeface="ＭＳ Ｐゴシック"/>
                <a:cs typeface="ＭＳ Ｐゴシック"/>
              </a:rPr>
              <a:t> methods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50F94-C447-4688-AB77-5C020236B9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Day 2, directly</a:t>
            </a:r>
            <a:r>
              <a:rPr lang="en-US" baseline="0" dirty="0" smtClean="0"/>
              <a:t> into KSR in some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50F94-C447-4688-AB77-5C020236B9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5176B2-58E2-4850-9DB4-AC3DE73E644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50F94-C447-4688-AB77-5C020236B9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50F94-C447-4688-AB77-5C020236B9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50F94-C447-4688-AB77-5C020236B9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50F94-C447-4688-AB77-5C020236B9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19712-9C68-4007-9563-AA2DBC4BA79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19712-9C68-4007-9563-AA2DBC4BA79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3650" y="722313"/>
            <a:ext cx="4797425" cy="3597275"/>
          </a:xfrm>
          <a:ln/>
        </p:spPr>
      </p:sp>
      <p:sp>
        <p:nvSpPr>
          <p:cNvPr id="573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840" y="4561227"/>
            <a:ext cx="5847522" cy="4318572"/>
          </a:xfrm>
          <a:noFill/>
          <a:ln/>
        </p:spPr>
        <p:txBody>
          <a:bodyPr/>
          <a:lstStyle/>
          <a:p>
            <a:endParaRPr lang="en-US" smtClean="0">
              <a:latin typeface="Tahoma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ahoma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19712-9C68-4007-9563-AA2DBC4BA79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0130" name="Notes Placeholder 2"/>
          <p:cNvSpPr>
            <a:spLocks noGrp="1"/>
          </p:cNvSpPr>
          <p:nvPr>
            <p:ph type="body" idx="1"/>
          </p:nvPr>
        </p:nvSpPr>
        <p:spPr/>
        <p:txBody>
          <a:bodyPr lIns="96647" tIns="48324" rIns="96647" bIns="48324"/>
          <a:lstStyle/>
          <a:p>
            <a:endParaRPr lang="en-US" smtClean="0"/>
          </a:p>
        </p:txBody>
      </p:sp>
      <p:sp>
        <p:nvSpPr>
          <p:cNvPr id="1200131" name="Slide Number Placeholder 3"/>
          <p:cNvSpPr txBox="1">
            <a:spLocks noGrp="1"/>
          </p:cNvSpPr>
          <p:nvPr/>
        </p:nvSpPr>
        <p:spPr bwMode="auto">
          <a:xfrm>
            <a:off x="4143587" y="9119248"/>
            <a:ext cx="3169920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7" tIns="48324" rIns="96647" bIns="48324" anchor="b"/>
          <a:lstStyle/>
          <a:p>
            <a:pPr algn="r" defTabSz="965959"/>
            <a:fld id="{F3BAF330-DBE2-45BA-AAEB-4AB406133915}" type="slidenum">
              <a:rPr lang="en-US" sz="1300">
                <a:ea typeface="ＭＳ Ｐゴシック"/>
                <a:cs typeface="ＭＳ Ｐゴシック"/>
              </a:rPr>
              <a:pPr algn="r" defTabSz="965959"/>
              <a:t>3</a:t>
            </a:fld>
            <a:endParaRPr lang="en-US" sz="1300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3650" y="722313"/>
            <a:ext cx="4802188" cy="3602037"/>
          </a:xfrm>
          <a:ln/>
        </p:spPr>
      </p:sp>
      <p:sp>
        <p:nvSpPr>
          <p:cNvPr id="1203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9828" y="4561270"/>
            <a:ext cx="5855547" cy="4317825"/>
          </a:xfrm>
        </p:spPr>
        <p:txBody>
          <a:bodyPr/>
          <a:lstStyle/>
          <a:p>
            <a:endParaRPr lang="en-CA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50F94-C447-4688-AB77-5C020236B9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50F94-C447-4688-AB77-5C020236B9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216" y="4560570"/>
            <a:ext cx="5848773" cy="4320540"/>
          </a:xfrm>
          <a:noFill/>
          <a:ln/>
        </p:spPr>
        <p:txBody>
          <a:bodyPr lIns="95908" tIns="47953" rIns="95908" bIns="47953"/>
          <a:lstStyle/>
          <a:p>
            <a:endParaRPr lang="en-US" sz="900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19712-9C68-4007-9563-AA2DBC4BA79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50F94-C447-4688-AB77-5C020236B9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82550" y="6929438"/>
            <a:ext cx="28892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fld id="{F1374DB6-A034-4F23-85D3-597B83B542B3}" type="slidenum">
              <a:rPr lang="en-US" sz="900" b="1">
                <a:solidFill>
                  <a:srgbClr val="220C5E"/>
                </a:solidFill>
              </a:rPr>
              <a:pPr algn="ctr" eaLnBrk="0" hangingPunct="0">
                <a:spcBef>
                  <a:spcPct val="50000"/>
                </a:spcBef>
                <a:defRPr/>
              </a:pPr>
              <a:t>‹#›</a:t>
            </a:fld>
            <a:endParaRPr lang="en-US" sz="900" b="1">
              <a:solidFill>
                <a:srgbClr val="220C5E"/>
              </a:solidFill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42000" y="4927600"/>
            <a:ext cx="3159125" cy="784225"/>
          </a:xfrm>
        </p:spPr>
        <p:txBody>
          <a:bodyPr anchor="b"/>
          <a:lstStyle>
            <a:lvl1pPr>
              <a:defRPr sz="1800" smtClean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42000" y="5762625"/>
            <a:ext cx="3302000" cy="469900"/>
          </a:xfrm>
        </p:spPr>
        <p:txBody>
          <a:bodyPr rIns="0"/>
          <a:lstStyle>
            <a:lvl1pPr marL="0" indent="0">
              <a:buFont typeface="Tahoma" pitchFamily="34" charset="0"/>
              <a:buNone/>
              <a:defRPr sz="1600"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BAB8C0"/>
                </a:solidFill>
              </a:defRPr>
            </a:lvl1pPr>
          </a:lstStyle>
          <a:p>
            <a:pPr>
              <a:defRPr/>
            </a:pPr>
            <a:r>
              <a:rPr lang="en-US"/>
              <a:t>|  </a:t>
            </a:r>
            <a:r>
              <a:rPr lang="en-US" sz="900"/>
              <a:t>Life Technologies Proprietary &amp; Confidential</a:t>
            </a:r>
            <a:r>
              <a:rPr lang="en-US"/>
              <a:t>  |  </a:t>
            </a:r>
            <a:fld id="{5A397D01-F5F7-45BD-A4D6-C55152B1B9C6}" type="datetime1">
              <a:rPr lang="en-US" sz="900"/>
              <a:pPr>
                <a:defRPr/>
              </a:pPr>
              <a:t>8/1/2011</a:t>
            </a:fld>
            <a:endParaRPr lang="en-US"/>
          </a:p>
        </p:txBody>
      </p:sp>
    </p:spTree>
  </p:cSld>
  <p:clrMapOvr>
    <a:masterClrMapping/>
  </p:clrMapOvr>
  <p:transition>
    <p:fade/>
  </p:transition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0675" y="214313"/>
            <a:ext cx="2087563" cy="6115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14313"/>
            <a:ext cx="6111875" cy="6115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creen shot 2011-05-17 at 10.35.00 AM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LT_Logo_WHITE_RGB_020509.pdf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4188" y="896938"/>
            <a:ext cx="3370262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cienceWave-Duotone4nobadge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359400"/>
            <a:ext cx="91440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3214" y="2732616"/>
            <a:ext cx="5557529" cy="1470025"/>
          </a:xfrm>
        </p:spPr>
        <p:txBody>
          <a:bodyPr anchor="b"/>
          <a:lstStyle>
            <a:lvl1pPr>
              <a:spcBef>
                <a:spcPts val="0"/>
              </a:spcBef>
              <a:defRPr sz="32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4351864"/>
            <a:ext cx="5571068" cy="1375834"/>
          </a:xfrm>
        </p:spPr>
        <p:txBody>
          <a:bodyPr/>
          <a:lstStyle>
            <a:lvl1pPr marL="0" indent="0">
              <a:spcBef>
                <a:spcPts val="0"/>
              </a:spcBef>
              <a:buFont typeface="Times" pitchFamily="-106" charset="0"/>
              <a:buNone/>
              <a:defRPr sz="1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cienceWave-Duotone4.png"/>
          <p:cNvPicPr>
            <a:picLocks noChangeAspect="1"/>
          </p:cNvPicPr>
          <p:nvPr userDrawn="1"/>
        </p:nvPicPr>
        <p:blipFill>
          <a:blip r:embed="rId2" cstate="screen"/>
          <a:srcRect b="4330"/>
          <a:stretch>
            <a:fillRect/>
          </a:stretch>
        </p:blipFill>
        <p:spPr bwMode="auto">
          <a:xfrm>
            <a:off x="0" y="567055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8"/>
          <p:cNvSpPr txBox="1">
            <a:spLocks noChangeArrowheads="1"/>
          </p:cNvSpPr>
          <p:nvPr userDrawn="1"/>
        </p:nvSpPr>
        <p:spPr bwMode="auto">
          <a:xfrm>
            <a:off x="114300" y="6583363"/>
            <a:ext cx="8758238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fld id="{5CD4DADA-06F6-49D5-99FE-E6B905215B3E}" type="slidenum">
              <a:rPr lang="en-US" sz="900" b="1">
                <a:solidFill>
                  <a:srgbClr val="B9B098"/>
                </a:solidFill>
                <a:latin typeface="Calibri"/>
                <a:ea typeface="MS PGothic" pitchFamily="34" charset="-128"/>
                <a:cs typeface="Calibri"/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r>
              <a:rPr lang="en-US" sz="900" b="1" dirty="0">
                <a:solidFill>
                  <a:srgbClr val="B9B098"/>
                </a:solidFill>
                <a:latin typeface="Calibri"/>
                <a:ea typeface="MS PGothic" pitchFamily="34" charset="-128"/>
                <a:cs typeface="Calibri"/>
              </a:rPr>
              <a:t>						              </a:t>
            </a:r>
            <a:fld id="{2FD51835-3788-41F8-978D-E4A37F8A2A08}" type="datetime1">
              <a:rPr lang="en-US" sz="900">
                <a:solidFill>
                  <a:srgbClr val="B9B098"/>
                </a:solidFill>
                <a:latin typeface="Calibri"/>
                <a:ea typeface="MS PGothic" pitchFamily="34" charset="-128"/>
                <a:cs typeface="Calibri"/>
              </a:rPr>
              <a:pPr algn="r" eaLnBrk="0" hangingPunct="0">
                <a:spcBef>
                  <a:spcPct val="50000"/>
                </a:spcBef>
                <a:defRPr/>
              </a:pPr>
              <a:t>8/1/2011</a:t>
            </a:fld>
            <a:r>
              <a:rPr lang="en-US" sz="900" dirty="0">
                <a:solidFill>
                  <a:srgbClr val="B9B098"/>
                </a:solidFill>
                <a:latin typeface="Calibri"/>
                <a:ea typeface="MS PGothic" pitchFamily="34" charset="-128"/>
                <a:cs typeface="Calibri"/>
              </a:rPr>
              <a:t>  |  Life Technologies™ Proprietary and confidential</a:t>
            </a:r>
          </a:p>
        </p:txBody>
      </p:sp>
      <p:pic>
        <p:nvPicPr>
          <p:cNvPr id="6" name="Picture 9" descr="LT_Logo_RGB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8475" y="908050"/>
            <a:ext cx="3332163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3213" y="2741688"/>
            <a:ext cx="5557529" cy="1470025"/>
          </a:xfrm>
        </p:spPr>
        <p:txBody>
          <a:bodyPr anchor="b"/>
          <a:lstStyle>
            <a:lvl1pPr>
              <a:spcBef>
                <a:spcPts val="0"/>
              </a:spcBef>
              <a:defRPr sz="3200" b="1">
                <a:solidFill>
                  <a:srgbClr val="000066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499" y="4360936"/>
            <a:ext cx="5571068" cy="1375834"/>
          </a:xfrm>
        </p:spPr>
        <p:txBody>
          <a:bodyPr/>
          <a:lstStyle>
            <a:lvl1pPr marL="0" indent="0">
              <a:spcBef>
                <a:spcPts val="0"/>
              </a:spcBef>
              <a:buFont typeface="Times" pitchFamily="-106" charset="0"/>
              <a:buNone/>
              <a:defRPr sz="1800" baseline="0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 userDrawn="1"/>
        </p:nvSpPr>
        <p:spPr bwMode="auto">
          <a:xfrm>
            <a:off x="573088" y="2741613"/>
            <a:ext cx="55578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>
            <a:lvl1pPr marL="0" algn="l" rtl="0" eaLnBrk="0" fontAlgn="base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 sz="3200" b="1" spc="0" baseline="0">
                <a:solidFill>
                  <a:srgbClr val="000066"/>
                </a:solidFill>
                <a:latin typeface="Calibri"/>
                <a:ea typeface="MS PGothic"/>
                <a:cs typeface="Calibri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C5E"/>
                </a:solidFill>
                <a:latin typeface="Arial" pitchFamily="-106" charset="0"/>
                <a:ea typeface="MS PGothic"/>
                <a:cs typeface="MS PGothic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C5E"/>
                </a:solidFill>
                <a:latin typeface="Arial" pitchFamily="-106" charset="0"/>
                <a:ea typeface="MS PGothic"/>
                <a:cs typeface="MS PGothic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C5E"/>
                </a:solidFill>
                <a:latin typeface="Arial" pitchFamily="-106" charset="0"/>
                <a:ea typeface="MS PGothic"/>
                <a:cs typeface="MS PGothic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C5E"/>
                </a:solidFill>
                <a:latin typeface="Arial" pitchFamily="-106" charset="0"/>
                <a:ea typeface="MS PGothic"/>
                <a:cs typeface="MS PGothic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C5E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C5E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C5E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C5E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0"/>
          </p:nvPr>
        </p:nvSpPr>
        <p:spPr>
          <a:xfrm>
            <a:off x="571499" y="4360936"/>
            <a:ext cx="5571068" cy="1375834"/>
          </a:xfrm>
        </p:spPr>
        <p:txBody>
          <a:bodyPr/>
          <a:lstStyle>
            <a:lvl1pPr marL="0" indent="0">
              <a:spcBef>
                <a:spcPts val="0"/>
              </a:spcBef>
              <a:buFont typeface="Times" pitchFamily="-106" charset="0"/>
              <a:buNone/>
              <a:defRPr sz="1800" baseline="0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65238"/>
            <a:ext cx="4098925" cy="5064125"/>
          </a:xfrm>
        </p:spPr>
        <p:txBody>
          <a:bodyPr/>
          <a:lstStyle>
            <a:lvl1pPr>
              <a:defRPr sz="2400">
                <a:solidFill>
                  <a:srgbClr val="46474A"/>
                </a:solidFill>
              </a:defRPr>
            </a:lvl1pPr>
            <a:lvl2pPr>
              <a:defRPr sz="2000">
                <a:solidFill>
                  <a:srgbClr val="46474A"/>
                </a:solidFill>
              </a:defRPr>
            </a:lvl2pPr>
            <a:lvl3pPr>
              <a:defRPr sz="1800">
                <a:solidFill>
                  <a:srgbClr val="46474A"/>
                </a:solidFill>
              </a:defRPr>
            </a:lvl3pPr>
            <a:lvl4pPr>
              <a:defRPr sz="1600">
                <a:solidFill>
                  <a:srgbClr val="46474A"/>
                </a:solidFill>
              </a:defRPr>
            </a:lvl4pPr>
            <a:lvl5pPr>
              <a:defRPr sz="1600">
                <a:solidFill>
                  <a:srgbClr val="46474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265238"/>
            <a:ext cx="4100513" cy="5064125"/>
          </a:xfrm>
        </p:spPr>
        <p:txBody>
          <a:bodyPr/>
          <a:lstStyle>
            <a:lvl1pPr>
              <a:defRPr sz="2400">
                <a:solidFill>
                  <a:srgbClr val="46474A"/>
                </a:solidFill>
              </a:defRPr>
            </a:lvl1pPr>
            <a:lvl2pPr>
              <a:defRPr sz="2000">
                <a:solidFill>
                  <a:srgbClr val="46474A"/>
                </a:solidFill>
              </a:defRPr>
            </a:lvl2pPr>
            <a:lvl3pPr>
              <a:defRPr sz="1800">
                <a:solidFill>
                  <a:srgbClr val="46474A"/>
                </a:solidFill>
              </a:defRPr>
            </a:lvl3pPr>
            <a:lvl4pPr>
              <a:defRPr sz="1600">
                <a:solidFill>
                  <a:srgbClr val="46474A"/>
                </a:solidFill>
              </a:defRPr>
            </a:lvl4pPr>
            <a:lvl5pPr>
              <a:defRPr sz="1600">
                <a:solidFill>
                  <a:srgbClr val="46474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6474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46474A"/>
                </a:solidFill>
              </a:defRPr>
            </a:lvl1pPr>
            <a:lvl2pPr>
              <a:defRPr sz="2000">
                <a:solidFill>
                  <a:srgbClr val="46474A"/>
                </a:solidFill>
              </a:defRPr>
            </a:lvl2pPr>
            <a:lvl3pPr>
              <a:defRPr sz="1800">
                <a:solidFill>
                  <a:srgbClr val="46474A"/>
                </a:solidFill>
              </a:defRPr>
            </a:lvl3pPr>
            <a:lvl4pPr>
              <a:defRPr sz="1600">
                <a:solidFill>
                  <a:srgbClr val="46474A"/>
                </a:solidFill>
              </a:defRPr>
            </a:lvl4pPr>
            <a:lvl5pPr>
              <a:defRPr sz="1600">
                <a:solidFill>
                  <a:srgbClr val="46474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6474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46474A"/>
                </a:solidFill>
              </a:defRPr>
            </a:lvl1pPr>
            <a:lvl2pPr>
              <a:defRPr sz="2000">
                <a:solidFill>
                  <a:srgbClr val="46474A"/>
                </a:solidFill>
              </a:defRPr>
            </a:lvl2pPr>
            <a:lvl3pPr>
              <a:defRPr sz="1800">
                <a:solidFill>
                  <a:srgbClr val="46474A"/>
                </a:solidFill>
              </a:defRPr>
            </a:lvl3pPr>
            <a:lvl4pPr>
              <a:defRPr sz="1600">
                <a:solidFill>
                  <a:srgbClr val="46474A"/>
                </a:solidFill>
              </a:defRPr>
            </a:lvl4pPr>
            <a:lvl5pPr>
              <a:defRPr sz="1600">
                <a:solidFill>
                  <a:srgbClr val="46474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>
                <a:solidFill>
                  <a:srgbClr val="46474A"/>
                </a:solidFill>
              </a:defRPr>
            </a:lvl1pPr>
            <a:lvl2pPr>
              <a:defRPr sz="2400">
                <a:solidFill>
                  <a:srgbClr val="46474A"/>
                </a:solidFill>
              </a:defRPr>
            </a:lvl2pPr>
            <a:lvl3pPr>
              <a:defRPr sz="2000">
                <a:solidFill>
                  <a:srgbClr val="46474A"/>
                </a:solidFill>
              </a:defRPr>
            </a:lvl3pPr>
            <a:lvl4pPr>
              <a:defRPr sz="1800">
                <a:solidFill>
                  <a:srgbClr val="46474A"/>
                </a:solidFill>
              </a:defRPr>
            </a:lvl4pPr>
            <a:lvl5pPr>
              <a:defRPr sz="1800">
                <a:solidFill>
                  <a:srgbClr val="46474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0675" y="214313"/>
            <a:ext cx="2087563" cy="6115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14313"/>
            <a:ext cx="6111875" cy="6115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14313"/>
            <a:ext cx="8351838" cy="9128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65238"/>
            <a:ext cx="4098925" cy="506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265238"/>
            <a:ext cx="4100513" cy="506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14313"/>
            <a:ext cx="8351838" cy="9128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06400" y="1265238"/>
            <a:ext cx="8351838" cy="5064125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9285" y="2505830"/>
            <a:ext cx="5557529" cy="1470025"/>
          </a:xfrm>
        </p:spPr>
        <p:txBody>
          <a:bodyPr anchor="b"/>
          <a:lstStyle>
            <a:lvl1pPr>
              <a:spcBef>
                <a:spcPts val="0"/>
              </a:spcBef>
              <a:defRPr sz="32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7571" y="4125078"/>
            <a:ext cx="5571068" cy="1375834"/>
          </a:xfrm>
        </p:spPr>
        <p:txBody>
          <a:bodyPr/>
          <a:lstStyle>
            <a:lvl1pPr marL="0" indent="0">
              <a:spcBef>
                <a:spcPts val="0"/>
              </a:spcBef>
              <a:buFont typeface="Times" pitchFamily="-106" charset="0"/>
              <a:buNone/>
              <a:defRPr sz="1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hf sldNum="0"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9285" y="2505830"/>
            <a:ext cx="5557529" cy="1470025"/>
          </a:xfrm>
        </p:spPr>
        <p:txBody>
          <a:bodyPr anchor="b"/>
          <a:lstStyle>
            <a:lvl1pPr>
              <a:spcBef>
                <a:spcPts val="0"/>
              </a:spcBef>
              <a:defRPr sz="32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7571" y="4125078"/>
            <a:ext cx="5571068" cy="1375834"/>
          </a:xfrm>
        </p:spPr>
        <p:txBody>
          <a:bodyPr/>
          <a:lstStyle>
            <a:lvl1pPr marL="0" indent="0">
              <a:spcBef>
                <a:spcPts val="0"/>
              </a:spcBef>
              <a:buFont typeface="Times" pitchFamily="-106" charset="0"/>
              <a:buNone/>
              <a:defRPr sz="1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hf sldNum="0"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9285" y="2505830"/>
            <a:ext cx="5557529" cy="1470025"/>
          </a:xfrm>
        </p:spPr>
        <p:txBody>
          <a:bodyPr anchor="b"/>
          <a:lstStyle>
            <a:lvl1pPr>
              <a:spcBef>
                <a:spcPts val="0"/>
              </a:spcBef>
              <a:defRPr sz="32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7571" y="4125078"/>
            <a:ext cx="5571068" cy="1375834"/>
          </a:xfrm>
        </p:spPr>
        <p:txBody>
          <a:bodyPr/>
          <a:lstStyle>
            <a:lvl1pPr marL="0" indent="0">
              <a:spcBef>
                <a:spcPts val="0"/>
              </a:spcBef>
              <a:buFont typeface="Times" pitchFamily="-106" charset="0"/>
              <a:buNone/>
              <a:defRPr sz="1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hf sldNum="0"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14313"/>
            <a:ext cx="8351838" cy="9128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65238"/>
            <a:ext cx="4098925" cy="506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7725" y="1265238"/>
            <a:ext cx="4100513" cy="2455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7725" y="3873500"/>
            <a:ext cx="4100513" cy="2455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71475" y="6494463"/>
            <a:ext cx="3962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1A2155"/>
                </a:solidFill>
                <a:latin typeface="Arial" charset="0"/>
              </a:rPr>
              <a:t>|  </a:t>
            </a:r>
            <a:r>
              <a:rPr lang="en-US" sz="900" dirty="0">
                <a:solidFill>
                  <a:srgbClr val="1A2155"/>
                </a:solidFill>
                <a:latin typeface="Arial" charset="0"/>
              </a:rPr>
              <a:t>Life Technologies Proprietary &amp; Confidential</a:t>
            </a:r>
            <a:r>
              <a:rPr lang="en-US" dirty="0">
                <a:solidFill>
                  <a:srgbClr val="1A2155"/>
                </a:solidFill>
                <a:latin typeface="Arial" charset="0"/>
              </a:rPr>
              <a:t>  |  </a:t>
            </a:r>
            <a:fld id="{BC16A9A7-A822-4D70-A002-2B95AF07259D}" type="datetime1">
              <a:rPr lang="en-US" sz="900">
                <a:solidFill>
                  <a:srgbClr val="1A2155"/>
                </a:solidFill>
                <a:latin typeface="Arial" charset="0"/>
              </a:rPr>
              <a:pPr/>
              <a:t>8/1/2011</a:t>
            </a:fld>
            <a:endParaRPr lang="en-US" dirty="0">
              <a:solidFill>
                <a:srgbClr val="1A2155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82550" y="6929438"/>
            <a:ext cx="28892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fld id="{A1990582-AB99-4085-89CE-5F1F4D0C0140}" type="slidenum">
              <a:rPr lang="en-US" sz="900" b="1">
                <a:solidFill>
                  <a:srgbClr val="220C5E"/>
                </a:solidFill>
                <a:latin typeface="Tahoma" charset="0"/>
              </a:rPr>
              <a:pPr algn="ctr" eaLnBrk="0" hangingPunct="0">
                <a:spcBef>
                  <a:spcPct val="50000"/>
                </a:spcBef>
                <a:defRPr/>
              </a:pPr>
              <a:t>‹#›</a:t>
            </a:fld>
            <a:endParaRPr lang="en-US" sz="900" b="1">
              <a:solidFill>
                <a:srgbClr val="220C5E"/>
              </a:solidFill>
              <a:latin typeface="Tahoma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42000" y="4927600"/>
            <a:ext cx="3159125" cy="784225"/>
          </a:xfrm>
        </p:spPr>
        <p:txBody>
          <a:bodyPr anchor="b"/>
          <a:lstStyle>
            <a:lvl1pPr>
              <a:defRPr sz="1800" smtClean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42000" y="5762625"/>
            <a:ext cx="3302000" cy="469900"/>
          </a:xfrm>
        </p:spPr>
        <p:txBody>
          <a:bodyPr rIns="0"/>
          <a:lstStyle>
            <a:lvl1pPr marL="0" indent="0">
              <a:buFont typeface="Tahoma" charset="0"/>
              <a:buNone/>
              <a:defRPr sz="1600"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BAB8C0"/>
                </a:solidFill>
                <a:latin typeface="Tahoma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|  </a:t>
            </a:r>
            <a:r>
              <a:rPr lang="en-US" sz="900"/>
              <a:t>Life Technologies Proprietary &amp; Confidential</a:t>
            </a:r>
            <a:r>
              <a:rPr lang="en-US"/>
              <a:t>  |  </a:t>
            </a:r>
            <a:fld id="{A72D288A-CE27-4937-B37B-75CAE4D6F9A8}" type="datetime1">
              <a:rPr lang="en-US" sz="900"/>
              <a:pPr>
                <a:defRPr/>
              </a:pPr>
              <a:t>8/1/2011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39" grpId="0" build="p" autoUpdateAnimBg="0" advAuto="0"/>
    </p:bldLst>
  </p:timing>
  <p:hf sldNum="0"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65238"/>
            <a:ext cx="4098925" cy="5064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265238"/>
            <a:ext cx="4100513" cy="5064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65238"/>
            <a:ext cx="4098925" cy="5064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265238"/>
            <a:ext cx="4100513" cy="5064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0675" y="214313"/>
            <a:ext cx="2087563" cy="6115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14313"/>
            <a:ext cx="6111875" cy="6115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220663"/>
            <a:ext cx="7342188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433513"/>
            <a:ext cx="835183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2" name="Text Box 28"/>
          <p:cNvSpPr txBox="1">
            <a:spLocks noChangeArrowheads="1"/>
          </p:cNvSpPr>
          <p:nvPr/>
        </p:nvSpPr>
        <p:spPr bwMode="auto">
          <a:xfrm>
            <a:off x="8855075" y="6689725"/>
            <a:ext cx="28892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fld id="{A543EFD6-A9B5-4687-AFA6-01768BAC584F}" type="slidenum">
              <a:rPr lang="en-US" sz="900">
                <a:solidFill>
                  <a:srgbClr val="BDBDBF"/>
                </a:solidFill>
              </a:rPr>
              <a:pPr algn="ctr" eaLnBrk="0" hangingPunct="0">
                <a:spcBef>
                  <a:spcPct val="50000"/>
                </a:spcBef>
                <a:defRPr/>
              </a:pPr>
              <a:t>‹#›</a:t>
            </a:fld>
            <a:endParaRPr lang="en-US" sz="900">
              <a:solidFill>
                <a:srgbClr val="BDBDB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ransition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  <a:ea typeface="Arial Unicode MS" pitchFamily="34" charset="-128"/>
          <a:cs typeface="Arial Unicode MS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66700" indent="-266700" algn="l" rtl="0" eaLnBrk="0" fontAlgn="base" hangingPunct="0">
        <a:spcBef>
          <a:spcPct val="65000"/>
        </a:spcBef>
        <a:spcAft>
          <a:spcPct val="0"/>
        </a:spcAft>
        <a:buClr>
          <a:schemeClr val="hlink"/>
        </a:buClr>
        <a:buFont typeface="Tahoma" pitchFamily="34" charset="0"/>
        <a:buChar char="●"/>
        <a:tabLst>
          <a:tab pos="2916238" algn="l"/>
        </a:tabLst>
        <a:defRPr sz="2000">
          <a:solidFill>
            <a:schemeClr val="tx1"/>
          </a:solidFill>
          <a:latin typeface="Tahoma" pitchFamily="34" charset="0"/>
          <a:ea typeface="Arial Unicode MS" pitchFamily="34" charset="-128"/>
          <a:cs typeface="Arial Unicode MS" pitchFamily="34" charset="-128"/>
        </a:defRPr>
      </a:lvl1pPr>
      <a:lvl2pPr marL="703263" indent="-257175" algn="l" rtl="0" eaLnBrk="0" fontAlgn="base" hangingPunct="0">
        <a:spcBef>
          <a:spcPct val="15000"/>
        </a:spcBef>
        <a:spcAft>
          <a:spcPct val="0"/>
        </a:spcAft>
        <a:buClr>
          <a:srgbClr val="000000"/>
        </a:buClr>
        <a:buFont typeface="Tahoma" pitchFamily="34" charset="0"/>
        <a:buChar char="−"/>
        <a:tabLst>
          <a:tab pos="2916238" algn="l"/>
        </a:tabLst>
        <a:defRPr sz="2800">
          <a:solidFill>
            <a:schemeClr val="tx1"/>
          </a:solidFill>
          <a:latin typeface="Tahoma" pitchFamily="34" charset="0"/>
          <a:ea typeface="Arial Unicode MS" pitchFamily="34" charset="-128"/>
          <a:cs typeface="Arial Unicode MS" pitchFamily="34" charset="-128"/>
        </a:defRPr>
      </a:lvl2pPr>
      <a:lvl3pPr marL="1201738" indent="-282575" algn="l" rtl="0" eaLnBrk="0" fontAlgn="base" hangingPunct="0">
        <a:spcBef>
          <a:spcPct val="15000"/>
        </a:spcBef>
        <a:spcAft>
          <a:spcPct val="0"/>
        </a:spcAft>
        <a:buClr>
          <a:srgbClr val="000000"/>
        </a:buClr>
        <a:buFont typeface="Tahoma" pitchFamily="34" charset="0"/>
        <a:buChar char="&gt;"/>
        <a:tabLst>
          <a:tab pos="2916238" algn="l"/>
        </a:tabLst>
        <a:defRPr sz="1600">
          <a:solidFill>
            <a:schemeClr val="tx1"/>
          </a:solidFill>
          <a:latin typeface="Tahoma" pitchFamily="34" charset="0"/>
          <a:ea typeface="Arial Unicode MS" pitchFamily="34" charset="-128"/>
          <a:cs typeface="Arial Unicode MS" pitchFamily="34" charset="-128"/>
        </a:defRPr>
      </a:lvl3pPr>
      <a:lvl4pPr marL="1600200" indent="-246063" algn="l" rtl="0" eaLnBrk="0" fontAlgn="base" hangingPunct="0">
        <a:spcBef>
          <a:spcPct val="25000"/>
        </a:spcBef>
        <a:spcAft>
          <a:spcPct val="10000"/>
        </a:spcAft>
        <a:buClr>
          <a:srgbClr val="000000"/>
        </a:buClr>
        <a:buFont typeface="Tahoma" pitchFamily="34" charset="0"/>
        <a:buChar char="−"/>
        <a:tabLst>
          <a:tab pos="2916238" algn="l"/>
        </a:tabLst>
        <a:defRPr sz="1400">
          <a:solidFill>
            <a:srgbClr val="000000"/>
          </a:solidFill>
          <a:latin typeface="Tahoma" pitchFamily="34" charset="0"/>
          <a:ea typeface="Arial Unicode MS" pitchFamily="34" charset="-128"/>
          <a:cs typeface="Arial Unicode MS" pitchFamily="34" charset="-128"/>
        </a:defRPr>
      </a:lvl4pPr>
      <a:lvl5pPr marL="2171700" indent="-234950" algn="l" rtl="0" eaLnBrk="0" fontAlgn="base" hangingPunct="0">
        <a:spcBef>
          <a:spcPct val="25000"/>
        </a:spcBef>
        <a:spcAft>
          <a:spcPct val="10000"/>
        </a:spcAft>
        <a:buClr>
          <a:srgbClr val="000000"/>
        </a:buClr>
        <a:buFont typeface="Tahoma" pitchFamily="34" charset="0"/>
        <a:buChar char="&gt;"/>
        <a:tabLst>
          <a:tab pos="2916238" algn="l"/>
        </a:tabLst>
        <a:defRPr sz="1200">
          <a:solidFill>
            <a:schemeClr val="tx1"/>
          </a:solidFill>
          <a:latin typeface="Tahoma" pitchFamily="34" charset="0"/>
          <a:ea typeface="Arial Unicode MS" pitchFamily="34" charset="-128"/>
          <a:cs typeface="Arial Unicode MS" pitchFamily="34" charset="-128"/>
        </a:defRPr>
      </a:lvl5pPr>
      <a:lvl6pPr marL="2676525" indent="-282575" algn="l" rtl="0" fontAlgn="base">
        <a:spcBef>
          <a:spcPct val="25000"/>
        </a:spcBef>
        <a:spcAft>
          <a:spcPct val="10000"/>
        </a:spcAft>
        <a:buClr>
          <a:srgbClr val="220C5E"/>
        </a:buClr>
        <a:buFont typeface="Arial" pitchFamily="-106" charset="0"/>
        <a:buChar char="&gt;"/>
        <a:tabLst>
          <a:tab pos="2916238" algn="l"/>
        </a:tabLst>
        <a:defRPr sz="1200">
          <a:solidFill>
            <a:srgbClr val="5F5E62"/>
          </a:solidFill>
          <a:latin typeface="+mn-lt"/>
          <a:ea typeface="+mn-ea"/>
        </a:defRPr>
      </a:lvl6pPr>
      <a:lvl7pPr marL="3133725" indent="-282575" algn="l" rtl="0" fontAlgn="base">
        <a:spcBef>
          <a:spcPct val="25000"/>
        </a:spcBef>
        <a:spcAft>
          <a:spcPct val="10000"/>
        </a:spcAft>
        <a:buClr>
          <a:srgbClr val="220C5E"/>
        </a:buClr>
        <a:buFont typeface="Arial" pitchFamily="-106" charset="0"/>
        <a:buChar char="&gt;"/>
        <a:tabLst>
          <a:tab pos="2916238" algn="l"/>
        </a:tabLst>
        <a:defRPr sz="1200">
          <a:solidFill>
            <a:srgbClr val="5F5E62"/>
          </a:solidFill>
          <a:latin typeface="+mn-lt"/>
          <a:ea typeface="+mn-ea"/>
        </a:defRPr>
      </a:lvl7pPr>
      <a:lvl8pPr marL="3590925" indent="-282575" algn="l" rtl="0" fontAlgn="base">
        <a:spcBef>
          <a:spcPct val="25000"/>
        </a:spcBef>
        <a:spcAft>
          <a:spcPct val="10000"/>
        </a:spcAft>
        <a:buClr>
          <a:srgbClr val="220C5E"/>
        </a:buClr>
        <a:buFont typeface="Arial" pitchFamily="-106" charset="0"/>
        <a:buChar char="&gt;"/>
        <a:tabLst>
          <a:tab pos="2916238" algn="l"/>
        </a:tabLst>
        <a:defRPr sz="1200">
          <a:solidFill>
            <a:srgbClr val="5F5E62"/>
          </a:solidFill>
          <a:latin typeface="+mn-lt"/>
          <a:ea typeface="+mn-ea"/>
        </a:defRPr>
      </a:lvl8pPr>
      <a:lvl9pPr marL="4048125" indent="-282575" algn="l" rtl="0" fontAlgn="base">
        <a:spcBef>
          <a:spcPct val="25000"/>
        </a:spcBef>
        <a:spcAft>
          <a:spcPct val="10000"/>
        </a:spcAft>
        <a:buClr>
          <a:srgbClr val="220C5E"/>
        </a:buClr>
        <a:buFont typeface="Arial" pitchFamily="-106" charset="0"/>
        <a:buChar char="&gt;"/>
        <a:tabLst>
          <a:tab pos="2916238" algn="l"/>
        </a:tabLst>
        <a:defRPr sz="1200">
          <a:solidFill>
            <a:srgbClr val="5F5E6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ScienceWave-Duotone4.png"/>
          <p:cNvPicPr>
            <a:picLocks noChangeAspect="1"/>
          </p:cNvPicPr>
          <p:nvPr userDrawn="1"/>
        </p:nvPicPr>
        <p:blipFill>
          <a:blip r:embed="rId20" cstate="screen"/>
          <a:srcRect b="4330"/>
          <a:stretch>
            <a:fillRect/>
          </a:stretch>
        </p:blipFill>
        <p:spPr bwMode="auto">
          <a:xfrm>
            <a:off x="0" y="567055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8"/>
          <p:cNvSpPr txBox="1">
            <a:spLocks noChangeArrowheads="1"/>
          </p:cNvSpPr>
          <p:nvPr userDrawn="1"/>
        </p:nvSpPr>
        <p:spPr bwMode="auto">
          <a:xfrm>
            <a:off x="114300" y="6583363"/>
            <a:ext cx="8758238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fld id="{1742042F-44E4-4AA4-950F-3DD5510B0C78}" type="slidenum">
              <a:rPr lang="en-US" sz="900" b="1">
                <a:solidFill>
                  <a:srgbClr val="565A5C">
                    <a:lumMod val="40000"/>
                    <a:lumOff val="60000"/>
                  </a:srgbClr>
                </a:solidFill>
                <a:latin typeface="Calibri"/>
                <a:ea typeface="MS PGothic" pitchFamily="34" charset="-128"/>
                <a:cs typeface="Calibri"/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r>
              <a:rPr lang="en-US" sz="900" b="1" dirty="0">
                <a:solidFill>
                  <a:srgbClr val="565A5C">
                    <a:lumMod val="40000"/>
                    <a:lumOff val="60000"/>
                  </a:srgbClr>
                </a:solidFill>
                <a:latin typeface="Calibri"/>
                <a:ea typeface="MS PGothic" pitchFamily="34" charset="-128"/>
                <a:cs typeface="Calibri"/>
              </a:rPr>
              <a:t>						              </a:t>
            </a:r>
            <a:fld id="{2FD51835-3788-41F8-978D-E4A37F8A2A08}" type="datetime1">
              <a:rPr lang="en-US" sz="900">
                <a:solidFill>
                  <a:srgbClr val="565A5C">
                    <a:lumMod val="40000"/>
                    <a:lumOff val="60000"/>
                  </a:srgbClr>
                </a:solidFill>
                <a:latin typeface="Calibri"/>
                <a:ea typeface="MS PGothic" pitchFamily="34" charset="-128"/>
                <a:cs typeface="Calibri"/>
              </a:rPr>
              <a:pPr algn="r" eaLnBrk="0" hangingPunct="0">
                <a:spcBef>
                  <a:spcPct val="50000"/>
                </a:spcBef>
                <a:defRPr/>
              </a:pPr>
              <a:t>8/1/2011</a:t>
            </a:fld>
            <a:r>
              <a:rPr lang="en-US" sz="900" dirty="0">
                <a:solidFill>
                  <a:srgbClr val="565A5C">
                    <a:lumMod val="40000"/>
                    <a:lumOff val="60000"/>
                  </a:srgbClr>
                </a:solidFill>
                <a:latin typeface="Calibri"/>
                <a:ea typeface="MS PGothic" pitchFamily="34" charset="-128"/>
                <a:cs typeface="Calibri"/>
              </a:rPr>
              <a:t>  |  Life Technologies™ Proprietary and confidential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46050"/>
            <a:ext cx="85471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81100"/>
            <a:ext cx="85471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Calibri"/>
          <a:ea typeface="ＭＳ Ｐゴシック"/>
          <a:cs typeface="Calibri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Calibri" pitchFamily="34" charset="0"/>
          <a:ea typeface="ＭＳ Ｐゴシック"/>
          <a:cs typeface="Calibri" pitchFamily="34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Calibri" pitchFamily="34" charset="0"/>
          <a:ea typeface="ＭＳ Ｐゴシック"/>
          <a:cs typeface="Calibri" pitchFamily="34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Calibri" pitchFamily="34" charset="0"/>
          <a:ea typeface="ＭＳ Ｐゴシック"/>
          <a:cs typeface="Calibri" pitchFamily="34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Calibri" pitchFamily="34" charset="0"/>
          <a:ea typeface="ＭＳ Ｐゴシック"/>
          <a:cs typeface="Calibri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28600" indent="-273050" algn="l" rtl="0" eaLnBrk="0" fontAlgn="base" hangingPunct="0">
        <a:spcBef>
          <a:spcPts val="1000"/>
        </a:spcBef>
        <a:spcAft>
          <a:spcPct val="0"/>
        </a:spcAft>
        <a:buClr>
          <a:srgbClr val="220C5E"/>
        </a:buClr>
        <a:buFont typeface="Wingdings" pitchFamily="2" charset="2"/>
        <a:buChar char="§"/>
        <a:tabLst>
          <a:tab pos="2916238" algn="l"/>
        </a:tabLst>
        <a:defRPr sz="2400">
          <a:solidFill>
            <a:srgbClr val="000000"/>
          </a:solidFill>
          <a:latin typeface="Calibri"/>
          <a:ea typeface="ＭＳ Ｐゴシック"/>
          <a:cs typeface="Calibri"/>
        </a:defRPr>
      </a:lvl1pPr>
      <a:lvl2pPr marL="600075" indent="-273050" algn="l" rtl="0" eaLnBrk="0" fontAlgn="base" hangingPunct="0">
        <a:spcBef>
          <a:spcPts val="1000"/>
        </a:spcBef>
        <a:spcAft>
          <a:spcPct val="10000"/>
        </a:spcAft>
        <a:buClr>
          <a:srgbClr val="220C5E"/>
        </a:buClr>
        <a:buSzPct val="80000"/>
        <a:buFont typeface="Arial" charset="0"/>
        <a:buChar char="−"/>
        <a:tabLst>
          <a:tab pos="2916238" algn="l"/>
        </a:tabLst>
        <a:defRPr sz="2000">
          <a:solidFill>
            <a:srgbClr val="000000"/>
          </a:solidFill>
          <a:latin typeface="Calibri"/>
          <a:ea typeface="ＭＳ Ｐゴシック"/>
          <a:cs typeface="Calibri"/>
        </a:defRPr>
      </a:lvl2pPr>
      <a:lvl3pPr marL="1201738" indent="-273050" algn="l" rtl="0" eaLnBrk="0" fontAlgn="base" hangingPunct="0">
        <a:spcBef>
          <a:spcPts val="1000"/>
        </a:spcBef>
        <a:spcAft>
          <a:spcPct val="10000"/>
        </a:spcAft>
        <a:buClr>
          <a:srgbClr val="220C5E"/>
        </a:buClr>
        <a:buFont typeface="Arial" charset="0"/>
        <a:buChar char="&gt;"/>
        <a:tabLst>
          <a:tab pos="2916238" algn="l"/>
        </a:tabLst>
        <a:defRPr sz="2400">
          <a:solidFill>
            <a:srgbClr val="000000"/>
          </a:solidFill>
          <a:latin typeface="Calibri"/>
          <a:ea typeface="ＭＳ Ｐゴシック"/>
          <a:cs typeface="Calibri"/>
        </a:defRPr>
      </a:lvl3pPr>
      <a:lvl4pPr marL="1757363" indent="-273050" algn="l" rtl="0" eaLnBrk="0" fontAlgn="base" hangingPunct="0">
        <a:spcBef>
          <a:spcPts val="1000"/>
        </a:spcBef>
        <a:spcAft>
          <a:spcPct val="10000"/>
        </a:spcAft>
        <a:buClr>
          <a:srgbClr val="220C5E"/>
        </a:buClr>
        <a:buFont typeface="Arial" charset="0"/>
        <a:buChar char="−"/>
        <a:tabLst>
          <a:tab pos="2916238" algn="l"/>
        </a:tabLst>
        <a:defRPr sz="1600">
          <a:solidFill>
            <a:srgbClr val="000000"/>
          </a:solidFill>
          <a:latin typeface="Calibri"/>
          <a:ea typeface="ＭＳ Ｐゴシック"/>
          <a:cs typeface="Calibri"/>
        </a:defRPr>
      </a:lvl4pPr>
      <a:lvl5pPr marL="2219325" indent="-273050" algn="l" rtl="0" eaLnBrk="0" fontAlgn="base" hangingPunct="0">
        <a:spcBef>
          <a:spcPts val="1000"/>
        </a:spcBef>
        <a:spcAft>
          <a:spcPct val="10000"/>
        </a:spcAft>
        <a:buClr>
          <a:srgbClr val="220C5E"/>
        </a:buClr>
        <a:buFont typeface="Arial" charset="0"/>
        <a:buChar char="&gt;"/>
        <a:tabLst>
          <a:tab pos="2916238" algn="l"/>
        </a:tabLst>
        <a:defRPr sz="1400">
          <a:solidFill>
            <a:srgbClr val="000000"/>
          </a:solidFill>
          <a:latin typeface="Calibri"/>
          <a:ea typeface="ＭＳ Ｐゴシック"/>
          <a:cs typeface="Calibri"/>
        </a:defRPr>
      </a:lvl5pPr>
      <a:lvl6pPr marL="2676525" indent="-282575" algn="l" rtl="0" eaLnBrk="1" fontAlgn="base" hangingPunct="1">
        <a:spcBef>
          <a:spcPct val="25000"/>
        </a:spcBef>
        <a:spcAft>
          <a:spcPct val="10000"/>
        </a:spcAft>
        <a:buClr>
          <a:srgbClr val="220C5E"/>
        </a:buClr>
        <a:buFont typeface="Arial" pitchFamily="-106" charset="0"/>
        <a:buChar char="&gt;"/>
        <a:tabLst>
          <a:tab pos="2916238" algn="l"/>
        </a:tabLst>
        <a:defRPr sz="1200">
          <a:solidFill>
            <a:srgbClr val="5F5E62"/>
          </a:solidFill>
          <a:latin typeface="+mn-lt"/>
          <a:ea typeface="+mn-ea"/>
        </a:defRPr>
      </a:lvl6pPr>
      <a:lvl7pPr marL="3133725" indent="-282575" algn="l" rtl="0" eaLnBrk="1" fontAlgn="base" hangingPunct="1">
        <a:spcBef>
          <a:spcPct val="25000"/>
        </a:spcBef>
        <a:spcAft>
          <a:spcPct val="10000"/>
        </a:spcAft>
        <a:buClr>
          <a:srgbClr val="220C5E"/>
        </a:buClr>
        <a:buFont typeface="Arial" pitchFamily="-106" charset="0"/>
        <a:buChar char="&gt;"/>
        <a:tabLst>
          <a:tab pos="2916238" algn="l"/>
        </a:tabLst>
        <a:defRPr sz="1200">
          <a:solidFill>
            <a:srgbClr val="5F5E62"/>
          </a:solidFill>
          <a:latin typeface="+mn-lt"/>
          <a:ea typeface="+mn-ea"/>
        </a:defRPr>
      </a:lvl7pPr>
      <a:lvl8pPr marL="3590925" indent="-282575" algn="l" rtl="0" eaLnBrk="1" fontAlgn="base" hangingPunct="1">
        <a:spcBef>
          <a:spcPct val="25000"/>
        </a:spcBef>
        <a:spcAft>
          <a:spcPct val="10000"/>
        </a:spcAft>
        <a:buClr>
          <a:srgbClr val="220C5E"/>
        </a:buClr>
        <a:buFont typeface="Arial" pitchFamily="-106" charset="0"/>
        <a:buChar char="&gt;"/>
        <a:tabLst>
          <a:tab pos="2916238" algn="l"/>
        </a:tabLst>
        <a:defRPr sz="1200">
          <a:solidFill>
            <a:srgbClr val="5F5E62"/>
          </a:solidFill>
          <a:latin typeface="+mn-lt"/>
          <a:ea typeface="+mn-ea"/>
        </a:defRPr>
      </a:lvl8pPr>
      <a:lvl9pPr marL="4048125" indent="-282575" algn="l" rtl="0" eaLnBrk="1" fontAlgn="base" hangingPunct="1">
        <a:spcBef>
          <a:spcPct val="25000"/>
        </a:spcBef>
        <a:spcAft>
          <a:spcPct val="10000"/>
        </a:spcAft>
        <a:buClr>
          <a:srgbClr val="220C5E"/>
        </a:buClr>
        <a:buFont typeface="Arial" pitchFamily="-106" charset="0"/>
        <a:buChar char="&gt;"/>
        <a:tabLst>
          <a:tab pos="2916238" algn="l"/>
        </a:tabLst>
        <a:defRPr sz="1200">
          <a:solidFill>
            <a:srgbClr val="5F5E6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220663"/>
            <a:ext cx="7342188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433513"/>
            <a:ext cx="835183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2" name="Text Box 28"/>
          <p:cNvSpPr txBox="1">
            <a:spLocks noChangeArrowheads="1"/>
          </p:cNvSpPr>
          <p:nvPr/>
        </p:nvSpPr>
        <p:spPr bwMode="auto">
          <a:xfrm>
            <a:off x="8855075" y="6689725"/>
            <a:ext cx="28892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fld id="{438A6E67-9CF8-4052-BDBF-FB5CE1A7EFA4}" type="slidenum">
              <a:rPr lang="en-US" sz="900">
                <a:solidFill>
                  <a:srgbClr val="BDBDBF"/>
                </a:solidFill>
                <a:latin typeface="Tahoma" charset="0"/>
              </a:rPr>
              <a:pPr algn="ctr" eaLnBrk="0" hangingPunct="0">
                <a:spcBef>
                  <a:spcPct val="50000"/>
                </a:spcBef>
                <a:defRPr/>
              </a:pPr>
              <a:t>‹#›</a:t>
            </a:fld>
            <a:endParaRPr lang="en-US" sz="900">
              <a:solidFill>
                <a:srgbClr val="BDBDBF"/>
              </a:solidFill>
              <a:latin typeface="Tahom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220C5E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66700" indent="-266700" algn="l" rtl="0" eaLnBrk="0" fontAlgn="base" hangingPunct="0">
        <a:spcBef>
          <a:spcPct val="65000"/>
        </a:spcBef>
        <a:spcAft>
          <a:spcPct val="0"/>
        </a:spcAft>
        <a:buClr>
          <a:schemeClr val="hlink"/>
        </a:buClr>
        <a:buFont typeface="Tahoma" pitchFamily="34" charset="0"/>
        <a:buChar char="●"/>
        <a:tabLst>
          <a:tab pos="2916238" algn="l"/>
        </a:tabLst>
        <a:defRPr sz="2000">
          <a:solidFill>
            <a:schemeClr val="tx1"/>
          </a:solidFill>
          <a:latin typeface="Tahoma" charset="0"/>
          <a:ea typeface="+mn-ea"/>
          <a:cs typeface="+mn-cs"/>
        </a:defRPr>
      </a:lvl1pPr>
      <a:lvl2pPr marL="703263" indent="-257175" algn="l" rtl="0" eaLnBrk="0" fontAlgn="base" hangingPunct="0">
        <a:spcBef>
          <a:spcPct val="15000"/>
        </a:spcBef>
        <a:spcAft>
          <a:spcPct val="0"/>
        </a:spcAft>
        <a:buClr>
          <a:srgbClr val="000000"/>
        </a:buClr>
        <a:buFont typeface="Tahoma" pitchFamily="34" charset="0"/>
        <a:buChar char="−"/>
        <a:tabLst>
          <a:tab pos="2916238" algn="l"/>
        </a:tabLst>
        <a:defRPr sz="2800">
          <a:solidFill>
            <a:schemeClr val="tx1"/>
          </a:solidFill>
          <a:latin typeface="Tahoma" charset="0"/>
          <a:ea typeface="+mn-ea"/>
          <a:cs typeface="ＭＳ Ｐゴシック"/>
        </a:defRPr>
      </a:lvl2pPr>
      <a:lvl3pPr marL="1201738" indent="-282575" algn="l" rtl="0" eaLnBrk="0" fontAlgn="base" hangingPunct="0">
        <a:spcBef>
          <a:spcPct val="15000"/>
        </a:spcBef>
        <a:spcAft>
          <a:spcPct val="0"/>
        </a:spcAft>
        <a:buClr>
          <a:srgbClr val="000000"/>
        </a:buClr>
        <a:buFont typeface="Tahoma" pitchFamily="34" charset="0"/>
        <a:buChar char="&gt;"/>
        <a:tabLst>
          <a:tab pos="2916238" algn="l"/>
        </a:tabLst>
        <a:defRPr sz="1600">
          <a:solidFill>
            <a:schemeClr val="tx1"/>
          </a:solidFill>
          <a:latin typeface="Tahoma" charset="0"/>
          <a:ea typeface="+mn-ea"/>
          <a:cs typeface="ＭＳ Ｐゴシック"/>
        </a:defRPr>
      </a:lvl3pPr>
      <a:lvl4pPr marL="1600200" indent="-246063" algn="l" rtl="0" eaLnBrk="0" fontAlgn="base" hangingPunct="0">
        <a:spcBef>
          <a:spcPct val="25000"/>
        </a:spcBef>
        <a:spcAft>
          <a:spcPct val="10000"/>
        </a:spcAft>
        <a:buClr>
          <a:srgbClr val="000000"/>
        </a:buClr>
        <a:buFont typeface="Tahoma" pitchFamily="34" charset="0"/>
        <a:buChar char="−"/>
        <a:tabLst>
          <a:tab pos="2916238" algn="l"/>
        </a:tabLst>
        <a:defRPr sz="1400">
          <a:solidFill>
            <a:srgbClr val="000000"/>
          </a:solidFill>
          <a:latin typeface="Tahoma" charset="0"/>
          <a:ea typeface="+mn-ea"/>
          <a:cs typeface="ＭＳ Ｐゴシック"/>
        </a:defRPr>
      </a:lvl4pPr>
      <a:lvl5pPr marL="2171700" indent="-234950" algn="l" rtl="0" eaLnBrk="0" fontAlgn="base" hangingPunct="0">
        <a:spcBef>
          <a:spcPct val="25000"/>
        </a:spcBef>
        <a:spcAft>
          <a:spcPct val="10000"/>
        </a:spcAft>
        <a:buClr>
          <a:srgbClr val="000000"/>
        </a:buClr>
        <a:buFont typeface="Tahoma" pitchFamily="34" charset="0"/>
        <a:buChar char="&gt;"/>
        <a:tabLst>
          <a:tab pos="2916238" algn="l"/>
        </a:tabLst>
        <a:defRPr sz="1200">
          <a:solidFill>
            <a:schemeClr val="tx1"/>
          </a:solidFill>
          <a:latin typeface="Tahoma" charset="0"/>
          <a:ea typeface="+mn-ea"/>
          <a:cs typeface="ＭＳ Ｐゴシック"/>
        </a:defRPr>
      </a:lvl5pPr>
      <a:lvl6pPr marL="2676525" indent="-282575" algn="l" rtl="0" fontAlgn="base">
        <a:spcBef>
          <a:spcPct val="25000"/>
        </a:spcBef>
        <a:spcAft>
          <a:spcPct val="10000"/>
        </a:spcAft>
        <a:buClr>
          <a:srgbClr val="220C5E"/>
        </a:buClr>
        <a:buFont typeface="Arial" pitchFamily="-106" charset="0"/>
        <a:buChar char="&gt;"/>
        <a:tabLst>
          <a:tab pos="2916238" algn="l"/>
        </a:tabLst>
        <a:defRPr sz="1200">
          <a:solidFill>
            <a:srgbClr val="5F5E62"/>
          </a:solidFill>
          <a:latin typeface="+mn-lt"/>
          <a:ea typeface="+mn-ea"/>
        </a:defRPr>
      </a:lvl6pPr>
      <a:lvl7pPr marL="3133725" indent="-282575" algn="l" rtl="0" fontAlgn="base">
        <a:spcBef>
          <a:spcPct val="25000"/>
        </a:spcBef>
        <a:spcAft>
          <a:spcPct val="10000"/>
        </a:spcAft>
        <a:buClr>
          <a:srgbClr val="220C5E"/>
        </a:buClr>
        <a:buFont typeface="Arial" pitchFamily="-106" charset="0"/>
        <a:buChar char="&gt;"/>
        <a:tabLst>
          <a:tab pos="2916238" algn="l"/>
        </a:tabLst>
        <a:defRPr sz="1200">
          <a:solidFill>
            <a:srgbClr val="5F5E62"/>
          </a:solidFill>
          <a:latin typeface="+mn-lt"/>
          <a:ea typeface="+mn-ea"/>
        </a:defRPr>
      </a:lvl7pPr>
      <a:lvl8pPr marL="3590925" indent="-282575" algn="l" rtl="0" fontAlgn="base">
        <a:spcBef>
          <a:spcPct val="25000"/>
        </a:spcBef>
        <a:spcAft>
          <a:spcPct val="10000"/>
        </a:spcAft>
        <a:buClr>
          <a:srgbClr val="220C5E"/>
        </a:buClr>
        <a:buFont typeface="Arial" pitchFamily="-106" charset="0"/>
        <a:buChar char="&gt;"/>
        <a:tabLst>
          <a:tab pos="2916238" algn="l"/>
        </a:tabLst>
        <a:defRPr sz="1200">
          <a:solidFill>
            <a:srgbClr val="5F5E62"/>
          </a:solidFill>
          <a:latin typeface="+mn-lt"/>
          <a:ea typeface="+mn-ea"/>
        </a:defRPr>
      </a:lvl8pPr>
      <a:lvl9pPr marL="4048125" indent="-282575" algn="l" rtl="0" fontAlgn="base">
        <a:spcBef>
          <a:spcPct val="25000"/>
        </a:spcBef>
        <a:spcAft>
          <a:spcPct val="10000"/>
        </a:spcAft>
        <a:buClr>
          <a:srgbClr val="220C5E"/>
        </a:buClr>
        <a:buFont typeface="Arial" pitchFamily="-106" charset="0"/>
        <a:buChar char="&gt;"/>
        <a:tabLst>
          <a:tab pos="2916238" algn="l"/>
        </a:tabLst>
        <a:defRPr sz="1200">
          <a:solidFill>
            <a:srgbClr val="5F5E6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jpe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2.jpeg"/><Relationship Id="rId5" Type="http://schemas.openxmlformats.org/officeDocument/2006/relationships/image" Target="../media/image67.png"/><Relationship Id="rId10" Type="http://schemas.openxmlformats.org/officeDocument/2006/relationships/image" Target="../media/image15.wmf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Documents%20and%20Settings\mark.powers\My%20Documents\Presentations\Internal\Board\S&amp;T%20201007\final%204X%2054%20sec.wmv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wmf"/><Relationship Id="rId10" Type="http://schemas.openxmlformats.org/officeDocument/2006/relationships/image" Target="../media/image37.jpeg"/><Relationship Id="rId4" Type="http://schemas.openxmlformats.org/officeDocument/2006/relationships/image" Target="../media/image31.wmf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33525" y="2971800"/>
            <a:ext cx="6619875" cy="4953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800" dirty="0" smtClean="0">
                <a:latin typeface="Arial Narrow" pitchFamily="34" charset="0"/>
                <a:cs typeface="Calibri" pitchFamily="34" charset="0"/>
              </a:rPr>
              <a:t>Tools and Technologies for Pluripotent and Adult Stem Cells</a:t>
            </a:r>
            <a:endParaRPr lang="en-US" sz="2800" dirty="0" smtClean="0">
              <a:solidFill>
                <a:srgbClr val="010004"/>
              </a:solidFill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512888" y="3768725"/>
            <a:ext cx="303159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rPr>
              <a:t>Mark J. Powers, Ph.D</a:t>
            </a:r>
            <a:r>
              <a:rPr lang="en-US" b="1" dirty="0" smtClean="0">
                <a:solidFill>
                  <a:srgbClr val="1A2155">
                    <a:lumMod val="20000"/>
                    <a:lumOff val="80000"/>
                  </a:srgbClr>
                </a:solidFill>
                <a:latin typeface="Arial Narrow" pitchFamily="34" charset="0"/>
                <a:ea typeface="MS PGothic" pitchFamily="34" charset="-128"/>
                <a:cs typeface="+mn-cs"/>
              </a:rPr>
              <a:t>.</a:t>
            </a:r>
          </a:p>
          <a:p>
            <a:pPr>
              <a:defRPr/>
            </a:pPr>
            <a:r>
              <a:rPr lang="en-US" sz="1400" b="1" dirty="0" smtClean="0">
                <a:solidFill>
                  <a:srgbClr val="1A2155">
                    <a:lumMod val="20000"/>
                    <a:lumOff val="80000"/>
                  </a:srgbClr>
                </a:solidFill>
                <a:latin typeface="Arial Narrow" pitchFamily="34" charset="0"/>
                <a:ea typeface="MS PGothic" pitchFamily="34" charset="-128"/>
                <a:cs typeface="+mn-cs"/>
              </a:rPr>
              <a:t>Senior Director, R&amp;D</a:t>
            </a:r>
          </a:p>
          <a:p>
            <a:pPr>
              <a:defRPr/>
            </a:pPr>
            <a:endParaRPr lang="en-US" b="1" dirty="0" smtClean="0">
              <a:solidFill>
                <a:srgbClr val="1A2155">
                  <a:lumMod val="20000"/>
                  <a:lumOff val="80000"/>
                </a:srgbClr>
              </a:solidFill>
              <a:latin typeface="Arial Narrow" pitchFamily="34" charset="0"/>
              <a:ea typeface="MS PGothic" pitchFamily="34" charset="-128"/>
              <a:cs typeface="+mn-cs"/>
            </a:endParaRPr>
          </a:p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rPr>
              <a:t>Mohan C. Vemuri, Ph.D.</a:t>
            </a:r>
          </a:p>
          <a:p>
            <a:pPr>
              <a:defRPr/>
            </a:pPr>
            <a:r>
              <a:rPr lang="en-US" sz="1400" b="1" dirty="0" smtClean="0">
                <a:solidFill>
                  <a:srgbClr val="1A2155">
                    <a:lumMod val="20000"/>
                    <a:lumOff val="80000"/>
                  </a:srgbClr>
                </a:solidFill>
                <a:latin typeface="Arial Narrow" pitchFamily="34" charset="0"/>
                <a:ea typeface="MS PGothic" pitchFamily="34" charset="-128"/>
                <a:cs typeface="+mn-cs"/>
              </a:rPr>
              <a:t>Director, R&amp;D</a:t>
            </a:r>
          </a:p>
          <a:p>
            <a:pPr>
              <a:defRPr/>
            </a:pPr>
            <a:r>
              <a:rPr lang="en-US" b="1" dirty="0" smtClean="0">
                <a:solidFill>
                  <a:srgbClr val="1A2155">
                    <a:lumMod val="20000"/>
                    <a:lumOff val="80000"/>
                  </a:srgbClr>
                </a:solidFill>
                <a:latin typeface="Arial Narrow" pitchFamily="34" charset="0"/>
                <a:ea typeface="MS PGothic" pitchFamily="34" charset="-128"/>
                <a:cs typeface="+mn-cs"/>
              </a:rPr>
              <a:t>Primary and Stem Cell Systems</a:t>
            </a:r>
            <a:endParaRPr lang="en-US" b="1" dirty="0">
              <a:solidFill>
                <a:srgbClr val="1A2155">
                  <a:lumMod val="20000"/>
                  <a:lumOff val="80000"/>
                </a:srgbClr>
              </a:solidFill>
              <a:latin typeface="Arial Narrow" pitchFamily="34" charset="0"/>
              <a:ea typeface="MS PGothic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water-bucket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/>
          <p:cNvSpPr txBox="1">
            <a:spLocks/>
          </p:cNvSpPr>
          <p:nvPr/>
        </p:nvSpPr>
        <p:spPr bwMode="auto">
          <a:xfrm>
            <a:off x="573088" y="2732088"/>
            <a:ext cx="55578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ts val="3000"/>
              </a:lnSpc>
            </a:pPr>
            <a:r>
              <a:rPr lang="en-US" sz="3200" dirty="0" smtClean="0">
                <a:solidFill>
                  <a:srgbClr val="FFFFFF"/>
                </a:solidFill>
                <a:latin typeface="Calibri" pitchFamily="34" charset="0"/>
              </a:rPr>
              <a:t>pluripotent stem cell</a:t>
            </a:r>
          </a:p>
          <a:p>
            <a:pPr eaLnBrk="0" hangingPunct="0">
              <a:lnSpc>
                <a:spcPts val="3000"/>
              </a:lnSpc>
            </a:pPr>
            <a:r>
              <a:rPr lang="en-US" sz="3200" dirty="0" smtClean="0">
                <a:solidFill>
                  <a:srgbClr val="FFFFFF"/>
                </a:solidFill>
                <a:latin typeface="Calibri" pitchFamily="34" charset="0"/>
              </a:rPr>
              <a:t>culture systems</a:t>
            </a:r>
            <a:endParaRPr lang="en-US" sz="3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459" name="Subtitle 9"/>
          <p:cNvSpPr txBox="1">
            <a:spLocks/>
          </p:cNvSpPr>
          <p:nvPr/>
        </p:nvSpPr>
        <p:spPr bwMode="auto">
          <a:xfrm>
            <a:off x="571500" y="4351338"/>
            <a:ext cx="6958013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0" bIns="0"/>
          <a:lstStyle/>
          <a:p>
            <a:pPr eaLnBrk="0" hangingPunct="0">
              <a:buClr>
                <a:srgbClr val="220C5E"/>
              </a:buClr>
              <a:buFont typeface="Wingdings" pitchFamily="2" charset="2"/>
              <a:buNone/>
              <a:tabLst>
                <a:tab pos="2916238" algn="l"/>
              </a:tabLst>
            </a:pP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iPSC and ESC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9460" name="Picture 9" descr="Life-Supergraphic-WHITE.eps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37038" y="0"/>
            <a:ext cx="49069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33563" y="2633663"/>
            <a:ext cx="353695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0813" y="174625"/>
            <a:ext cx="8737600" cy="4857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lnSpc>
                <a:spcPct val="80000"/>
              </a:lnSpc>
              <a:defRPr/>
            </a:pPr>
            <a:endParaRPr lang="en-US" sz="2400" b="1" kern="0" dirty="0">
              <a:solidFill>
                <a:srgbClr val="00000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252" y="4224268"/>
            <a:ext cx="2916528" cy="3477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010004"/>
                </a:solidFill>
              </a:rPr>
              <a:t>Reprogram: Efficient Methods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89500" y="4264025"/>
            <a:ext cx="2606675" cy="307975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010004"/>
                </a:solidFill>
              </a:rPr>
              <a:t>Validate: Easy Detection</a:t>
            </a:r>
          </a:p>
        </p:txBody>
      </p:sp>
      <p:sp>
        <p:nvSpPr>
          <p:cNvPr id="21511" name="TextBox 11"/>
          <p:cNvSpPr txBox="1">
            <a:spLocks noChangeArrowheads="1"/>
          </p:cNvSpPr>
          <p:nvPr/>
        </p:nvSpPr>
        <p:spPr bwMode="auto">
          <a:xfrm>
            <a:off x="3779838" y="2820988"/>
            <a:ext cx="2112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charset="0"/>
              </a:rPr>
              <a:t>Current bottleneck</a:t>
            </a:r>
          </a:p>
        </p:txBody>
      </p:sp>
      <p:sp>
        <p:nvSpPr>
          <p:cNvPr id="21512" name="Rectangle 12"/>
          <p:cNvSpPr>
            <a:spLocks noChangeArrowheads="1"/>
          </p:cNvSpPr>
          <p:nvPr/>
        </p:nvSpPr>
        <p:spPr bwMode="auto">
          <a:xfrm>
            <a:off x="174625" y="4638675"/>
            <a:ext cx="41910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Reprogramming Technologies </a:t>
            </a:r>
          </a:p>
          <a:p>
            <a:pPr marL="690563" lvl="1" indent="-233363"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Narrow" pitchFamily="34" charset="0"/>
              </a:rPr>
              <a:t>Integrating viral methods</a:t>
            </a:r>
          </a:p>
          <a:p>
            <a:pPr marL="690563" lvl="1" indent="-233363"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 Narrow" pitchFamily="34" charset="0"/>
              </a:rPr>
              <a:t>Non-integrating viral methods</a:t>
            </a:r>
          </a:p>
          <a:p>
            <a:pPr marL="690563" lvl="1" indent="-233363"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Narrow" pitchFamily="34" charset="0"/>
              </a:rPr>
              <a:t>Non-integrating nonviral methods</a:t>
            </a:r>
          </a:p>
        </p:txBody>
      </p:sp>
      <p:sp>
        <p:nvSpPr>
          <p:cNvPr id="21513" name="Rectangle 13"/>
          <p:cNvSpPr>
            <a:spLocks noChangeArrowheads="1"/>
          </p:cNvSpPr>
          <p:nvPr/>
        </p:nvSpPr>
        <p:spPr bwMode="auto">
          <a:xfrm>
            <a:off x="4267200" y="4638675"/>
            <a:ext cx="45720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Aft>
                <a:spcPts val="600"/>
              </a:spcAft>
              <a:tabLst>
                <a:tab pos="2916238" algn="l"/>
              </a:tabLst>
            </a:pPr>
            <a:r>
              <a:rPr lang="en-US" sz="1600" b="1" dirty="0">
                <a:solidFill>
                  <a:srgbClr val="010004"/>
                </a:solidFill>
                <a:latin typeface="Arial Narrow" pitchFamily="34" charset="0"/>
              </a:rPr>
              <a:t>Characterization Tools</a:t>
            </a:r>
          </a:p>
          <a:p>
            <a:pPr marL="600075" lvl="1" indent="-257175">
              <a:spcAft>
                <a:spcPts val="600"/>
              </a:spcAft>
              <a:buSzPct val="80000"/>
              <a:buFont typeface="Arial" charset="0"/>
              <a:buChar char="•"/>
              <a:tabLst>
                <a:tab pos="2916238" algn="l"/>
              </a:tabLst>
            </a:pPr>
            <a:r>
              <a:rPr lang="en-US" sz="1600" dirty="0">
                <a:solidFill>
                  <a:srgbClr val="010004"/>
                </a:solidFill>
                <a:latin typeface="Arial Narrow" pitchFamily="34" charset="0"/>
              </a:rPr>
              <a:t>Alexa Fluor®  surface antibodies</a:t>
            </a:r>
            <a:endParaRPr lang="en-US" sz="1600" dirty="0">
              <a:solidFill>
                <a:srgbClr val="C00000"/>
              </a:solidFill>
              <a:latin typeface="Arial Narrow" pitchFamily="34" charset="0"/>
            </a:endParaRPr>
          </a:p>
          <a:p>
            <a:pPr marL="600075" lvl="1" indent="-257175">
              <a:spcAft>
                <a:spcPts val="600"/>
              </a:spcAft>
              <a:buSzPct val="80000"/>
              <a:buFont typeface="Arial" charset="0"/>
              <a:buChar char="•"/>
              <a:tabLst>
                <a:tab pos="2916238" algn="l"/>
              </a:tabLst>
            </a:pPr>
            <a:r>
              <a:rPr lang="en-US" sz="1600" dirty="0">
                <a:solidFill>
                  <a:srgbClr val="C00000"/>
                </a:solidFill>
                <a:latin typeface="Arial Narrow" pitchFamily="34" charset="0"/>
              </a:rPr>
              <a:t>Live Alkaline Phosphatase Dye for PSCs</a:t>
            </a:r>
          </a:p>
          <a:p>
            <a:pPr marL="600075" lvl="1" indent="-257175">
              <a:spcAft>
                <a:spcPts val="600"/>
              </a:spcAft>
              <a:buSzPct val="80000"/>
              <a:buFont typeface="Arial" charset="0"/>
              <a:buChar char="•"/>
              <a:tabLst>
                <a:tab pos="2916238" algn="l"/>
              </a:tabLst>
            </a:pPr>
            <a:r>
              <a:rPr lang="en-US" sz="1600" dirty="0">
                <a:solidFill>
                  <a:srgbClr val="010004"/>
                </a:solidFill>
                <a:latin typeface="Arial Narrow" pitchFamily="34" charset="0"/>
              </a:rPr>
              <a:t>Molecular Tools</a:t>
            </a:r>
          </a:p>
        </p:txBody>
      </p:sp>
      <p:pic>
        <p:nvPicPr>
          <p:cNvPr id="21514" name="Picture 3" descr="ips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6600" y="939800"/>
            <a:ext cx="74930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n Arrow 9"/>
          <p:cNvSpPr/>
          <p:nvPr/>
        </p:nvSpPr>
        <p:spPr>
          <a:xfrm>
            <a:off x="3497263" y="2125663"/>
            <a:ext cx="341312" cy="1003300"/>
          </a:xfrm>
          <a:prstGeom prst="downArrow">
            <a:avLst/>
          </a:prstGeom>
          <a:solidFill>
            <a:srgbClr val="CC3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516" name="TextBox 10"/>
          <p:cNvSpPr txBox="1">
            <a:spLocks noChangeArrowheads="1"/>
          </p:cNvSpPr>
          <p:nvPr/>
        </p:nvSpPr>
        <p:spPr bwMode="auto">
          <a:xfrm>
            <a:off x="3155950" y="1089025"/>
            <a:ext cx="839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Arial" charset="0"/>
              </a:rPr>
              <a:t>Efficiency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&lt;0.1%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4625" y="4143375"/>
            <a:ext cx="3492500" cy="17605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03900" y="6600825"/>
            <a:ext cx="3082925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iPSC Experimental Workflow: Challenges and Solutions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384" name="Rectangle 36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iPSC Line Derivation is Long and Tedious</a:t>
            </a:r>
          </a:p>
        </p:txBody>
      </p:sp>
      <p:pic>
        <p:nvPicPr>
          <p:cNvPr id="470185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41663" y="1403350"/>
            <a:ext cx="3714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444500" y="1511300"/>
            <a:ext cx="450850" cy="217488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1A2155"/>
              </a:solidFill>
              <a:latin typeface="Arial Narrow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444500" y="1728788"/>
            <a:ext cx="450850" cy="2159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1A2155"/>
              </a:solidFill>
              <a:latin typeface="Arial Narrow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831850" y="1603375"/>
            <a:ext cx="450850" cy="2159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1A2155"/>
              </a:solidFill>
              <a:latin typeface="Arial Narrow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70189" name="Oval 6"/>
          <p:cNvSpPr>
            <a:spLocks noChangeArrowheads="1"/>
          </p:cNvSpPr>
          <p:nvPr/>
        </p:nvSpPr>
        <p:spPr bwMode="auto">
          <a:xfrm>
            <a:off x="595313" y="1582738"/>
            <a:ext cx="163512" cy="587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="1">
              <a:solidFill>
                <a:srgbClr val="1A2155"/>
              </a:solidFill>
              <a:latin typeface="Arial Narrow" pitchFamily="34" charset="0"/>
            </a:endParaRPr>
          </a:p>
        </p:txBody>
      </p:sp>
      <p:sp>
        <p:nvSpPr>
          <p:cNvPr id="470190" name="Oval 9"/>
          <p:cNvSpPr>
            <a:spLocks noChangeArrowheads="1"/>
          </p:cNvSpPr>
          <p:nvPr/>
        </p:nvSpPr>
        <p:spPr bwMode="auto">
          <a:xfrm>
            <a:off x="595313" y="1800225"/>
            <a:ext cx="163512" cy="603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="1">
              <a:solidFill>
                <a:srgbClr val="1A2155"/>
              </a:solidFill>
              <a:latin typeface="Arial Narrow" pitchFamily="34" charset="0"/>
            </a:endParaRPr>
          </a:p>
        </p:txBody>
      </p:sp>
      <p:sp>
        <p:nvSpPr>
          <p:cNvPr id="470191" name="Oval 12"/>
          <p:cNvSpPr>
            <a:spLocks noChangeArrowheads="1"/>
          </p:cNvSpPr>
          <p:nvPr/>
        </p:nvSpPr>
        <p:spPr bwMode="auto">
          <a:xfrm>
            <a:off x="982663" y="1676400"/>
            <a:ext cx="163512" cy="587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="1">
              <a:solidFill>
                <a:srgbClr val="1A2155"/>
              </a:solidFill>
              <a:latin typeface="Arial Narrow" pitchFamily="34" charset="0"/>
            </a:endParaRPr>
          </a:p>
        </p:txBody>
      </p:sp>
      <p:sp>
        <p:nvSpPr>
          <p:cNvPr id="470192" name="Text Box 16"/>
          <p:cNvSpPr txBox="1">
            <a:spLocks noChangeArrowheads="1"/>
          </p:cNvSpPr>
          <p:nvPr/>
        </p:nvSpPr>
        <p:spPr bwMode="auto">
          <a:xfrm>
            <a:off x="3360738" y="1958975"/>
            <a:ext cx="155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1A2155"/>
                </a:solidFill>
                <a:latin typeface="Arial Narrow" pitchFamily="34" charset="0"/>
              </a:rPr>
              <a:t>Reprogramming</a:t>
            </a:r>
          </a:p>
        </p:txBody>
      </p:sp>
      <p:sp>
        <p:nvSpPr>
          <p:cNvPr id="470193" name="Text Box 30"/>
          <p:cNvSpPr txBox="1">
            <a:spLocks noChangeArrowheads="1"/>
          </p:cNvSpPr>
          <p:nvPr/>
        </p:nvSpPr>
        <p:spPr bwMode="auto">
          <a:xfrm>
            <a:off x="4757738" y="3929063"/>
            <a:ext cx="19129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1A2155"/>
                </a:solidFill>
                <a:latin typeface="Arial Narrow" pitchFamily="34" charset="0"/>
              </a:rPr>
              <a:t>Identify ESC-like lines</a:t>
            </a:r>
          </a:p>
          <a:p>
            <a:pPr algn="ctr"/>
            <a:r>
              <a:rPr lang="en-US" sz="1400" b="1">
                <a:solidFill>
                  <a:srgbClr val="1A2155"/>
                </a:solidFill>
                <a:latin typeface="Arial Narrow" pitchFamily="34" charset="0"/>
              </a:rPr>
              <a:t>~10-30 clones</a:t>
            </a:r>
          </a:p>
          <a:p>
            <a:pPr algn="ctr"/>
            <a:endParaRPr lang="en-US" sz="1400" b="1">
              <a:solidFill>
                <a:srgbClr val="1A2155"/>
              </a:solidFill>
              <a:latin typeface="Arial Narrow" pitchFamily="34" charset="0"/>
            </a:endParaRPr>
          </a:p>
        </p:txBody>
      </p:sp>
      <p:sp>
        <p:nvSpPr>
          <p:cNvPr id="470194" name="Text Box 35"/>
          <p:cNvSpPr txBox="1">
            <a:spLocks noChangeArrowheads="1"/>
          </p:cNvSpPr>
          <p:nvPr/>
        </p:nvSpPr>
        <p:spPr bwMode="auto">
          <a:xfrm>
            <a:off x="330200" y="1958975"/>
            <a:ext cx="1262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1A2155"/>
                </a:solidFill>
                <a:latin typeface="Arial Narrow" pitchFamily="34" charset="0"/>
              </a:rPr>
              <a:t>Adult cells</a:t>
            </a:r>
          </a:p>
        </p:txBody>
      </p:sp>
      <p:sp>
        <p:nvSpPr>
          <p:cNvPr id="470195" name="Text Box 38"/>
          <p:cNvSpPr txBox="1">
            <a:spLocks noChangeArrowheads="1"/>
          </p:cNvSpPr>
          <p:nvPr/>
        </p:nvSpPr>
        <p:spPr bwMode="auto">
          <a:xfrm>
            <a:off x="5037138" y="2736850"/>
            <a:ext cx="1395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99"/>
                </a:solidFill>
                <a:latin typeface="Arial Narrow" pitchFamily="34" charset="0"/>
              </a:rPr>
              <a:t>~6 weeks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96925" y="2786063"/>
            <a:ext cx="838200" cy="838200"/>
            <a:chOff x="4092" y="2581"/>
            <a:chExt cx="528" cy="396"/>
          </a:xfrm>
        </p:grpSpPr>
        <p:sp>
          <p:nvSpPr>
            <p:cNvPr id="16" name="Oval 46"/>
            <p:cNvSpPr>
              <a:spLocks noChangeArrowheads="1"/>
            </p:cNvSpPr>
            <p:nvPr/>
          </p:nvSpPr>
          <p:spPr bwMode="auto">
            <a:xfrm>
              <a:off x="4092" y="2779"/>
              <a:ext cx="284" cy="19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17" name="Oval 49"/>
            <p:cNvSpPr>
              <a:spLocks noChangeArrowheads="1"/>
            </p:cNvSpPr>
            <p:nvPr/>
          </p:nvSpPr>
          <p:spPr bwMode="auto">
            <a:xfrm>
              <a:off x="4336" y="2666"/>
              <a:ext cx="284" cy="19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18" name="Oval 43"/>
            <p:cNvSpPr>
              <a:spLocks noChangeArrowheads="1"/>
            </p:cNvSpPr>
            <p:nvPr/>
          </p:nvSpPr>
          <p:spPr bwMode="auto">
            <a:xfrm>
              <a:off x="4092" y="2581"/>
              <a:ext cx="284" cy="19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19" name="Oval 42"/>
            <p:cNvSpPr>
              <a:spLocks noChangeArrowheads="1"/>
            </p:cNvSpPr>
            <p:nvPr/>
          </p:nvSpPr>
          <p:spPr bwMode="auto">
            <a:xfrm>
              <a:off x="4187" y="2647"/>
              <a:ext cx="103" cy="54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20" name="Oval 45"/>
            <p:cNvSpPr>
              <a:spLocks noChangeArrowheads="1"/>
            </p:cNvSpPr>
            <p:nvPr/>
          </p:nvSpPr>
          <p:spPr bwMode="auto">
            <a:xfrm>
              <a:off x="4187" y="2845"/>
              <a:ext cx="103" cy="54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21" name="Oval 48"/>
            <p:cNvSpPr>
              <a:spLocks noChangeArrowheads="1"/>
            </p:cNvSpPr>
            <p:nvPr/>
          </p:nvSpPr>
          <p:spPr bwMode="auto">
            <a:xfrm>
              <a:off x="4431" y="2732"/>
              <a:ext cx="103" cy="54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</p:grpSp>
      <p:sp>
        <p:nvSpPr>
          <p:cNvPr id="470215" name="Text Box 33"/>
          <p:cNvSpPr txBox="1">
            <a:spLocks noChangeArrowheads="1"/>
          </p:cNvSpPr>
          <p:nvPr/>
        </p:nvSpPr>
        <p:spPr bwMode="auto">
          <a:xfrm>
            <a:off x="8054975" y="2193925"/>
            <a:ext cx="847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1A2155"/>
                </a:solidFill>
                <a:latin typeface="Arial Narrow" pitchFamily="34" charset="0"/>
              </a:rPr>
              <a:t>Select</a:t>
            </a:r>
          </a:p>
          <a:p>
            <a:r>
              <a:rPr lang="en-US" sz="1400" b="1">
                <a:solidFill>
                  <a:srgbClr val="1A2155"/>
                </a:solidFill>
                <a:latin typeface="Arial Narrow" pitchFamily="34" charset="0"/>
              </a:rPr>
              <a:t>clones</a:t>
            </a: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7370763" y="2808288"/>
            <a:ext cx="1117600" cy="908050"/>
            <a:chOff x="3856" y="1269"/>
            <a:chExt cx="704" cy="429"/>
          </a:xfrm>
        </p:grpSpPr>
        <p:grpSp>
          <p:nvGrpSpPr>
            <p:cNvPr id="4" name="Group 54"/>
            <p:cNvGrpSpPr>
              <a:grpSpLocks/>
            </p:cNvGrpSpPr>
            <p:nvPr/>
          </p:nvGrpSpPr>
          <p:grpSpPr bwMode="auto">
            <a:xfrm>
              <a:off x="3880" y="1595"/>
              <a:ext cx="680" cy="103"/>
              <a:chOff x="2787" y="2611"/>
              <a:chExt cx="912" cy="333"/>
            </a:xfrm>
          </p:grpSpPr>
          <p:pic>
            <p:nvPicPr>
              <p:cNvPr id="470218" name="Picture 55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787" y="2611"/>
                <a:ext cx="912" cy="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oup 56"/>
              <p:cNvGrpSpPr>
                <a:grpSpLocks/>
              </p:cNvGrpSpPr>
              <p:nvPr/>
            </p:nvGrpSpPr>
            <p:grpSpPr bwMode="auto">
              <a:xfrm>
                <a:off x="2876" y="2812"/>
                <a:ext cx="72" cy="67"/>
                <a:chOff x="2012" y="3308"/>
                <a:chExt cx="72" cy="67"/>
              </a:xfrm>
            </p:grpSpPr>
            <p:sp>
              <p:nvSpPr>
                <p:cNvPr id="470220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21" name="Line 58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9" name="Group 59"/>
              <p:cNvGrpSpPr>
                <a:grpSpLocks/>
              </p:cNvGrpSpPr>
              <p:nvPr/>
            </p:nvGrpSpPr>
            <p:grpSpPr bwMode="auto">
              <a:xfrm>
                <a:off x="2988" y="2824"/>
                <a:ext cx="72" cy="67"/>
                <a:chOff x="2012" y="3308"/>
                <a:chExt cx="72" cy="67"/>
              </a:xfrm>
            </p:grpSpPr>
            <p:sp>
              <p:nvSpPr>
                <p:cNvPr id="470223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24" name="Line 61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0" name="Group 62"/>
              <p:cNvGrpSpPr>
                <a:grpSpLocks/>
              </p:cNvGrpSpPr>
              <p:nvPr/>
            </p:nvGrpSpPr>
            <p:grpSpPr bwMode="auto">
              <a:xfrm>
                <a:off x="3128" y="2752"/>
                <a:ext cx="72" cy="67"/>
                <a:chOff x="2012" y="3308"/>
                <a:chExt cx="72" cy="67"/>
              </a:xfrm>
            </p:grpSpPr>
            <p:sp>
              <p:nvSpPr>
                <p:cNvPr id="470226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27" name="Line 64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1" name="Group 65"/>
              <p:cNvGrpSpPr>
                <a:grpSpLocks/>
              </p:cNvGrpSpPr>
              <p:nvPr/>
            </p:nvGrpSpPr>
            <p:grpSpPr bwMode="auto">
              <a:xfrm>
                <a:off x="3200" y="2848"/>
                <a:ext cx="72" cy="67"/>
                <a:chOff x="2012" y="3308"/>
                <a:chExt cx="72" cy="67"/>
              </a:xfrm>
            </p:grpSpPr>
            <p:sp>
              <p:nvSpPr>
                <p:cNvPr id="470229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30" name="Line 67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2" name="Group 68"/>
              <p:cNvGrpSpPr>
                <a:grpSpLocks/>
              </p:cNvGrpSpPr>
              <p:nvPr/>
            </p:nvGrpSpPr>
            <p:grpSpPr bwMode="auto">
              <a:xfrm>
                <a:off x="3408" y="2748"/>
                <a:ext cx="72" cy="67"/>
                <a:chOff x="2012" y="3308"/>
                <a:chExt cx="72" cy="67"/>
              </a:xfrm>
            </p:grpSpPr>
            <p:sp>
              <p:nvSpPr>
                <p:cNvPr id="470232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33" name="Line 70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3" name="Group 71"/>
              <p:cNvGrpSpPr>
                <a:grpSpLocks/>
              </p:cNvGrpSpPr>
              <p:nvPr/>
            </p:nvGrpSpPr>
            <p:grpSpPr bwMode="auto">
              <a:xfrm>
                <a:off x="3416" y="2840"/>
                <a:ext cx="72" cy="67"/>
                <a:chOff x="2012" y="3308"/>
                <a:chExt cx="72" cy="67"/>
              </a:xfrm>
            </p:grpSpPr>
            <p:sp>
              <p:nvSpPr>
                <p:cNvPr id="470235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36" name="Line 73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4" name="Group 74"/>
              <p:cNvGrpSpPr>
                <a:grpSpLocks/>
              </p:cNvGrpSpPr>
              <p:nvPr/>
            </p:nvGrpSpPr>
            <p:grpSpPr bwMode="auto">
              <a:xfrm>
                <a:off x="3564" y="2792"/>
                <a:ext cx="72" cy="67"/>
                <a:chOff x="2012" y="3308"/>
                <a:chExt cx="72" cy="67"/>
              </a:xfrm>
            </p:grpSpPr>
            <p:sp>
              <p:nvSpPr>
                <p:cNvPr id="470238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39" name="Line 76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15" name="Group 54"/>
            <p:cNvGrpSpPr>
              <a:grpSpLocks/>
            </p:cNvGrpSpPr>
            <p:nvPr/>
          </p:nvGrpSpPr>
          <p:grpSpPr bwMode="auto">
            <a:xfrm>
              <a:off x="3872" y="1372"/>
              <a:ext cx="680" cy="103"/>
              <a:chOff x="2787" y="2611"/>
              <a:chExt cx="912" cy="333"/>
            </a:xfrm>
          </p:grpSpPr>
          <p:pic>
            <p:nvPicPr>
              <p:cNvPr id="470241" name="Picture 55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787" y="2611"/>
                <a:ext cx="912" cy="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2" name="Group 56"/>
              <p:cNvGrpSpPr>
                <a:grpSpLocks/>
              </p:cNvGrpSpPr>
              <p:nvPr/>
            </p:nvGrpSpPr>
            <p:grpSpPr bwMode="auto">
              <a:xfrm>
                <a:off x="2876" y="2812"/>
                <a:ext cx="72" cy="67"/>
                <a:chOff x="2012" y="3308"/>
                <a:chExt cx="72" cy="67"/>
              </a:xfrm>
            </p:grpSpPr>
            <p:sp>
              <p:nvSpPr>
                <p:cNvPr id="470243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44" name="Line 58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3" name="Group 59"/>
              <p:cNvGrpSpPr>
                <a:grpSpLocks/>
              </p:cNvGrpSpPr>
              <p:nvPr/>
            </p:nvGrpSpPr>
            <p:grpSpPr bwMode="auto">
              <a:xfrm>
                <a:off x="2988" y="2824"/>
                <a:ext cx="72" cy="67"/>
                <a:chOff x="2012" y="3308"/>
                <a:chExt cx="72" cy="67"/>
              </a:xfrm>
            </p:grpSpPr>
            <p:sp>
              <p:nvSpPr>
                <p:cNvPr id="470246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47" name="Line 61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4" name="Group 62"/>
              <p:cNvGrpSpPr>
                <a:grpSpLocks/>
              </p:cNvGrpSpPr>
              <p:nvPr/>
            </p:nvGrpSpPr>
            <p:grpSpPr bwMode="auto">
              <a:xfrm>
                <a:off x="3128" y="2752"/>
                <a:ext cx="72" cy="67"/>
                <a:chOff x="2012" y="3308"/>
                <a:chExt cx="72" cy="67"/>
              </a:xfrm>
            </p:grpSpPr>
            <p:sp>
              <p:nvSpPr>
                <p:cNvPr id="470249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50" name="Line 64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5" name="Group 65"/>
              <p:cNvGrpSpPr>
                <a:grpSpLocks/>
              </p:cNvGrpSpPr>
              <p:nvPr/>
            </p:nvGrpSpPr>
            <p:grpSpPr bwMode="auto">
              <a:xfrm>
                <a:off x="3200" y="2848"/>
                <a:ext cx="72" cy="67"/>
                <a:chOff x="2012" y="3308"/>
                <a:chExt cx="72" cy="67"/>
              </a:xfrm>
            </p:grpSpPr>
            <p:sp>
              <p:nvSpPr>
                <p:cNvPr id="470252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53" name="Line 67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6" name="Group 68"/>
              <p:cNvGrpSpPr>
                <a:grpSpLocks/>
              </p:cNvGrpSpPr>
              <p:nvPr/>
            </p:nvGrpSpPr>
            <p:grpSpPr bwMode="auto">
              <a:xfrm>
                <a:off x="3408" y="2748"/>
                <a:ext cx="72" cy="67"/>
                <a:chOff x="2012" y="3308"/>
                <a:chExt cx="72" cy="67"/>
              </a:xfrm>
            </p:grpSpPr>
            <p:sp>
              <p:nvSpPr>
                <p:cNvPr id="470255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56" name="Line 70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7" name="Group 71"/>
              <p:cNvGrpSpPr>
                <a:grpSpLocks/>
              </p:cNvGrpSpPr>
              <p:nvPr/>
            </p:nvGrpSpPr>
            <p:grpSpPr bwMode="auto">
              <a:xfrm>
                <a:off x="3416" y="2840"/>
                <a:ext cx="72" cy="67"/>
                <a:chOff x="2012" y="3308"/>
                <a:chExt cx="72" cy="67"/>
              </a:xfrm>
            </p:grpSpPr>
            <p:sp>
              <p:nvSpPr>
                <p:cNvPr id="470258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59" name="Line 73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8" name="Group 74"/>
              <p:cNvGrpSpPr>
                <a:grpSpLocks/>
              </p:cNvGrpSpPr>
              <p:nvPr/>
            </p:nvGrpSpPr>
            <p:grpSpPr bwMode="auto">
              <a:xfrm>
                <a:off x="3564" y="2792"/>
                <a:ext cx="72" cy="67"/>
                <a:chOff x="2012" y="3308"/>
                <a:chExt cx="72" cy="67"/>
              </a:xfrm>
            </p:grpSpPr>
            <p:sp>
              <p:nvSpPr>
                <p:cNvPr id="470261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62" name="Line 76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9" name="Group 54"/>
            <p:cNvGrpSpPr>
              <a:grpSpLocks/>
            </p:cNvGrpSpPr>
            <p:nvPr/>
          </p:nvGrpSpPr>
          <p:grpSpPr bwMode="auto">
            <a:xfrm>
              <a:off x="3856" y="1269"/>
              <a:ext cx="680" cy="103"/>
              <a:chOff x="2787" y="2611"/>
              <a:chExt cx="912" cy="333"/>
            </a:xfrm>
          </p:grpSpPr>
          <p:pic>
            <p:nvPicPr>
              <p:cNvPr id="470264" name="Picture 55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787" y="2611"/>
                <a:ext cx="912" cy="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0" name="Group 56"/>
              <p:cNvGrpSpPr>
                <a:grpSpLocks/>
              </p:cNvGrpSpPr>
              <p:nvPr/>
            </p:nvGrpSpPr>
            <p:grpSpPr bwMode="auto">
              <a:xfrm>
                <a:off x="2876" y="2812"/>
                <a:ext cx="72" cy="67"/>
                <a:chOff x="2012" y="3308"/>
                <a:chExt cx="72" cy="67"/>
              </a:xfrm>
            </p:grpSpPr>
            <p:sp>
              <p:nvSpPr>
                <p:cNvPr id="470266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67" name="Line 58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1" name="Group 59"/>
              <p:cNvGrpSpPr>
                <a:grpSpLocks/>
              </p:cNvGrpSpPr>
              <p:nvPr/>
            </p:nvGrpSpPr>
            <p:grpSpPr bwMode="auto">
              <a:xfrm>
                <a:off x="2988" y="2824"/>
                <a:ext cx="72" cy="67"/>
                <a:chOff x="2012" y="3308"/>
                <a:chExt cx="72" cy="67"/>
              </a:xfrm>
            </p:grpSpPr>
            <p:sp>
              <p:nvSpPr>
                <p:cNvPr id="470269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70" name="Line 61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70306" name="Group 62"/>
              <p:cNvGrpSpPr>
                <a:grpSpLocks/>
              </p:cNvGrpSpPr>
              <p:nvPr/>
            </p:nvGrpSpPr>
            <p:grpSpPr bwMode="auto">
              <a:xfrm>
                <a:off x="3128" y="2752"/>
                <a:ext cx="72" cy="67"/>
                <a:chOff x="2012" y="3308"/>
                <a:chExt cx="72" cy="67"/>
              </a:xfrm>
            </p:grpSpPr>
            <p:sp>
              <p:nvSpPr>
                <p:cNvPr id="470272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73" name="Line 64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70309" name="Group 65"/>
              <p:cNvGrpSpPr>
                <a:grpSpLocks/>
              </p:cNvGrpSpPr>
              <p:nvPr/>
            </p:nvGrpSpPr>
            <p:grpSpPr bwMode="auto">
              <a:xfrm>
                <a:off x="3200" y="2848"/>
                <a:ext cx="72" cy="67"/>
                <a:chOff x="2012" y="3308"/>
                <a:chExt cx="72" cy="67"/>
              </a:xfrm>
            </p:grpSpPr>
            <p:sp>
              <p:nvSpPr>
                <p:cNvPr id="470275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76" name="Line 67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70310" name="Group 68"/>
              <p:cNvGrpSpPr>
                <a:grpSpLocks/>
              </p:cNvGrpSpPr>
              <p:nvPr/>
            </p:nvGrpSpPr>
            <p:grpSpPr bwMode="auto">
              <a:xfrm>
                <a:off x="3408" y="2748"/>
                <a:ext cx="72" cy="67"/>
                <a:chOff x="2012" y="3308"/>
                <a:chExt cx="72" cy="67"/>
              </a:xfrm>
            </p:grpSpPr>
            <p:sp>
              <p:nvSpPr>
                <p:cNvPr id="470278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79" name="Line 70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70312" name="Group 71"/>
              <p:cNvGrpSpPr>
                <a:grpSpLocks/>
              </p:cNvGrpSpPr>
              <p:nvPr/>
            </p:nvGrpSpPr>
            <p:grpSpPr bwMode="auto">
              <a:xfrm>
                <a:off x="3416" y="2840"/>
                <a:ext cx="72" cy="67"/>
                <a:chOff x="2012" y="3308"/>
                <a:chExt cx="72" cy="67"/>
              </a:xfrm>
            </p:grpSpPr>
            <p:sp>
              <p:nvSpPr>
                <p:cNvPr id="470281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82" name="Line 73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70314" name="Group 74"/>
              <p:cNvGrpSpPr>
                <a:grpSpLocks/>
              </p:cNvGrpSpPr>
              <p:nvPr/>
            </p:nvGrpSpPr>
            <p:grpSpPr bwMode="auto">
              <a:xfrm>
                <a:off x="3564" y="2792"/>
                <a:ext cx="72" cy="67"/>
                <a:chOff x="2012" y="3308"/>
                <a:chExt cx="72" cy="67"/>
              </a:xfrm>
            </p:grpSpPr>
            <p:sp>
              <p:nvSpPr>
                <p:cNvPr id="470284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85" name="Line 76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70316" name="Group 54"/>
            <p:cNvGrpSpPr>
              <a:grpSpLocks/>
            </p:cNvGrpSpPr>
            <p:nvPr/>
          </p:nvGrpSpPr>
          <p:grpSpPr bwMode="auto">
            <a:xfrm>
              <a:off x="3862" y="1487"/>
              <a:ext cx="680" cy="103"/>
              <a:chOff x="2787" y="2611"/>
              <a:chExt cx="912" cy="333"/>
            </a:xfrm>
          </p:grpSpPr>
          <p:pic>
            <p:nvPicPr>
              <p:cNvPr id="470287" name="Picture 55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787" y="2611"/>
                <a:ext cx="912" cy="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70318" name="Group 56"/>
              <p:cNvGrpSpPr>
                <a:grpSpLocks/>
              </p:cNvGrpSpPr>
              <p:nvPr/>
            </p:nvGrpSpPr>
            <p:grpSpPr bwMode="auto">
              <a:xfrm>
                <a:off x="2876" y="2812"/>
                <a:ext cx="72" cy="67"/>
                <a:chOff x="2012" y="3308"/>
                <a:chExt cx="72" cy="67"/>
              </a:xfrm>
            </p:grpSpPr>
            <p:sp>
              <p:nvSpPr>
                <p:cNvPr id="470289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90" name="Line 58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70320" name="Group 59"/>
              <p:cNvGrpSpPr>
                <a:grpSpLocks/>
              </p:cNvGrpSpPr>
              <p:nvPr/>
            </p:nvGrpSpPr>
            <p:grpSpPr bwMode="auto">
              <a:xfrm>
                <a:off x="2988" y="2824"/>
                <a:ext cx="72" cy="67"/>
                <a:chOff x="2012" y="3308"/>
                <a:chExt cx="72" cy="67"/>
              </a:xfrm>
            </p:grpSpPr>
            <p:sp>
              <p:nvSpPr>
                <p:cNvPr id="470292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93" name="Line 61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70322" name="Group 62"/>
              <p:cNvGrpSpPr>
                <a:grpSpLocks/>
              </p:cNvGrpSpPr>
              <p:nvPr/>
            </p:nvGrpSpPr>
            <p:grpSpPr bwMode="auto">
              <a:xfrm>
                <a:off x="3128" y="2752"/>
                <a:ext cx="72" cy="67"/>
                <a:chOff x="2012" y="3308"/>
                <a:chExt cx="72" cy="67"/>
              </a:xfrm>
            </p:grpSpPr>
            <p:sp>
              <p:nvSpPr>
                <p:cNvPr id="470295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96" name="Line 64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70324" name="Group 65"/>
              <p:cNvGrpSpPr>
                <a:grpSpLocks/>
              </p:cNvGrpSpPr>
              <p:nvPr/>
            </p:nvGrpSpPr>
            <p:grpSpPr bwMode="auto">
              <a:xfrm>
                <a:off x="3200" y="2848"/>
                <a:ext cx="72" cy="67"/>
                <a:chOff x="2012" y="3308"/>
                <a:chExt cx="72" cy="67"/>
              </a:xfrm>
            </p:grpSpPr>
            <p:sp>
              <p:nvSpPr>
                <p:cNvPr id="470298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299" name="Line 67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70334" name="Group 68"/>
              <p:cNvGrpSpPr>
                <a:grpSpLocks/>
              </p:cNvGrpSpPr>
              <p:nvPr/>
            </p:nvGrpSpPr>
            <p:grpSpPr bwMode="auto">
              <a:xfrm>
                <a:off x="3408" y="2748"/>
                <a:ext cx="72" cy="67"/>
                <a:chOff x="2012" y="3308"/>
                <a:chExt cx="72" cy="67"/>
              </a:xfrm>
            </p:grpSpPr>
            <p:sp>
              <p:nvSpPr>
                <p:cNvPr id="470301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302" name="Line 70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70335" name="Group 71"/>
              <p:cNvGrpSpPr>
                <a:grpSpLocks/>
              </p:cNvGrpSpPr>
              <p:nvPr/>
            </p:nvGrpSpPr>
            <p:grpSpPr bwMode="auto">
              <a:xfrm>
                <a:off x="3416" y="2840"/>
                <a:ext cx="72" cy="67"/>
                <a:chOff x="2012" y="3308"/>
                <a:chExt cx="72" cy="67"/>
              </a:xfrm>
            </p:grpSpPr>
            <p:sp>
              <p:nvSpPr>
                <p:cNvPr id="470304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305" name="Line 73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70336" name="Group 74"/>
              <p:cNvGrpSpPr>
                <a:grpSpLocks/>
              </p:cNvGrpSpPr>
              <p:nvPr/>
            </p:nvGrpSpPr>
            <p:grpSpPr bwMode="auto">
              <a:xfrm>
                <a:off x="3564" y="2792"/>
                <a:ext cx="72" cy="67"/>
                <a:chOff x="2012" y="3308"/>
                <a:chExt cx="72" cy="67"/>
              </a:xfrm>
            </p:grpSpPr>
            <p:sp>
              <p:nvSpPr>
                <p:cNvPr id="470307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2012" y="3308"/>
                  <a:ext cx="64" cy="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  <p:sp>
              <p:nvSpPr>
                <p:cNvPr id="470308" name="Line 76"/>
                <p:cNvSpPr>
                  <a:spLocks noChangeShapeType="1"/>
                </p:cNvSpPr>
                <p:nvPr/>
              </p:nvSpPr>
              <p:spPr bwMode="auto">
                <a:xfrm>
                  <a:off x="2012" y="3308"/>
                  <a:ext cx="72" cy="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1A2155"/>
                    </a:solidFill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470337" name="Group 116"/>
          <p:cNvGrpSpPr>
            <a:grpSpLocks/>
          </p:cNvGrpSpPr>
          <p:nvPr/>
        </p:nvGrpSpPr>
        <p:grpSpPr bwMode="auto">
          <a:xfrm>
            <a:off x="4633913" y="3327400"/>
            <a:ext cx="2124075" cy="649288"/>
            <a:chOff x="2706" y="1856"/>
            <a:chExt cx="1338" cy="307"/>
          </a:xfrm>
        </p:grpSpPr>
        <p:sp>
          <p:nvSpPr>
            <p:cNvPr id="119" name="Oval 19"/>
            <p:cNvSpPr>
              <a:spLocks noChangeArrowheads="1"/>
            </p:cNvSpPr>
            <p:nvPr/>
          </p:nvSpPr>
          <p:spPr bwMode="auto">
            <a:xfrm>
              <a:off x="2706" y="1991"/>
              <a:ext cx="221" cy="1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1A2155"/>
                </a:solidFill>
                <a:latin typeface="Arial Narrow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0311" name="Oval 20"/>
            <p:cNvSpPr>
              <a:spLocks noChangeArrowheads="1"/>
            </p:cNvSpPr>
            <p:nvPr/>
          </p:nvSpPr>
          <p:spPr bwMode="auto">
            <a:xfrm>
              <a:off x="2780" y="2014"/>
              <a:ext cx="49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121" name="Oval 22"/>
            <p:cNvSpPr>
              <a:spLocks noChangeArrowheads="1"/>
            </p:cNvSpPr>
            <p:nvPr/>
          </p:nvSpPr>
          <p:spPr bwMode="auto">
            <a:xfrm>
              <a:off x="2801" y="1933"/>
              <a:ext cx="284" cy="14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1A2155"/>
                </a:solidFill>
                <a:latin typeface="Arial Narrow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0313" name="Oval 23"/>
            <p:cNvSpPr>
              <a:spLocks noChangeArrowheads="1"/>
            </p:cNvSpPr>
            <p:nvPr/>
          </p:nvSpPr>
          <p:spPr bwMode="auto">
            <a:xfrm>
              <a:off x="2896" y="1962"/>
              <a:ext cx="63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123" name="Oval 25"/>
            <p:cNvSpPr>
              <a:spLocks noChangeArrowheads="1"/>
            </p:cNvSpPr>
            <p:nvPr/>
          </p:nvSpPr>
          <p:spPr bwMode="auto">
            <a:xfrm>
              <a:off x="2927" y="1991"/>
              <a:ext cx="221" cy="1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1A2155"/>
                </a:solidFill>
                <a:latin typeface="Arial Narrow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0315" name="Oval 26"/>
            <p:cNvSpPr>
              <a:spLocks noChangeArrowheads="1"/>
            </p:cNvSpPr>
            <p:nvPr/>
          </p:nvSpPr>
          <p:spPr bwMode="auto">
            <a:xfrm>
              <a:off x="3001" y="2014"/>
              <a:ext cx="49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125" name="Oval 28"/>
            <p:cNvSpPr>
              <a:spLocks noChangeArrowheads="1"/>
            </p:cNvSpPr>
            <p:nvPr/>
          </p:nvSpPr>
          <p:spPr bwMode="auto">
            <a:xfrm>
              <a:off x="2832" y="2048"/>
              <a:ext cx="221" cy="1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1A2155"/>
                </a:solidFill>
                <a:latin typeface="Arial Narrow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0317" name="Oval 29"/>
            <p:cNvSpPr>
              <a:spLocks noChangeArrowheads="1"/>
            </p:cNvSpPr>
            <p:nvPr/>
          </p:nvSpPr>
          <p:spPr bwMode="auto">
            <a:xfrm>
              <a:off x="2906" y="2071"/>
              <a:ext cx="49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127" name="Oval 19"/>
            <p:cNvSpPr>
              <a:spLocks noChangeArrowheads="1"/>
            </p:cNvSpPr>
            <p:nvPr/>
          </p:nvSpPr>
          <p:spPr bwMode="auto">
            <a:xfrm>
              <a:off x="3157" y="1914"/>
              <a:ext cx="221" cy="115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1A2155"/>
                </a:solidFill>
                <a:latin typeface="Arial Narrow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0319" name="Oval 20"/>
            <p:cNvSpPr>
              <a:spLocks noChangeArrowheads="1"/>
            </p:cNvSpPr>
            <p:nvPr/>
          </p:nvSpPr>
          <p:spPr bwMode="auto">
            <a:xfrm>
              <a:off x="3231" y="1937"/>
              <a:ext cx="49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129" name="Oval 22"/>
            <p:cNvSpPr>
              <a:spLocks noChangeArrowheads="1"/>
            </p:cNvSpPr>
            <p:nvPr/>
          </p:nvSpPr>
          <p:spPr bwMode="auto">
            <a:xfrm>
              <a:off x="3252" y="1856"/>
              <a:ext cx="284" cy="144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1A2155"/>
                </a:solidFill>
                <a:latin typeface="Arial Narrow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0321" name="Oval 23"/>
            <p:cNvSpPr>
              <a:spLocks noChangeArrowheads="1"/>
            </p:cNvSpPr>
            <p:nvPr/>
          </p:nvSpPr>
          <p:spPr bwMode="auto">
            <a:xfrm>
              <a:off x="3347" y="1885"/>
              <a:ext cx="63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131" name="Oval 25"/>
            <p:cNvSpPr>
              <a:spLocks noChangeArrowheads="1"/>
            </p:cNvSpPr>
            <p:nvPr/>
          </p:nvSpPr>
          <p:spPr bwMode="auto">
            <a:xfrm>
              <a:off x="3378" y="1914"/>
              <a:ext cx="221" cy="115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1A2155"/>
                </a:solidFill>
                <a:latin typeface="Arial Narrow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0323" name="Oval 26"/>
            <p:cNvSpPr>
              <a:spLocks noChangeArrowheads="1"/>
            </p:cNvSpPr>
            <p:nvPr/>
          </p:nvSpPr>
          <p:spPr bwMode="auto">
            <a:xfrm>
              <a:off x="3452" y="1937"/>
              <a:ext cx="49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133" name="Oval 28"/>
            <p:cNvSpPr>
              <a:spLocks noChangeArrowheads="1"/>
            </p:cNvSpPr>
            <p:nvPr/>
          </p:nvSpPr>
          <p:spPr bwMode="auto">
            <a:xfrm>
              <a:off x="3283" y="1972"/>
              <a:ext cx="221" cy="115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1A2155"/>
                </a:solidFill>
                <a:latin typeface="Arial Narrow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0325" name="Oval 29"/>
            <p:cNvSpPr>
              <a:spLocks noChangeArrowheads="1"/>
            </p:cNvSpPr>
            <p:nvPr/>
          </p:nvSpPr>
          <p:spPr bwMode="auto">
            <a:xfrm>
              <a:off x="3357" y="1995"/>
              <a:ext cx="49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470326" name="Oval 19"/>
            <p:cNvSpPr>
              <a:spLocks noChangeArrowheads="1"/>
            </p:cNvSpPr>
            <p:nvPr/>
          </p:nvSpPr>
          <p:spPr bwMode="auto">
            <a:xfrm>
              <a:off x="3602" y="1948"/>
              <a:ext cx="221" cy="115"/>
            </a:xfrm>
            <a:prstGeom prst="ellipse">
              <a:avLst/>
            </a:prstGeom>
            <a:gradFill rotWithShape="1">
              <a:gsLst>
                <a:gs pos="0">
                  <a:srgbClr val="181847"/>
                </a:gs>
                <a:gs pos="100000">
                  <a:srgbClr val="33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470327" name="Oval 20"/>
            <p:cNvSpPr>
              <a:spLocks noChangeArrowheads="1"/>
            </p:cNvSpPr>
            <p:nvPr/>
          </p:nvSpPr>
          <p:spPr bwMode="auto">
            <a:xfrm>
              <a:off x="3676" y="1971"/>
              <a:ext cx="49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470328" name="Oval 22"/>
            <p:cNvSpPr>
              <a:spLocks noChangeArrowheads="1"/>
            </p:cNvSpPr>
            <p:nvPr/>
          </p:nvSpPr>
          <p:spPr bwMode="auto">
            <a:xfrm>
              <a:off x="3697" y="1890"/>
              <a:ext cx="284" cy="144"/>
            </a:xfrm>
            <a:prstGeom prst="ellipse">
              <a:avLst/>
            </a:prstGeom>
            <a:gradFill rotWithShape="1">
              <a:gsLst>
                <a:gs pos="0">
                  <a:srgbClr val="181847"/>
                </a:gs>
                <a:gs pos="100000">
                  <a:srgbClr val="33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470329" name="Oval 23"/>
            <p:cNvSpPr>
              <a:spLocks noChangeArrowheads="1"/>
            </p:cNvSpPr>
            <p:nvPr/>
          </p:nvSpPr>
          <p:spPr bwMode="auto">
            <a:xfrm>
              <a:off x="3792" y="1919"/>
              <a:ext cx="63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470330" name="Oval 25"/>
            <p:cNvSpPr>
              <a:spLocks noChangeArrowheads="1"/>
            </p:cNvSpPr>
            <p:nvPr/>
          </p:nvSpPr>
          <p:spPr bwMode="auto">
            <a:xfrm>
              <a:off x="3823" y="1948"/>
              <a:ext cx="221" cy="115"/>
            </a:xfrm>
            <a:prstGeom prst="ellipse">
              <a:avLst/>
            </a:prstGeom>
            <a:gradFill rotWithShape="1">
              <a:gsLst>
                <a:gs pos="0">
                  <a:srgbClr val="181847"/>
                </a:gs>
                <a:gs pos="100000">
                  <a:srgbClr val="33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470331" name="Oval 26"/>
            <p:cNvSpPr>
              <a:spLocks noChangeArrowheads="1"/>
            </p:cNvSpPr>
            <p:nvPr/>
          </p:nvSpPr>
          <p:spPr bwMode="auto">
            <a:xfrm>
              <a:off x="3897" y="1971"/>
              <a:ext cx="49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470332" name="Oval 28"/>
            <p:cNvSpPr>
              <a:spLocks noChangeArrowheads="1"/>
            </p:cNvSpPr>
            <p:nvPr/>
          </p:nvSpPr>
          <p:spPr bwMode="auto">
            <a:xfrm>
              <a:off x="3728" y="2006"/>
              <a:ext cx="221" cy="115"/>
            </a:xfrm>
            <a:prstGeom prst="ellipse">
              <a:avLst/>
            </a:prstGeom>
            <a:gradFill rotWithShape="1">
              <a:gsLst>
                <a:gs pos="0">
                  <a:srgbClr val="181847"/>
                </a:gs>
                <a:gs pos="100000">
                  <a:srgbClr val="33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470333" name="Oval 29"/>
            <p:cNvSpPr>
              <a:spLocks noChangeArrowheads="1"/>
            </p:cNvSpPr>
            <p:nvPr/>
          </p:nvSpPr>
          <p:spPr bwMode="auto">
            <a:xfrm>
              <a:off x="3802" y="2029"/>
              <a:ext cx="49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 b="1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470338" name="Group 141"/>
          <p:cNvGrpSpPr>
            <a:grpSpLocks/>
          </p:cNvGrpSpPr>
          <p:nvPr/>
        </p:nvGrpSpPr>
        <p:grpSpPr bwMode="auto">
          <a:xfrm>
            <a:off x="3581400" y="2998788"/>
            <a:ext cx="701675" cy="485775"/>
            <a:chOff x="5019" y="1916"/>
            <a:chExt cx="442" cy="230"/>
          </a:xfrm>
        </p:grpSpPr>
        <p:sp>
          <p:nvSpPr>
            <p:cNvPr id="144" name="Oval 19"/>
            <p:cNvSpPr>
              <a:spLocks noChangeArrowheads="1"/>
            </p:cNvSpPr>
            <p:nvPr/>
          </p:nvSpPr>
          <p:spPr bwMode="auto">
            <a:xfrm>
              <a:off x="5019" y="1974"/>
              <a:ext cx="221" cy="11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145" name="Oval 20"/>
            <p:cNvSpPr>
              <a:spLocks noChangeArrowheads="1"/>
            </p:cNvSpPr>
            <p:nvPr/>
          </p:nvSpPr>
          <p:spPr bwMode="auto">
            <a:xfrm>
              <a:off x="5093" y="1997"/>
              <a:ext cx="49" cy="4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146" name="Oval 22"/>
            <p:cNvSpPr>
              <a:spLocks noChangeArrowheads="1"/>
            </p:cNvSpPr>
            <p:nvPr/>
          </p:nvSpPr>
          <p:spPr bwMode="auto">
            <a:xfrm>
              <a:off x="5114" y="1916"/>
              <a:ext cx="284" cy="144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147" name="Oval 23"/>
            <p:cNvSpPr>
              <a:spLocks noChangeArrowheads="1"/>
            </p:cNvSpPr>
            <p:nvPr/>
          </p:nvSpPr>
          <p:spPr bwMode="auto">
            <a:xfrm>
              <a:off x="5209" y="1945"/>
              <a:ext cx="63" cy="57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148" name="Oval 25"/>
            <p:cNvSpPr>
              <a:spLocks noChangeArrowheads="1"/>
            </p:cNvSpPr>
            <p:nvPr/>
          </p:nvSpPr>
          <p:spPr bwMode="auto">
            <a:xfrm>
              <a:off x="5240" y="1974"/>
              <a:ext cx="221" cy="11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149" name="Oval 26"/>
            <p:cNvSpPr>
              <a:spLocks noChangeArrowheads="1"/>
            </p:cNvSpPr>
            <p:nvPr/>
          </p:nvSpPr>
          <p:spPr bwMode="auto">
            <a:xfrm>
              <a:off x="5314" y="1997"/>
              <a:ext cx="49" cy="4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150" name="Oval 28"/>
            <p:cNvSpPr>
              <a:spLocks noChangeArrowheads="1"/>
            </p:cNvSpPr>
            <p:nvPr/>
          </p:nvSpPr>
          <p:spPr bwMode="auto">
            <a:xfrm>
              <a:off x="5145" y="2031"/>
              <a:ext cx="221" cy="11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151" name="Oval 29"/>
            <p:cNvSpPr>
              <a:spLocks noChangeArrowheads="1"/>
            </p:cNvSpPr>
            <p:nvPr/>
          </p:nvSpPr>
          <p:spPr bwMode="auto">
            <a:xfrm>
              <a:off x="5219" y="2054"/>
              <a:ext cx="49" cy="4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</p:grpSp>
      <p:sp>
        <p:nvSpPr>
          <p:cNvPr id="470359" name="Text Box 30"/>
          <p:cNvSpPr txBox="1">
            <a:spLocks noChangeArrowheads="1"/>
          </p:cNvSpPr>
          <p:nvPr/>
        </p:nvSpPr>
        <p:spPr bwMode="auto">
          <a:xfrm>
            <a:off x="3276600" y="3624263"/>
            <a:ext cx="1160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1A2155"/>
                </a:solidFill>
                <a:latin typeface="Arial Narrow" pitchFamily="34" charset="0"/>
              </a:rPr>
              <a:t>ESC-like lines</a:t>
            </a:r>
          </a:p>
        </p:txBody>
      </p:sp>
      <p:sp>
        <p:nvSpPr>
          <p:cNvPr id="470360" name="Text Box 16"/>
          <p:cNvSpPr txBox="1">
            <a:spLocks noChangeArrowheads="1"/>
          </p:cNvSpPr>
          <p:nvPr/>
        </p:nvSpPr>
        <p:spPr bwMode="auto">
          <a:xfrm>
            <a:off x="7253288" y="1958975"/>
            <a:ext cx="1604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1A2155"/>
                </a:solidFill>
                <a:latin typeface="Arial Narrow" pitchFamily="34" charset="0"/>
              </a:rPr>
              <a:t>~50-150 colonies</a:t>
            </a:r>
          </a:p>
        </p:txBody>
      </p:sp>
      <p:sp>
        <p:nvSpPr>
          <p:cNvPr id="470361" name="Text Box 30"/>
          <p:cNvSpPr txBox="1">
            <a:spLocks noChangeArrowheads="1"/>
          </p:cNvSpPr>
          <p:nvPr/>
        </p:nvSpPr>
        <p:spPr bwMode="auto">
          <a:xfrm>
            <a:off x="428625" y="3716338"/>
            <a:ext cx="1338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1A2155"/>
                </a:solidFill>
                <a:latin typeface="Arial Narrow" pitchFamily="34" charset="0"/>
              </a:rPr>
              <a:t>Putative iPSC</a:t>
            </a:r>
          </a:p>
        </p:txBody>
      </p:sp>
      <p:cxnSp>
        <p:nvCxnSpPr>
          <p:cNvPr id="172" name="Straight Arrow Connector 171"/>
          <p:cNvCxnSpPr/>
          <p:nvPr/>
        </p:nvCxnSpPr>
        <p:spPr>
          <a:xfrm>
            <a:off x="1876425" y="1814513"/>
            <a:ext cx="81915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0363" name="Rectangle 172"/>
          <p:cNvSpPr>
            <a:spLocks noChangeArrowheads="1"/>
          </p:cNvSpPr>
          <p:nvPr/>
        </p:nvSpPr>
        <p:spPr bwMode="auto">
          <a:xfrm>
            <a:off x="1452563" y="1373188"/>
            <a:ext cx="177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99"/>
                </a:solidFill>
                <a:latin typeface="Arial Narrow" pitchFamily="34" charset="0"/>
              </a:rPr>
              <a:t>1-6 rounds of infection</a:t>
            </a:r>
          </a:p>
        </p:txBody>
      </p:sp>
      <p:sp>
        <p:nvSpPr>
          <p:cNvPr id="470364" name="Rectangle 173"/>
          <p:cNvSpPr>
            <a:spLocks noChangeArrowheads="1"/>
          </p:cNvSpPr>
          <p:nvPr/>
        </p:nvSpPr>
        <p:spPr bwMode="auto">
          <a:xfrm>
            <a:off x="5351463" y="1389063"/>
            <a:ext cx="966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99"/>
                </a:solidFill>
                <a:latin typeface="Arial Narrow" pitchFamily="34" charset="0"/>
              </a:rPr>
              <a:t>~3-4 weeks</a:t>
            </a:r>
          </a:p>
        </p:txBody>
      </p:sp>
      <p:cxnSp>
        <p:nvCxnSpPr>
          <p:cNvPr id="175" name="Straight Arrow Connector 174"/>
          <p:cNvCxnSpPr/>
          <p:nvPr/>
        </p:nvCxnSpPr>
        <p:spPr>
          <a:xfrm>
            <a:off x="5494338" y="1727200"/>
            <a:ext cx="81756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rot="16200000" flipH="1">
            <a:off x="7716838" y="2520950"/>
            <a:ext cx="368300" cy="15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4587875" y="3243263"/>
            <a:ext cx="2454275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0368" name="Text Box 16"/>
          <p:cNvSpPr txBox="1">
            <a:spLocks noChangeArrowheads="1"/>
          </p:cNvSpPr>
          <p:nvPr/>
        </p:nvSpPr>
        <p:spPr bwMode="auto">
          <a:xfrm>
            <a:off x="1781175" y="3324225"/>
            <a:ext cx="1803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1A2155"/>
                </a:solidFill>
                <a:latin typeface="Arial Narrow" pitchFamily="34" charset="0"/>
              </a:rPr>
              <a:t>Pick 3 clones/</a:t>
            </a:r>
          </a:p>
          <a:p>
            <a:pPr algn="ctr"/>
            <a:r>
              <a:rPr lang="en-US" sz="1400" b="1">
                <a:solidFill>
                  <a:srgbClr val="1A2155"/>
                </a:solidFill>
                <a:latin typeface="Arial Narrow" pitchFamily="34" charset="0"/>
              </a:rPr>
              <a:t>parent  line</a:t>
            </a:r>
          </a:p>
        </p:txBody>
      </p:sp>
      <p:sp>
        <p:nvSpPr>
          <p:cNvPr id="470369" name="Rectangle 188"/>
          <p:cNvSpPr>
            <a:spLocks noChangeArrowheads="1"/>
          </p:cNvSpPr>
          <p:nvPr/>
        </p:nvSpPr>
        <p:spPr bwMode="auto">
          <a:xfrm>
            <a:off x="2346325" y="2824163"/>
            <a:ext cx="835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99"/>
                </a:solidFill>
                <a:latin typeface="Arial Narrow" pitchFamily="34" charset="0"/>
              </a:rPr>
              <a:t>~6 weeks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rot="10800000">
            <a:off x="2341563" y="3276600"/>
            <a:ext cx="7620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 rot="5400000">
            <a:off x="785813" y="4310063"/>
            <a:ext cx="585787" cy="7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0373" name="Rectangle 210"/>
          <p:cNvSpPr>
            <a:spLocks noChangeArrowheads="1"/>
          </p:cNvSpPr>
          <p:nvPr/>
        </p:nvSpPr>
        <p:spPr bwMode="auto">
          <a:xfrm>
            <a:off x="2366963" y="4510088"/>
            <a:ext cx="16922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0099"/>
                </a:solidFill>
                <a:latin typeface="Arial Narrow" pitchFamily="34" charset="0"/>
              </a:rPr>
              <a:t>Grow, expand, bank:  </a:t>
            </a:r>
          </a:p>
          <a:p>
            <a:r>
              <a:rPr lang="en-US" sz="1400" b="1">
                <a:solidFill>
                  <a:srgbClr val="000099"/>
                </a:solidFill>
                <a:latin typeface="Arial Narrow" pitchFamily="34" charset="0"/>
              </a:rPr>
              <a:t>~8-12 weeks</a:t>
            </a:r>
          </a:p>
        </p:txBody>
      </p:sp>
      <p:sp>
        <p:nvSpPr>
          <p:cNvPr id="470374" name="Rectangle 211"/>
          <p:cNvSpPr>
            <a:spLocks noChangeArrowheads="1"/>
          </p:cNvSpPr>
          <p:nvPr/>
        </p:nvSpPr>
        <p:spPr bwMode="auto">
          <a:xfrm>
            <a:off x="2786063" y="5159375"/>
            <a:ext cx="12176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99"/>
                </a:solidFill>
                <a:latin typeface="Arial Narrow" pitchFamily="34" charset="0"/>
              </a:rPr>
              <a:t>Differentiation </a:t>
            </a:r>
          </a:p>
          <a:p>
            <a:r>
              <a:rPr lang="en-US" sz="1400" b="1">
                <a:solidFill>
                  <a:srgbClr val="000099"/>
                </a:solidFill>
                <a:latin typeface="Arial Narrow" pitchFamily="34" charset="0"/>
              </a:rPr>
              <a:t>~5 weeks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288757" y="4654465"/>
            <a:ext cx="1989222" cy="41709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>
                <a:solidFill>
                  <a:srgbClr val="FFFFFF"/>
                </a:solidFill>
              </a:rPr>
              <a:t>Test for pluripotency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505326" y="5047497"/>
            <a:ext cx="2221832" cy="417095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>
                <a:solidFill>
                  <a:srgbClr val="FFFFFF"/>
                </a:solidFill>
              </a:rPr>
              <a:t>Test for Differentiation</a:t>
            </a:r>
          </a:p>
        </p:txBody>
      </p:sp>
      <p:pic>
        <p:nvPicPr>
          <p:cNvPr id="47038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299325" y="1398588"/>
            <a:ext cx="10858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382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473450" y="1414463"/>
            <a:ext cx="1114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383" name="Text Box 16"/>
          <p:cNvSpPr txBox="1">
            <a:spLocks noChangeArrowheads="1"/>
          </p:cNvSpPr>
          <p:nvPr/>
        </p:nvSpPr>
        <p:spPr bwMode="auto">
          <a:xfrm>
            <a:off x="1571625" y="1982788"/>
            <a:ext cx="155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1A2155"/>
                </a:solidFill>
                <a:latin typeface="Arial Narrow" pitchFamily="34" charset="0"/>
              </a:rPr>
              <a:t>Viral or Non Viral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1201738" y="841375"/>
            <a:ext cx="6378575" cy="1282700"/>
            <a:chOff x="1146175" y="508000"/>
            <a:chExt cx="6738938" cy="1403350"/>
          </a:xfrm>
        </p:grpSpPr>
        <p:sp>
          <p:nvSpPr>
            <p:cNvPr id="8" name="Rounded Rectangle 7"/>
            <p:cNvSpPr/>
            <p:nvPr/>
          </p:nvSpPr>
          <p:spPr>
            <a:xfrm>
              <a:off x="1146175" y="508000"/>
              <a:ext cx="6224041" cy="14033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olidFill>
                  <a:srgbClr val="060212"/>
                </a:solidFill>
              </a:endParaRPr>
            </a:p>
          </p:txBody>
        </p:sp>
        <p:sp>
          <p:nvSpPr>
            <p:cNvPr id="22550" name="Freeform 3"/>
            <p:cNvSpPr>
              <a:spLocks noChangeAspect="1"/>
            </p:cNvSpPr>
            <p:nvPr/>
          </p:nvSpPr>
          <p:spPr bwMode="auto">
            <a:xfrm>
              <a:off x="4216400" y="661988"/>
              <a:ext cx="869950" cy="682625"/>
            </a:xfrm>
            <a:custGeom>
              <a:avLst/>
              <a:gdLst>
                <a:gd name="T0" fmla="*/ 2147483647 w 187"/>
                <a:gd name="T1" fmla="*/ 2147483647 h 187"/>
                <a:gd name="T2" fmla="*/ 2147483647 w 187"/>
                <a:gd name="T3" fmla="*/ 2147483647 h 187"/>
                <a:gd name="T4" fmla="*/ 2147483647 w 187"/>
                <a:gd name="T5" fmla="*/ 2147483647 h 187"/>
                <a:gd name="T6" fmla="*/ 2147483647 w 187"/>
                <a:gd name="T7" fmla="*/ 2147483647 h 187"/>
                <a:gd name="T8" fmla="*/ 2147483647 w 187"/>
                <a:gd name="T9" fmla="*/ 2147483647 h 187"/>
                <a:gd name="T10" fmla="*/ 2147483647 w 187"/>
                <a:gd name="T11" fmla="*/ 2147483647 h 1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87"/>
                <a:gd name="T20" fmla="*/ 187 w 187"/>
                <a:gd name="T21" fmla="*/ 187 h 1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87">
                  <a:moveTo>
                    <a:pt x="13" y="114"/>
                  </a:moveTo>
                  <a:cubicBezTo>
                    <a:pt x="20" y="139"/>
                    <a:pt x="38" y="156"/>
                    <a:pt x="55" y="164"/>
                  </a:cubicBezTo>
                  <a:cubicBezTo>
                    <a:pt x="78" y="175"/>
                    <a:pt x="146" y="187"/>
                    <a:pt x="167" y="123"/>
                  </a:cubicBezTo>
                  <a:cubicBezTo>
                    <a:pt x="187" y="56"/>
                    <a:pt x="143" y="18"/>
                    <a:pt x="119" y="10"/>
                  </a:cubicBezTo>
                  <a:cubicBezTo>
                    <a:pt x="89" y="0"/>
                    <a:pt x="58" y="4"/>
                    <a:pt x="37" y="24"/>
                  </a:cubicBezTo>
                  <a:cubicBezTo>
                    <a:pt x="17" y="42"/>
                    <a:pt x="0" y="68"/>
                    <a:pt x="13" y="114"/>
                  </a:cubicBezTo>
                </a:path>
              </a:pathLst>
            </a:custGeom>
            <a:solidFill>
              <a:srgbClr val="B7B7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51" name="Freeform 4"/>
            <p:cNvSpPr>
              <a:spLocks noChangeAspect="1"/>
            </p:cNvSpPr>
            <p:nvPr/>
          </p:nvSpPr>
          <p:spPr bwMode="auto">
            <a:xfrm>
              <a:off x="4192588" y="708025"/>
              <a:ext cx="360362" cy="384175"/>
            </a:xfrm>
            <a:custGeom>
              <a:avLst/>
              <a:gdLst>
                <a:gd name="T0" fmla="*/ 2147483647 w 731"/>
                <a:gd name="T1" fmla="*/ 0 h 1010"/>
                <a:gd name="T2" fmla="*/ 2147483647 w 731"/>
                <a:gd name="T3" fmla="*/ 2147483647 h 1010"/>
                <a:gd name="T4" fmla="*/ 2147483647 w 731"/>
                <a:gd name="T5" fmla="*/ 0 h 1010"/>
                <a:gd name="T6" fmla="*/ 0 60000 65536"/>
                <a:gd name="T7" fmla="*/ 0 60000 65536"/>
                <a:gd name="T8" fmla="*/ 0 60000 65536"/>
                <a:gd name="T9" fmla="*/ 0 w 731"/>
                <a:gd name="T10" fmla="*/ 0 h 1010"/>
                <a:gd name="T11" fmla="*/ 731 w 731"/>
                <a:gd name="T12" fmla="*/ 1010 h 1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1" h="1010">
                  <a:moveTo>
                    <a:pt x="731" y="0"/>
                  </a:moveTo>
                  <a:cubicBezTo>
                    <a:pt x="299" y="26"/>
                    <a:pt x="0" y="639"/>
                    <a:pt x="240" y="1010"/>
                  </a:cubicBezTo>
                  <a:cubicBezTo>
                    <a:pt x="94" y="584"/>
                    <a:pt x="306" y="134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52" name="Freeform 5"/>
            <p:cNvSpPr>
              <a:spLocks noChangeAspect="1"/>
            </p:cNvSpPr>
            <p:nvPr/>
          </p:nvSpPr>
          <p:spPr bwMode="auto">
            <a:xfrm rot="-6761191">
              <a:off x="4409282" y="842169"/>
              <a:ext cx="341312" cy="400050"/>
            </a:xfrm>
            <a:custGeom>
              <a:avLst/>
              <a:gdLst>
                <a:gd name="T0" fmla="*/ 2147483647 w 140"/>
                <a:gd name="T1" fmla="*/ 2147483647 h 128"/>
                <a:gd name="T2" fmla="*/ 2147483647 w 140"/>
                <a:gd name="T3" fmla="*/ 2147483647 h 128"/>
                <a:gd name="T4" fmla="*/ 2147483647 w 140"/>
                <a:gd name="T5" fmla="*/ 2147483647 h 128"/>
                <a:gd name="T6" fmla="*/ 2147483647 w 140"/>
                <a:gd name="T7" fmla="*/ 2147483647 h 128"/>
                <a:gd name="T8" fmla="*/ 2147483647 w 140"/>
                <a:gd name="T9" fmla="*/ 2147483647 h 128"/>
                <a:gd name="T10" fmla="*/ 2147483647 w 140"/>
                <a:gd name="T11" fmla="*/ 2147483647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"/>
                <a:gd name="T19" fmla="*/ 0 h 128"/>
                <a:gd name="T20" fmla="*/ 140 w 140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" h="128">
                  <a:moveTo>
                    <a:pt x="33" y="118"/>
                  </a:moveTo>
                  <a:cubicBezTo>
                    <a:pt x="49" y="128"/>
                    <a:pt x="67" y="127"/>
                    <a:pt x="80" y="122"/>
                  </a:cubicBezTo>
                  <a:cubicBezTo>
                    <a:pt x="98" y="116"/>
                    <a:pt x="140" y="88"/>
                    <a:pt x="121" y="44"/>
                  </a:cubicBezTo>
                  <a:cubicBezTo>
                    <a:pt x="99" y="0"/>
                    <a:pt x="57" y="2"/>
                    <a:pt x="39" y="10"/>
                  </a:cubicBezTo>
                  <a:cubicBezTo>
                    <a:pt x="19" y="20"/>
                    <a:pt x="4" y="38"/>
                    <a:pt x="2" y="59"/>
                  </a:cubicBezTo>
                  <a:cubicBezTo>
                    <a:pt x="0" y="79"/>
                    <a:pt x="3" y="100"/>
                    <a:pt x="33" y="118"/>
                  </a:cubicBezTo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53" name="Freeform 6"/>
            <p:cNvSpPr>
              <a:spLocks noChangeAspect="1"/>
            </p:cNvSpPr>
            <p:nvPr/>
          </p:nvSpPr>
          <p:spPr bwMode="auto">
            <a:xfrm rot="-654584">
              <a:off x="4378325" y="927100"/>
              <a:ext cx="234950" cy="249238"/>
            </a:xfrm>
            <a:custGeom>
              <a:avLst/>
              <a:gdLst>
                <a:gd name="T0" fmla="*/ 2147483647 w 43"/>
                <a:gd name="T1" fmla="*/ 0 h 68"/>
                <a:gd name="T2" fmla="*/ 2147483647 w 43"/>
                <a:gd name="T3" fmla="*/ 2147483647 h 68"/>
                <a:gd name="T4" fmla="*/ 2147483647 w 43"/>
                <a:gd name="T5" fmla="*/ 0 h 68"/>
                <a:gd name="T6" fmla="*/ 0 60000 65536"/>
                <a:gd name="T7" fmla="*/ 0 60000 65536"/>
                <a:gd name="T8" fmla="*/ 0 60000 65536"/>
                <a:gd name="T9" fmla="*/ 0 w 43"/>
                <a:gd name="T10" fmla="*/ 0 h 68"/>
                <a:gd name="T11" fmla="*/ 43 w 43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68">
                  <a:moveTo>
                    <a:pt x="43" y="0"/>
                  </a:moveTo>
                  <a:cubicBezTo>
                    <a:pt x="11" y="6"/>
                    <a:pt x="0" y="50"/>
                    <a:pt x="18" y="68"/>
                  </a:cubicBezTo>
                  <a:cubicBezTo>
                    <a:pt x="6" y="38"/>
                    <a:pt x="23" y="11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54" name="Freeform 6"/>
            <p:cNvSpPr>
              <a:spLocks noChangeAspect="1"/>
            </p:cNvSpPr>
            <p:nvPr/>
          </p:nvSpPr>
          <p:spPr bwMode="auto">
            <a:xfrm rot="5400000" flipH="1">
              <a:off x="2338388" y="-144462"/>
              <a:ext cx="395287" cy="2427287"/>
            </a:xfrm>
            <a:custGeom>
              <a:avLst/>
              <a:gdLst>
                <a:gd name="T0" fmla="*/ 2147483647 w 1392"/>
                <a:gd name="T1" fmla="*/ 2147483647 h 12000"/>
                <a:gd name="T2" fmla="*/ 2147483647 w 1392"/>
                <a:gd name="T3" fmla="*/ 2147483647 h 12000"/>
                <a:gd name="T4" fmla="*/ 2147483647 w 1392"/>
                <a:gd name="T5" fmla="*/ 2147483647 h 12000"/>
                <a:gd name="T6" fmla="*/ 2147483647 w 1392"/>
                <a:gd name="T7" fmla="*/ 2147483647 h 12000"/>
                <a:gd name="T8" fmla="*/ 2147483647 w 1392"/>
                <a:gd name="T9" fmla="*/ 2147483647 h 12000"/>
                <a:gd name="T10" fmla="*/ 2147483647 w 1392"/>
                <a:gd name="T11" fmla="*/ 2147483647 h 12000"/>
                <a:gd name="T12" fmla="*/ 2147483647 w 1392"/>
                <a:gd name="T13" fmla="*/ 2147483647 h 12000"/>
                <a:gd name="T14" fmla="*/ 2147483647 w 1392"/>
                <a:gd name="T15" fmla="*/ 2147483647 h 12000"/>
                <a:gd name="T16" fmla="*/ 2147483647 w 1392"/>
                <a:gd name="T17" fmla="*/ 0 h 12000"/>
                <a:gd name="T18" fmla="*/ 2147483647 w 1392"/>
                <a:gd name="T19" fmla="*/ 2147483647 h 12000"/>
                <a:gd name="T20" fmla="*/ 2147483647 w 1392"/>
                <a:gd name="T21" fmla="*/ 2147483647 h 12000"/>
                <a:gd name="T22" fmla="*/ 2147483647 w 1392"/>
                <a:gd name="T23" fmla="*/ 2147483647 h 12000"/>
                <a:gd name="T24" fmla="*/ 2147483647 w 1392"/>
                <a:gd name="T25" fmla="*/ 2147483647 h 12000"/>
                <a:gd name="T26" fmla="*/ 2147483647 w 1392"/>
                <a:gd name="T27" fmla="*/ 2147483647 h 12000"/>
                <a:gd name="T28" fmla="*/ 2147483647 w 1392"/>
                <a:gd name="T29" fmla="*/ 2147483647 h 12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92"/>
                <a:gd name="T46" fmla="*/ 0 h 12000"/>
                <a:gd name="T47" fmla="*/ 1392 w 1392"/>
                <a:gd name="T48" fmla="*/ 12000 h 12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92" h="12000">
                  <a:moveTo>
                    <a:pt x="685" y="9357"/>
                  </a:moveTo>
                  <a:cubicBezTo>
                    <a:pt x="700" y="9957"/>
                    <a:pt x="601" y="12000"/>
                    <a:pt x="639" y="11879"/>
                  </a:cubicBezTo>
                  <a:cubicBezTo>
                    <a:pt x="745" y="11104"/>
                    <a:pt x="890" y="9350"/>
                    <a:pt x="928" y="8636"/>
                  </a:cubicBezTo>
                  <a:cubicBezTo>
                    <a:pt x="981" y="7922"/>
                    <a:pt x="951" y="7906"/>
                    <a:pt x="966" y="7595"/>
                  </a:cubicBezTo>
                  <a:cubicBezTo>
                    <a:pt x="981" y="7284"/>
                    <a:pt x="1004" y="7063"/>
                    <a:pt x="1042" y="6752"/>
                  </a:cubicBezTo>
                  <a:cubicBezTo>
                    <a:pt x="1080" y="6441"/>
                    <a:pt x="1164" y="6106"/>
                    <a:pt x="1186" y="5742"/>
                  </a:cubicBezTo>
                  <a:cubicBezTo>
                    <a:pt x="1224" y="5362"/>
                    <a:pt x="1141" y="5020"/>
                    <a:pt x="1171" y="4542"/>
                  </a:cubicBezTo>
                  <a:cubicBezTo>
                    <a:pt x="1202" y="4063"/>
                    <a:pt x="1392" y="3646"/>
                    <a:pt x="1369" y="2886"/>
                  </a:cubicBezTo>
                  <a:cubicBezTo>
                    <a:pt x="1346" y="2127"/>
                    <a:pt x="1110" y="1124"/>
                    <a:pt x="1027" y="0"/>
                  </a:cubicBezTo>
                  <a:cubicBezTo>
                    <a:pt x="951" y="790"/>
                    <a:pt x="1027" y="2468"/>
                    <a:pt x="806" y="3372"/>
                  </a:cubicBezTo>
                  <a:cubicBezTo>
                    <a:pt x="647" y="4276"/>
                    <a:pt x="152" y="4868"/>
                    <a:pt x="76" y="5415"/>
                  </a:cubicBezTo>
                  <a:cubicBezTo>
                    <a:pt x="0" y="5962"/>
                    <a:pt x="297" y="6334"/>
                    <a:pt x="358" y="6668"/>
                  </a:cubicBezTo>
                  <a:cubicBezTo>
                    <a:pt x="418" y="7003"/>
                    <a:pt x="418" y="7155"/>
                    <a:pt x="456" y="7420"/>
                  </a:cubicBezTo>
                  <a:cubicBezTo>
                    <a:pt x="494" y="7686"/>
                    <a:pt x="563" y="7944"/>
                    <a:pt x="601" y="8271"/>
                  </a:cubicBezTo>
                  <a:cubicBezTo>
                    <a:pt x="639" y="8598"/>
                    <a:pt x="669" y="9129"/>
                    <a:pt x="685" y="9357"/>
                  </a:cubicBezTo>
                </a:path>
              </a:pathLst>
            </a:custGeom>
            <a:solidFill>
              <a:srgbClr val="B7B7FF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55" name="Freeform 5"/>
            <p:cNvSpPr>
              <a:spLocks noChangeAspect="1"/>
            </p:cNvSpPr>
            <p:nvPr/>
          </p:nvSpPr>
          <p:spPr bwMode="auto">
            <a:xfrm rot="14838809" flipH="1">
              <a:off x="2566194" y="902494"/>
              <a:ext cx="174625" cy="366713"/>
            </a:xfrm>
            <a:custGeom>
              <a:avLst/>
              <a:gdLst>
                <a:gd name="T0" fmla="*/ 2147483647 w 140"/>
                <a:gd name="T1" fmla="*/ 2147483647 h 128"/>
                <a:gd name="T2" fmla="*/ 2147483647 w 140"/>
                <a:gd name="T3" fmla="*/ 2147483647 h 128"/>
                <a:gd name="T4" fmla="*/ 2147483647 w 140"/>
                <a:gd name="T5" fmla="*/ 2147483647 h 128"/>
                <a:gd name="T6" fmla="*/ 2147483647 w 140"/>
                <a:gd name="T7" fmla="*/ 2147483647 h 128"/>
                <a:gd name="T8" fmla="*/ 2147483647 w 140"/>
                <a:gd name="T9" fmla="*/ 2147483647 h 128"/>
                <a:gd name="T10" fmla="*/ 2147483647 w 140"/>
                <a:gd name="T11" fmla="*/ 2147483647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"/>
                <a:gd name="T19" fmla="*/ 0 h 128"/>
                <a:gd name="T20" fmla="*/ 140 w 140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" h="128">
                  <a:moveTo>
                    <a:pt x="33" y="118"/>
                  </a:moveTo>
                  <a:cubicBezTo>
                    <a:pt x="49" y="128"/>
                    <a:pt x="67" y="127"/>
                    <a:pt x="80" y="122"/>
                  </a:cubicBezTo>
                  <a:cubicBezTo>
                    <a:pt x="98" y="116"/>
                    <a:pt x="140" y="88"/>
                    <a:pt x="121" y="44"/>
                  </a:cubicBezTo>
                  <a:cubicBezTo>
                    <a:pt x="99" y="0"/>
                    <a:pt x="57" y="2"/>
                    <a:pt x="39" y="10"/>
                  </a:cubicBezTo>
                  <a:cubicBezTo>
                    <a:pt x="19" y="20"/>
                    <a:pt x="4" y="38"/>
                    <a:pt x="2" y="59"/>
                  </a:cubicBezTo>
                  <a:cubicBezTo>
                    <a:pt x="0" y="79"/>
                    <a:pt x="3" y="100"/>
                    <a:pt x="33" y="118"/>
                  </a:cubicBezTo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56" name="Freeform 3"/>
            <p:cNvSpPr>
              <a:spLocks noChangeAspect="1"/>
            </p:cNvSpPr>
            <p:nvPr/>
          </p:nvSpPr>
          <p:spPr bwMode="auto">
            <a:xfrm>
              <a:off x="6003925" y="695325"/>
              <a:ext cx="415925" cy="342900"/>
            </a:xfrm>
            <a:custGeom>
              <a:avLst/>
              <a:gdLst>
                <a:gd name="T0" fmla="*/ 2147483647 w 187"/>
                <a:gd name="T1" fmla="*/ 2147483647 h 187"/>
                <a:gd name="T2" fmla="*/ 2147483647 w 187"/>
                <a:gd name="T3" fmla="*/ 2147483647 h 187"/>
                <a:gd name="T4" fmla="*/ 2147483647 w 187"/>
                <a:gd name="T5" fmla="*/ 2147483647 h 187"/>
                <a:gd name="T6" fmla="*/ 2147483647 w 187"/>
                <a:gd name="T7" fmla="*/ 2147483647 h 187"/>
                <a:gd name="T8" fmla="*/ 2147483647 w 187"/>
                <a:gd name="T9" fmla="*/ 2147483647 h 187"/>
                <a:gd name="T10" fmla="*/ 2147483647 w 187"/>
                <a:gd name="T11" fmla="*/ 2147483647 h 1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87"/>
                <a:gd name="T20" fmla="*/ 187 w 187"/>
                <a:gd name="T21" fmla="*/ 187 h 1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87">
                  <a:moveTo>
                    <a:pt x="13" y="114"/>
                  </a:moveTo>
                  <a:cubicBezTo>
                    <a:pt x="20" y="139"/>
                    <a:pt x="38" y="156"/>
                    <a:pt x="55" y="164"/>
                  </a:cubicBezTo>
                  <a:cubicBezTo>
                    <a:pt x="78" y="175"/>
                    <a:pt x="146" y="187"/>
                    <a:pt x="167" y="123"/>
                  </a:cubicBezTo>
                  <a:cubicBezTo>
                    <a:pt x="187" y="56"/>
                    <a:pt x="143" y="18"/>
                    <a:pt x="119" y="10"/>
                  </a:cubicBezTo>
                  <a:cubicBezTo>
                    <a:pt x="89" y="0"/>
                    <a:pt x="58" y="4"/>
                    <a:pt x="37" y="24"/>
                  </a:cubicBezTo>
                  <a:cubicBezTo>
                    <a:pt x="17" y="42"/>
                    <a:pt x="0" y="68"/>
                    <a:pt x="13" y="114"/>
                  </a:cubicBezTo>
                </a:path>
              </a:pathLst>
            </a:custGeom>
            <a:solidFill>
              <a:srgbClr val="B7B7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57" name="Freeform 4"/>
            <p:cNvSpPr>
              <a:spLocks noChangeAspect="1"/>
            </p:cNvSpPr>
            <p:nvPr/>
          </p:nvSpPr>
          <p:spPr bwMode="auto">
            <a:xfrm>
              <a:off x="5992813" y="719138"/>
              <a:ext cx="171450" cy="192087"/>
            </a:xfrm>
            <a:custGeom>
              <a:avLst/>
              <a:gdLst>
                <a:gd name="T0" fmla="*/ 2147483647 w 731"/>
                <a:gd name="T1" fmla="*/ 0 h 1010"/>
                <a:gd name="T2" fmla="*/ 2147483647 w 731"/>
                <a:gd name="T3" fmla="*/ 2147483647 h 1010"/>
                <a:gd name="T4" fmla="*/ 2147483647 w 731"/>
                <a:gd name="T5" fmla="*/ 0 h 1010"/>
                <a:gd name="T6" fmla="*/ 0 60000 65536"/>
                <a:gd name="T7" fmla="*/ 0 60000 65536"/>
                <a:gd name="T8" fmla="*/ 0 60000 65536"/>
                <a:gd name="T9" fmla="*/ 0 w 731"/>
                <a:gd name="T10" fmla="*/ 0 h 1010"/>
                <a:gd name="T11" fmla="*/ 731 w 731"/>
                <a:gd name="T12" fmla="*/ 1010 h 1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1" h="1010">
                  <a:moveTo>
                    <a:pt x="731" y="0"/>
                  </a:moveTo>
                  <a:cubicBezTo>
                    <a:pt x="299" y="26"/>
                    <a:pt x="0" y="639"/>
                    <a:pt x="240" y="1010"/>
                  </a:cubicBezTo>
                  <a:cubicBezTo>
                    <a:pt x="94" y="584"/>
                    <a:pt x="306" y="134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58" name="Freeform 5"/>
            <p:cNvSpPr>
              <a:spLocks noChangeAspect="1"/>
            </p:cNvSpPr>
            <p:nvPr/>
          </p:nvSpPr>
          <p:spPr bwMode="auto">
            <a:xfrm rot="-6761191">
              <a:off x="6092032" y="789781"/>
              <a:ext cx="171450" cy="192087"/>
            </a:xfrm>
            <a:custGeom>
              <a:avLst/>
              <a:gdLst>
                <a:gd name="T0" fmla="*/ 2147483647 w 140"/>
                <a:gd name="T1" fmla="*/ 2147483647 h 128"/>
                <a:gd name="T2" fmla="*/ 2147483647 w 140"/>
                <a:gd name="T3" fmla="*/ 2147483647 h 128"/>
                <a:gd name="T4" fmla="*/ 2147483647 w 140"/>
                <a:gd name="T5" fmla="*/ 2147483647 h 128"/>
                <a:gd name="T6" fmla="*/ 2147483647 w 140"/>
                <a:gd name="T7" fmla="*/ 2147483647 h 128"/>
                <a:gd name="T8" fmla="*/ 2147483647 w 140"/>
                <a:gd name="T9" fmla="*/ 2147483647 h 128"/>
                <a:gd name="T10" fmla="*/ 2147483647 w 140"/>
                <a:gd name="T11" fmla="*/ 2147483647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"/>
                <a:gd name="T19" fmla="*/ 0 h 128"/>
                <a:gd name="T20" fmla="*/ 140 w 140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" h="128">
                  <a:moveTo>
                    <a:pt x="33" y="118"/>
                  </a:moveTo>
                  <a:cubicBezTo>
                    <a:pt x="49" y="128"/>
                    <a:pt x="67" y="127"/>
                    <a:pt x="80" y="122"/>
                  </a:cubicBezTo>
                  <a:cubicBezTo>
                    <a:pt x="98" y="116"/>
                    <a:pt x="140" y="88"/>
                    <a:pt x="121" y="44"/>
                  </a:cubicBezTo>
                  <a:cubicBezTo>
                    <a:pt x="99" y="0"/>
                    <a:pt x="57" y="2"/>
                    <a:pt x="39" y="10"/>
                  </a:cubicBezTo>
                  <a:cubicBezTo>
                    <a:pt x="19" y="20"/>
                    <a:pt x="4" y="38"/>
                    <a:pt x="2" y="59"/>
                  </a:cubicBezTo>
                  <a:cubicBezTo>
                    <a:pt x="0" y="79"/>
                    <a:pt x="3" y="100"/>
                    <a:pt x="33" y="118"/>
                  </a:cubicBezTo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59" name="Freeform 6"/>
            <p:cNvSpPr>
              <a:spLocks noChangeAspect="1"/>
            </p:cNvSpPr>
            <p:nvPr/>
          </p:nvSpPr>
          <p:spPr bwMode="auto">
            <a:xfrm rot="-654584">
              <a:off x="6080125" y="828675"/>
              <a:ext cx="112713" cy="123825"/>
            </a:xfrm>
            <a:custGeom>
              <a:avLst/>
              <a:gdLst>
                <a:gd name="T0" fmla="*/ 2147483647 w 43"/>
                <a:gd name="T1" fmla="*/ 0 h 68"/>
                <a:gd name="T2" fmla="*/ 2147483647 w 43"/>
                <a:gd name="T3" fmla="*/ 2147483647 h 68"/>
                <a:gd name="T4" fmla="*/ 2147483647 w 43"/>
                <a:gd name="T5" fmla="*/ 0 h 68"/>
                <a:gd name="T6" fmla="*/ 0 60000 65536"/>
                <a:gd name="T7" fmla="*/ 0 60000 65536"/>
                <a:gd name="T8" fmla="*/ 0 60000 65536"/>
                <a:gd name="T9" fmla="*/ 0 w 43"/>
                <a:gd name="T10" fmla="*/ 0 h 68"/>
                <a:gd name="T11" fmla="*/ 43 w 43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68">
                  <a:moveTo>
                    <a:pt x="43" y="0"/>
                  </a:moveTo>
                  <a:cubicBezTo>
                    <a:pt x="11" y="6"/>
                    <a:pt x="0" y="50"/>
                    <a:pt x="18" y="68"/>
                  </a:cubicBezTo>
                  <a:cubicBezTo>
                    <a:pt x="6" y="38"/>
                    <a:pt x="23" y="11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60" name="Freeform 3"/>
            <p:cNvSpPr>
              <a:spLocks noChangeAspect="1"/>
            </p:cNvSpPr>
            <p:nvPr/>
          </p:nvSpPr>
          <p:spPr bwMode="auto">
            <a:xfrm>
              <a:off x="6238875" y="561975"/>
              <a:ext cx="414338" cy="342900"/>
            </a:xfrm>
            <a:custGeom>
              <a:avLst/>
              <a:gdLst>
                <a:gd name="T0" fmla="*/ 2147483647 w 187"/>
                <a:gd name="T1" fmla="*/ 2147483647 h 187"/>
                <a:gd name="T2" fmla="*/ 2147483647 w 187"/>
                <a:gd name="T3" fmla="*/ 2147483647 h 187"/>
                <a:gd name="T4" fmla="*/ 2147483647 w 187"/>
                <a:gd name="T5" fmla="*/ 2147483647 h 187"/>
                <a:gd name="T6" fmla="*/ 2147483647 w 187"/>
                <a:gd name="T7" fmla="*/ 2147483647 h 187"/>
                <a:gd name="T8" fmla="*/ 2147483647 w 187"/>
                <a:gd name="T9" fmla="*/ 2147483647 h 187"/>
                <a:gd name="T10" fmla="*/ 2147483647 w 187"/>
                <a:gd name="T11" fmla="*/ 2147483647 h 1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87"/>
                <a:gd name="T20" fmla="*/ 187 w 187"/>
                <a:gd name="T21" fmla="*/ 187 h 1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87">
                  <a:moveTo>
                    <a:pt x="13" y="114"/>
                  </a:moveTo>
                  <a:cubicBezTo>
                    <a:pt x="20" y="139"/>
                    <a:pt x="38" y="156"/>
                    <a:pt x="55" y="164"/>
                  </a:cubicBezTo>
                  <a:cubicBezTo>
                    <a:pt x="78" y="175"/>
                    <a:pt x="146" y="187"/>
                    <a:pt x="167" y="123"/>
                  </a:cubicBezTo>
                  <a:cubicBezTo>
                    <a:pt x="187" y="56"/>
                    <a:pt x="143" y="18"/>
                    <a:pt x="119" y="10"/>
                  </a:cubicBezTo>
                  <a:cubicBezTo>
                    <a:pt x="89" y="0"/>
                    <a:pt x="58" y="4"/>
                    <a:pt x="37" y="24"/>
                  </a:cubicBezTo>
                  <a:cubicBezTo>
                    <a:pt x="17" y="42"/>
                    <a:pt x="0" y="68"/>
                    <a:pt x="13" y="114"/>
                  </a:cubicBezTo>
                </a:path>
              </a:pathLst>
            </a:custGeom>
            <a:solidFill>
              <a:srgbClr val="B7B7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61" name="Freeform 4"/>
            <p:cNvSpPr>
              <a:spLocks noChangeAspect="1"/>
            </p:cNvSpPr>
            <p:nvPr/>
          </p:nvSpPr>
          <p:spPr bwMode="auto">
            <a:xfrm>
              <a:off x="6226175" y="585788"/>
              <a:ext cx="171450" cy="192087"/>
            </a:xfrm>
            <a:custGeom>
              <a:avLst/>
              <a:gdLst>
                <a:gd name="T0" fmla="*/ 2147483647 w 731"/>
                <a:gd name="T1" fmla="*/ 0 h 1010"/>
                <a:gd name="T2" fmla="*/ 2147483647 w 731"/>
                <a:gd name="T3" fmla="*/ 2147483647 h 1010"/>
                <a:gd name="T4" fmla="*/ 2147483647 w 731"/>
                <a:gd name="T5" fmla="*/ 0 h 1010"/>
                <a:gd name="T6" fmla="*/ 0 60000 65536"/>
                <a:gd name="T7" fmla="*/ 0 60000 65536"/>
                <a:gd name="T8" fmla="*/ 0 60000 65536"/>
                <a:gd name="T9" fmla="*/ 0 w 731"/>
                <a:gd name="T10" fmla="*/ 0 h 1010"/>
                <a:gd name="T11" fmla="*/ 731 w 731"/>
                <a:gd name="T12" fmla="*/ 1010 h 1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1" h="1010">
                  <a:moveTo>
                    <a:pt x="731" y="0"/>
                  </a:moveTo>
                  <a:cubicBezTo>
                    <a:pt x="299" y="26"/>
                    <a:pt x="0" y="639"/>
                    <a:pt x="240" y="1010"/>
                  </a:cubicBezTo>
                  <a:cubicBezTo>
                    <a:pt x="94" y="584"/>
                    <a:pt x="306" y="134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62" name="Freeform 5"/>
            <p:cNvSpPr>
              <a:spLocks noChangeAspect="1"/>
            </p:cNvSpPr>
            <p:nvPr/>
          </p:nvSpPr>
          <p:spPr bwMode="auto">
            <a:xfrm rot="-6761191">
              <a:off x="6325394" y="656431"/>
              <a:ext cx="171450" cy="192088"/>
            </a:xfrm>
            <a:custGeom>
              <a:avLst/>
              <a:gdLst>
                <a:gd name="T0" fmla="*/ 2147483647 w 140"/>
                <a:gd name="T1" fmla="*/ 2147483647 h 128"/>
                <a:gd name="T2" fmla="*/ 2147483647 w 140"/>
                <a:gd name="T3" fmla="*/ 2147483647 h 128"/>
                <a:gd name="T4" fmla="*/ 2147483647 w 140"/>
                <a:gd name="T5" fmla="*/ 2147483647 h 128"/>
                <a:gd name="T6" fmla="*/ 2147483647 w 140"/>
                <a:gd name="T7" fmla="*/ 2147483647 h 128"/>
                <a:gd name="T8" fmla="*/ 2147483647 w 140"/>
                <a:gd name="T9" fmla="*/ 2147483647 h 128"/>
                <a:gd name="T10" fmla="*/ 2147483647 w 140"/>
                <a:gd name="T11" fmla="*/ 2147483647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"/>
                <a:gd name="T19" fmla="*/ 0 h 128"/>
                <a:gd name="T20" fmla="*/ 140 w 140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" h="128">
                  <a:moveTo>
                    <a:pt x="33" y="118"/>
                  </a:moveTo>
                  <a:cubicBezTo>
                    <a:pt x="49" y="128"/>
                    <a:pt x="67" y="127"/>
                    <a:pt x="80" y="122"/>
                  </a:cubicBezTo>
                  <a:cubicBezTo>
                    <a:pt x="98" y="116"/>
                    <a:pt x="140" y="88"/>
                    <a:pt x="121" y="44"/>
                  </a:cubicBezTo>
                  <a:cubicBezTo>
                    <a:pt x="99" y="0"/>
                    <a:pt x="57" y="2"/>
                    <a:pt x="39" y="10"/>
                  </a:cubicBezTo>
                  <a:cubicBezTo>
                    <a:pt x="19" y="20"/>
                    <a:pt x="4" y="38"/>
                    <a:pt x="2" y="59"/>
                  </a:cubicBezTo>
                  <a:cubicBezTo>
                    <a:pt x="0" y="79"/>
                    <a:pt x="3" y="100"/>
                    <a:pt x="33" y="118"/>
                  </a:cubicBezTo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63" name="Freeform 6"/>
            <p:cNvSpPr>
              <a:spLocks noChangeAspect="1"/>
            </p:cNvSpPr>
            <p:nvPr/>
          </p:nvSpPr>
          <p:spPr bwMode="auto">
            <a:xfrm rot="-654584">
              <a:off x="6313488" y="695325"/>
              <a:ext cx="112712" cy="123825"/>
            </a:xfrm>
            <a:custGeom>
              <a:avLst/>
              <a:gdLst>
                <a:gd name="T0" fmla="*/ 2147483647 w 43"/>
                <a:gd name="T1" fmla="*/ 0 h 68"/>
                <a:gd name="T2" fmla="*/ 2147483647 w 43"/>
                <a:gd name="T3" fmla="*/ 2147483647 h 68"/>
                <a:gd name="T4" fmla="*/ 2147483647 w 43"/>
                <a:gd name="T5" fmla="*/ 0 h 68"/>
                <a:gd name="T6" fmla="*/ 0 60000 65536"/>
                <a:gd name="T7" fmla="*/ 0 60000 65536"/>
                <a:gd name="T8" fmla="*/ 0 60000 65536"/>
                <a:gd name="T9" fmla="*/ 0 w 43"/>
                <a:gd name="T10" fmla="*/ 0 h 68"/>
                <a:gd name="T11" fmla="*/ 43 w 43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68">
                  <a:moveTo>
                    <a:pt x="43" y="0"/>
                  </a:moveTo>
                  <a:cubicBezTo>
                    <a:pt x="11" y="6"/>
                    <a:pt x="0" y="50"/>
                    <a:pt x="18" y="68"/>
                  </a:cubicBezTo>
                  <a:cubicBezTo>
                    <a:pt x="6" y="38"/>
                    <a:pt x="23" y="11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64" name="Freeform 3"/>
            <p:cNvSpPr>
              <a:spLocks noChangeAspect="1"/>
            </p:cNvSpPr>
            <p:nvPr/>
          </p:nvSpPr>
          <p:spPr bwMode="auto">
            <a:xfrm>
              <a:off x="6145213" y="968375"/>
              <a:ext cx="415925" cy="342900"/>
            </a:xfrm>
            <a:custGeom>
              <a:avLst/>
              <a:gdLst>
                <a:gd name="T0" fmla="*/ 2147483647 w 187"/>
                <a:gd name="T1" fmla="*/ 2147483647 h 187"/>
                <a:gd name="T2" fmla="*/ 2147483647 w 187"/>
                <a:gd name="T3" fmla="*/ 2147483647 h 187"/>
                <a:gd name="T4" fmla="*/ 2147483647 w 187"/>
                <a:gd name="T5" fmla="*/ 2147483647 h 187"/>
                <a:gd name="T6" fmla="*/ 2147483647 w 187"/>
                <a:gd name="T7" fmla="*/ 2147483647 h 187"/>
                <a:gd name="T8" fmla="*/ 2147483647 w 187"/>
                <a:gd name="T9" fmla="*/ 2147483647 h 187"/>
                <a:gd name="T10" fmla="*/ 2147483647 w 187"/>
                <a:gd name="T11" fmla="*/ 2147483647 h 1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87"/>
                <a:gd name="T20" fmla="*/ 187 w 187"/>
                <a:gd name="T21" fmla="*/ 187 h 1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87">
                  <a:moveTo>
                    <a:pt x="13" y="114"/>
                  </a:moveTo>
                  <a:cubicBezTo>
                    <a:pt x="20" y="139"/>
                    <a:pt x="38" y="156"/>
                    <a:pt x="55" y="164"/>
                  </a:cubicBezTo>
                  <a:cubicBezTo>
                    <a:pt x="78" y="175"/>
                    <a:pt x="146" y="187"/>
                    <a:pt x="167" y="123"/>
                  </a:cubicBezTo>
                  <a:cubicBezTo>
                    <a:pt x="187" y="56"/>
                    <a:pt x="143" y="18"/>
                    <a:pt x="119" y="10"/>
                  </a:cubicBezTo>
                  <a:cubicBezTo>
                    <a:pt x="89" y="0"/>
                    <a:pt x="58" y="4"/>
                    <a:pt x="37" y="24"/>
                  </a:cubicBezTo>
                  <a:cubicBezTo>
                    <a:pt x="17" y="42"/>
                    <a:pt x="0" y="68"/>
                    <a:pt x="13" y="114"/>
                  </a:cubicBezTo>
                </a:path>
              </a:pathLst>
            </a:custGeom>
            <a:solidFill>
              <a:srgbClr val="B7B7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65" name="Freeform 4"/>
            <p:cNvSpPr>
              <a:spLocks noChangeAspect="1"/>
            </p:cNvSpPr>
            <p:nvPr/>
          </p:nvSpPr>
          <p:spPr bwMode="auto">
            <a:xfrm>
              <a:off x="6135688" y="990600"/>
              <a:ext cx="171450" cy="193675"/>
            </a:xfrm>
            <a:custGeom>
              <a:avLst/>
              <a:gdLst>
                <a:gd name="T0" fmla="*/ 2147483647 w 731"/>
                <a:gd name="T1" fmla="*/ 0 h 1010"/>
                <a:gd name="T2" fmla="*/ 2147483647 w 731"/>
                <a:gd name="T3" fmla="*/ 2147483647 h 1010"/>
                <a:gd name="T4" fmla="*/ 2147483647 w 731"/>
                <a:gd name="T5" fmla="*/ 0 h 1010"/>
                <a:gd name="T6" fmla="*/ 0 60000 65536"/>
                <a:gd name="T7" fmla="*/ 0 60000 65536"/>
                <a:gd name="T8" fmla="*/ 0 60000 65536"/>
                <a:gd name="T9" fmla="*/ 0 w 731"/>
                <a:gd name="T10" fmla="*/ 0 h 1010"/>
                <a:gd name="T11" fmla="*/ 731 w 731"/>
                <a:gd name="T12" fmla="*/ 1010 h 1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1" h="1010">
                  <a:moveTo>
                    <a:pt x="731" y="0"/>
                  </a:moveTo>
                  <a:cubicBezTo>
                    <a:pt x="299" y="26"/>
                    <a:pt x="0" y="639"/>
                    <a:pt x="240" y="1010"/>
                  </a:cubicBezTo>
                  <a:cubicBezTo>
                    <a:pt x="94" y="584"/>
                    <a:pt x="306" y="134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66" name="Freeform 5"/>
            <p:cNvSpPr>
              <a:spLocks noChangeAspect="1"/>
            </p:cNvSpPr>
            <p:nvPr/>
          </p:nvSpPr>
          <p:spPr bwMode="auto">
            <a:xfrm rot="-6761191">
              <a:off x="6234113" y="1063625"/>
              <a:ext cx="171450" cy="190500"/>
            </a:xfrm>
            <a:custGeom>
              <a:avLst/>
              <a:gdLst>
                <a:gd name="T0" fmla="*/ 2147483647 w 140"/>
                <a:gd name="T1" fmla="*/ 2147483647 h 128"/>
                <a:gd name="T2" fmla="*/ 2147483647 w 140"/>
                <a:gd name="T3" fmla="*/ 2147483647 h 128"/>
                <a:gd name="T4" fmla="*/ 2147483647 w 140"/>
                <a:gd name="T5" fmla="*/ 2147483647 h 128"/>
                <a:gd name="T6" fmla="*/ 2147483647 w 140"/>
                <a:gd name="T7" fmla="*/ 2147483647 h 128"/>
                <a:gd name="T8" fmla="*/ 2147483647 w 140"/>
                <a:gd name="T9" fmla="*/ 2147483647 h 128"/>
                <a:gd name="T10" fmla="*/ 2147483647 w 140"/>
                <a:gd name="T11" fmla="*/ 2147483647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"/>
                <a:gd name="T19" fmla="*/ 0 h 128"/>
                <a:gd name="T20" fmla="*/ 140 w 140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" h="128">
                  <a:moveTo>
                    <a:pt x="33" y="118"/>
                  </a:moveTo>
                  <a:cubicBezTo>
                    <a:pt x="49" y="128"/>
                    <a:pt x="67" y="127"/>
                    <a:pt x="80" y="122"/>
                  </a:cubicBezTo>
                  <a:cubicBezTo>
                    <a:pt x="98" y="116"/>
                    <a:pt x="140" y="88"/>
                    <a:pt x="121" y="44"/>
                  </a:cubicBezTo>
                  <a:cubicBezTo>
                    <a:pt x="99" y="0"/>
                    <a:pt x="57" y="2"/>
                    <a:pt x="39" y="10"/>
                  </a:cubicBezTo>
                  <a:cubicBezTo>
                    <a:pt x="19" y="20"/>
                    <a:pt x="4" y="38"/>
                    <a:pt x="2" y="59"/>
                  </a:cubicBezTo>
                  <a:cubicBezTo>
                    <a:pt x="0" y="79"/>
                    <a:pt x="3" y="100"/>
                    <a:pt x="33" y="118"/>
                  </a:cubicBezTo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67" name="Freeform 6"/>
            <p:cNvSpPr>
              <a:spLocks noChangeAspect="1"/>
            </p:cNvSpPr>
            <p:nvPr/>
          </p:nvSpPr>
          <p:spPr bwMode="auto">
            <a:xfrm rot="-654584">
              <a:off x="6223000" y="1100138"/>
              <a:ext cx="112713" cy="125412"/>
            </a:xfrm>
            <a:custGeom>
              <a:avLst/>
              <a:gdLst>
                <a:gd name="T0" fmla="*/ 2147483647 w 43"/>
                <a:gd name="T1" fmla="*/ 0 h 68"/>
                <a:gd name="T2" fmla="*/ 2147483647 w 43"/>
                <a:gd name="T3" fmla="*/ 2147483647 h 68"/>
                <a:gd name="T4" fmla="*/ 2147483647 w 43"/>
                <a:gd name="T5" fmla="*/ 0 h 68"/>
                <a:gd name="T6" fmla="*/ 0 60000 65536"/>
                <a:gd name="T7" fmla="*/ 0 60000 65536"/>
                <a:gd name="T8" fmla="*/ 0 60000 65536"/>
                <a:gd name="T9" fmla="*/ 0 w 43"/>
                <a:gd name="T10" fmla="*/ 0 h 68"/>
                <a:gd name="T11" fmla="*/ 43 w 43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68">
                  <a:moveTo>
                    <a:pt x="43" y="0"/>
                  </a:moveTo>
                  <a:cubicBezTo>
                    <a:pt x="11" y="6"/>
                    <a:pt x="0" y="50"/>
                    <a:pt x="18" y="68"/>
                  </a:cubicBezTo>
                  <a:cubicBezTo>
                    <a:pt x="6" y="38"/>
                    <a:pt x="23" y="11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68" name="Freeform 3"/>
            <p:cNvSpPr>
              <a:spLocks noChangeAspect="1"/>
            </p:cNvSpPr>
            <p:nvPr/>
          </p:nvSpPr>
          <p:spPr bwMode="auto">
            <a:xfrm>
              <a:off x="6308725" y="811213"/>
              <a:ext cx="415925" cy="342900"/>
            </a:xfrm>
            <a:custGeom>
              <a:avLst/>
              <a:gdLst>
                <a:gd name="T0" fmla="*/ 2147483647 w 187"/>
                <a:gd name="T1" fmla="*/ 2147483647 h 187"/>
                <a:gd name="T2" fmla="*/ 2147483647 w 187"/>
                <a:gd name="T3" fmla="*/ 2147483647 h 187"/>
                <a:gd name="T4" fmla="*/ 2147483647 w 187"/>
                <a:gd name="T5" fmla="*/ 2147483647 h 187"/>
                <a:gd name="T6" fmla="*/ 2147483647 w 187"/>
                <a:gd name="T7" fmla="*/ 2147483647 h 187"/>
                <a:gd name="T8" fmla="*/ 2147483647 w 187"/>
                <a:gd name="T9" fmla="*/ 2147483647 h 187"/>
                <a:gd name="T10" fmla="*/ 2147483647 w 187"/>
                <a:gd name="T11" fmla="*/ 2147483647 h 1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87"/>
                <a:gd name="T20" fmla="*/ 187 w 187"/>
                <a:gd name="T21" fmla="*/ 187 h 1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87">
                  <a:moveTo>
                    <a:pt x="13" y="114"/>
                  </a:moveTo>
                  <a:cubicBezTo>
                    <a:pt x="20" y="139"/>
                    <a:pt x="38" y="156"/>
                    <a:pt x="55" y="164"/>
                  </a:cubicBezTo>
                  <a:cubicBezTo>
                    <a:pt x="78" y="175"/>
                    <a:pt x="146" y="187"/>
                    <a:pt x="167" y="123"/>
                  </a:cubicBezTo>
                  <a:cubicBezTo>
                    <a:pt x="187" y="56"/>
                    <a:pt x="143" y="18"/>
                    <a:pt x="119" y="10"/>
                  </a:cubicBezTo>
                  <a:cubicBezTo>
                    <a:pt x="89" y="0"/>
                    <a:pt x="58" y="4"/>
                    <a:pt x="37" y="24"/>
                  </a:cubicBezTo>
                  <a:cubicBezTo>
                    <a:pt x="17" y="42"/>
                    <a:pt x="0" y="68"/>
                    <a:pt x="13" y="114"/>
                  </a:cubicBezTo>
                </a:path>
              </a:pathLst>
            </a:custGeom>
            <a:solidFill>
              <a:srgbClr val="B7B7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69" name="Freeform 4"/>
            <p:cNvSpPr>
              <a:spLocks noChangeAspect="1"/>
            </p:cNvSpPr>
            <p:nvPr/>
          </p:nvSpPr>
          <p:spPr bwMode="auto">
            <a:xfrm>
              <a:off x="6297613" y="833438"/>
              <a:ext cx="171450" cy="195262"/>
            </a:xfrm>
            <a:custGeom>
              <a:avLst/>
              <a:gdLst>
                <a:gd name="T0" fmla="*/ 2147483647 w 731"/>
                <a:gd name="T1" fmla="*/ 0 h 1010"/>
                <a:gd name="T2" fmla="*/ 2147483647 w 731"/>
                <a:gd name="T3" fmla="*/ 2147483647 h 1010"/>
                <a:gd name="T4" fmla="*/ 2147483647 w 731"/>
                <a:gd name="T5" fmla="*/ 0 h 1010"/>
                <a:gd name="T6" fmla="*/ 0 60000 65536"/>
                <a:gd name="T7" fmla="*/ 0 60000 65536"/>
                <a:gd name="T8" fmla="*/ 0 60000 65536"/>
                <a:gd name="T9" fmla="*/ 0 w 731"/>
                <a:gd name="T10" fmla="*/ 0 h 1010"/>
                <a:gd name="T11" fmla="*/ 731 w 731"/>
                <a:gd name="T12" fmla="*/ 1010 h 1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1" h="1010">
                  <a:moveTo>
                    <a:pt x="731" y="0"/>
                  </a:moveTo>
                  <a:cubicBezTo>
                    <a:pt x="299" y="26"/>
                    <a:pt x="0" y="639"/>
                    <a:pt x="240" y="1010"/>
                  </a:cubicBezTo>
                  <a:cubicBezTo>
                    <a:pt x="94" y="584"/>
                    <a:pt x="306" y="134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70" name="Freeform 5"/>
            <p:cNvSpPr>
              <a:spLocks noChangeAspect="1"/>
            </p:cNvSpPr>
            <p:nvPr/>
          </p:nvSpPr>
          <p:spPr bwMode="auto">
            <a:xfrm rot="-6761191">
              <a:off x="6397625" y="906463"/>
              <a:ext cx="169863" cy="192087"/>
            </a:xfrm>
            <a:custGeom>
              <a:avLst/>
              <a:gdLst>
                <a:gd name="T0" fmla="*/ 2147483647 w 140"/>
                <a:gd name="T1" fmla="*/ 2147483647 h 128"/>
                <a:gd name="T2" fmla="*/ 2147483647 w 140"/>
                <a:gd name="T3" fmla="*/ 2147483647 h 128"/>
                <a:gd name="T4" fmla="*/ 2147483647 w 140"/>
                <a:gd name="T5" fmla="*/ 2147483647 h 128"/>
                <a:gd name="T6" fmla="*/ 2147483647 w 140"/>
                <a:gd name="T7" fmla="*/ 2147483647 h 128"/>
                <a:gd name="T8" fmla="*/ 2147483647 w 140"/>
                <a:gd name="T9" fmla="*/ 2147483647 h 128"/>
                <a:gd name="T10" fmla="*/ 2147483647 w 140"/>
                <a:gd name="T11" fmla="*/ 2147483647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"/>
                <a:gd name="T19" fmla="*/ 0 h 128"/>
                <a:gd name="T20" fmla="*/ 140 w 140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" h="128">
                  <a:moveTo>
                    <a:pt x="33" y="118"/>
                  </a:moveTo>
                  <a:cubicBezTo>
                    <a:pt x="49" y="128"/>
                    <a:pt x="67" y="127"/>
                    <a:pt x="80" y="122"/>
                  </a:cubicBezTo>
                  <a:cubicBezTo>
                    <a:pt x="98" y="116"/>
                    <a:pt x="140" y="88"/>
                    <a:pt x="121" y="44"/>
                  </a:cubicBezTo>
                  <a:cubicBezTo>
                    <a:pt x="99" y="0"/>
                    <a:pt x="57" y="2"/>
                    <a:pt x="39" y="10"/>
                  </a:cubicBezTo>
                  <a:cubicBezTo>
                    <a:pt x="19" y="20"/>
                    <a:pt x="4" y="38"/>
                    <a:pt x="2" y="59"/>
                  </a:cubicBezTo>
                  <a:cubicBezTo>
                    <a:pt x="0" y="79"/>
                    <a:pt x="3" y="100"/>
                    <a:pt x="33" y="118"/>
                  </a:cubicBezTo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71" name="Freeform 6"/>
            <p:cNvSpPr>
              <a:spLocks noChangeAspect="1"/>
            </p:cNvSpPr>
            <p:nvPr/>
          </p:nvSpPr>
          <p:spPr bwMode="auto">
            <a:xfrm rot="-654584">
              <a:off x="6384925" y="944563"/>
              <a:ext cx="112713" cy="125412"/>
            </a:xfrm>
            <a:custGeom>
              <a:avLst/>
              <a:gdLst>
                <a:gd name="T0" fmla="*/ 2147483647 w 43"/>
                <a:gd name="T1" fmla="*/ 0 h 68"/>
                <a:gd name="T2" fmla="*/ 2147483647 w 43"/>
                <a:gd name="T3" fmla="*/ 2147483647 h 68"/>
                <a:gd name="T4" fmla="*/ 2147483647 w 43"/>
                <a:gd name="T5" fmla="*/ 0 h 68"/>
                <a:gd name="T6" fmla="*/ 0 60000 65536"/>
                <a:gd name="T7" fmla="*/ 0 60000 65536"/>
                <a:gd name="T8" fmla="*/ 0 60000 65536"/>
                <a:gd name="T9" fmla="*/ 0 w 43"/>
                <a:gd name="T10" fmla="*/ 0 h 68"/>
                <a:gd name="T11" fmla="*/ 43 w 43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68">
                  <a:moveTo>
                    <a:pt x="43" y="0"/>
                  </a:moveTo>
                  <a:cubicBezTo>
                    <a:pt x="11" y="6"/>
                    <a:pt x="0" y="50"/>
                    <a:pt x="18" y="68"/>
                  </a:cubicBezTo>
                  <a:cubicBezTo>
                    <a:pt x="6" y="38"/>
                    <a:pt x="23" y="11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72" name="Freeform 3"/>
            <p:cNvSpPr>
              <a:spLocks noChangeAspect="1"/>
            </p:cNvSpPr>
            <p:nvPr/>
          </p:nvSpPr>
          <p:spPr bwMode="auto">
            <a:xfrm>
              <a:off x="6450013" y="636588"/>
              <a:ext cx="415925" cy="341312"/>
            </a:xfrm>
            <a:custGeom>
              <a:avLst/>
              <a:gdLst>
                <a:gd name="T0" fmla="*/ 2147483647 w 187"/>
                <a:gd name="T1" fmla="*/ 2147483647 h 187"/>
                <a:gd name="T2" fmla="*/ 2147483647 w 187"/>
                <a:gd name="T3" fmla="*/ 2147483647 h 187"/>
                <a:gd name="T4" fmla="*/ 2147483647 w 187"/>
                <a:gd name="T5" fmla="*/ 2147483647 h 187"/>
                <a:gd name="T6" fmla="*/ 2147483647 w 187"/>
                <a:gd name="T7" fmla="*/ 2147483647 h 187"/>
                <a:gd name="T8" fmla="*/ 2147483647 w 187"/>
                <a:gd name="T9" fmla="*/ 2147483647 h 187"/>
                <a:gd name="T10" fmla="*/ 2147483647 w 187"/>
                <a:gd name="T11" fmla="*/ 2147483647 h 1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87"/>
                <a:gd name="T20" fmla="*/ 187 w 187"/>
                <a:gd name="T21" fmla="*/ 187 h 1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87">
                  <a:moveTo>
                    <a:pt x="13" y="114"/>
                  </a:moveTo>
                  <a:cubicBezTo>
                    <a:pt x="20" y="139"/>
                    <a:pt x="38" y="156"/>
                    <a:pt x="55" y="164"/>
                  </a:cubicBezTo>
                  <a:cubicBezTo>
                    <a:pt x="78" y="175"/>
                    <a:pt x="146" y="187"/>
                    <a:pt x="167" y="123"/>
                  </a:cubicBezTo>
                  <a:cubicBezTo>
                    <a:pt x="187" y="56"/>
                    <a:pt x="143" y="18"/>
                    <a:pt x="119" y="10"/>
                  </a:cubicBezTo>
                  <a:cubicBezTo>
                    <a:pt x="89" y="0"/>
                    <a:pt x="58" y="4"/>
                    <a:pt x="37" y="24"/>
                  </a:cubicBezTo>
                  <a:cubicBezTo>
                    <a:pt x="17" y="42"/>
                    <a:pt x="0" y="68"/>
                    <a:pt x="13" y="114"/>
                  </a:cubicBezTo>
                </a:path>
              </a:pathLst>
            </a:custGeom>
            <a:solidFill>
              <a:srgbClr val="B7B7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73" name="Freeform 4"/>
            <p:cNvSpPr>
              <a:spLocks noChangeAspect="1"/>
            </p:cNvSpPr>
            <p:nvPr/>
          </p:nvSpPr>
          <p:spPr bwMode="auto">
            <a:xfrm>
              <a:off x="6440488" y="658813"/>
              <a:ext cx="171450" cy="193675"/>
            </a:xfrm>
            <a:custGeom>
              <a:avLst/>
              <a:gdLst>
                <a:gd name="T0" fmla="*/ 2147483647 w 731"/>
                <a:gd name="T1" fmla="*/ 0 h 1010"/>
                <a:gd name="T2" fmla="*/ 2147483647 w 731"/>
                <a:gd name="T3" fmla="*/ 2147483647 h 1010"/>
                <a:gd name="T4" fmla="*/ 2147483647 w 731"/>
                <a:gd name="T5" fmla="*/ 0 h 1010"/>
                <a:gd name="T6" fmla="*/ 0 60000 65536"/>
                <a:gd name="T7" fmla="*/ 0 60000 65536"/>
                <a:gd name="T8" fmla="*/ 0 60000 65536"/>
                <a:gd name="T9" fmla="*/ 0 w 731"/>
                <a:gd name="T10" fmla="*/ 0 h 1010"/>
                <a:gd name="T11" fmla="*/ 731 w 731"/>
                <a:gd name="T12" fmla="*/ 1010 h 1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1" h="1010">
                  <a:moveTo>
                    <a:pt x="731" y="0"/>
                  </a:moveTo>
                  <a:cubicBezTo>
                    <a:pt x="299" y="26"/>
                    <a:pt x="0" y="639"/>
                    <a:pt x="240" y="1010"/>
                  </a:cubicBezTo>
                  <a:cubicBezTo>
                    <a:pt x="94" y="584"/>
                    <a:pt x="306" y="134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74" name="Freeform 5"/>
            <p:cNvSpPr>
              <a:spLocks noChangeAspect="1"/>
            </p:cNvSpPr>
            <p:nvPr/>
          </p:nvSpPr>
          <p:spPr bwMode="auto">
            <a:xfrm rot="-6761191">
              <a:off x="6538119" y="731044"/>
              <a:ext cx="171450" cy="192088"/>
            </a:xfrm>
            <a:custGeom>
              <a:avLst/>
              <a:gdLst>
                <a:gd name="T0" fmla="*/ 2147483647 w 140"/>
                <a:gd name="T1" fmla="*/ 2147483647 h 128"/>
                <a:gd name="T2" fmla="*/ 2147483647 w 140"/>
                <a:gd name="T3" fmla="*/ 2147483647 h 128"/>
                <a:gd name="T4" fmla="*/ 2147483647 w 140"/>
                <a:gd name="T5" fmla="*/ 2147483647 h 128"/>
                <a:gd name="T6" fmla="*/ 2147483647 w 140"/>
                <a:gd name="T7" fmla="*/ 2147483647 h 128"/>
                <a:gd name="T8" fmla="*/ 2147483647 w 140"/>
                <a:gd name="T9" fmla="*/ 2147483647 h 128"/>
                <a:gd name="T10" fmla="*/ 2147483647 w 140"/>
                <a:gd name="T11" fmla="*/ 2147483647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"/>
                <a:gd name="T19" fmla="*/ 0 h 128"/>
                <a:gd name="T20" fmla="*/ 140 w 140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" h="128">
                  <a:moveTo>
                    <a:pt x="33" y="118"/>
                  </a:moveTo>
                  <a:cubicBezTo>
                    <a:pt x="49" y="128"/>
                    <a:pt x="67" y="127"/>
                    <a:pt x="80" y="122"/>
                  </a:cubicBezTo>
                  <a:cubicBezTo>
                    <a:pt x="98" y="116"/>
                    <a:pt x="140" y="88"/>
                    <a:pt x="121" y="44"/>
                  </a:cubicBezTo>
                  <a:cubicBezTo>
                    <a:pt x="99" y="0"/>
                    <a:pt x="57" y="2"/>
                    <a:pt x="39" y="10"/>
                  </a:cubicBezTo>
                  <a:cubicBezTo>
                    <a:pt x="19" y="20"/>
                    <a:pt x="4" y="38"/>
                    <a:pt x="2" y="59"/>
                  </a:cubicBezTo>
                  <a:cubicBezTo>
                    <a:pt x="0" y="79"/>
                    <a:pt x="3" y="100"/>
                    <a:pt x="33" y="118"/>
                  </a:cubicBezTo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75" name="Freeform 6"/>
            <p:cNvSpPr>
              <a:spLocks noChangeAspect="1"/>
            </p:cNvSpPr>
            <p:nvPr/>
          </p:nvSpPr>
          <p:spPr bwMode="auto">
            <a:xfrm rot="-654584">
              <a:off x="6527800" y="768350"/>
              <a:ext cx="112713" cy="125413"/>
            </a:xfrm>
            <a:custGeom>
              <a:avLst/>
              <a:gdLst>
                <a:gd name="T0" fmla="*/ 2147483647 w 43"/>
                <a:gd name="T1" fmla="*/ 0 h 68"/>
                <a:gd name="T2" fmla="*/ 2147483647 w 43"/>
                <a:gd name="T3" fmla="*/ 2147483647 h 68"/>
                <a:gd name="T4" fmla="*/ 2147483647 w 43"/>
                <a:gd name="T5" fmla="*/ 0 h 68"/>
                <a:gd name="T6" fmla="*/ 0 60000 65536"/>
                <a:gd name="T7" fmla="*/ 0 60000 65536"/>
                <a:gd name="T8" fmla="*/ 0 60000 65536"/>
                <a:gd name="T9" fmla="*/ 0 w 43"/>
                <a:gd name="T10" fmla="*/ 0 h 68"/>
                <a:gd name="T11" fmla="*/ 43 w 43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68">
                  <a:moveTo>
                    <a:pt x="43" y="0"/>
                  </a:moveTo>
                  <a:cubicBezTo>
                    <a:pt x="11" y="6"/>
                    <a:pt x="0" y="50"/>
                    <a:pt x="18" y="68"/>
                  </a:cubicBezTo>
                  <a:cubicBezTo>
                    <a:pt x="6" y="38"/>
                    <a:pt x="23" y="11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76" name="Freeform 3"/>
            <p:cNvSpPr>
              <a:spLocks noChangeAspect="1"/>
            </p:cNvSpPr>
            <p:nvPr/>
          </p:nvSpPr>
          <p:spPr bwMode="auto">
            <a:xfrm>
              <a:off x="6572250" y="884238"/>
              <a:ext cx="415925" cy="342900"/>
            </a:xfrm>
            <a:custGeom>
              <a:avLst/>
              <a:gdLst>
                <a:gd name="T0" fmla="*/ 2147483647 w 187"/>
                <a:gd name="T1" fmla="*/ 2147483647 h 187"/>
                <a:gd name="T2" fmla="*/ 2147483647 w 187"/>
                <a:gd name="T3" fmla="*/ 2147483647 h 187"/>
                <a:gd name="T4" fmla="*/ 2147483647 w 187"/>
                <a:gd name="T5" fmla="*/ 2147483647 h 187"/>
                <a:gd name="T6" fmla="*/ 2147483647 w 187"/>
                <a:gd name="T7" fmla="*/ 2147483647 h 187"/>
                <a:gd name="T8" fmla="*/ 2147483647 w 187"/>
                <a:gd name="T9" fmla="*/ 2147483647 h 187"/>
                <a:gd name="T10" fmla="*/ 2147483647 w 187"/>
                <a:gd name="T11" fmla="*/ 2147483647 h 1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87"/>
                <a:gd name="T20" fmla="*/ 187 w 187"/>
                <a:gd name="T21" fmla="*/ 187 h 1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87">
                  <a:moveTo>
                    <a:pt x="13" y="114"/>
                  </a:moveTo>
                  <a:cubicBezTo>
                    <a:pt x="20" y="139"/>
                    <a:pt x="38" y="156"/>
                    <a:pt x="55" y="164"/>
                  </a:cubicBezTo>
                  <a:cubicBezTo>
                    <a:pt x="78" y="175"/>
                    <a:pt x="146" y="187"/>
                    <a:pt x="167" y="123"/>
                  </a:cubicBezTo>
                  <a:cubicBezTo>
                    <a:pt x="187" y="56"/>
                    <a:pt x="143" y="18"/>
                    <a:pt x="119" y="10"/>
                  </a:cubicBezTo>
                  <a:cubicBezTo>
                    <a:pt x="89" y="0"/>
                    <a:pt x="58" y="4"/>
                    <a:pt x="37" y="24"/>
                  </a:cubicBezTo>
                  <a:cubicBezTo>
                    <a:pt x="17" y="42"/>
                    <a:pt x="0" y="68"/>
                    <a:pt x="13" y="114"/>
                  </a:cubicBezTo>
                </a:path>
              </a:pathLst>
            </a:custGeom>
            <a:solidFill>
              <a:srgbClr val="B7B7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77" name="Freeform 4"/>
            <p:cNvSpPr>
              <a:spLocks noChangeAspect="1"/>
            </p:cNvSpPr>
            <p:nvPr/>
          </p:nvSpPr>
          <p:spPr bwMode="auto">
            <a:xfrm>
              <a:off x="6559550" y="906463"/>
              <a:ext cx="173038" cy="193675"/>
            </a:xfrm>
            <a:custGeom>
              <a:avLst/>
              <a:gdLst>
                <a:gd name="T0" fmla="*/ 2147483647 w 731"/>
                <a:gd name="T1" fmla="*/ 0 h 1010"/>
                <a:gd name="T2" fmla="*/ 2147483647 w 731"/>
                <a:gd name="T3" fmla="*/ 2147483647 h 1010"/>
                <a:gd name="T4" fmla="*/ 2147483647 w 731"/>
                <a:gd name="T5" fmla="*/ 0 h 1010"/>
                <a:gd name="T6" fmla="*/ 0 60000 65536"/>
                <a:gd name="T7" fmla="*/ 0 60000 65536"/>
                <a:gd name="T8" fmla="*/ 0 60000 65536"/>
                <a:gd name="T9" fmla="*/ 0 w 731"/>
                <a:gd name="T10" fmla="*/ 0 h 1010"/>
                <a:gd name="T11" fmla="*/ 731 w 731"/>
                <a:gd name="T12" fmla="*/ 1010 h 1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1" h="1010">
                  <a:moveTo>
                    <a:pt x="731" y="0"/>
                  </a:moveTo>
                  <a:cubicBezTo>
                    <a:pt x="299" y="26"/>
                    <a:pt x="0" y="639"/>
                    <a:pt x="240" y="1010"/>
                  </a:cubicBezTo>
                  <a:cubicBezTo>
                    <a:pt x="94" y="584"/>
                    <a:pt x="306" y="134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78" name="Freeform 6"/>
            <p:cNvSpPr>
              <a:spLocks noChangeAspect="1"/>
            </p:cNvSpPr>
            <p:nvPr/>
          </p:nvSpPr>
          <p:spPr bwMode="auto">
            <a:xfrm rot="-654584">
              <a:off x="6650038" y="1017588"/>
              <a:ext cx="111125" cy="125412"/>
            </a:xfrm>
            <a:custGeom>
              <a:avLst/>
              <a:gdLst>
                <a:gd name="T0" fmla="*/ 2147483647 w 43"/>
                <a:gd name="T1" fmla="*/ 0 h 68"/>
                <a:gd name="T2" fmla="*/ 2147483647 w 43"/>
                <a:gd name="T3" fmla="*/ 2147483647 h 68"/>
                <a:gd name="T4" fmla="*/ 2147483647 w 43"/>
                <a:gd name="T5" fmla="*/ 0 h 68"/>
                <a:gd name="T6" fmla="*/ 0 60000 65536"/>
                <a:gd name="T7" fmla="*/ 0 60000 65536"/>
                <a:gd name="T8" fmla="*/ 0 60000 65536"/>
                <a:gd name="T9" fmla="*/ 0 w 43"/>
                <a:gd name="T10" fmla="*/ 0 h 68"/>
                <a:gd name="T11" fmla="*/ 43 w 43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68">
                  <a:moveTo>
                    <a:pt x="43" y="0"/>
                  </a:moveTo>
                  <a:cubicBezTo>
                    <a:pt x="11" y="6"/>
                    <a:pt x="0" y="50"/>
                    <a:pt x="18" y="68"/>
                  </a:cubicBezTo>
                  <a:cubicBezTo>
                    <a:pt x="6" y="38"/>
                    <a:pt x="23" y="11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79" name="Freeform 5"/>
            <p:cNvSpPr>
              <a:spLocks noChangeAspect="1"/>
            </p:cNvSpPr>
            <p:nvPr/>
          </p:nvSpPr>
          <p:spPr bwMode="auto">
            <a:xfrm rot="-6761191">
              <a:off x="6659563" y="981075"/>
              <a:ext cx="171450" cy="190500"/>
            </a:xfrm>
            <a:custGeom>
              <a:avLst/>
              <a:gdLst>
                <a:gd name="T0" fmla="*/ 2147483647 w 140"/>
                <a:gd name="T1" fmla="*/ 2147483647 h 128"/>
                <a:gd name="T2" fmla="*/ 2147483647 w 140"/>
                <a:gd name="T3" fmla="*/ 2147483647 h 128"/>
                <a:gd name="T4" fmla="*/ 2147483647 w 140"/>
                <a:gd name="T5" fmla="*/ 2147483647 h 128"/>
                <a:gd name="T6" fmla="*/ 2147483647 w 140"/>
                <a:gd name="T7" fmla="*/ 2147483647 h 128"/>
                <a:gd name="T8" fmla="*/ 2147483647 w 140"/>
                <a:gd name="T9" fmla="*/ 2147483647 h 128"/>
                <a:gd name="T10" fmla="*/ 2147483647 w 140"/>
                <a:gd name="T11" fmla="*/ 2147483647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"/>
                <a:gd name="T19" fmla="*/ 0 h 128"/>
                <a:gd name="T20" fmla="*/ 140 w 140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" h="128">
                  <a:moveTo>
                    <a:pt x="33" y="118"/>
                  </a:moveTo>
                  <a:cubicBezTo>
                    <a:pt x="49" y="128"/>
                    <a:pt x="67" y="127"/>
                    <a:pt x="80" y="122"/>
                  </a:cubicBezTo>
                  <a:cubicBezTo>
                    <a:pt x="98" y="116"/>
                    <a:pt x="140" y="88"/>
                    <a:pt x="121" y="44"/>
                  </a:cubicBezTo>
                  <a:cubicBezTo>
                    <a:pt x="99" y="0"/>
                    <a:pt x="57" y="2"/>
                    <a:pt x="39" y="10"/>
                  </a:cubicBezTo>
                  <a:cubicBezTo>
                    <a:pt x="19" y="20"/>
                    <a:pt x="4" y="38"/>
                    <a:pt x="2" y="59"/>
                  </a:cubicBezTo>
                  <a:cubicBezTo>
                    <a:pt x="0" y="79"/>
                    <a:pt x="3" y="100"/>
                    <a:pt x="33" y="118"/>
                  </a:cubicBezTo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80" name="Freeform 3"/>
            <p:cNvSpPr>
              <a:spLocks noChangeAspect="1"/>
            </p:cNvSpPr>
            <p:nvPr/>
          </p:nvSpPr>
          <p:spPr bwMode="auto">
            <a:xfrm>
              <a:off x="6378575" y="1096963"/>
              <a:ext cx="415925" cy="342900"/>
            </a:xfrm>
            <a:custGeom>
              <a:avLst/>
              <a:gdLst>
                <a:gd name="T0" fmla="*/ 2147483647 w 187"/>
                <a:gd name="T1" fmla="*/ 2147483647 h 187"/>
                <a:gd name="T2" fmla="*/ 2147483647 w 187"/>
                <a:gd name="T3" fmla="*/ 2147483647 h 187"/>
                <a:gd name="T4" fmla="*/ 2147483647 w 187"/>
                <a:gd name="T5" fmla="*/ 2147483647 h 187"/>
                <a:gd name="T6" fmla="*/ 2147483647 w 187"/>
                <a:gd name="T7" fmla="*/ 2147483647 h 187"/>
                <a:gd name="T8" fmla="*/ 2147483647 w 187"/>
                <a:gd name="T9" fmla="*/ 2147483647 h 187"/>
                <a:gd name="T10" fmla="*/ 2147483647 w 187"/>
                <a:gd name="T11" fmla="*/ 2147483647 h 1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87"/>
                <a:gd name="T20" fmla="*/ 187 w 187"/>
                <a:gd name="T21" fmla="*/ 187 h 1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87">
                  <a:moveTo>
                    <a:pt x="13" y="114"/>
                  </a:moveTo>
                  <a:cubicBezTo>
                    <a:pt x="20" y="139"/>
                    <a:pt x="38" y="156"/>
                    <a:pt x="55" y="164"/>
                  </a:cubicBezTo>
                  <a:cubicBezTo>
                    <a:pt x="78" y="175"/>
                    <a:pt x="146" y="187"/>
                    <a:pt x="167" y="123"/>
                  </a:cubicBezTo>
                  <a:cubicBezTo>
                    <a:pt x="187" y="56"/>
                    <a:pt x="143" y="18"/>
                    <a:pt x="119" y="10"/>
                  </a:cubicBezTo>
                  <a:cubicBezTo>
                    <a:pt x="89" y="0"/>
                    <a:pt x="58" y="4"/>
                    <a:pt x="37" y="24"/>
                  </a:cubicBezTo>
                  <a:cubicBezTo>
                    <a:pt x="17" y="42"/>
                    <a:pt x="0" y="68"/>
                    <a:pt x="13" y="114"/>
                  </a:cubicBezTo>
                </a:path>
              </a:pathLst>
            </a:custGeom>
            <a:solidFill>
              <a:srgbClr val="B7B7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81" name="Freeform 4"/>
            <p:cNvSpPr>
              <a:spLocks noChangeAspect="1"/>
            </p:cNvSpPr>
            <p:nvPr/>
          </p:nvSpPr>
          <p:spPr bwMode="auto">
            <a:xfrm>
              <a:off x="6369050" y="1119188"/>
              <a:ext cx="171450" cy="193675"/>
            </a:xfrm>
            <a:custGeom>
              <a:avLst/>
              <a:gdLst>
                <a:gd name="T0" fmla="*/ 2147483647 w 731"/>
                <a:gd name="T1" fmla="*/ 0 h 1010"/>
                <a:gd name="T2" fmla="*/ 2147483647 w 731"/>
                <a:gd name="T3" fmla="*/ 2147483647 h 1010"/>
                <a:gd name="T4" fmla="*/ 2147483647 w 731"/>
                <a:gd name="T5" fmla="*/ 0 h 1010"/>
                <a:gd name="T6" fmla="*/ 0 60000 65536"/>
                <a:gd name="T7" fmla="*/ 0 60000 65536"/>
                <a:gd name="T8" fmla="*/ 0 60000 65536"/>
                <a:gd name="T9" fmla="*/ 0 w 731"/>
                <a:gd name="T10" fmla="*/ 0 h 1010"/>
                <a:gd name="T11" fmla="*/ 731 w 731"/>
                <a:gd name="T12" fmla="*/ 1010 h 1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1" h="1010">
                  <a:moveTo>
                    <a:pt x="731" y="0"/>
                  </a:moveTo>
                  <a:cubicBezTo>
                    <a:pt x="299" y="26"/>
                    <a:pt x="0" y="639"/>
                    <a:pt x="240" y="1010"/>
                  </a:cubicBezTo>
                  <a:cubicBezTo>
                    <a:pt x="94" y="584"/>
                    <a:pt x="306" y="134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82" name="Freeform 6"/>
            <p:cNvSpPr>
              <a:spLocks noChangeAspect="1"/>
            </p:cNvSpPr>
            <p:nvPr/>
          </p:nvSpPr>
          <p:spPr bwMode="auto">
            <a:xfrm rot="-654584">
              <a:off x="6456363" y="1230313"/>
              <a:ext cx="112712" cy="123825"/>
            </a:xfrm>
            <a:custGeom>
              <a:avLst/>
              <a:gdLst>
                <a:gd name="T0" fmla="*/ 2147483647 w 43"/>
                <a:gd name="T1" fmla="*/ 0 h 68"/>
                <a:gd name="T2" fmla="*/ 2147483647 w 43"/>
                <a:gd name="T3" fmla="*/ 2147483647 h 68"/>
                <a:gd name="T4" fmla="*/ 2147483647 w 43"/>
                <a:gd name="T5" fmla="*/ 0 h 68"/>
                <a:gd name="T6" fmla="*/ 0 60000 65536"/>
                <a:gd name="T7" fmla="*/ 0 60000 65536"/>
                <a:gd name="T8" fmla="*/ 0 60000 65536"/>
                <a:gd name="T9" fmla="*/ 0 w 43"/>
                <a:gd name="T10" fmla="*/ 0 h 68"/>
                <a:gd name="T11" fmla="*/ 43 w 43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68">
                  <a:moveTo>
                    <a:pt x="43" y="0"/>
                  </a:moveTo>
                  <a:cubicBezTo>
                    <a:pt x="11" y="6"/>
                    <a:pt x="0" y="50"/>
                    <a:pt x="18" y="68"/>
                  </a:cubicBezTo>
                  <a:cubicBezTo>
                    <a:pt x="6" y="38"/>
                    <a:pt x="23" y="11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22583" name="Freeform 5"/>
            <p:cNvSpPr>
              <a:spLocks noChangeAspect="1"/>
            </p:cNvSpPr>
            <p:nvPr/>
          </p:nvSpPr>
          <p:spPr bwMode="auto">
            <a:xfrm rot="-6761191">
              <a:off x="6468269" y="1191419"/>
              <a:ext cx="171450" cy="192088"/>
            </a:xfrm>
            <a:custGeom>
              <a:avLst/>
              <a:gdLst>
                <a:gd name="T0" fmla="*/ 2147483647 w 140"/>
                <a:gd name="T1" fmla="*/ 2147483647 h 128"/>
                <a:gd name="T2" fmla="*/ 2147483647 w 140"/>
                <a:gd name="T3" fmla="*/ 2147483647 h 128"/>
                <a:gd name="T4" fmla="*/ 2147483647 w 140"/>
                <a:gd name="T5" fmla="*/ 2147483647 h 128"/>
                <a:gd name="T6" fmla="*/ 2147483647 w 140"/>
                <a:gd name="T7" fmla="*/ 2147483647 h 128"/>
                <a:gd name="T8" fmla="*/ 2147483647 w 140"/>
                <a:gd name="T9" fmla="*/ 2147483647 h 128"/>
                <a:gd name="T10" fmla="*/ 2147483647 w 140"/>
                <a:gd name="T11" fmla="*/ 2147483647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"/>
                <a:gd name="T19" fmla="*/ 0 h 128"/>
                <a:gd name="T20" fmla="*/ 140 w 140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" h="128">
                  <a:moveTo>
                    <a:pt x="33" y="118"/>
                  </a:moveTo>
                  <a:cubicBezTo>
                    <a:pt x="49" y="128"/>
                    <a:pt x="67" y="127"/>
                    <a:pt x="80" y="122"/>
                  </a:cubicBezTo>
                  <a:cubicBezTo>
                    <a:pt x="98" y="116"/>
                    <a:pt x="140" y="88"/>
                    <a:pt x="121" y="44"/>
                  </a:cubicBezTo>
                  <a:cubicBezTo>
                    <a:pt x="99" y="0"/>
                    <a:pt x="57" y="2"/>
                    <a:pt x="39" y="10"/>
                  </a:cubicBezTo>
                  <a:cubicBezTo>
                    <a:pt x="19" y="20"/>
                    <a:pt x="4" y="38"/>
                    <a:pt x="2" y="59"/>
                  </a:cubicBezTo>
                  <a:cubicBezTo>
                    <a:pt x="0" y="79"/>
                    <a:pt x="3" y="100"/>
                    <a:pt x="33" y="118"/>
                  </a:cubicBezTo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3486382" y="1122799"/>
              <a:ext cx="549273" cy="7144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5213101" y="1065643"/>
              <a:ext cx="512857" cy="14290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86" name="TextBox 123"/>
            <p:cNvSpPr txBox="1">
              <a:spLocks noChangeArrowheads="1"/>
            </p:cNvSpPr>
            <p:nvPr/>
          </p:nvSpPr>
          <p:spPr bwMode="auto">
            <a:xfrm>
              <a:off x="1624173" y="1497987"/>
              <a:ext cx="2093130" cy="40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060212"/>
                  </a:solidFill>
                  <a:latin typeface="Arial" charset="0"/>
                </a:rPr>
                <a:t>Somatic Cell</a:t>
              </a:r>
            </a:p>
          </p:txBody>
        </p:sp>
        <p:sp>
          <p:nvSpPr>
            <p:cNvPr id="22587" name="TextBox 123"/>
            <p:cNvSpPr txBox="1">
              <a:spLocks noChangeArrowheads="1"/>
            </p:cNvSpPr>
            <p:nvPr/>
          </p:nvSpPr>
          <p:spPr bwMode="auto">
            <a:xfrm>
              <a:off x="3725689" y="1503197"/>
              <a:ext cx="2094807" cy="401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060212"/>
                  </a:solidFill>
                  <a:latin typeface="Arial" charset="0"/>
                </a:rPr>
                <a:t>Intermediate</a:t>
              </a:r>
            </a:p>
          </p:txBody>
        </p:sp>
        <p:sp>
          <p:nvSpPr>
            <p:cNvPr id="22588" name="TextBox 123"/>
            <p:cNvSpPr txBox="1">
              <a:spLocks noChangeArrowheads="1"/>
            </p:cNvSpPr>
            <p:nvPr/>
          </p:nvSpPr>
          <p:spPr bwMode="auto">
            <a:xfrm>
              <a:off x="5791983" y="1463251"/>
              <a:ext cx="2093130" cy="40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060212"/>
                  </a:solidFill>
                  <a:latin typeface="Arial" charset="0"/>
                </a:rPr>
                <a:t>iPSC Colony</a:t>
              </a:r>
            </a:p>
          </p:txBody>
        </p: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857250" y="2200275"/>
            <a:ext cx="7253288" cy="4056063"/>
            <a:chOff x="569913" y="2103345"/>
            <a:chExt cx="7852903" cy="4518244"/>
          </a:xfrm>
        </p:grpSpPr>
        <p:sp>
          <p:nvSpPr>
            <p:cNvPr id="49" name="Rectangle 48"/>
            <p:cNvSpPr/>
            <p:nvPr/>
          </p:nvSpPr>
          <p:spPr>
            <a:xfrm>
              <a:off x="645537" y="2103345"/>
              <a:ext cx="7335563" cy="4092061"/>
            </a:xfrm>
            <a:prstGeom prst="rect">
              <a:avLst/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703974" y="5827580"/>
              <a:ext cx="7088065" cy="5306"/>
            </a:xfrm>
            <a:prstGeom prst="line">
              <a:avLst/>
            </a:prstGeom>
            <a:ln>
              <a:solidFill>
                <a:srgbClr val="0602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 flipH="1" flipV="1">
              <a:off x="-912424" y="4185827"/>
              <a:ext cx="3789666" cy="13750"/>
            </a:xfrm>
            <a:prstGeom prst="line">
              <a:avLst/>
            </a:prstGeom>
            <a:ln>
              <a:solidFill>
                <a:srgbClr val="0602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2685677" y="5231633"/>
              <a:ext cx="2132950" cy="3996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B9B098">
                      <a:lumMod val="50000"/>
                    </a:srgbClr>
                  </a:solidFill>
                  <a:latin typeface="Arial" charset="0"/>
                  <a:ea typeface="MS PGothic" pitchFamily="34" charset="-128"/>
                  <a:cs typeface="+mn-cs"/>
                </a:rPr>
                <a:t>Adenovirus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82410" y="3106024"/>
              <a:ext cx="1894047" cy="3996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B9B098">
                      <a:lumMod val="50000"/>
                    </a:srgbClr>
                  </a:solidFill>
                  <a:latin typeface="Arial" charset="0"/>
                  <a:ea typeface="MS PGothic" pitchFamily="34" charset="-128"/>
                  <a:cs typeface="+mn-cs"/>
                </a:rPr>
                <a:t>Retrovirus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91004" y="3495071"/>
              <a:ext cx="2567791" cy="4114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565A5C"/>
                  </a:solidFill>
                  <a:latin typeface="Arial" charset="0"/>
                  <a:ea typeface="MS PGothic" pitchFamily="34" charset="-128"/>
                  <a:cs typeface="+mn-cs"/>
                </a:rPr>
                <a:t>Lentivirus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50210" y="3509218"/>
              <a:ext cx="3043881" cy="4114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B9B098">
                      <a:lumMod val="50000"/>
                    </a:srgbClr>
                  </a:solidFill>
                  <a:latin typeface="Arial" charset="0"/>
                  <a:ea typeface="MS PGothic" pitchFamily="34" charset="-128"/>
                  <a:cs typeface="+mn-cs"/>
                </a:rPr>
                <a:t>Excisable Lentivirus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709236" y="3010531"/>
              <a:ext cx="1297646" cy="3996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B9B098">
                      <a:lumMod val="50000"/>
                    </a:srgbClr>
                  </a:solidFill>
                  <a:latin typeface="Arial" charset="0"/>
                  <a:ea typeface="MS PGothic" pitchFamily="34" charset="-128"/>
                  <a:cs typeface="+mn-cs"/>
                </a:rPr>
                <a:t>RNA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80188" y="3823992"/>
              <a:ext cx="2462949" cy="4114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B9B098">
                      <a:lumMod val="50000"/>
                    </a:srgbClr>
                  </a:solidFill>
                  <a:latin typeface="Arial" charset="0"/>
                  <a:ea typeface="MS PGothic" pitchFamily="34" charset="-128"/>
                  <a:cs typeface="+mn-cs"/>
                </a:rPr>
                <a:t>Transposon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439091" y="4290848"/>
              <a:ext cx="2370136" cy="3996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B9B098">
                      <a:lumMod val="50000"/>
                    </a:srgbClr>
                  </a:solidFill>
                  <a:latin typeface="Arial" charset="0"/>
                  <a:ea typeface="MS PGothic" pitchFamily="34" charset="-128"/>
                  <a:cs typeface="+mn-cs"/>
                </a:rPr>
                <a:t>Episomal Vector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827525" y="4801912"/>
              <a:ext cx="2595291" cy="4014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B9B098">
                      <a:lumMod val="50000"/>
                    </a:srgbClr>
                  </a:solidFill>
                  <a:latin typeface="Arial" charset="0"/>
                  <a:ea typeface="MS PGothic" pitchFamily="34" charset="-128"/>
                  <a:cs typeface="+mn-cs"/>
                </a:rPr>
                <a:t>Small  Molecule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52832" y="5383714"/>
              <a:ext cx="1404206" cy="3996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B9B098">
                      <a:lumMod val="50000"/>
                    </a:srgbClr>
                  </a:solidFill>
                  <a:latin typeface="Arial" charset="0"/>
                  <a:ea typeface="MS PGothic" pitchFamily="34" charset="-128"/>
                  <a:cs typeface="+mn-cs"/>
                </a:rPr>
                <a:t>Protein</a:t>
              </a:r>
            </a:p>
          </p:txBody>
        </p:sp>
        <p:sp>
          <p:nvSpPr>
            <p:cNvPr id="22544" name="TextBox 68"/>
            <p:cNvSpPr txBox="1">
              <a:spLocks noChangeArrowheads="1"/>
            </p:cNvSpPr>
            <p:nvPr/>
          </p:nvSpPr>
          <p:spPr bwMode="auto">
            <a:xfrm>
              <a:off x="3629025" y="5826125"/>
              <a:ext cx="193198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060212"/>
                  </a:solidFill>
                  <a:latin typeface="Arial" charset="0"/>
                </a:rPr>
                <a:t>SAFETY</a:t>
              </a:r>
            </a:p>
          </p:txBody>
        </p:sp>
        <p:sp>
          <p:nvSpPr>
            <p:cNvPr id="22545" name="TextBox 69"/>
            <p:cNvSpPr txBox="1">
              <a:spLocks noChangeArrowheads="1"/>
            </p:cNvSpPr>
            <p:nvPr/>
          </p:nvSpPr>
          <p:spPr bwMode="auto">
            <a:xfrm rot="-5400000">
              <a:off x="-214312" y="3717925"/>
              <a:ext cx="19685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060212"/>
                  </a:solidFill>
                  <a:latin typeface="Arial" charset="0"/>
                </a:rPr>
                <a:t>EFFICIENCY</a:t>
              </a:r>
            </a:p>
          </p:txBody>
        </p:sp>
        <p:sp>
          <p:nvSpPr>
            <p:cNvPr id="22546" name="TextBox 71"/>
            <p:cNvSpPr txBox="1">
              <a:spLocks noChangeArrowheads="1"/>
            </p:cNvSpPr>
            <p:nvPr/>
          </p:nvSpPr>
          <p:spPr bwMode="auto">
            <a:xfrm>
              <a:off x="2493222" y="6313812"/>
              <a:ext cx="41322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dirty="0">
                  <a:solidFill>
                    <a:srgbClr val="1A2155"/>
                  </a:solidFill>
                  <a:latin typeface="Arial" charset="0"/>
                </a:rPr>
                <a:t>(Modified from Gonzalez et al., 2011)</a:t>
              </a:r>
            </a:p>
          </p:txBody>
        </p:sp>
        <p:sp>
          <p:nvSpPr>
            <p:cNvPr id="64" name="TextBox 72"/>
            <p:cNvSpPr txBox="1">
              <a:spLocks noChangeArrowheads="1"/>
            </p:cNvSpPr>
            <p:nvPr/>
          </p:nvSpPr>
          <p:spPr bwMode="auto">
            <a:xfrm>
              <a:off x="6638769" y="2471171"/>
              <a:ext cx="1297645" cy="411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B9B098">
                      <a:lumMod val="50000"/>
                    </a:srgbClr>
                  </a:solidFill>
                  <a:latin typeface="Arial" charset="0"/>
                  <a:ea typeface="MS PGothic" pitchFamily="34" charset="-128"/>
                  <a:cs typeface="+mn-cs"/>
                </a:rPr>
                <a:t>miRNA</a:t>
              </a:r>
            </a:p>
          </p:txBody>
        </p:sp>
        <p:sp>
          <p:nvSpPr>
            <p:cNvPr id="22548" name="TextBox 64"/>
            <p:cNvSpPr txBox="1">
              <a:spLocks noChangeArrowheads="1"/>
            </p:cNvSpPr>
            <p:nvPr/>
          </p:nvSpPr>
          <p:spPr bwMode="auto">
            <a:xfrm>
              <a:off x="4627569" y="2800350"/>
              <a:ext cx="1696098" cy="685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565A5C"/>
                  </a:solidFill>
                  <a:latin typeface="Arial" charset="0"/>
                </a:rPr>
                <a:t>CytoTune</a:t>
              </a:r>
              <a:r>
                <a:rPr lang="en-US" b="1" baseline="30000" dirty="0">
                  <a:solidFill>
                    <a:srgbClr val="565A5C"/>
                  </a:solidFill>
                  <a:latin typeface="Arial" charset="0"/>
                </a:rPr>
                <a:t>TM</a:t>
              </a:r>
            </a:p>
            <a:p>
              <a:r>
                <a:rPr lang="en-US" sz="1600" b="1" dirty="0">
                  <a:solidFill>
                    <a:srgbClr val="565A5C"/>
                  </a:solidFill>
                  <a:latin typeface="Arial" charset="0"/>
                </a:rPr>
                <a:t>(Sendai </a:t>
              </a:r>
              <a:r>
                <a:rPr lang="en-US" sz="1600" b="1" dirty="0" smtClean="0">
                  <a:solidFill>
                    <a:srgbClr val="565A5C"/>
                  </a:solidFill>
                  <a:latin typeface="Arial" charset="0"/>
                </a:rPr>
                <a:t>virus</a:t>
              </a:r>
              <a:r>
                <a:rPr lang="en-US" sz="1600" b="1" dirty="0">
                  <a:solidFill>
                    <a:srgbClr val="565A5C"/>
                  </a:solidFill>
                  <a:latin typeface="Arial" charset="0"/>
                </a:rPr>
                <a:t>)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5803900" y="6600825"/>
            <a:ext cx="3082925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Methods for Reprogramming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>
            <a:spLocks noChangeAspect="1"/>
          </p:cNvSpPr>
          <p:nvPr/>
        </p:nvSpPr>
        <p:spPr bwMode="auto">
          <a:xfrm flipV="1">
            <a:off x="3060700" y="1235075"/>
            <a:ext cx="657225" cy="663575"/>
          </a:xfrm>
          <a:custGeom>
            <a:avLst/>
            <a:gdLst>
              <a:gd name="T0" fmla="*/ 73681814 w 1363"/>
              <a:gd name="T1" fmla="*/ 46208687 h 1372"/>
              <a:gd name="T2" fmla="*/ 78347688 w 1363"/>
              <a:gd name="T3" fmla="*/ 36202843 h 1372"/>
              <a:gd name="T4" fmla="*/ 79498797 w 1363"/>
              <a:gd name="T5" fmla="*/ 30987591 h 1372"/>
              <a:gd name="T6" fmla="*/ 70167541 w 1363"/>
              <a:gd name="T7" fmla="*/ 26196990 h 1372"/>
              <a:gd name="T8" fmla="*/ 77256789 w 1363"/>
              <a:gd name="T9" fmla="*/ 20799862 h 1372"/>
              <a:gd name="T10" fmla="*/ 69076887 w 1363"/>
              <a:gd name="T11" fmla="*/ 24317028 h 1372"/>
              <a:gd name="T12" fmla="*/ 69561513 w 1363"/>
              <a:gd name="T13" fmla="*/ 13826155 h 1372"/>
              <a:gd name="T14" fmla="*/ 64532169 w 1363"/>
              <a:gd name="T15" fmla="*/ 12188951 h 1372"/>
              <a:gd name="T16" fmla="*/ 55140197 w 1363"/>
              <a:gd name="T17" fmla="*/ 6791821 h 1372"/>
              <a:gd name="T18" fmla="*/ 51201507 w 1363"/>
              <a:gd name="T19" fmla="*/ 3214027 h 1372"/>
              <a:gd name="T20" fmla="*/ 42354876 w 1363"/>
              <a:gd name="T21" fmla="*/ 8853669 h 1372"/>
              <a:gd name="T22" fmla="*/ 41264222 w 1363"/>
              <a:gd name="T23" fmla="*/ 0 h 1372"/>
              <a:gd name="T24" fmla="*/ 40173569 w 1363"/>
              <a:gd name="T25" fmla="*/ 8853669 h 1372"/>
              <a:gd name="T26" fmla="*/ 31387632 w 1363"/>
              <a:gd name="T27" fmla="*/ 3214027 h 1372"/>
              <a:gd name="T28" fmla="*/ 27448942 w 1363"/>
              <a:gd name="T29" fmla="*/ 6791821 h 1372"/>
              <a:gd name="T30" fmla="*/ 18056984 w 1363"/>
              <a:gd name="T31" fmla="*/ 12188951 h 1372"/>
              <a:gd name="T32" fmla="*/ 12966936 w 1363"/>
              <a:gd name="T33" fmla="*/ 13826155 h 1372"/>
              <a:gd name="T34" fmla="*/ 13512263 w 1363"/>
              <a:gd name="T35" fmla="*/ 24317028 h 1372"/>
              <a:gd name="T36" fmla="*/ 5271658 w 1363"/>
              <a:gd name="T37" fmla="*/ 20799862 h 1372"/>
              <a:gd name="T38" fmla="*/ 12421609 w 1363"/>
              <a:gd name="T39" fmla="*/ 26196990 h 1372"/>
              <a:gd name="T40" fmla="*/ 3090350 w 1363"/>
              <a:gd name="T41" fmla="*/ 30987591 h 1372"/>
              <a:gd name="T42" fmla="*/ 4241460 w 1363"/>
              <a:gd name="T43" fmla="*/ 36202843 h 1372"/>
              <a:gd name="T44" fmla="*/ 8907336 w 1363"/>
              <a:gd name="T45" fmla="*/ 46208687 h 1372"/>
              <a:gd name="T46" fmla="*/ 363469 w 1363"/>
              <a:gd name="T47" fmla="*/ 48816186 h 1372"/>
              <a:gd name="T48" fmla="*/ 9270805 w 1363"/>
              <a:gd name="T49" fmla="*/ 48391543 h 1372"/>
              <a:gd name="T50" fmla="*/ 5210957 w 1363"/>
              <a:gd name="T51" fmla="*/ 58033620 h 1372"/>
              <a:gd name="T52" fmla="*/ 9391961 w 1363"/>
              <a:gd name="T53" fmla="*/ 61308274 h 1372"/>
              <a:gd name="T54" fmla="*/ 16360303 w 1363"/>
              <a:gd name="T55" fmla="*/ 69616056 h 1372"/>
              <a:gd name="T56" fmla="*/ 18844624 w 1363"/>
              <a:gd name="T57" fmla="*/ 74346029 h 1372"/>
              <a:gd name="T58" fmla="*/ 29084922 w 1363"/>
              <a:gd name="T59" fmla="*/ 71981042 h 1372"/>
              <a:gd name="T60" fmla="*/ 27085473 w 1363"/>
              <a:gd name="T61" fmla="*/ 80713452 h 1372"/>
              <a:gd name="T62" fmla="*/ 31145073 w 1363"/>
              <a:gd name="T63" fmla="*/ 72769453 h 1372"/>
              <a:gd name="T64" fmla="*/ 37446935 w 1363"/>
              <a:gd name="T65" fmla="*/ 81077220 h 1372"/>
              <a:gd name="T66" fmla="*/ 42354876 w 1363"/>
              <a:gd name="T67" fmla="*/ 79076002 h 1372"/>
              <a:gd name="T68" fmla="*/ 53080046 w 1363"/>
              <a:gd name="T69" fmla="*/ 77196286 h 1372"/>
              <a:gd name="T70" fmla="*/ 58351702 w 1363"/>
              <a:gd name="T71" fmla="*/ 77438798 h 1372"/>
              <a:gd name="T72" fmla="*/ 61442051 w 1363"/>
              <a:gd name="T73" fmla="*/ 67372325 h 1372"/>
              <a:gd name="T74" fmla="*/ 67985988 w 1363"/>
              <a:gd name="T75" fmla="*/ 73497236 h 1372"/>
              <a:gd name="T76" fmla="*/ 63138487 w 1363"/>
              <a:gd name="T77" fmla="*/ 65977634 h 1372"/>
              <a:gd name="T78" fmla="*/ 73560658 w 1363"/>
              <a:gd name="T79" fmla="*/ 64643571 h 1372"/>
              <a:gd name="T80" fmla="*/ 74287842 w 1363"/>
              <a:gd name="T81" fmla="*/ 59428311 h 1372"/>
              <a:gd name="T82" fmla="*/ 77983973 w 1363"/>
              <a:gd name="T83" fmla="*/ 49179954 h 1372"/>
              <a:gd name="T84" fmla="*/ 80832009 w 1363"/>
              <a:gd name="T85" fmla="*/ 44692493 h 137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363"/>
              <a:gd name="T130" fmla="*/ 0 h 1372"/>
              <a:gd name="T131" fmla="*/ 1363 w 1363"/>
              <a:gd name="T132" fmla="*/ 1372 h 137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363" h="1372">
                <a:moveTo>
                  <a:pt x="1334" y="737"/>
                </a:moveTo>
                <a:cubicBezTo>
                  <a:pt x="1318" y="734"/>
                  <a:pt x="1302" y="751"/>
                  <a:pt x="1293" y="776"/>
                </a:cubicBezTo>
                <a:cubicBezTo>
                  <a:pt x="1216" y="762"/>
                  <a:pt x="1216" y="762"/>
                  <a:pt x="1216" y="762"/>
                </a:cubicBezTo>
                <a:cubicBezTo>
                  <a:pt x="1219" y="737"/>
                  <a:pt x="1221" y="712"/>
                  <a:pt x="1221" y="686"/>
                </a:cubicBezTo>
                <a:cubicBezTo>
                  <a:pt x="1221" y="660"/>
                  <a:pt x="1219" y="635"/>
                  <a:pt x="1216" y="610"/>
                </a:cubicBezTo>
                <a:cubicBezTo>
                  <a:pt x="1293" y="597"/>
                  <a:pt x="1293" y="597"/>
                  <a:pt x="1293" y="597"/>
                </a:cubicBezTo>
                <a:cubicBezTo>
                  <a:pt x="1302" y="621"/>
                  <a:pt x="1318" y="638"/>
                  <a:pt x="1334" y="635"/>
                </a:cubicBezTo>
                <a:cubicBezTo>
                  <a:pt x="1353" y="632"/>
                  <a:pt x="1363" y="601"/>
                  <a:pt x="1357" y="567"/>
                </a:cubicBezTo>
                <a:cubicBezTo>
                  <a:pt x="1351" y="533"/>
                  <a:pt x="1331" y="508"/>
                  <a:pt x="1312" y="511"/>
                </a:cubicBezTo>
                <a:cubicBezTo>
                  <a:pt x="1296" y="514"/>
                  <a:pt x="1287" y="535"/>
                  <a:pt x="1287" y="561"/>
                </a:cubicBezTo>
                <a:cubicBezTo>
                  <a:pt x="1210" y="575"/>
                  <a:pt x="1210" y="575"/>
                  <a:pt x="1210" y="575"/>
                </a:cubicBezTo>
                <a:cubicBezTo>
                  <a:pt x="1199" y="524"/>
                  <a:pt x="1181" y="476"/>
                  <a:pt x="1158" y="432"/>
                </a:cubicBezTo>
                <a:cubicBezTo>
                  <a:pt x="1226" y="393"/>
                  <a:pt x="1226" y="393"/>
                  <a:pt x="1226" y="393"/>
                </a:cubicBezTo>
                <a:cubicBezTo>
                  <a:pt x="1242" y="413"/>
                  <a:pt x="1263" y="423"/>
                  <a:pt x="1277" y="415"/>
                </a:cubicBezTo>
                <a:cubicBezTo>
                  <a:pt x="1293" y="405"/>
                  <a:pt x="1293" y="373"/>
                  <a:pt x="1275" y="343"/>
                </a:cubicBezTo>
                <a:cubicBezTo>
                  <a:pt x="1258" y="313"/>
                  <a:pt x="1230" y="296"/>
                  <a:pt x="1214" y="306"/>
                </a:cubicBezTo>
                <a:cubicBezTo>
                  <a:pt x="1200" y="314"/>
                  <a:pt x="1198" y="337"/>
                  <a:pt x="1208" y="362"/>
                </a:cubicBezTo>
                <a:cubicBezTo>
                  <a:pt x="1140" y="401"/>
                  <a:pt x="1140" y="401"/>
                  <a:pt x="1140" y="401"/>
                </a:cubicBezTo>
                <a:cubicBezTo>
                  <a:pt x="1113" y="357"/>
                  <a:pt x="1080" y="318"/>
                  <a:pt x="1042" y="284"/>
                </a:cubicBezTo>
                <a:cubicBezTo>
                  <a:pt x="1092" y="224"/>
                  <a:pt x="1092" y="224"/>
                  <a:pt x="1092" y="224"/>
                </a:cubicBezTo>
                <a:cubicBezTo>
                  <a:pt x="1115" y="238"/>
                  <a:pt x="1138" y="240"/>
                  <a:pt x="1148" y="228"/>
                </a:cubicBezTo>
                <a:cubicBezTo>
                  <a:pt x="1161" y="213"/>
                  <a:pt x="1149" y="183"/>
                  <a:pt x="1122" y="161"/>
                </a:cubicBezTo>
                <a:cubicBezTo>
                  <a:pt x="1096" y="138"/>
                  <a:pt x="1064" y="132"/>
                  <a:pt x="1052" y="147"/>
                </a:cubicBezTo>
                <a:cubicBezTo>
                  <a:pt x="1042" y="159"/>
                  <a:pt x="1048" y="181"/>
                  <a:pt x="1065" y="201"/>
                </a:cubicBezTo>
                <a:cubicBezTo>
                  <a:pt x="1014" y="261"/>
                  <a:pt x="1014" y="261"/>
                  <a:pt x="1014" y="261"/>
                </a:cubicBezTo>
                <a:cubicBezTo>
                  <a:pt x="975" y="230"/>
                  <a:pt x="930" y="204"/>
                  <a:pt x="883" y="185"/>
                </a:cubicBezTo>
                <a:cubicBezTo>
                  <a:pt x="910" y="112"/>
                  <a:pt x="910" y="112"/>
                  <a:pt x="910" y="112"/>
                </a:cubicBezTo>
                <a:cubicBezTo>
                  <a:pt x="936" y="116"/>
                  <a:pt x="958" y="110"/>
                  <a:pt x="963" y="96"/>
                </a:cubicBezTo>
                <a:cubicBezTo>
                  <a:pt x="970" y="78"/>
                  <a:pt x="949" y="53"/>
                  <a:pt x="916" y="42"/>
                </a:cubicBezTo>
                <a:cubicBezTo>
                  <a:pt x="883" y="30"/>
                  <a:pt x="851" y="35"/>
                  <a:pt x="845" y="53"/>
                </a:cubicBezTo>
                <a:cubicBezTo>
                  <a:pt x="840" y="67"/>
                  <a:pt x="853" y="86"/>
                  <a:pt x="876" y="99"/>
                </a:cubicBezTo>
                <a:cubicBezTo>
                  <a:pt x="849" y="173"/>
                  <a:pt x="849" y="173"/>
                  <a:pt x="849" y="173"/>
                </a:cubicBezTo>
                <a:cubicBezTo>
                  <a:pt x="802" y="157"/>
                  <a:pt x="751" y="148"/>
                  <a:pt x="699" y="146"/>
                </a:cubicBezTo>
                <a:cubicBezTo>
                  <a:pt x="699" y="68"/>
                  <a:pt x="699" y="68"/>
                  <a:pt x="699" y="68"/>
                </a:cubicBezTo>
                <a:cubicBezTo>
                  <a:pt x="725" y="64"/>
                  <a:pt x="744" y="51"/>
                  <a:pt x="744" y="35"/>
                </a:cubicBezTo>
                <a:cubicBezTo>
                  <a:pt x="744" y="16"/>
                  <a:pt x="716" y="0"/>
                  <a:pt x="681" y="0"/>
                </a:cubicBezTo>
                <a:cubicBezTo>
                  <a:pt x="647" y="0"/>
                  <a:pt x="618" y="16"/>
                  <a:pt x="618" y="35"/>
                </a:cubicBezTo>
                <a:cubicBezTo>
                  <a:pt x="618" y="51"/>
                  <a:pt x="637" y="64"/>
                  <a:pt x="663" y="68"/>
                </a:cubicBezTo>
                <a:cubicBezTo>
                  <a:pt x="663" y="146"/>
                  <a:pt x="663" y="146"/>
                  <a:pt x="663" y="146"/>
                </a:cubicBezTo>
                <a:cubicBezTo>
                  <a:pt x="611" y="148"/>
                  <a:pt x="561" y="157"/>
                  <a:pt x="514" y="173"/>
                </a:cubicBezTo>
                <a:cubicBezTo>
                  <a:pt x="487" y="99"/>
                  <a:pt x="487" y="99"/>
                  <a:pt x="487" y="99"/>
                </a:cubicBezTo>
                <a:cubicBezTo>
                  <a:pt x="510" y="86"/>
                  <a:pt x="523" y="67"/>
                  <a:pt x="518" y="53"/>
                </a:cubicBezTo>
                <a:cubicBezTo>
                  <a:pt x="511" y="35"/>
                  <a:pt x="479" y="30"/>
                  <a:pt x="447" y="42"/>
                </a:cubicBezTo>
                <a:cubicBezTo>
                  <a:pt x="414" y="53"/>
                  <a:pt x="393" y="78"/>
                  <a:pt x="399" y="96"/>
                </a:cubicBezTo>
                <a:cubicBezTo>
                  <a:pt x="405" y="110"/>
                  <a:pt x="427" y="116"/>
                  <a:pt x="453" y="112"/>
                </a:cubicBezTo>
                <a:cubicBezTo>
                  <a:pt x="480" y="185"/>
                  <a:pt x="480" y="185"/>
                  <a:pt x="480" y="185"/>
                </a:cubicBezTo>
                <a:cubicBezTo>
                  <a:pt x="432" y="204"/>
                  <a:pt x="388" y="230"/>
                  <a:pt x="348" y="261"/>
                </a:cubicBezTo>
                <a:cubicBezTo>
                  <a:pt x="298" y="201"/>
                  <a:pt x="298" y="201"/>
                  <a:pt x="298" y="201"/>
                </a:cubicBezTo>
                <a:cubicBezTo>
                  <a:pt x="315" y="181"/>
                  <a:pt x="321" y="159"/>
                  <a:pt x="311" y="147"/>
                </a:cubicBezTo>
                <a:cubicBezTo>
                  <a:pt x="299" y="132"/>
                  <a:pt x="267" y="138"/>
                  <a:pt x="240" y="161"/>
                </a:cubicBezTo>
                <a:cubicBezTo>
                  <a:pt x="214" y="183"/>
                  <a:pt x="202" y="213"/>
                  <a:pt x="214" y="228"/>
                </a:cubicBezTo>
                <a:cubicBezTo>
                  <a:pt x="225" y="240"/>
                  <a:pt x="248" y="238"/>
                  <a:pt x="270" y="224"/>
                </a:cubicBezTo>
                <a:cubicBezTo>
                  <a:pt x="321" y="284"/>
                  <a:pt x="321" y="284"/>
                  <a:pt x="321" y="284"/>
                </a:cubicBezTo>
                <a:cubicBezTo>
                  <a:pt x="283" y="318"/>
                  <a:pt x="250" y="357"/>
                  <a:pt x="223" y="401"/>
                </a:cubicBezTo>
                <a:cubicBezTo>
                  <a:pt x="155" y="362"/>
                  <a:pt x="155" y="362"/>
                  <a:pt x="155" y="362"/>
                </a:cubicBezTo>
                <a:cubicBezTo>
                  <a:pt x="164" y="337"/>
                  <a:pt x="162" y="314"/>
                  <a:pt x="149" y="306"/>
                </a:cubicBezTo>
                <a:cubicBezTo>
                  <a:pt x="132" y="296"/>
                  <a:pt x="105" y="313"/>
                  <a:pt x="87" y="343"/>
                </a:cubicBezTo>
                <a:cubicBezTo>
                  <a:pt x="70" y="373"/>
                  <a:pt x="69" y="405"/>
                  <a:pt x="86" y="415"/>
                </a:cubicBezTo>
                <a:cubicBezTo>
                  <a:pt x="99" y="423"/>
                  <a:pt x="120" y="413"/>
                  <a:pt x="137" y="393"/>
                </a:cubicBezTo>
                <a:cubicBezTo>
                  <a:pt x="205" y="432"/>
                  <a:pt x="205" y="432"/>
                  <a:pt x="205" y="432"/>
                </a:cubicBezTo>
                <a:cubicBezTo>
                  <a:pt x="181" y="476"/>
                  <a:pt x="163" y="524"/>
                  <a:pt x="153" y="575"/>
                </a:cubicBezTo>
                <a:cubicBezTo>
                  <a:pt x="76" y="561"/>
                  <a:pt x="76" y="561"/>
                  <a:pt x="76" y="561"/>
                </a:cubicBezTo>
                <a:cubicBezTo>
                  <a:pt x="76" y="535"/>
                  <a:pt x="66" y="514"/>
                  <a:pt x="51" y="511"/>
                </a:cubicBezTo>
                <a:cubicBezTo>
                  <a:pt x="32" y="508"/>
                  <a:pt x="12" y="533"/>
                  <a:pt x="6" y="567"/>
                </a:cubicBezTo>
                <a:cubicBezTo>
                  <a:pt x="0" y="601"/>
                  <a:pt x="10" y="632"/>
                  <a:pt x="29" y="635"/>
                </a:cubicBezTo>
                <a:cubicBezTo>
                  <a:pt x="44" y="638"/>
                  <a:pt x="61" y="621"/>
                  <a:pt x="70" y="597"/>
                </a:cubicBezTo>
                <a:cubicBezTo>
                  <a:pt x="147" y="610"/>
                  <a:pt x="147" y="610"/>
                  <a:pt x="147" y="610"/>
                </a:cubicBezTo>
                <a:cubicBezTo>
                  <a:pt x="143" y="635"/>
                  <a:pt x="141" y="660"/>
                  <a:pt x="141" y="686"/>
                </a:cubicBezTo>
                <a:cubicBezTo>
                  <a:pt x="141" y="712"/>
                  <a:pt x="143" y="737"/>
                  <a:pt x="147" y="762"/>
                </a:cubicBezTo>
                <a:cubicBezTo>
                  <a:pt x="70" y="776"/>
                  <a:pt x="70" y="776"/>
                  <a:pt x="70" y="776"/>
                </a:cubicBezTo>
                <a:cubicBezTo>
                  <a:pt x="61" y="751"/>
                  <a:pt x="44" y="734"/>
                  <a:pt x="29" y="737"/>
                </a:cubicBezTo>
                <a:cubicBezTo>
                  <a:pt x="10" y="741"/>
                  <a:pt x="0" y="771"/>
                  <a:pt x="6" y="805"/>
                </a:cubicBezTo>
                <a:cubicBezTo>
                  <a:pt x="12" y="840"/>
                  <a:pt x="32" y="865"/>
                  <a:pt x="51" y="861"/>
                </a:cubicBezTo>
                <a:cubicBezTo>
                  <a:pt x="66" y="859"/>
                  <a:pt x="76" y="838"/>
                  <a:pt x="76" y="811"/>
                </a:cubicBezTo>
                <a:cubicBezTo>
                  <a:pt x="153" y="798"/>
                  <a:pt x="153" y="798"/>
                  <a:pt x="153" y="798"/>
                </a:cubicBezTo>
                <a:cubicBezTo>
                  <a:pt x="163" y="848"/>
                  <a:pt x="181" y="896"/>
                  <a:pt x="205" y="940"/>
                </a:cubicBezTo>
                <a:cubicBezTo>
                  <a:pt x="137" y="980"/>
                  <a:pt x="137" y="980"/>
                  <a:pt x="137" y="980"/>
                </a:cubicBezTo>
                <a:cubicBezTo>
                  <a:pt x="120" y="959"/>
                  <a:pt x="99" y="949"/>
                  <a:pt x="86" y="957"/>
                </a:cubicBezTo>
                <a:cubicBezTo>
                  <a:pt x="69" y="967"/>
                  <a:pt x="70" y="999"/>
                  <a:pt x="87" y="1029"/>
                </a:cubicBezTo>
                <a:cubicBezTo>
                  <a:pt x="105" y="1059"/>
                  <a:pt x="132" y="1076"/>
                  <a:pt x="149" y="1066"/>
                </a:cubicBezTo>
                <a:cubicBezTo>
                  <a:pt x="162" y="1059"/>
                  <a:pt x="164" y="1035"/>
                  <a:pt x="155" y="1011"/>
                </a:cubicBezTo>
                <a:cubicBezTo>
                  <a:pt x="223" y="972"/>
                  <a:pt x="223" y="972"/>
                  <a:pt x="223" y="972"/>
                </a:cubicBezTo>
                <a:cubicBezTo>
                  <a:pt x="250" y="1015"/>
                  <a:pt x="283" y="1054"/>
                  <a:pt x="321" y="1088"/>
                </a:cubicBezTo>
                <a:cubicBezTo>
                  <a:pt x="270" y="1148"/>
                  <a:pt x="270" y="1148"/>
                  <a:pt x="270" y="1148"/>
                </a:cubicBezTo>
                <a:cubicBezTo>
                  <a:pt x="248" y="1135"/>
                  <a:pt x="225" y="1133"/>
                  <a:pt x="214" y="1145"/>
                </a:cubicBezTo>
                <a:cubicBezTo>
                  <a:pt x="202" y="1159"/>
                  <a:pt x="214" y="1189"/>
                  <a:pt x="240" y="1212"/>
                </a:cubicBezTo>
                <a:cubicBezTo>
                  <a:pt x="267" y="1234"/>
                  <a:pt x="299" y="1240"/>
                  <a:pt x="311" y="1226"/>
                </a:cubicBezTo>
                <a:cubicBezTo>
                  <a:pt x="321" y="1214"/>
                  <a:pt x="315" y="1191"/>
                  <a:pt x="298" y="1171"/>
                </a:cubicBezTo>
                <a:cubicBezTo>
                  <a:pt x="348" y="1111"/>
                  <a:pt x="348" y="1111"/>
                  <a:pt x="348" y="1111"/>
                </a:cubicBezTo>
                <a:cubicBezTo>
                  <a:pt x="388" y="1142"/>
                  <a:pt x="432" y="1168"/>
                  <a:pt x="480" y="1187"/>
                </a:cubicBezTo>
                <a:cubicBezTo>
                  <a:pt x="453" y="1261"/>
                  <a:pt x="453" y="1261"/>
                  <a:pt x="453" y="1261"/>
                </a:cubicBezTo>
                <a:cubicBezTo>
                  <a:pt x="427" y="1256"/>
                  <a:pt x="405" y="1262"/>
                  <a:pt x="399" y="1277"/>
                </a:cubicBezTo>
                <a:cubicBezTo>
                  <a:pt x="393" y="1295"/>
                  <a:pt x="414" y="1319"/>
                  <a:pt x="447" y="1331"/>
                </a:cubicBezTo>
                <a:cubicBezTo>
                  <a:pt x="479" y="1343"/>
                  <a:pt x="511" y="1338"/>
                  <a:pt x="518" y="1320"/>
                </a:cubicBezTo>
                <a:cubicBezTo>
                  <a:pt x="523" y="1305"/>
                  <a:pt x="510" y="1286"/>
                  <a:pt x="487" y="1273"/>
                </a:cubicBezTo>
                <a:cubicBezTo>
                  <a:pt x="514" y="1200"/>
                  <a:pt x="514" y="1200"/>
                  <a:pt x="514" y="1200"/>
                </a:cubicBezTo>
                <a:cubicBezTo>
                  <a:pt x="561" y="1215"/>
                  <a:pt x="611" y="1224"/>
                  <a:pt x="663" y="1226"/>
                </a:cubicBezTo>
                <a:cubicBezTo>
                  <a:pt x="663" y="1304"/>
                  <a:pt x="663" y="1304"/>
                  <a:pt x="663" y="1304"/>
                </a:cubicBezTo>
                <a:cubicBezTo>
                  <a:pt x="637" y="1308"/>
                  <a:pt x="618" y="1322"/>
                  <a:pt x="618" y="1337"/>
                </a:cubicBezTo>
                <a:cubicBezTo>
                  <a:pt x="618" y="1357"/>
                  <a:pt x="647" y="1372"/>
                  <a:pt x="681" y="1372"/>
                </a:cubicBezTo>
                <a:cubicBezTo>
                  <a:pt x="716" y="1372"/>
                  <a:pt x="744" y="1357"/>
                  <a:pt x="744" y="1337"/>
                </a:cubicBezTo>
                <a:cubicBezTo>
                  <a:pt x="744" y="1322"/>
                  <a:pt x="725" y="1308"/>
                  <a:pt x="699" y="1304"/>
                </a:cubicBezTo>
                <a:cubicBezTo>
                  <a:pt x="699" y="1226"/>
                  <a:pt x="699" y="1226"/>
                  <a:pt x="699" y="1226"/>
                </a:cubicBezTo>
                <a:cubicBezTo>
                  <a:pt x="751" y="1224"/>
                  <a:pt x="802" y="1215"/>
                  <a:pt x="849" y="1200"/>
                </a:cubicBezTo>
                <a:cubicBezTo>
                  <a:pt x="876" y="1273"/>
                  <a:pt x="876" y="1273"/>
                  <a:pt x="876" y="1273"/>
                </a:cubicBezTo>
                <a:cubicBezTo>
                  <a:pt x="853" y="1286"/>
                  <a:pt x="840" y="1305"/>
                  <a:pt x="845" y="1320"/>
                </a:cubicBezTo>
                <a:cubicBezTo>
                  <a:pt x="851" y="1338"/>
                  <a:pt x="883" y="1343"/>
                  <a:pt x="916" y="1331"/>
                </a:cubicBezTo>
                <a:cubicBezTo>
                  <a:pt x="949" y="1319"/>
                  <a:pt x="970" y="1295"/>
                  <a:pt x="963" y="1277"/>
                </a:cubicBezTo>
                <a:cubicBezTo>
                  <a:pt x="958" y="1262"/>
                  <a:pt x="936" y="1256"/>
                  <a:pt x="910" y="1261"/>
                </a:cubicBezTo>
                <a:cubicBezTo>
                  <a:pt x="883" y="1187"/>
                  <a:pt x="883" y="1187"/>
                  <a:pt x="883" y="1187"/>
                </a:cubicBezTo>
                <a:cubicBezTo>
                  <a:pt x="930" y="1168"/>
                  <a:pt x="975" y="1142"/>
                  <a:pt x="1014" y="1111"/>
                </a:cubicBezTo>
                <a:cubicBezTo>
                  <a:pt x="1065" y="1171"/>
                  <a:pt x="1065" y="1171"/>
                  <a:pt x="1065" y="1171"/>
                </a:cubicBezTo>
                <a:cubicBezTo>
                  <a:pt x="1048" y="1191"/>
                  <a:pt x="1042" y="1214"/>
                  <a:pt x="1052" y="1226"/>
                </a:cubicBezTo>
                <a:cubicBezTo>
                  <a:pt x="1064" y="1240"/>
                  <a:pt x="1096" y="1234"/>
                  <a:pt x="1122" y="1212"/>
                </a:cubicBezTo>
                <a:cubicBezTo>
                  <a:pt x="1149" y="1189"/>
                  <a:pt x="1161" y="1159"/>
                  <a:pt x="1148" y="1145"/>
                </a:cubicBezTo>
                <a:cubicBezTo>
                  <a:pt x="1138" y="1133"/>
                  <a:pt x="1115" y="1135"/>
                  <a:pt x="1092" y="1148"/>
                </a:cubicBezTo>
                <a:cubicBezTo>
                  <a:pt x="1042" y="1088"/>
                  <a:pt x="1042" y="1088"/>
                  <a:pt x="1042" y="1088"/>
                </a:cubicBezTo>
                <a:cubicBezTo>
                  <a:pt x="1080" y="1054"/>
                  <a:pt x="1113" y="1015"/>
                  <a:pt x="1140" y="972"/>
                </a:cubicBezTo>
                <a:cubicBezTo>
                  <a:pt x="1208" y="1011"/>
                  <a:pt x="1208" y="1011"/>
                  <a:pt x="1208" y="1011"/>
                </a:cubicBezTo>
                <a:cubicBezTo>
                  <a:pt x="1198" y="1035"/>
                  <a:pt x="1200" y="1059"/>
                  <a:pt x="1214" y="1066"/>
                </a:cubicBezTo>
                <a:cubicBezTo>
                  <a:pt x="1230" y="1076"/>
                  <a:pt x="1258" y="1059"/>
                  <a:pt x="1275" y="1029"/>
                </a:cubicBezTo>
                <a:cubicBezTo>
                  <a:pt x="1293" y="999"/>
                  <a:pt x="1293" y="967"/>
                  <a:pt x="1277" y="957"/>
                </a:cubicBezTo>
                <a:cubicBezTo>
                  <a:pt x="1263" y="949"/>
                  <a:pt x="1242" y="959"/>
                  <a:pt x="1226" y="980"/>
                </a:cubicBezTo>
                <a:cubicBezTo>
                  <a:pt x="1158" y="940"/>
                  <a:pt x="1158" y="940"/>
                  <a:pt x="1158" y="940"/>
                </a:cubicBezTo>
                <a:cubicBezTo>
                  <a:pt x="1181" y="896"/>
                  <a:pt x="1199" y="848"/>
                  <a:pt x="1210" y="798"/>
                </a:cubicBezTo>
                <a:cubicBezTo>
                  <a:pt x="1287" y="811"/>
                  <a:pt x="1287" y="811"/>
                  <a:pt x="1287" y="811"/>
                </a:cubicBezTo>
                <a:cubicBezTo>
                  <a:pt x="1287" y="838"/>
                  <a:pt x="1296" y="859"/>
                  <a:pt x="1312" y="861"/>
                </a:cubicBezTo>
                <a:cubicBezTo>
                  <a:pt x="1331" y="865"/>
                  <a:pt x="1351" y="840"/>
                  <a:pt x="1357" y="805"/>
                </a:cubicBezTo>
                <a:cubicBezTo>
                  <a:pt x="1363" y="771"/>
                  <a:pt x="1353" y="741"/>
                  <a:pt x="1334" y="737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800" dirty="0">
              <a:solidFill>
                <a:srgbClr val="1A2155"/>
              </a:solidFill>
              <a:latin typeface="Arial Narrow" pitchFamily="34" charset="0"/>
            </a:endParaRPr>
          </a:p>
        </p:txBody>
      </p:sp>
      <p:sp>
        <p:nvSpPr>
          <p:cNvPr id="43169" name="TextBox 88"/>
          <p:cNvSpPr txBox="1">
            <a:spLocks noChangeArrowheads="1"/>
          </p:cNvSpPr>
          <p:nvPr/>
        </p:nvSpPr>
        <p:spPr bwMode="auto">
          <a:xfrm>
            <a:off x="1322388" y="1735138"/>
            <a:ext cx="1411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1A2155"/>
                </a:solidFill>
                <a:latin typeface="Arial Narrow" pitchFamily="34" charset="0"/>
              </a:rPr>
              <a:t>Day 1</a:t>
            </a:r>
          </a:p>
        </p:txBody>
      </p:sp>
      <p:grpSp>
        <p:nvGrpSpPr>
          <p:cNvPr id="3" name="Group 99"/>
          <p:cNvGrpSpPr/>
          <p:nvPr/>
        </p:nvGrpSpPr>
        <p:grpSpPr>
          <a:xfrm>
            <a:off x="831850" y="1995488"/>
            <a:ext cx="1670050" cy="654050"/>
            <a:chOff x="3956050" y="2109788"/>
            <a:chExt cx="1046163" cy="654050"/>
          </a:xfrm>
        </p:grpSpPr>
        <p:sp>
          <p:nvSpPr>
            <p:cNvPr id="13" name="Right Arrow 12"/>
            <p:cNvSpPr>
              <a:spLocks noChangeArrowheads="1"/>
            </p:cNvSpPr>
            <p:nvPr/>
          </p:nvSpPr>
          <p:spPr bwMode="auto">
            <a:xfrm rot="5400000">
              <a:off x="4181476" y="1955800"/>
              <a:ext cx="603250" cy="101282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vert="eaVert" anchor="ctr"/>
            <a:lstStyle/>
            <a:p>
              <a:pPr algn="ctr">
                <a:defRPr/>
              </a:pPr>
              <a:endParaRPr lang="en-US" sz="2800" dirty="0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71" name="TextBox 14"/>
            <p:cNvSpPr txBox="1">
              <a:spLocks noChangeArrowheads="1"/>
            </p:cNvSpPr>
            <p:nvPr/>
          </p:nvSpPr>
          <p:spPr bwMode="auto">
            <a:xfrm>
              <a:off x="3956050" y="2109788"/>
              <a:ext cx="104616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Arial Narrow" pitchFamily="34" charset="0"/>
                </a:rPr>
                <a:t>Transduce </a:t>
              </a:r>
              <a:r>
                <a:rPr lang="en-US" sz="1600" b="1" dirty="0" smtClean="0">
                  <a:solidFill>
                    <a:srgbClr val="FFFFFF"/>
                  </a:solidFill>
                  <a:latin typeface="Arial Narrow" pitchFamily="34" charset="0"/>
                </a:rPr>
                <a:t>Cells</a:t>
              </a:r>
            </a:p>
            <a:p>
              <a:pPr algn="ctr"/>
              <a:r>
                <a:rPr lang="en-US" sz="1600" b="1" dirty="0" smtClean="0">
                  <a:solidFill>
                    <a:srgbClr val="FFFFFF"/>
                  </a:solidFill>
                  <a:latin typeface="Arial Narrow" pitchFamily="34" charset="0"/>
                </a:rPr>
                <a:t>overnight </a:t>
              </a:r>
              <a:endParaRPr lang="en-US" sz="1600" b="1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43172" name="TextBox 89"/>
          <p:cNvSpPr txBox="1">
            <a:spLocks noChangeArrowheads="1"/>
          </p:cNvSpPr>
          <p:nvPr/>
        </p:nvSpPr>
        <p:spPr bwMode="auto">
          <a:xfrm>
            <a:off x="1397000" y="4775200"/>
            <a:ext cx="828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1A2155"/>
                </a:solidFill>
                <a:latin typeface="Arial Narrow" pitchFamily="34" charset="0"/>
              </a:rPr>
              <a:t>Day 2</a:t>
            </a:r>
          </a:p>
        </p:txBody>
      </p:sp>
      <p:grpSp>
        <p:nvGrpSpPr>
          <p:cNvPr id="4" name="Group 139"/>
          <p:cNvGrpSpPr>
            <a:grpSpLocks/>
          </p:cNvGrpSpPr>
          <p:nvPr/>
        </p:nvGrpSpPr>
        <p:grpSpPr bwMode="auto">
          <a:xfrm>
            <a:off x="788988" y="2713038"/>
            <a:ext cx="1668462" cy="595312"/>
            <a:chOff x="3330224" y="2472267"/>
            <a:chExt cx="2844797" cy="1013001"/>
          </a:xfrm>
        </p:grpSpPr>
        <p:grpSp>
          <p:nvGrpSpPr>
            <p:cNvPr id="5" name="Group 178"/>
            <p:cNvGrpSpPr>
              <a:grpSpLocks noChangeAspect="1"/>
            </p:cNvGrpSpPr>
            <p:nvPr/>
          </p:nvGrpSpPr>
          <p:grpSpPr bwMode="auto">
            <a:xfrm>
              <a:off x="3330224" y="2472267"/>
              <a:ext cx="2844797" cy="1013001"/>
              <a:chOff x="1521" y="878"/>
              <a:chExt cx="2718" cy="1522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5" name="Oval 172"/>
              <p:cNvSpPr>
                <a:spLocks noChangeAspect="1" noChangeArrowheads="1"/>
              </p:cNvSpPr>
              <p:nvPr/>
            </p:nvSpPr>
            <p:spPr bwMode="auto">
              <a:xfrm>
                <a:off x="1521" y="1200"/>
                <a:ext cx="2718" cy="1077"/>
              </a:xfrm>
              <a:prstGeom prst="ellipse">
                <a:avLst/>
              </a:prstGeom>
              <a:grpFill/>
              <a:ln w="63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 dirty="0">
                  <a:solidFill>
                    <a:srgbClr val="1A2155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6" name="Freeform 175"/>
              <p:cNvSpPr>
                <a:spLocks noChangeAspect="1"/>
              </p:cNvSpPr>
              <p:nvPr/>
            </p:nvSpPr>
            <p:spPr bwMode="auto">
              <a:xfrm>
                <a:off x="1521" y="878"/>
                <a:ext cx="2718" cy="964"/>
              </a:xfrm>
              <a:custGeom>
                <a:avLst/>
                <a:gdLst>
                  <a:gd name="T0" fmla="*/ 0 w 1151"/>
                  <a:gd name="T1" fmla="*/ 964 h 408"/>
                  <a:gd name="T2" fmla="*/ 1358 w 1151"/>
                  <a:gd name="T3" fmla="*/ 425 h 408"/>
                  <a:gd name="T4" fmla="*/ 2718 w 1151"/>
                  <a:gd name="T5" fmla="*/ 964 h 408"/>
                  <a:gd name="T6" fmla="*/ 2718 w 1151"/>
                  <a:gd name="T7" fmla="*/ 539 h 408"/>
                  <a:gd name="T8" fmla="*/ 1358 w 1151"/>
                  <a:gd name="T9" fmla="*/ 0 h 408"/>
                  <a:gd name="T10" fmla="*/ 0 w 1151"/>
                  <a:gd name="T11" fmla="*/ 539 h 408"/>
                  <a:gd name="T12" fmla="*/ 0 w 1151"/>
                  <a:gd name="T13" fmla="*/ 964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1"/>
                  <a:gd name="T22" fmla="*/ 0 h 408"/>
                  <a:gd name="T23" fmla="*/ 1151 w 1151"/>
                  <a:gd name="T24" fmla="*/ 408 h 4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1" h="408">
                    <a:moveTo>
                      <a:pt x="0" y="408"/>
                    </a:moveTo>
                    <a:cubicBezTo>
                      <a:pt x="0" y="282"/>
                      <a:pt x="258" y="180"/>
                      <a:pt x="575" y="180"/>
                    </a:cubicBezTo>
                    <a:cubicBezTo>
                      <a:pt x="893" y="180"/>
                      <a:pt x="1151" y="282"/>
                      <a:pt x="1151" y="408"/>
                    </a:cubicBezTo>
                    <a:cubicBezTo>
                      <a:pt x="1151" y="228"/>
                      <a:pt x="1151" y="228"/>
                      <a:pt x="1151" y="228"/>
                    </a:cubicBezTo>
                    <a:cubicBezTo>
                      <a:pt x="1151" y="102"/>
                      <a:pt x="893" y="0"/>
                      <a:pt x="575" y="0"/>
                    </a:cubicBezTo>
                    <a:cubicBezTo>
                      <a:pt x="258" y="0"/>
                      <a:pt x="0" y="102"/>
                      <a:pt x="0" y="228"/>
                    </a:cubicBezTo>
                    <a:lnTo>
                      <a:pt x="0" y="408"/>
                    </a:lnTo>
                    <a:close/>
                  </a:path>
                </a:pathLst>
              </a:custGeom>
              <a:grpFill/>
              <a:ln w="6350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 dirty="0">
                  <a:solidFill>
                    <a:srgbClr val="1A2155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7" name="Freeform 176"/>
              <p:cNvSpPr>
                <a:spLocks noChangeAspect="1"/>
              </p:cNvSpPr>
              <p:nvPr/>
            </p:nvSpPr>
            <p:spPr bwMode="auto">
              <a:xfrm>
                <a:off x="1521" y="1436"/>
                <a:ext cx="2718" cy="964"/>
              </a:xfrm>
              <a:custGeom>
                <a:avLst/>
                <a:gdLst>
                  <a:gd name="T0" fmla="*/ 0 w 1151"/>
                  <a:gd name="T1" fmla="*/ 425 h 408"/>
                  <a:gd name="T2" fmla="*/ 1358 w 1151"/>
                  <a:gd name="T3" fmla="*/ 964 h 408"/>
                  <a:gd name="T4" fmla="*/ 2718 w 1151"/>
                  <a:gd name="T5" fmla="*/ 425 h 408"/>
                  <a:gd name="T6" fmla="*/ 2718 w 1151"/>
                  <a:gd name="T7" fmla="*/ 0 h 408"/>
                  <a:gd name="T8" fmla="*/ 1358 w 1151"/>
                  <a:gd name="T9" fmla="*/ 539 h 408"/>
                  <a:gd name="T10" fmla="*/ 0 w 1151"/>
                  <a:gd name="T11" fmla="*/ 0 h 408"/>
                  <a:gd name="T12" fmla="*/ 0 w 1151"/>
                  <a:gd name="T13" fmla="*/ 425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1"/>
                  <a:gd name="T22" fmla="*/ 0 h 408"/>
                  <a:gd name="T23" fmla="*/ 1151 w 1151"/>
                  <a:gd name="T24" fmla="*/ 408 h 4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1" h="408">
                    <a:moveTo>
                      <a:pt x="0" y="180"/>
                    </a:moveTo>
                    <a:cubicBezTo>
                      <a:pt x="0" y="306"/>
                      <a:pt x="258" y="408"/>
                      <a:pt x="575" y="408"/>
                    </a:cubicBezTo>
                    <a:cubicBezTo>
                      <a:pt x="893" y="408"/>
                      <a:pt x="1151" y="306"/>
                      <a:pt x="1151" y="180"/>
                    </a:cubicBezTo>
                    <a:cubicBezTo>
                      <a:pt x="1151" y="0"/>
                      <a:pt x="1151" y="0"/>
                      <a:pt x="1151" y="0"/>
                    </a:cubicBezTo>
                    <a:cubicBezTo>
                      <a:pt x="1151" y="126"/>
                      <a:pt x="893" y="228"/>
                      <a:pt x="575" y="228"/>
                    </a:cubicBezTo>
                    <a:cubicBezTo>
                      <a:pt x="258" y="228"/>
                      <a:pt x="0" y="126"/>
                      <a:pt x="0" y="0"/>
                    </a:cubicBezTo>
                    <a:lnTo>
                      <a:pt x="0" y="180"/>
                    </a:lnTo>
                    <a:close/>
                  </a:path>
                </a:pathLst>
              </a:custGeom>
              <a:grpFill/>
              <a:ln w="6350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 dirty="0">
                  <a:solidFill>
                    <a:srgbClr val="1A2155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7" name="Group 138"/>
            <p:cNvGrpSpPr>
              <a:grpSpLocks/>
            </p:cNvGrpSpPr>
            <p:nvPr/>
          </p:nvGrpSpPr>
          <p:grpSpPr bwMode="auto">
            <a:xfrm>
              <a:off x="3601847" y="2822222"/>
              <a:ext cx="2178066" cy="378178"/>
              <a:chOff x="790914" y="4205111"/>
              <a:chExt cx="2036953" cy="508000"/>
            </a:xfrm>
          </p:grpSpPr>
          <p:grpSp>
            <p:nvGrpSpPr>
              <p:cNvPr id="8" name="Group 57"/>
              <p:cNvGrpSpPr>
                <a:grpSpLocks/>
              </p:cNvGrpSpPr>
              <p:nvPr/>
            </p:nvGrpSpPr>
            <p:grpSpPr bwMode="auto">
              <a:xfrm>
                <a:off x="807848" y="4312355"/>
                <a:ext cx="456508" cy="90311"/>
                <a:chOff x="2185811" y="4246807"/>
                <a:chExt cx="692856" cy="143335"/>
              </a:xfrm>
            </p:grpSpPr>
            <p:sp>
              <p:nvSpPr>
                <p:cNvPr id="59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60404" y="3973380"/>
                  <a:ext cx="138220" cy="695395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60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28568" y="4275930"/>
                  <a:ext cx="51834" cy="107575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9" name="Group 90"/>
              <p:cNvGrpSpPr>
                <a:grpSpLocks/>
              </p:cNvGrpSpPr>
              <p:nvPr/>
            </p:nvGrpSpPr>
            <p:grpSpPr bwMode="auto">
              <a:xfrm>
                <a:off x="1061848" y="4374444"/>
                <a:ext cx="456508" cy="90311"/>
                <a:chOff x="2185811" y="4246807"/>
                <a:chExt cx="692856" cy="143335"/>
              </a:xfrm>
            </p:grpSpPr>
            <p:sp>
              <p:nvSpPr>
                <p:cNvPr id="92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50452" y="3989059"/>
                  <a:ext cx="143981" cy="691554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93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13817" y="4286809"/>
                  <a:ext cx="63353" cy="107575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1" name="Group 93"/>
              <p:cNvGrpSpPr>
                <a:grpSpLocks/>
              </p:cNvGrpSpPr>
              <p:nvPr/>
            </p:nvGrpSpPr>
            <p:grpSpPr bwMode="auto">
              <a:xfrm>
                <a:off x="1338426" y="4278488"/>
                <a:ext cx="456508" cy="90311"/>
                <a:chOff x="2185811" y="4246807"/>
                <a:chExt cx="692856" cy="143335"/>
              </a:xfrm>
            </p:grpSpPr>
            <p:sp>
              <p:nvSpPr>
                <p:cNvPr id="95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55220" y="3968579"/>
                  <a:ext cx="143977" cy="703079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96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24350" y="4272088"/>
                  <a:ext cx="63349" cy="107575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4" name="Group 96"/>
              <p:cNvGrpSpPr>
                <a:grpSpLocks/>
              </p:cNvGrpSpPr>
              <p:nvPr/>
            </p:nvGrpSpPr>
            <p:grpSpPr bwMode="auto">
              <a:xfrm>
                <a:off x="790914" y="4476044"/>
                <a:ext cx="456508" cy="90311"/>
                <a:chOff x="2185811" y="4246807"/>
                <a:chExt cx="692856" cy="143335"/>
              </a:xfrm>
            </p:grpSpPr>
            <p:sp>
              <p:nvSpPr>
                <p:cNvPr id="98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50568" y="3996747"/>
                  <a:ext cx="143981" cy="676186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99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11055" y="4283933"/>
                  <a:ext cx="69110" cy="107575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5" name="Group 99"/>
              <p:cNvGrpSpPr>
                <a:grpSpLocks/>
              </p:cNvGrpSpPr>
              <p:nvPr/>
            </p:nvGrpSpPr>
            <p:grpSpPr bwMode="auto">
              <a:xfrm>
                <a:off x="1067492" y="4515555"/>
                <a:ext cx="456508" cy="90311"/>
                <a:chOff x="2185811" y="4246807"/>
                <a:chExt cx="692856" cy="143335"/>
              </a:xfrm>
            </p:grpSpPr>
            <p:sp>
              <p:nvSpPr>
                <p:cNvPr id="101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58216" y="3981062"/>
                  <a:ext cx="138220" cy="703081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02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24463" y="4281698"/>
                  <a:ext cx="63353" cy="107575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6" name="Group 102"/>
              <p:cNvGrpSpPr>
                <a:grpSpLocks/>
              </p:cNvGrpSpPr>
              <p:nvPr/>
            </p:nvGrpSpPr>
            <p:grpSpPr bwMode="auto">
              <a:xfrm>
                <a:off x="1400515" y="4430888"/>
                <a:ext cx="456508" cy="90311"/>
                <a:chOff x="2185811" y="4246807"/>
                <a:chExt cx="692856" cy="143335"/>
              </a:xfrm>
            </p:grpSpPr>
            <p:sp>
              <p:nvSpPr>
                <p:cNvPr id="104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55114" y="3978188"/>
                  <a:ext cx="143977" cy="683870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05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24243" y="4274017"/>
                  <a:ext cx="63349" cy="103732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7" name="Group 105"/>
              <p:cNvGrpSpPr>
                <a:grpSpLocks/>
              </p:cNvGrpSpPr>
              <p:nvPr/>
            </p:nvGrpSpPr>
            <p:grpSpPr bwMode="auto">
              <a:xfrm>
                <a:off x="1361004" y="4571999"/>
                <a:ext cx="456508" cy="90311"/>
                <a:chOff x="2185811" y="4246807"/>
                <a:chExt cx="692856" cy="143335"/>
              </a:xfrm>
            </p:grpSpPr>
            <p:sp>
              <p:nvSpPr>
                <p:cNvPr id="107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57447" y="3978830"/>
                  <a:ext cx="132462" cy="695397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08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24659" y="4272741"/>
                  <a:ext cx="63353" cy="107575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8" name="Group 108"/>
              <p:cNvGrpSpPr>
                <a:grpSpLocks/>
              </p:cNvGrpSpPr>
              <p:nvPr/>
            </p:nvGrpSpPr>
            <p:grpSpPr bwMode="auto">
              <a:xfrm>
                <a:off x="1694026" y="4329288"/>
                <a:ext cx="456508" cy="90311"/>
                <a:chOff x="2185811" y="4246807"/>
                <a:chExt cx="692856" cy="143335"/>
              </a:xfrm>
            </p:grpSpPr>
            <p:sp>
              <p:nvSpPr>
                <p:cNvPr id="110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53395" y="3968584"/>
                  <a:ext cx="155495" cy="691554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11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19640" y="4269211"/>
                  <a:ext cx="69110" cy="107575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9" name="Group 111"/>
              <p:cNvGrpSpPr>
                <a:grpSpLocks/>
              </p:cNvGrpSpPr>
              <p:nvPr/>
            </p:nvGrpSpPr>
            <p:grpSpPr bwMode="auto">
              <a:xfrm>
                <a:off x="1744825" y="4470399"/>
                <a:ext cx="456508" cy="90311"/>
                <a:chOff x="2185811" y="4246807"/>
                <a:chExt cx="692856" cy="143335"/>
              </a:xfrm>
            </p:grpSpPr>
            <p:sp>
              <p:nvSpPr>
                <p:cNvPr id="113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55050" y="3978827"/>
                  <a:ext cx="143981" cy="683870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14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24177" y="4274659"/>
                  <a:ext cx="63353" cy="103732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20" name="Group 114"/>
              <p:cNvGrpSpPr>
                <a:grpSpLocks/>
              </p:cNvGrpSpPr>
              <p:nvPr/>
            </p:nvGrpSpPr>
            <p:grpSpPr bwMode="auto">
              <a:xfrm>
                <a:off x="1050560" y="4238976"/>
                <a:ext cx="456508" cy="90311"/>
                <a:chOff x="2185811" y="4246807"/>
                <a:chExt cx="692856" cy="143335"/>
              </a:xfrm>
            </p:grpSpPr>
            <p:sp>
              <p:nvSpPr>
                <p:cNvPr id="116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65658" y="3967941"/>
                  <a:ext cx="132462" cy="691554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17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28067" y="4270490"/>
                  <a:ext cx="57592" cy="103732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21" name="Group 117"/>
              <p:cNvGrpSpPr>
                <a:grpSpLocks/>
              </p:cNvGrpSpPr>
              <p:nvPr/>
            </p:nvGrpSpPr>
            <p:grpSpPr bwMode="auto">
              <a:xfrm>
                <a:off x="2055270" y="4374443"/>
                <a:ext cx="456508" cy="90311"/>
                <a:chOff x="2185811" y="4246807"/>
                <a:chExt cx="692856" cy="143335"/>
              </a:xfrm>
            </p:grpSpPr>
            <p:sp>
              <p:nvSpPr>
                <p:cNvPr id="119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60283" y="3989063"/>
                  <a:ext cx="143981" cy="691554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20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25569" y="4288732"/>
                  <a:ext cx="63353" cy="103734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22" name="Group 120"/>
              <p:cNvGrpSpPr>
                <a:grpSpLocks/>
              </p:cNvGrpSpPr>
              <p:nvPr/>
            </p:nvGrpSpPr>
            <p:grpSpPr bwMode="auto">
              <a:xfrm>
                <a:off x="2032692" y="4532489"/>
                <a:ext cx="456508" cy="90311"/>
                <a:chOff x="2185811" y="4246807"/>
                <a:chExt cx="692856" cy="143335"/>
              </a:xfrm>
            </p:grpSpPr>
            <p:sp>
              <p:nvSpPr>
                <p:cNvPr id="122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52294" y="3978183"/>
                  <a:ext cx="155495" cy="695395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23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17578" y="4277856"/>
                  <a:ext cx="74867" cy="107575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23" name="Group 123"/>
              <p:cNvGrpSpPr>
                <a:grpSpLocks/>
              </p:cNvGrpSpPr>
              <p:nvPr/>
            </p:nvGrpSpPr>
            <p:grpSpPr bwMode="auto">
              <a:xfrm>
                <a:off x="1682737" y="4622800"/>
                <a:ext cx="456508" cy="90311"/>
                <a:chOff x="2185811" y="4246807"/>
                <a:chExt cx="692856" cy="143335"/>
              </a:xfrm>
            </p:grpSpPr>
            <p:sp>
              <p:nvSpPr>
                <p:cNvPr id="125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60912" y="3974989"/>
                  <a:ext cx="132462" cy="703079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26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27162" y="4275621"/>
                  <a:ext cx="57592" cy="107575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24" name="Group 126"/>
              <p:cNvGrpSpPr>
                <a:grpSpLocks/>
              </p:cNvGrpSpPr>
              <p:nvPr/>
            </p:nvGrpSpPr>
            <p:grpSpPr bwMode="auto">
              <a:xfrm>
                <a:off x="1976248" y="4227688"/>
                <a:ext cx="456508" cy="90311"/>
                <a:chOff x="2185811" y="4246807"/>
                <a:chExt cx="692856" cy="143335"/>
              </a:xfrm>
            </p:grpSpPr>
            <p:sp>
              <p:nvSpPr>
                <p:cNvPr id="128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55353" y="3968579"/>
                  <a:ext cx="143977" cy="703079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29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24483" y="4272088"/>
                  <a:ext cx="63349" cy="107575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28" name="Group 129"/>
              <p:cNvGrpSpPr>
                <a:grpSpLocks/>
              </p:cNvGrpSpPr>
              <p:nvPr/>
            </p:nvGrpSpPr>
            <p:grpSpPr bwMode="auto">
              <a:xfrm>
                <a:off x="2371359" y="4419599"/>
                <a:ext cx="456508" cy="90311"/>
                <a:chOff x="2185811" y="4246807"/>
                <a:chExt cx="692856" cy="143335"/>
              </a:xfrm>
            </p:grpSpPr>
            <p:sp>
              <p:nvSpPr>
                <p:cNvPr id="131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60788" y="3974987"/>
                  <a:ext cx="143981" cy="691554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32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26075" y="4274659"/>
                  <a:ext cx="63353" cy="103732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29" name="Group 132"/>
              <p:cNvGrpSpPr>
                <a:grpSpLocks/>
              </p:cNvGrpSpPr>
              <p:nvPr/>
            </p:nvGrpSpPr>
            <p:grpSpPr bwMode="auto">
              <a:xfrm>
                <a:off x="2326204" y="4272844"/>
                <a:ext cx="456508" cy="90311"/>
                <a:chOff x="2185811" y="4246807"/>
                <a:chExt cx="692856" cy="143335"/>
              </a:xfrm>
            </p:grpSpPr>
            <p:sp>
              <p:nvSpPr>
                <p:cNvPr id="134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63047" y="3986175"/>
                  <a:ext cx="138220" cy="691554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35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25453" y="4284884"/>
                  <a:ext cx="63353" cy="111418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30" name="Group 135"/>
              <p:cNvGrpSpPr>
                <a:grpSpLocks/>
              </p:cNvGrpSpPr>
              <p:nvPr/>
            </p:nvGrpSpPr>
            <p:grpSpPr bwMode="auto">
              <a:xfrm>
                <a:off x="1626293" y="4205111"/>
                <a:ext cx="456508" cy="90311"/>
                <a:chOff x="2185811" y="4246807"/>
                <a:chExt cx="692856" cy="143335"/>
              </a:xfrm>
            </p:grpSpPr>
            <p:sp>
              <p:nvSpPr>
                <p:cNvPr id="137" name="Freeform 6"/>
                <p:cNvSpPr>
                  <a:spLocks noChangeAspect="1"/>
                </p:cNvSpPr>
                <p:nvPr/>
              </p:nvSpPr>
              <p:spPr bwMode="auto">
                <a:xfrm rot="5400000" flipH="1">
                  <a:off x="2460143" y="3973696"/>
                  <a:ext cx="143977" cy="695395"/>
                </a:xfrm>
                <a:custGeom>
                  <a:avLst/>
                  <a:gdLst>
                    <a:gd name="T0" fmla="*/ 2147483647 w 1392"/>
                    <a:gd name="T1" fmla="*/ 2147483647 h 12000"/>
                    <a:gd name="T2" fmla="*/ 2147483647 w 1392"/>
                    <a:gd name="T3" fmla="*/ 2147483647 h 12000"/>
                    <a:gd name="T4" fmla="*/ 2147483647 w 1392"/>
                    <a:gd name="T5" fmla="*/ 2147483647 h 12000"/>
                    <a:gd name="T6" fmla="*/ 2147483647 w 1392"/>
                    <a:gd name="T7" fmla="*/ 2147483647 h 12000"/>
                    <a:gd name="T8" fmla="*/ 2147483647 w 1392"/>
                    <a:gd name="T9" fmla="*/ 2147483647 h 12000"/>
                    <a:gd name="T10" fmla="*/ 2147483647 w 1392"/>
                    <a:gd name="T11" fmla="*/ 2147483647 h 12000"/>
                    <a:gd name="T12" fmla="*/ 2147483647 w 1392"/>
                    <a:gd name="T13" fmla="*/ 2147483647 h 12000"/>
                    <a:gd name="T14" fmla="*/ 2147483647 w 1392"/>
                    <a:gd name="T15" fmla="*/ 2147483647 h 12000"/>
                    <a:gd name="T16" fmla="*/ 2147483647 w 1392"/>
                    <a:gd name="T17" fmla="*/ 0 h 12000"/>
                    <a:gd name="T18" fmla="*/ 2147483647 w 1392"/>
                    <a:gd name="T19" fmla="*/ 2147483647 h 12000"/>
                    <a:gd name="T20" fmla="*/ 2147483647 w 1392"/>
                    <a:gd name="T21" fmla="*/ 2147483647 h 12000"/>
                    <a:gd name="T22" fmla="*/ 2147483647 w 1392"/>
                    <a:gd name="T23" fmla="*/ 2147483647 h 12000"/>
                    <a:gd name="T24" fmla="*/ 2147483647 w 1392"/>
                    <a:gd name="T25" fmla="*/ 2147483647 h 12000"/>
                    <a:gd name="T26" fmla="*/ 2147483647 w 1392"/>
                    <a:gd name="T27" fmla="*/ 2147483647 h 12000"/>
                    <a:gd name="T28" fmla="*/ 2147483647 w 1392"/>
                    <a:gd name="T29" fmla="*/ 2147483647 h 12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92"/>
                    <a:gd name="T46" fmla="*/ 0 h 12000"/>
                    <a:gd name="T47" fmla="*/ 1392 w 1392"/>
                    <a:gd name="T48" fmla="*/ 12000 h 12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92" h="12000">
                      <a:moveTo>
                        <a:pt x="685" y="9357"/>
                      </a:moveTo>
                      <a:cubicBezTo>
                        <a:pt x="700" y="9957"/>
                        <a:pt x="601" y="12000"/>
                        <a:pt x="639" y="11879"/>
                      </a:cubicBezTo>
                      <a:cubicBezTo>
                        <a:pt x="745" y="11104"/>
                        <a:pt x="890" y="9350"/>
                        <a:pt x="928" y="8636"/>
                      </a:cubicBezTo>
                      <a:cubicBezTo>
                        <a:pt x="981" y="7922"/>
                        <a:pt x="951" y="7906"/>
                        <a:pt x="966" y="7595"/>
                      </a:cubicBezTo>
                      <a:cubicBezTo>
                        <a:pt x="981" y="7284"/>
                        <a:pt x="1004" y="7063"/>
                        <a:pt x="1042" y="6752"/>
                      </a:cubicBezTo>
                      <a:cubicBezTo>
                        <a:pt x="1080" y="6441"/>
                        <a:pt x="1164" y="6106"/>
                        <a:pt x="1186" y="5742"/>
                      </a:cubicBezTo>
                      <a:cubicBezTo>
                        <a:pt x="1224" y="5362"/>
                        <a:pt x="1141" y="5020"/>
                        <a:pt x="1171" y="4542"/>
                      </a:cubicBezTo>
                      <a:cubicBezTo>
                        <a:pt x="1202" y="4063"/>
                        <a:pt x="1392" y="3646"/>
                        <a:pt x="1369" y="2886"/>
                      </a:cubicBezTo>
                      <a:cubicBezTo>
                        <a:pt x="1346" y="2127"/>
                        <a:pt x="1110" y="1124"/>
                        <a:pt x="1027" y="0"/>
                      </a:cubicBezTo>
                      <a:cubicBezTo>
                        <a:pt x="951" y="790"/>
                        <a:pt x="1027" y="2468"/>
                        <a:pt x="806" y="3372"/>
                      </a:cubicBezTo>
                      <a:cubicBezTo>
                        <a:pt x="647" y="4276"/>
                        <a:pt x="152" y="4868"/>
                        <a:pt x="76" y="5415"/>
                      </a:cubicBezTo>
                      <a:cubicBezTo>
                        <a:pt x="0" y="5962"/>
                        <a:pt x="297" y="6334"/>
                        <a:pt x="358" y="6668"/>
                      </a:cubicBezTo>
                      <a:cubicBezTo>
                        <a:pt x="418" y="7003"/>
                        <a:pt x="418" y="7155"/>
                        <a:pt x="456" y="7420"/>
                      </a:cubicBezTo>
                      <a:cubicBezTo>
                        <a:pt x="494" y="7686"/>
                        <a:pt x="563" y="7944"/>
                        <a:pt x="601" y="8271"/>
                      </a:cubicBezTo>
                      <a:cubicBezTo>
                        <a:pt x="639" y="8598"/>
                        <a:pt x="669" y="9129"/>
                        <a:pt x="685" y="9357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38" name="Freeform 5"/>
                <p:cNvSpPr>
                  <a:spLocks noChangeAspect="1"/>
                </p:cNvSpPr>
                <p:nvPr/>
              </p:nvSpPr>
              <p:spPr bwMode="auto">
                <a:xfrm rot="14838809" flipH="1">
                  <a:off x="2519669" y="4267607"/>
                  <a:ext cx="74867" cy="107575"/>
                </a:xfrm>
                <a:custGeom>
                  <a:avLst/>
                  <a:gdLst>
                    <a:gd name="T0" fmla="*/ 130420288 w 140"/>
                    <a:gd name="T1" fmla="*/ 1175262635 h 128"/>
                    <a:gd name="T2" fmla="*/ 316171077 w 140"/>
                    <a:gd name="T3" fmla="*/ 1215100307 h 128"/>
                    <a:gd name="T4" fmla="*/ 478207187 w 140"/>
                    <a:gd name="T5" fmla="*/ 438232557 h 128"/>
                    <a:gd name="T6" fmla="*/ 154133360 w 140"/>
                    <a:gd name="T7" fmla="*/ 99597223 h 128"/>
                    <a:gd name="T8" fmla="*/ 7904361 w 140"/>
                    <a:gd name="T9" fmla="*/ 587631317 h 128"/>
                    <a:gd name="T10" fmla="*/ 130420288 w 140"/>
                    <a:gd name="T11" fmla="*/ 1175262635 h 1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0"/>
                    <a:gd name="T19" fmla="*/ 0 h 128"/>
                    <a:gd name="T20" fmla="*/ 140 w 140"/>
                    <a:gd name="T21" fmla="*/ 128 h 1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0" h="128">
                      <a:moveTo>
                        <a:pt x="33" y="118"/>
                      </a:moveTo>
                      <a:cubicBezTo>
                        <a:pt x="49" y="128"/>
                        <a:pt x="67" y="127"/>
                        <a:pt x="80" y="122"/>
                      </a:cubicBezTo>
                      <a:cubicBezTo>
                        <a:pt x="98" y="116"/>
                        <a:pt x="140" y="88"/>
                        <a:pt x="121" y="44"/>
                      </a:cubicBezTo>
                      <a:cubicBezTo>
                        <a:pt x="99" y="0"/>
                        <a:pt x="57" y="2"/>
                        <a:pt x="39" y="10"/>
                      </a:cubicBezTo>
                      <a:cubicBezTo>
                        <a:pt x="19" y="20"/>
                        <a:pt x="4" y="38"/>
                        <a:pt x="2" y="59"/>
                      </a:cubicBezTo>
                      <a:cubicBezTo>
                        <a:pt x="0" y="79"/>
                        <a:pt x="3" y="100"/>
                        <a:pt x="33" y="11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800" dirty="0">
                    <a:solidFill>
                      <a:srgbClr val="1A2155"/>
                    </a:solidFill>
                    <a:latin typeface="Arial Narrow" pitchFamily="34" charset="0"/>
                  </a:endParaRPr>
                </a:p>
              </p:txBody>
            </p:sp>
          </p:grpSp>
        </p:grpSp>
      </p:grpSp>
      <p:sp>
        <p:nvSpPr>
          <p:cNvPr id="2" name="Right Arrow 12"/>
          <p:cNvSpPr>
            <a:spLocks noChangeArrowheads="1"/>
          </p:cNvSpPr>
          <p:nvPr/>
        </p:nvSpPr>
        <p:spPr bwMode="auto">
          <a:xfrm>
            <a:off x="1419226" y="5064126"/>
            <a:ext cx="854074" cy="1012825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 anchor="ctr"/>
          <a:lstStyle/>
          <a:p>
            <a:pPr algn="ctr">
              <a:defRPr/>
            </a:pPr>
            <a:endParaRPr lang="en-US" sz="28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175" name="TextBox 14"/>
          <p:cNvSpPr txBox="1">
            <a:spLocks noChangeArrowheads="1"/>
          </p:cNvSpPr>
          <p:nvPr/>
        </p:nvSpPr>
        <p:spPr bwMode="auto">
          <a:xfrm>
            <a:off x="1219200" y="5270500"/>
            <a:ext cx="109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Narrow" pitchFamily="34" charset="0"/>
              </a:rPr>
              <a:t>Change Medium </a:t>
            </a:r>
          </a:p>
        </p:txBody>
      </p:sp>
      <p:graphicFrame>
        <p:nvGraphicFramePr>
          <p:cNvPr id="43150" name="Object 142"/>
          <p:cNvGraphicFramePr>
            <a:graphicFrameLocks noChangeAspect="1"/>
          </p:cNvGraphicFramePr>
          <p:nvPr/>
        </p:nvGraphicFramePr>
        <p:xfrm>
          <a:off x="3717925" y="1516063"/>
          <a:ext cx="2179638" cy="1662112"/>
        </p:xfrm>
        <a:graphic>
          <a:graphicData uri="http://schemas.openxmlformats.org/presentationml/2006/ole">
            <p:oleObj spid="_x0000_s1217538" name="Image" r:id="rId4" imgW="5600000" imgH="4266667" progId="">
              <p:embed/>
            </p:oleObj>
          </a:graphicData>
        </a:graphic>
      </p:graphicFrame>
      <p:graphicFrame>
        <p:nvGraphicFramePr>
          <p:cNvPr id="43157" name="Object 149"/>
          <p:cNvGraphicFramePr>
            <a:graphicFrameLocks noChangeAspect="1"/>
          </p:cNvGraphicFramePr>
          <p:nvPr/>
        </p:nvGraphicFramePr>
        <p:xfrm>
          <a:off x="3233738" y="4360863"/>
          <a:ext cx="2189162" cy="1651000"/>
        </p:xfrm>
        <a:graphic>
          <a:graphicData uri="http://schemas.openxmlformats.org/presentationml/2006/ole">
            <p:oleObj spid="_x0000_s1217539" name="Image" r:id="rId5" imgW="3023366" imgH="2279330" progId="">
              <p:embed/>
            </p:oleObj>
          </a:graphicData>
        </a:graphic>
      </p:graphicFrame>
      <p:sp>
        <p:nvSpPr>
          <p:cNvPr id="43179" name="Text Box 153"/>
          <p:cNvSpPr txBox="1">
            <a:spLocks noChangeArrowheads="1"/>
          </p:cNvSpPr>
          <p:nvPr/>
        </p:nvSpPr>
        <p:spPr bwMode="auto">
          <a:xfrm>
            <a:off x="4540250" y="1138238"/>
            <a:ext cx="4780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A2155"/>
                </a:solidFill>
                <a:latin typeface="Arial Narrow" pitchFamily="34" charset="0"/>
              </a:rPr>
              <a:t>ALP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2863" y="1022350"/>
            <a:ext cx="2346325" cy="1397000"/>
          </a:xfrm>
          <a:prstGeom prst="rect">
            <a:avLst/>
          </a:prstGeom>
          <a:solidFill>
            <a:srgbClr val="F0ED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181" name="Text Box 156"/>
          <p:cNvSpPr txBox="1">
            <a:spLocks noChangeArrowheads="1"/>
          </p:cNvSpPr>
          <p:nvPr/>
        </p:nvSpPr>
        <p:spPr bwMode="auto">
          <a:xfrm>
            <a:off x="6610350" y="1106488"/>
            <a:ext cx="17107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A2155"/>
                </a:solidFill>
                <a:latin typeface="Arial Narrow" pitchFamily="34" charset="0"/>
              </a:rPr>
              <a:t> High </a:t>
            </a:r>
            <a:r>
              <a:rPr lang="en-US" dirty="0">
                <a:solidFill>
                  <a:srgbClr val="1A2155"/>
                </a:solidFill>
                <a:latin typeface="Arial Narrow" pitchFamily="34" charset="0"/>
              </a:rPr>
              <a:t>efficiency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A2155"/>
                </a:solidFill>
                <a:latin typeface="Arial Narrow" pitchFamily="34" charset="0"/>
              </a:rPr>
              <a:t> Low </a:t>
            </a:r>
            <a:r>
              <a:rPr lang="en-US" dirty="0">
                <a:solidFill>
                  <a:srgbClr val="1A2155"/>
                </a:solidFill>
                <a:latin typeface="Arial Narrow" pitchFamily="34" charset="0"/>
              </a:rPr>
              <a:t>background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A2155"/>
                </a:solidFill>
                <a:latin typeface="Arial Narrow" pitchFamily="34" charset="0"/>
              </a:rPr>
              <a:t> No integration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A2155"/>
                </a:solidFill>
                <a:latin typeface="Arial Narrow" pitchFamily="34" charset="0"/>
              </a:rPr>
              <a:t> Easy to use</a:t>
            </a:r>
            <a:endParaRPr lang="en-US" dirty="0">
              <a:solidFill>
                <a:srgbClr val="1A2155"/>
              </a:solidFill>
              <a:latin typeface="Arial Narrow" pitchFamily="34" charset="0"/>
            </a:endParaRPr>
          </a:p>
        </p:txBody>
      </p:sp>
      <p:sp>
        <p:nvSpPr>
          <p:cNvPr id="43182" name="Text Box 157"/>
          <p:cNvSpPr txBox="1">
            <a:spLocks noChangeArrowheads="1"/>
          </p:cNvSpPr>
          <p:nvPr/>
        </p:nvSpPr>
        <p:spPr bwMode="auto">
          <a:xfrm>
            <a:off x="3441700" y="6019800"/>
            <a:ext cx="14061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A2155"/>
                </a:solidFill>
                <a:latin typeface="Arial Narrow" pitchFamily="34" charset="0"/>
              </a:rPr>
              <a:t>Colony formation</a:t>
            </a:r>
          </a:p>
        </p:txBody>
      </p:sp>
      <p:grpSp>
        <p:nvGrpSpPr>
          <p:cNvPr id="31" name="Group 96"/>
          <p:cNvGrpSpPr/>
          <p:nvPr/>
        </p:nvGrpSpPr>
        <p:grpSpPr>
          <a:xfrm>
            <a:off x="203200" y="1028700"/>
            <a:ext cx="3290888" cy="679450"/>
            <a:chOff x="3060700" y="965200"/>
            <a:chExt cx="3290888" cy="679450"/>
          </a:xfrm>
        </p:grpSpPr>
        <p:sp>
          <p:nvSpPr>
            <p:cNvPr id="43161" name="Freeform 6"/>
            <p:cNvSpPr>
              <a:spLocks noChangeAspect="1"/>
            </p:cNvSpPr>
            <p:nvPr/>
          </p:nvSpPr>
          <p:spPr bwMode="auto">
            <a:xfrm flipV="1">
              <a:off x="5357813" y="965200"/>
              <a:ext cx="657225" cy="663575"/>
            </a:xfrm>
            <a:custGeom>
              <a:avLst/>
              <a:gdLst>
                <a:gd name="T0" fmla="*/ 2147483647 w 1363"/>
                <a:gd name="T1" fmla="*/ 2147483647 h 1372"/>
                <a:gd name="T2" fmla="*/ 2147483647 w 1363"/>
                <a:gd name="T3" fmla="*/ 2147483647 h 1372"/>
                <a:gd name="T4" fmla="*/ 2147483647 w 1363"/>
                <a:gd name="T5" fmla="*/ 2147483647 h 1372"/>
                <a:gd name="T6" fmla="*/ 2147483647 w 1363"/>
                <a:gd name="T7" fmla="*/ 2147483647 h 1372"/>
                <a:gd name="T8" fmla="*/ 2147483647 w 1363"/>
                <a:gd name="T9" fmla="*/ 2147483647 h 1372"/>
                <a:gd name="T10" fmla="*/ 2147483647 w 1363"/>
                <a:gd name="T11" fmla="*/ 2147483647 h 1372"/>
                <a:gd name="T12" fmla="*/ 2147483647 w 1363"/>
                <a:gd name="T13" fmla="*/ 2147483647 h 1372"/>
                <a:gd name="T14" fmla="*/ 2147483647 w 1363"/>
                <a:gd name="T15" fmla="*/ 2147483647 h 1372"/>
                <a:gd name="T16" fmla="*/ 2147483647 w 1363"/>
                <a:gd name="T17" fmla="*/ 2147483647 h 1372"/>
                <a:gd name="T18" fmla="*/ 2147483647 w 1363"/>
                <a:gd name="T19" fmla="*/ 2147483647 h 1372"/>
                <a:gd name="T20" fmla="*/ 2147483647 w 1363"/>
                <a:gd name="T21" fmla="*/ 2147483647 h 1372"/>
                <a:gd name="T22" fmla="*/ 2147483647 w 1363"/>
                <a:gd name="T23" fmla="*/ 0 h 1372"/>
                <a:gd name="T24" fmla="*/ 2147483647 w 1363"/>
                <a:gd name="T25" fmla="*/ 2147483647 h 1372"/>
                <a:gd name="T26" fmla="*/ 2147483647 w 1363"/>
                <a:gd name="T27" fmla="*/ 2147483647 h 1372"/>
                <a:gd name="T28" fmla="*/ 2147483647 w 1363"/>
                <a:gd name="T29" fmla="*/ 2147483647 h 1372"/>
                <a:gd name="T30" fmla="*/ 2147483647 w 1363"/>
                <a:gd name="T31" fmla="*/ 2147483647 h 1372"/>
                <a:gd name="T32" fmla="*/ 2147483647 w 1363"/>
                <a:gd name="T33" fmla="*/ 2147483647 h 1372"/>
                <a:gd name="T34" fmla="*/ 2147483647 w 1363"/>
                <a:gd name="T35" fmla="*/ 2147483647 h 1372"/>
                <a:gd name="T36" fmla="*/ 2147483647 w 1363"/>
                <a:gd name="T37" fmla="*/ 2147483647 h 1372"/>
                <a:gd name="T38" fmla="*/ 2147483647 w 1363"/>
                <a:gd name="T39" fmla="*/ 2147483647 h 1372"/>
                <a:gd name="T40" fmla="*/ 2147483647 w 1363"/>
                <a:gd name="T41" fmla="*/ 2147483647 h 1372"/>
                <a:gd name="T42" fmla="*/ 2147483647 w 1363"/>
                <a:gd name="T43" fmla="*/ 2147483647 h 1372"/>
                <a:gd name="T44" fmla="*/ 2147483647 w 1363"/>
                <a:gd name="T45" fmla="*/ 2147483647 h 1372"/>
                <a:gd name="T46" fmla="*/ 2147483647 w 1363"/>
                <a:gd name="T47" fmla="*/ 2147483647 h 1372"/>
                <a:gd name="T48" fmla="*/ 2147483647 w 1363"/>
                <a:gd name="T49" fmla="*/ 2147483647 h 1372"/>
                <a:gd name="T50" fmla="*/ 2147483647 w 1363"/>
                <a:gd name="T51" fmla="*/ 2147483647 h 1372"/>
                <a:gd name="T52" fmla="*/ 2147483647 w 1363"/>
                <a:gd name="T53" fmla="*/ 2147483647 h 1372"/>
                <a:gd name="T54" fmla="*/ 2147483647 w 1363"/>
                <a:gd name="T55" fmla="*/ 2147483647 h 1372"/>
                <a:gd name="T56" fmla="*/ 2147483647 w 1363"/>
                <a:gd name="T57" fmla="*/ 2147483647 h 1372"/>
                <a:gd name="T58" fmla="*/ 2147483647 w 1363"/>
                <a:gd name="T59" fmla="*/ 2147483647 h 1372"/>
                <a:gd name="T60" fmla="*/ 2147483647 w 1363"/>
                <a:gd name="T61" fmla="*/ 2147483647 h 1372"/>
                <a:gd name="T62" fmla="*/ 2147483647 w 1363"/>
                <a:gd name="T63" fmla="*/ 2147483647 h 1372"/>
                <a:gd name="T64" fmla="*/ 2147483647 w 1363"/>
                <a:gd name="T65" fmla="*/ 2147483647 h 1372"/>
                <a:gd name="T66" fmla="*/ 2147483647 w 1363"/>
                <a:gd name="T67" fmla="*/ 2147483647 h 1372"/>
                <a:gd name="T68" fmla="*/ 2147483647 w 1363"/>
                <a:gd name="T69" fmla="*/ 2147483647 h 1372"/>
                <a:gd name="T70" fmla="*/ 2147483647 w 1363"/>
                <a:gd name="T71" fmla="*/ 2147483647 h 1372"/>
                <a:gd name="T72" fmla="*/ 2147483647 w 1363"/>
                <a:gd name="T73" fmla="*/ 2147483647 h 1372"/>
                <a:gd name="T74" fmla="*/ 2147483647 w 1363"/>
                <a:gd name="T75" fmla="*/ 2147483647 h 1372"/>
                <a:gd name="T76" fmla="*/ 2147483647 w 1363"/>
                <a:gd name="T77" fmla="*/ 2147483647 h 1372"/>
                <a:gd name="T78" fmla="*/ 2147483647 w 1363"/>
                <a:gd name="T79" fmla="*/ 2147483647 h 1372"/>
                <a:gd name="T80" fmla="*/ 2147483647 w 1363"/>
                <a:gd name="T81" fmla="*/ 2147483647 h 1372"/>
                <a:gd name="T82" fmla="*/ 2147483647 w 1363"/>
                <a:gd name="T83" fmla="*/ 2147483647 h 1372"/>
                <a:gd name="T84" fmla="*/ 2147483647 w 1363"/>
                <a:gd name="T85" fmla="*/ 2147483647 h 13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3"/>
                <a:gd name="T130" fmla="*/ 0 h 1372"/>
                <a:gd name="T131" fmla="*/ 1363 w 1363"/>
                <a:gd name="T132" fmla="*/ 1372 h 13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3" h="1372">
                  <a:moveTo>
                    <a:pt x="1334" y="737"/>
                  </a:moveTo>
                  <a:cubicBezTo>
                    <a:pt x="1318" y="734"/>
                    <a:pt x="1302" y="751"/>
                    <a:pt x="1293" y="776"/>
                  </a:cubicBezTo>
                  <a:cubicBezTo>
                    <a:pt x="1216" y="762"/>
                    <a:pt x="1216" y="762"/>
                    <a:pt x="1216" y="762"/>
                  </a:cubicBezTo>
                  <a:cubicBezTo>
                    <a:pt x="1219" y="737"/>
                    <a:pt x="1221" y="712"/>
                    <a:pt x="1221" y="686"/>
                  </a:cubicBezTo>
                  <a:cubicBezTo>
                    <a:pt x="1221" y="660"/>
                    <a:pt x="1219" y="635"/>
                    <a:pt x="1216" y="610"/>
                  </a:cubicBezTo>
                  <a:cubicBezTo>
                    <a:pt x="1293" y="597"/>
                    <a:pt x="1293" y="597"/>
                    <a:pt x="1293" y="597"/>
                  </a:cubicBezTo>
                  <a:cubicBezTo>
                    <a:pt x="1302" y="621"/>
                    <a:pt x="1318" y="638"/>
                    <a:pt x="1334" y="635"/>
                  </a:cubicBezTo>
                  <a:cubicBezTo>
                    <a:pt x="1353" y="632"/>
                    <a:pt x="1363" y="601"/>
                    <a:pt x="1357" y="567"/>
                  </a:cubicBezTo>
                  <a:cubicBezTo>
                    <a:pt x="1351" y="533"/>
                    <a:pt x="1331" y="508"/>
                    <a:pt x="1312" y="511"/>
                  </a:cubicBezTo>
                  <a:cubicBezTo>
                    <a:pt x="1296" y="514"/>
                    <a:pt x="1287" y="535"/>
                    <a:pt x="1287" y="561"/>
                  </a:cubicBezTo>
                  <a:cubicBezTo>
                    <a:pt x="1210" y="575"/>
                    <a:pt x="1210" y="575"/>
                    <a:pt x="1210" y="575"/>
                  </a:cubicBezTo>
                  <a:cubicBezTo>
                    <a:pt x="1199" y="524"/>
                    <a:pt x="1181" y="476"/>
                    <a:pt x="1158" y="432"/>
                  </a:cubicBezTo>
                  <a:cubicBezTo>
                    <a:pt x="1226" y="393"/>
                    <a:pt x="1226" y="393"/>
                    <a:pt x="1226" y="393"/>
                  </a:cubicBezTo>
                  <a:cubicBezTo>
                    <a:pt x="1242" y="413"/>
                    <a:pt x="1263" y="423"/>
                    <a:pt x="1277" y="415"/>
                  </a:cubicBezTo>
                  <a:cubicBezTo>
                    <a:pt x="1293" y="405"/>
                    <a:pt x="1293" y="373"/>
                    <a:pt x="1275" y="343"/>
                  </a:cubicBezTo>
                  <a:cubicBezTo>
                    <a:pt x="1258" y="313"/>
                    <a:pt x="1230" y="296"/>
                    <a:pt x="1214" y="306"/>
                  </a:cubicBezTo>
                  <a:cubicBezTo>
                    <a:pt x="1200" y="314"/>
                    <a:pt x="1198" y="337"/>
                    <a:pt x="1208" y="362"/>
                  </a:cubicBezTo>
                  <a:cubicBezTo>
                    <a:pt x="1140" y="401"/>
                    <a:pt x="1140" y="401"/>
                    <a:pt x="1140" y="401"/>
                  </a:cubicBezTo>
                  <a:cubicBezTo>
                    <a:pt x="1113" y="357"/>
                    <a:pt x="1080" y="318"/>
                    <a:pt x="1042" y="284"/>
                  </a:cubicBezTo>
                  <a:cubicBezTo>
                    <a:pt x="1092" y="224"/>
                    <a:pt x="1092" y="224"/>
                    <a:pt x="1092" y="224"/>
                  </a:cubicBezTo>
                  <a:cubicBezTo>
                    <a:pt x="1115" y="238"/>
                    <a:pt x="1138" y="240"/>
                    <a:pt x="1148" y="228"/>
                  </a:cubicBezTo>
                  <a:cubicBezTo>
                    <a:pt x="1161" y="213"/>
                    <a:pt x="1149" y="183"/>
                    <a:pt x="1122" y="161"/>
                  </a:cubicBezTo>
                  <a:cubicBezTo>
                    <a:pt x="1096" y="138"/>
                    <a:pt x="1064" y="132"/>
                    <a:pt x="1052" y="147"/>
                  </a:cubicBezTo>
                  <a:cubicBezTo>
                    <a:pt x="1042" y="159"/>
                    <a:pt x="1048" y="181"/>
                    <a:pt x="1065" y="201"/>
                  </a:cubicBezTo>
                  <a:cubicBezTo>
                    <a:pt x="1014" y="261"/>
                    <a:pt x="1014" y="261"/>
                    <a:pt x="1014" y="261"/>
                  </a:cubicBezTo>
                  <a:cubicBezTo>
                    <a:pt x="975" y="230"/>
                    <a:pt x="930" y="204"/>
                    <a:pt x="883" y="185"/>
                  </a:cubicBezTo>
                  <a:cubicBezTo>
                    <a:pt x="910" y="112"/>
                    <a:pt x="910" y="112"/>
                    <a:pt x="910" y="112"/>
                  </a:cubicBezTo>
                  <a:cubicBezTo>
                    <a:pt x="936" y="116"/>
                    <a:pt x="958" y="110"/>
                    <a:pt x="963" y="96"/>
                  </a:cubicBezTo>
                  <a:cubicBezTo>
                    <a:pt x="970" y="78"/>
                    <a:pt x="949" y="53"/>
                    <a:pt x="916" y="42"/>
                  </a:cubicBezTo>
                  <a:cubicBezTo>
                    <a:pt x="883" y="30"/>
                    <a:pt x="851" y="35"/>
                    <a:pt x="845" y="53"/>
                  </a:cubicBezTo>
                  <a:cubicBezTo>
                    <a:pt x="840" y="67"/>
                    <a:pt x="853" y="86"/>
                    <a:pt x="876" y="99"/>
                  </a:cubicBezTo>
                  <a:cubicBezTo>
                    <a:pt x="849" y="173"/>
                    <a:pt x="849" y="173"/>
                    <a:pt x="849" y="173"/>
                  </a:cubicBezTo>
                  <a:cubicBezTo>
                    <a:pt x="802" y="157"/>
                    <a:pt x="751" y="148"/>
                    <a:pt x="699" y="146"/>
                  </a:cubicBezTo>
                  <a:cubicBezTo>
                    <a:pt x="699" y="68"/>
                    <a:pt x="699" y="68"/>
                    <a:pt x="699" y="68"/>
                  </a:cubicBezTo>
                  <a:cubicBezTo>
                    <a:pt x="725" y="64"/>
                    <a:pt x="744" y="51"/>
                    <a:pt x="744" y="35"/>
                  </a:cubicBezTo>
                  <a:cubicBezTo>
                    <a:pt x="744" y="16"/>
                    <a:pt x="716" y="0"/>
                    <a:pt x="681" y="0"/>
                  </a:cubicBezTo>
                  <a:cubicBezTo>
                    <a:pt x="647" y="0"/>
                    <a:pt x="618" y="16"/>
                    <a:pt x="618" y="35"/>
                  </a:cubicBezTo>
                  <a:cubicBezTo>
                    <a:pt x="618" y="51"/>
                    <a:pt x="637" y="64"/>
                    <a:pt x="663" y="68"/>
                  </a:cubicBezTo>
                  <a:cubicBezTo>
                    <a:pt x="663" y="146"/>
                    <a:pt x="663" y="146"/>
                    <a:pt x="663" y="146"/>
                  </a:cubicBezTo>
                  <a:cubicBezTo>
                    <a:pt x="611" y="148"/>
                    <a:pt x="561" y="157"/>
                    <a:pt x="514" y="173"/>
                  </a:cubicBezTo>
                  <a:cubicBezTo>
                    <a:pt x="487" y="99"/>
                    <a:pt x="487" y="99"/>
                    <a:pt x="487" y="99"/>
                  </a:cubicBezTo>
                  <a:cubicBezTo>
                    <a:pt x="510" y="86"/>
                    <a:pt x="523" y="67"/>
                    <a:pt x="518" y="53"/>
                  </a:cubicBezTo>
                  <a:cubicBezTo>
                    <a:pt x="511" y="35"/>
                    <a:pt x="479" y="30"/>
                    <a:pt x="447" y="42"/>
                  </a:cubicBezTo>
                  <a:cubicBezTo>
                    <a:pt x="414" y="53"/>
                    <a:pt x="393" y="78"/>
                    <a:pt x="399" y="96"/>
                  </a:cubicBezTo>
                  <a:cubicBezTo>
                    <a:pt x="405" y="110"/>
                    <a:pt x="427" y="116"/>
                    <a:pt x="453" y="112"/>
                  </a:cubicBezTo>
                  <a:cubicBezTo>
                    <a:pt x="480" y="185"/>
                    <a:pt x="480" y="185"/>
                    <a:pt x="480" y="185"/>
                  </a:cubicBezTo>
                  <a:cubicBezTo>
                    <a:pt x="432" y="204"/>
                    <a:pt x="388" y="230"/>
                    <a:pt x="348" y="261"/>
                  </a:cubicBezTo>
                  <a:cubicBezTo>
                    <a:pt x="298" y="201"/>
                    <a:pt x="298" y="201"/>
                    <a:pt x="298" y="201"/>
                  </a:cubicBezTo>
                  <a:cubicBezTo>
                    <a:pt x="315" y="181"/>
                    <a:pt x="321" y="159"/>
                    <a:pt x="311" y="147"/>
                  </a:cubicBezTo>
                  <a:cubicBezTo>
                    <a:pt x="299" y="132"/>
                    <a:pt x="267" y="138"/>
                    <a:pt x="240" y="161"/>
                  </a:cubicBezTo>
                  <a:cubicBezTo>
                    <a:pt x="214" y="183"/>
                    <a:pt x="202" y="213"/>
                    <a:pt x="214" y="228"/>
                  </a:cubicBezTo>
                  <a:cubicBezTo>
                    <a:pt x="225" y="240"/>
                    <a:pt x="248" y="238"/>
                    <a:pt x="270" y="224"/>
                  </a:cubicBezTo>
                  <a:cubicBezTo>
                    <a:pt x="321" y="284"/>
                    <a:pt x="321" y="284"/>
                    <a:pt x="321" y="284"/>
                  </a:cubicBezTo>
                  <a:cubicBezTo>
                    <a:pt x="283" y="318"/>
                    <a:pt x="250" y="357"/>
                    <a:pt x="223" y="401"/>
                  </a:cubicBezTo>
                  <a:cubicBezTo>
                    <a:pt x="155" y="362"/>
                    <a:pt x="155" y="362"/>
                    <a:pt x="155" y="362"/>
                  </a:cubicBezTo>
                  <a:cubicBezTo>
                    <a:pt x="164" y="337"/>
                    <a:pt x="162" y="314"/>
                    <a:pt x="149" y="306"/>
                  </a:cubicBezTo>
                  <a:cubicBezTo>
                    <a:pt x="132" y="296"/>
                    <a:pt x="105" y="313"/>
                    <a:pt x="87" y="343"/>
                  </a:cubicBezTo>
                  <a:cubicBezTo>
                    <a:pt x="70" y="373"/>
                    <a:pt x="69" y="405"/>
                    <a:pt x="86" y="415"/>
                  </a:cubicBezTo>
                  <a:cubicBezTo>
                    <a:pt x="99" y="423"/>
                    <a:pt x="120" y="413"/>
                    <a:pt x="137" y="393"/>
                  </a:cubicBezTo>
                  <a:cubicBezTo>
                    <a:pt x="205" y="432"/>
                    <a:pt x="205" y="432"/>
                    <a:pt x="205" y="432"/>
                  </a:cubicBezTo>
                  <a:cubicBezTo>
                    <a:pt x="181" y="476"/>
                    <a:pt x="163" y="524"/>
                    <a:pt x="153" y="575"/>
                  </a:cubicBezTo>
                  <a:cubicBezTo>
                    <a:pt x="76" y="561"/>
                    <a:pt x="76" y="561"/>
                    <a:pt x="76" y="561"/>
                  </a:cubicBezTo>
                  <a:cubicBezTo>
                    <a:pt x="76" y="535"/>
                    <a:pt x="66" y="514"/>
                    <a:pt x="51" y="511"/>
                  </a:cubicBezTo>
                  <a:cubicBezTo>
                    <a:pt x="32" y="508"/>
                    <a:pt x="12" y="533"/>
                    <a:pt x="6" y="567"/>
                  </a:cubicBezTo>
                  <a:cubicBezTo>
                    <a:pt x="0" y="601"/>
                    <a:pt x="10" y="632"/>
                    <a:pt x="29" y="635"/>
                  </a:cubicBezTo>
                  <a:cubicBezTo>
                    <a:pt x="44" y="638"/>
                    <a:pt x="61" y="621"/>
                    <a:pt x="70" y="597"/>
                  </a:cubicBezTo>
                  <a:cubicBezTo>
                    <a:pt x="147" y="610"/>
                    <a:pt x="147" y="610"/>
                    <a:pt x="147" y="610"/>
                  </a:cubicBezTo>
                  <a:cubicBezTo>
                    <a:pt x="143" y="635"/>
                    <a:pt x="141" y="660"/>
                    <a:pt x="141" y="686"/>
                  </a:cubicBezTo>
                  <a:cubicBezTo>
                    <a:pt x="141" y="712"/>
                    <a:pt x="143" y="737"/>
                    <a:pt x="147" y="762"/>
                  </a:cubicBezTo>
                  <a:cubicBezTo>
                    <a:pt x="70" y="776"/>
                    <a:pt x="70" y="776"/>
                    <a:pt x="70" y="776"/>
                  </a:cubicBezTo>
                  <a:cubicBezTo>
                    <a:pt x="61" y="751"/>
                    <a:pt x="44" y="734"/>
                    <a:pt x="29" y="737"/>
                  </a:cubicBezTo>
                  <a:cubicBezTo>
                    <a:pt x="10" y="741"/>
                    <a:pt x="0" y="771"/>
                    <a:pt x="6" y="805"/>
                  </a:cubicBezTo>
                  <a:cubicBezTo>
                    <a:pt x="12" y="840"/>
                    <a:pt x="32" y="865"/>
                    <a:pt x="51" y="861"/>
                  </a:cubicBezTo>
                  <a:cubicBezTo>
                    <a:pt x="66" y="859"/>
                    <a:pt x="76" y="838"/>
                    <a:pt x="76" y="811"/>
                  </a:cubicBezTo>
                  <a:cubicBezTo>
                    <a:pt x="153" y="798"/>
                    <a:pt x="153" y="798"/>
                    <a:pt x="153" y="798"/>
                  </a:cubicBezTo>
                  <a:cubicBezTo>
                    <a:pt x="163" y="848"/>
                    <a:pt x="181" y="896"/>
                    <a:pt x="205" y="940"/>
                  </a:cubicBezTo>
                  <a:cubicBezTo>
                    <a:pt x="137" y="980"/>
                    <a:pt x="137" y="980"/>
                    <a:pt x="137" y="980"/>
                  </a:cubicBezTo>
                  <a:cubicBezTo>
                    <a:pt x="120" y="959"/>
                    <a:pt x="99" y="949"/>
                    <a:pt x="86" y="957"/>
                  </a:cubicBezTo>
                  <a:cubicBezTo>
                    <a:pt x="69" y="967"/>
                    <a:pt x="70" y="999"/>
                    <a:pt x="87" y="1029"/>
                  </a:cubicBezTo>
                  <a:cubicBezTo>
                    <a:pt x="105" y="1059"/>
                    <a:pt x="132" y="1076"/>
                    <a:pt x="149" y="1066"/>
                  </a:cubicBezTo>
                  <a:cubicBezTo>
                    <a:pt x="162" y="1059"/>
                    <a:pt x="164" y="1035"/>
                    <a:pt x="155" y="1011"/>
                  </a:cubicBezTo>
                  <a:cubicBezTo>
                    <a:pt x="223" y="972"/>
                    <a:pt x="223" y="972"/>
                    <a:pt x="223" y="972"/>
                  </a:cubicBezTo>
                  <a:cubicBezTo>
                    <a:pt x="250" y="1015"/>
                    <a:pt x="283" y="1054"/>
                    <a:pt x="321" y="1088"/>
                  </a:cubicBezTo>
                  <a:cubicBezTo>
                    <a:pt x="270" y="1148"/>
                    <a:pt x="270" y="1148"/>
                    <a:pt x="270" y="1148"/>
                  </a:cubicBezTo>
                  <a:cubicBezTo>
                    <a:pt x="248" y="1135"/>
                    <a:pt x="225" y="1133"/>
                    <a:pt x="214" y="1145"/>
                  </a:cubicBezTo>
                  <a:cubicBezTo>
                    <a:pt x="202" y="1159"/>
                    <a:pt x="214" y="1189"/>
                    <a:pt x="240" y="1212"/>
                  </a:cubicBezTo>
                  <a:cubicBezTo>
                    <a:pt x="267" y="1234"/>
                    <a:pt x="299" y="1240"/>
                    <a:pt x="311" y="1226"/>
                  </a:cubicBezTo>
                  <a:cubicBezTo>
                    <a:pt x="321" y="1214"/>
                    <a:pt x="315" y="1191"/>
                    <a:pt x="298" y="1171"/>
                  </a:cubicBezTo>
                  <a:cubicBezTo>
                    <a:pt x="348" y="1111"/>
                    <a:pt x="348" y="1111"/>
                    <a:pt x="348" y="1111"/>
                  </a:cubicBezTo>
                  <a:cubicBezTo>
                    <a:pt x="388" y="1142"/>
                    <a:pt x="432" y="1168"/>
                    <a:pt x="480" y="1187"/>
                  </a:cubicBezTo>
                  <a:cubicBezTo>
                    <a:pt x="453" y="1261"/>
                    <a:pt x="453" y="1261"/>
                    <a:pt x="453" y="1261"/>
                  </a:cubicBezTo>
                  <a:cubicBezTo>
                    <a:pt x="427" y="1256"/>
                    <a:pt x="405" y="1262"/>
                    <a:pt x="399" y="1277"/>
                  </a:cubicBezTo>
                  <a:cubicBezTo>
                    <a:pt x="393" y="1295"/>
                    <a:pt x="414" y="1319"/>
                    <a:pt x="447" y="1331"/>
                  </a:cubicBezTo>
                  <a:cubicBezTo>
                    <a:pt x="479" y="1343"/>
                    <a:pt x="511" y="1338"/>
                    <a:pt x="518" y="1320"/>
                  </a:cubicBezTo>
                  <a:cubicBezTo>
                    <a:pt x="523" y="1305"/>
                    <a:pt x="510" y="1286"/>
                    <a:pt x="487" y="1273"/>
                  </a:cubicBezTo>
                  <a:cubicBezTo>
                    <a:pt x="514" y="1200"/>
                    <a:pt x="514" y="1200"/>
                    <a:pt x="514" y="1200"/>
                  </a:cubicBezTo>
                  <a:cubicBezTo>
                    <a:pt x="561" y="1215"/>
                    <a:pt x="611" y="1224"/>
                    <a:pt x="663" y="1226"/>
                  </a:cubicBezTo>
                  <a:cubicBezTo>
                    <a:pt x="663" y="1304"/>
                    <a:pt x="663" y="1304"/>
                    <a:pt x="663" y="1304"/>
                  </a:cubicBezTo>
                  <a:cubicBezTo>
                    <a:pt x="637" y="1308"/>
                    <a:pt x="618" y="1322"/>
                    <a:pt x="618" y="1337"/>
                  </a:cubicBezTo>
                  <a:cubicBezTo>
                    <a:pt x="618" y="1357"/>
                    <a:pt x="647" y="1372"/>
                    <a:pt x="681" y="1372"/>
                  </a:cubicBezTo>
                  <a:cubicBezTo>
                    <a:pt x="716" y="1372"/>
                    <a:pt x="744" y="1357"/>
                    <a:pt x="744" y="1337"/>
                  </a:cubicBezTo>
                  <a:cubicBezTo>
                    <a:pt x="744" y="1322"/>
                    <a:pt x="725" y="1308"/>
                    <a:pt x="699" y="1304"/>
                  </a:cubicBezTo>
                  <a:cubicBezTo>
                    <a:pt x="699" y="1226"/>
                    <a:pt x="699" y="1226"/>
                    <a:pt x="699" y="1226"/>
                  </a:cubicBezTo>
                  <a:cubicBezTo>
                    <a:pt x="751" y="1224"/>
                    <a:pt x="802" y="1215"/>
                    <a:pt x="849" y="1200"/>
                  </a:cubicBezTo>
                  <a:cubicBezTo>
                    <a:pt x="876" y="1273"/>
                    <a:pt x="876" y="1273"/>
                    <a:pt x="876" y="1273"/>
                  </a:cubicBezTo>
                  <a:cubicBezTo>
                    <a:pt x="853" y="1286"/>
                    <a:pt x="840" y="1305"/>
                    <a:pt x="845" y="1320"/>
                  </a:cubicBezTo>
                  <a:cubicBezTo>
                    <a:pt x="851" y="1338"/>
                    <a:pt x="883" y="1343"/>
                    <a:pt x="916" y="1331"/>
                  </a:cubicBezTo>
                  <a:cubicBezTo>
                    <a:pt x="949" y="1319"/>
                    <a:pt x="970" y="1295"/>
                    <a:pt x="963" y="1277"/>
                  </a:cubicBezTo>
                  <a:cubicBezTo>
                    <a:pt x="958" y="1262"/>
                    <a:pt x="936" y="1256"/>
                    <a:pt x="910" y="1261"/>
                  </a:cubicBezTo>
                  <a:cubicBezTo>
                    <a:pt x="883" y="1187"/>
                    <a:pt x="883" y="1187"/>
                    <a:pt x="883" y="1187"/>
                  </a:cubicBezTo>
                  <a:cubicBezTo>
                    <a:pt x="930" y="1168"/>
                    <a:pt x="975" y="1142"/>
                    <a:pt x="1014" y="1111"/>
                  </a:cubicBezTo>
                  <a:cubicBezTo>
                    <a:pt x="1065" y="1171"/>
                    <a:pt x="1065" y="1171"/>
                    <a:pt x="1065" y="1171"/>
                  </a:cubicBezTo>
                  <a:cubicBezTo>
                    <a:pt x="1048" y="1191"/>
                    <a:pt x="1042" y="1214"/>
                    <a:pt x="1052" y="1226"/>
                  </a:cubicBezTo>
                  <a:cubicBezTo>
                    <a:pt x="1064" y="1240"/>
                    <a:pt x="1096" y="1234"/>
                    <a:pt x="1122" y="1212"/>
                  </a:cubicBezTo>
                  <a:cubicBezTo>
                    <a:pt x="1149" y="1189"/>
                    <a:pt x="1161" y="1159"/>
                    <a:pt x="1148" y="1145"/>
                  </a:cubicBezTo>
                  <a:cubicBezTo>
                    <a:pt x="1138" y="1133"/>
                    <a:pt x="1115" y="1135"/>
                    <a:pt x="1092" y="1148"/>
                  </a:cubicBezTo>
                  <a:cubicBezTo>
                    <a:pt x="1042" y="1088"/>
                    <a:pt x="1042" y="1088"/>
                    <a:pt x="1042" y="1088"/>
                  </a:cubicBezTo>
                  <a:cubicBezTo>
                    <a:pt x="1080" y="1054"/>
                    <a:pt x="1113" y="1015"/>
                    <a:pt x="1140" y="972"/>
                  </a:cubicBezTo>
                  <a:cubicBezTo>
                    <a:pt x="1208" y="1011"/>
                    <a:pt x="1208" y="1011"/>
                    <a:pt x="1208" y="1011"/>
                  </a:cubicBezTo>
                  <a:cubicBezTo>
                    <a:pt x="1198" y="1035"/>
                    <a:pt x="1200" y="1059"/>
                    <a:pt x="1214" y="1066"/>
                  </a:cubicBezTo>
                  <a:cubicBezTo>
                    <a:pt x="1230" y="1076"/>
                    <a:pt x="1258" y="1059"/>
                    <a:pt x="1275" y="1029"/>
                  </a:cubicBezTo>
                  <a:cubicBezTo>
                    <a:pt x="1293" y="999"/>
                    <a:pt x="1293" y="967"/>
                    <a:pt x="1277" y="957"/>
                  </a:cubicBezTo>
                  <a:cubicBezTo>
                    <a:pt x="1263" y="949"/>
                    <a:pt x="1242" y="959"/>
                    <a:pt x="1226" y="980"/>
                  </a:cubicBezTo>
                  <a:cubicBezTo>
                    <a:pt x="1158" y="940"/>
                    <a:pt x="1158" y="940"/>
                    <a:pt x="1158" y="940"/>
                  </a:cubicBezTo>
                  <a:cubicBezTo>
                    <a:pt x="1181" y="896"/>
                    <a:pt x="1199" y="848"/>
                    <a:pt x="1210" y="798"/>
                  </a:cubicBezTo>
                  <a:cubicBezTo>
                    <a:pt x="1287" y="811"/>
                    <a:pt x="1287" y="811"/>
                    <a:pt x="1287" y="811"/>
                  </a:cubicBezTo>
                  <a:cubicBezTo>
                    <a:pt x="1287" y="838"/>
                    <a:pt x="1296" y="859"/>
                    <a:pt x="1312" y="861"/>
                  </a:cubicBezTo>
                  <a:cubicBezTo>
                    <a:pt x="1331" y="865"/>
                    <a:pt x="1351" y="840"/>
                    <a:pt x="1357" y="805"/>
                  </a:cubicBezTo>
                  <a:cubicBezTo>
                    <a:pt x="1363" y="771"/>
                    <a:pt x="1353" y="741"/>
                    <a:pt x="1334" y="737"/>
                  </a:cubicBezTo>
                  <a:close/>
                </a:path>
              </a:pathLst>
            </a:custGeom>
            <a:solidFill>
              <a:srgbClr val="4B4BFF"/>
            </a:solid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43162" name="TextBox 4"/>
            <p:cNvSpPr txBox="1">
              <a:spLocks noChangeArrowheads="1"/>
            </p:cNvSpPr>
            <p:nvPr/>
          </p:nvSpPr>
          <p:spPr bwMode="auto">
            <a:xfrm>
              <a:off x="5403850" y="1106488"/>
              <a:ext cx="947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Arial Narrow" pitchFamily="34" charset="0"/>
                </a:rPr>
                <a:t>OCT</a:t>
              </a:r>
            </a:p>
          </p:txBody>
        </p:sp>
        <p:sp>
          <p:nvSpPr>
            <p:cNvPr id="6" name="Freeform 6"/>
            <p:cNvSpPr>
              <a:spLocks noChangeAspect="1"/>
            </p:cNvSpPr>
            <p:nvPr/>
          </p:nvSpPr>
          <p:spPr bwMode="auto">
            <a:xfrm flipV="1">
              <a:off x="3829050" y="969963"/>
              <a:ext cx="657225" cy="663575"/>
            </a:xfrm>
            <a:custGeom>
              <a:avLst/>
              <a:gdLst>
                <a:gd name="T0" fmla="*/ 73681814 w 1363"/>
                <a:gd name="T1" fmla="*/ 46208687 h 1372"/>
                <a:gd name="T2" fmla="*/ 78347688 w 1363"/>
                <a:gd name="T3" fmla="*/ 36202843 h 1372"/>
                <a:gd name="T4" fmla="*/ 79498797 w 1363"/>
                <a:gd name="T5" fmla="*/ 30987591 h 1372"/>
                <a:gd name="T6" fmla="*/ 70167541 w 1363"/>
                <a:gd name="T7" fmla="*/ 26196990 h 1372"/>
                <a:gd name="T8" fmla="*/ 77256789 w 1363"/>
                <a:gd name="T9" fmla="*/ 20799862 h 1372"/>
                <a:gd name="T10" fmla="*/ 69076887 w 1363"/>
                <a:gd name="T11" fmla="*/ 24317028 h 1372"/>
                <a:gd name="T12" fmla="*/ 69561513 w 1363"/>
                <a:gd name="T13" fmla="*/ 13826155 h 1372"/>
                <a:gd name="T14" fmla="*/ 64532169 w 1363"/>
                <a:gd name="T15" fmla="*/ 12188951 h 1372"/>
                <a:gd name="T16" fmla="*/ 55140197 w 1363"/>
                <a:gd name="T17" fmla="*/ 6791821 h 1372"/>
                <a:gd name="T18" fmla="*/ 51201507 w 1363"/>
                <a:gd name="T19" fmla="*/ 3214027 h 1372"/>
                <a:gd name="T20" fmla="*/ 42354876 w 1363"/>
                <a:gd name="T21" fmla="*/ 8853669 h 1372"/>
                <a:gd name="T22" fmla="*/ 41264222 w 1363"/>
                <a:gd name="T23" fmla="*/ 0 h 1372"/>
                <a:gd name="T24" fmla="*/ 40173569 w 1363"/>
                <a:gd name="T25" fmla="*/ 8853669 h 1372"/>
                <a:gd name="T26" fmla="*/ 31387632 w 1363"/>
                <a:gd name="T27" fmla="*/ 3214027 h 1372"/>
                <a:gd name="T28" fmla="*/ 27448942 w 1363"/>
                <a:gd name="T29" fmla="*/ 6791821 h 1372"/>
                <a:gd name="T30" fmla="*/ 18056984 w 1363"/>
                <a:gd name="T31" fmla="*/ 12188951 h 1372"/>
                <a:gd name="T32" fmla="*/ 12966936 w 1363"/>
                <a:gd name="T33" fmla="*/ 13826155 h 1372"/>
                <a:gd name="T34" fmla="*/ 13512263 w 1363"/>
                <a:gd name="T35" fmla="*/ 24317028 h 1372"/>
                <a:gd name="T36" fmla="*/ 5271658 w 1363"/>
                <a:gd name="T37" fmla="*/ 20799862 h 1372"/>
                <a:gd name="T38" fmla="*/ 12421609 w 1363"/>
                <a:gd name="T39" fmla="*/ 26196990 h 1372"/>
                <a:gd name="T40" fmla="*/ 3090350 w 1363"/>
                <a:gd name="T41" fmla="*/ 30987591 h 1372"/>
                <a:gd name="T42" fmla="*/ 4241460 w 1363"/>
                <a:gd name="T43" fmla="*/ 36202843 h 1372"/>
                <a:gd name="T44" fmla="*/ 8907336 w 1363"/>
                <a:gd name="T45" fmla="*/ 46208687 h 1372"/>
                <a:gd name="T46" fmla="*/ 363469 w 1363"/>
                <a:gd name="T47" fmla="*/ 48816186 h 1372"/>
                <a:gd name="T48" fmla="*/ 9270805 w 1363"/>
                <a:gd name="T49" fmla="*/ 48391543 h 1372"/>
                <a:gd name="T50" fmla="*/ 5210957 w 1363"/>
                <a:gd name="T51" fmla="*/ 58033620 h 1372"/>
                <a:gd name="T52" fmla="*/ 9391961 w 1363"/>
                <a:gd name="T53" fmla="*/ 61308274 h 1372"/>
                <a:gd name="T54" fmla="*/ 16360303 w 1363"/>
                <a:gd name="T55" fmla="*/ 69616056 h 1372"/>
                <a:gd name="T56" fmla="*/ 18844624 w 1363"/>
                <a:gd name="T57" fmla="*/ 74346029 h 1372"/>
                <a:gd name="T58" fmla="*/ 29084922 w 1363"/>
                <a:gd name="T59" fmla="*/ 71981042 h 1372"/>
                <a:gd name="T60" fmla="*/ 27085473 w 1363"/>
                <a:gd name="T61" fmla="*/ 80713452 h 1372"/>
                <a:gd name="T62" fmla="*/ 31145073 w 1363"/>
                <a:gd name="T63" fmla="*/ 72769453 h 1372"/>
                <a:gd name="T64" fmla="*/ 37446935 w 1363"/>
                <a:gd name="T65" fmla="*/ 81077220 h 1372"/>
                <a:gd name="T66" fmla="*/ 42354876 w 1363"/>
                <a:gd name="T67" fmla="*/ 79076002 h 1372"/>
                <a:gd name="T68" fmla="*/ 53080046 w 1363"/>
                <a:gd name="T69" fmla="*/ 77196286 h 1372"/>
                <a:gd name="T70" fmla="*/ 58351702 w 1363"/>
                <a:gd name="T71" fmla="*/ 77438798 h 1372"/>
                <a:gd name="T72" fmla="*/ 61442051 w 1363"/>
                <a:gd name="T73" fmla="*/ 67372325 h 1372"/>
                <a:gd name="T74" fmla="*/ 67985988 w 1363"/>
                <a:gd name="T75" fmla="*/ 73497236 h 1372"/>
                <a:gd name="T76" fmla="*/ 63138487 w 1363"/>
                <a:gd name="T77" fmla="*/ 65977634 h 1372"/>
                <a:gd name="T78" fmla="*/ 73560658 w 1363"/>
                <a:gd name="T79" fmla="*/ 64643571 h 1372"/>
                <a:gd name="T80" fmla="*/ 74287842 w 1363"/>
                <a:gd name="T81" fmla="*/ 59428311 h 1372"/>
                <a:gd name="T82" fmla="*/ 77983973 w 1363"/>
                <a:gd name="T83" fmla="*/ 49179954 h 1372"/>
                <a:gd name="T84" fmla="*/ 80832009 w 1363"/>
                <a:gd name="T85" fmla="*/ 44692493 h 13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3"/>
                <a:gd name="T130" fmla="*/ 0 h 1372"/>
                <a:gd name="T131" fmla="*/ 1363 w 1363"/>
                <a:gd name="T132" fmla="*/ 1372 h 13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3" h="1372">
                  <a:moveTo>
                    <a:pt x="1334" y="737"/>
                  </a:moveTo>
                  <a:cubicBezTo>
                    <a:pt x="1318" y="734"/>
                    <a:pt x="1302" y="751"/>
                    <a:pt x="1293" y="776"/>
                  </a:cubicBezTo>
                  <a:cubicBezTo>
                    <a:pt x="1216" y="762"/>
                    <a:pt x="1216" y="762"/>
                    <a:pt x="1216" y="762"/>
                  </a:cubicBezTo>
                  <a:cubicBezTo>
                    <a:pt x="1219" y="737"/>
                    <a:pt x="1221" y="712"/>
                    <a:pt x="1221" y="686"/>
                  </a:cubicBezTo>
                  <a:cubicBezTo>
                    <a:pt x="1221" y="660"/>
                    <a:pt x="1219" y="635"/>
                    <a:pt x="1216" y="610"/>
                  </a:cubicBezTo>
                  <a:cubicBezTo>
                    <a:pt x="1293" y="597"/>
                    <a:pt x="1293" y="597"/>
                    <a:pt x="1293" y="597"/>
                  </a:cubicBezTo>
                  <a:cubicBezTo>
                    <a:pt x="1302" y="621"/>
                    <a:pt x="1318" y="638"/>
                    <a:pt x="1334" y="635"/>
                  </a:cubicBezTo>
                  <a:cubicBezTo>
                    <a:pt x="1353" y="632"/>
                    <a:pt x="1363" y="601"/>
                    <a:pt x="1357" y="567"/>
                  </a:cubicBezTo>
                  <a:cubicBezTo>
                    <a:pt x="1351" y="533"/>
                    <a:pt x="1331" y="508"/>
                    <a:pt x="1312" y="511"/>
                  </a:cubicBezTo>
                  <a:cubicBezTo>
                    <a:pt x="1296" y="514"/>
                    <a:pt x="1287" y="535"/>
                    <a:pt x="1287" y="561"/>
                  </a:cubicBezTo>
                  <a:cubicBezTo>
                    <a:pt x="1210" y="575"/>
                    <a:pt x="1210" y="575"/>
                    <a:pt x="1210" y="575"/>
                  </a:cubicBezTo>
                  <a:cubicBezTo>
                    <a:pt x="1199" y="524"/>
                    <a:pt x="1181" y="476"/>
                    <a:pt x="1158" y="432"/>
                  </a:cubicBezTo>
                  <a:cubicBezTo>
                    <a:pt x="1226" y="393"/>
                    <a:pt x="1226" y="393"/>
                    <a:pt x="1226" y="393"/>
                  </a:cubicBezTo>
                  <a:cubicBezTo>
                    <a:pt x="1242" y="413"/>
                    <a:pt x="1263" y="423"/>
                    <a:pt x="1277" y="415"/>
                  </a:cubicBezTo>
                  <a:cubicBezTo>
                    <a:pt x="1293" y="405"/>
                    <a:pt x="1293" y="373"/>
                    <a:pt x="1275" y="343"/>
                  </a:cubicBezTo>
                  <a:cubicBezTo>
                    <a:pt x="1258" y="313"/>
                    <a:pt x="1230" y="296"/>
                    <a:pt x="1214" y="306"/>
                  </a:cubicBezTo>
                  <a:cubicBezTo>
                    <a:pt x="1200" y="314"/>
                    <a:pt x="1198" y="337"/>
                    <a:pt x="1208" y="362"/>
                  </a:cubicBezTo>
                  <a:cubicBezTo>
                    <a:pt x="1140" y="401"/>
                    <a:pt x="1140" y="401"/>
                    <a:pt x="1140" y="401"/>
                  </a:cubicBezTo>
                  <a:cubicBezTo>
                    <a:pt x="1113" y="357"/>
                    <a:pt x="1080" y="318"/>
                    <a:pt x="1042" y="284"/>
                  </a:cubicBezTo>
                  <a:cubicBezTo>
                    <a:pt x="1092" y="224"/>
                    <a:pt x="1092" y="224"/>
                    <a:pt x="1092" y="224"/>
                  </a:cubicBezTo>
                  <a:cubicBezTo>
                    <a:pt x="1115" y="238"/>
                    <a:pt x="1138" y="240"/>
                    <a:pt x="1148" y="228"/>
                  </a:cubicBezTo>
                  <a:cubicBezTo>
                    <a:pt x="1161" y="213"/>
                    <a:pt x="1149" y="183"/>
                    <a:pt x="1122" y="161"/>
                  </a:cubicBezTo>
                  <a:cubicBezTo>
                    <a:pt x="1096" y="138"/>
                    <a:pt x="1064" y="132"/>
                    <a:pt x="1052" y="147"/>
                  </a:cubicBezTo>
                  <a:cubicBezTo>
                    <a:pt x="1042" y="159"/>
                    <a:pt x="1048" y="181"/>
                    <a:pt x="1065" y="201"/>
                  </a:cubicBezTo>
                  <a:cubicBezTo>
                    <a:pt x="1014" y="261"/>
                    <a:pt x="1014" y="261"/>
                    <a:pt x="1014" y="261"/>
                  </a:cubicBezTo>
                  <a:cubicBezTo>
                    <a:pt x="975" y="230"/>
                    <a:pt x="930" y="204"/>
                    <a:pt x="883" y="185"/>
                  </a:cubicBezTo>
                  <a:cubicBezTo>
                    <a:pt x="910" y="112"/>
                    <a:pt x="910" y="112"/>
                    <a:pt x="910" y="112"/>
                  </a:cubicBezTo>
                  <a:cubicBezTo>
                    <a:pt x="936" y="116"/>
                    <a:pt x="958" y="110"/>
                    <a:pt x="963" y="96"/>
                  </a:cubicBezTo>
                  <a:cubicBezTo>
                    <a:pt x="970" y="78"/>
                    <a:pt x="949" y="53"/>
                    <a:pt x="916" y="42"/>
                  </a:cubicBezTo>
                  <a:cubicBezTo>
                    <a:pt x="883" y="30"/>
                    <a:pt x="851" y="35"/>
                    <a:pt x="845" y="53"/>
                  </a:cubicBezTo>
                  <a:cubicBezTo>
                    <a:pt x="840" y="67"/>
                    <a:pt x="853" y="86"/>
                    <a:pt x="876" y="99"/>
                  </a:cubicBezTo>
                  <a:cubicBezTo>
                    <a:pt x="849" y="173"/>
                    <a:pt x="849" y="173"/>
                    <a:pt x="849" y="173"/>
                  </a:cubicBezTo>
                  <a:cubicBezTo>
                    <a:pt x="802" y="157"/>
                    <a:pt x="751" y="148"/>
                    <a:pt x="699" y="146"/>
                  </a:cubicBezTo>
                  <a:cubicBezTo>
                    <a:pt x="699" y="68"/>
                    <a:pt x="699" y="68"/>
                    <a:pt x="699" y="68"/>
                  </a:cubicBezTo>
                  <a:cubicBezTo>
                    <a:pt x="725" y="64"/>
                    <a:pt x="744" y="51"/>
                    <a:pt x="744" y="35"/>
                  </a:cubicBezTo>
                  <a:cubicBezTo>
                    <a:pt x="744" y="16"/>
                    <a:pt x="716" y="0"/>
                    <a:pt x="681" y="0"/>
                  </a:cubicBezTo>
                  <a:cubicBezTo>
                    <a:pt x="647" y="0"/>
                    <a:pt x="618" y="16"/>
                    <a:pt x="618" y="35"/>
                  </a:cubicBezTo>
                  <a:cubicBezTo>
                    <a:pt x="618" y="51"/>
                    <a:pt x="637" y="64"/>
                    <a:pt x="663" y="68"/>
                  </a:cubicBezTo>
                  <a:cubicBezTo>
                    <a:pt x="663" y="146"/>
                    <a:pt x="663" y="146"/>
                    <a:pt x="663" y="146"/>
                  </a:cubicBezTo>
                  <a:cubicBezTo>
                    <a:pt x="611" y="148"/>
                    <a:pt x="561" y="157"/>
                    <a:pt x="514" y="173"/>
                  </a:cubicBezTo>
                  <a:cubicBezTo>
                    <a:pt x="487" y="99"/>
                    <a:pt x="487" y="99"/>
                    <a:pt x="487" y="99"/>
                  </a:cubicBezTo>
                  <a:cubicBezTo>
                    <a:pt x="510" y="86"/>
                    <a:pt x="523" y="67"/>
                    <a:pt x="518" y="53"/>
                  </a:cubicBezTo>
                  <a:cubicBezTo>
                    <a:pt x="511" y="35"/>
                    <a:pt x="479" y="30"/>
                    <a:pt x="447" y="42"/>
                  </a:cubicBezTo>
                  <a:cubicBezTo>
                    <a:pt x="414" y="53"/>
                    <a:pt x="393" y="78"/>
                    <a:pt x="399" y="96"/>
                  </a:cubicBezTo>
                  <a:cubicBezTo>
                    <a:pt x="405" y="110"/>
                    <a:pt x="427" y="116"/>
                    <a:pt x="453" y="112"/>
                  </a:cubicBezTo>
                  <a:cubicBezTo>
                    <a:pt x="480" y="185"/>
                    <a:pt x="480" y="185"/>
                    <a:pt x="480" y="185"/>
                  </a:cubicBezTo>
                  <a:cubicBezTo>
                    <a:pt x="432" y="204"/>
                    <a:pt x="388" y="230"/>
                    <a:pt x="348" y="261"/>
                  </a:cubicBezTo>
                  <a:cubicBezTo>
                    <a:pt x="298" y="201"/>
                    <a:pt x="298" y="201"/>
                    <a:pt x="298" y="201"/>
                  </a:cubicBezTo>
                  <a:cubicBezTo>
                    <a:pt x="315" y="181"/>
                    <a:pt x="321" y="159"/>
                    <a:pt x="311" y="147"/>
                  </a:cubicBezTo>
                  <a:cubicBezTo>
                    <a:pt x="299" y="132"/>
                    <a:pt x="267" y="138"/>
                    <a:pt x="240" y="161"/>
                  </a:cubicBezTo>
                  <a:cubicBezTo>
                    <a:pt x="214" y="183"/>
                    <a:pt x="202" y="213"/>
                    <a:pt x="214" y="228"/>
                  </a:cubicBezTo>
                  <a:cubicBezTo>
                    <a:pt x="225" y="240"/>
                    <a:pt x="248" y="238"/>
                    <a:pt x="270" y="224"/>
                  </a:cubicBezTo>
                  <a:cubicBezTo>
                    <a:pt x="321" y="284"/>
                    <a:pt x="321" y="284"/>
                    <a:pt x="321" y="284"/>
                  </a:cubicBezTo>
                  <a:cubicBezTo>
                    <a:pt x="283" y="318"/>
                    <a:pt x="250" y="357"/>
                    <a:pt x="223" y="401"/>
                  </a:cubicBezTo>
                  <a:cubicBezTo>
                    <a:pt x="155" y="362"/>
                    <a:pt x="155" y="362"/>
                    <a:pt x="155" y="362"/>
                  </a:cubicBezTo>
                  <a:cubicBezTo>
                    <a:pt x="164" y="337"/>
                    <a:pt x="162" y="314"/>
                    <a:pt x="149" y="306"/>
                  </a:cubicBezTo>
                  <a:cubicBezTo>
                    <a:pt x="132" y="296"/>
                    <a:pt x="105" y="313"/>
                    <a:pt x="87" y="343"/>
                  </a:cubicBezTo>
                  <a:cubicBezTo>
                    <a:pt x="70" y="373"/>
                    <a:pt x="69" y="405"/>
                    <a:pt x="86" y="415"/>
                  </a:cubicBezTo>
                  <a:cubicBezTo>
                    <a:pt x="99" y="423"/>
                    <a:pt x="120" y="413"/>
                    <a:pt x="137" y="393"/>
                  </a:cubicBezTo>
                  <a:cubicBezTo>
                    <a:pt x="205" y="432"/>
                    <a:pt x="205" y="432"/>
                    <a:pt x="205" y="432"/>
                  </a:cubicBezTo>
                  <a:cubicBezTo>
                    <a:pt x="181" y="476"/>
                    <a:pt x="163" y="524"/>
                    <a:pt x="153" y="575"/>
                  </a:cubicBezTo>
                  <a:cubicBezTo>
                    <a:pt x="76" y="561"/>
                    <a:pt x="76" y="561"/>
                    <a:pt x="76" y="561"/>
                  </a:cubicBezTo>
                  <a:cubicBezTo>
                    <a:pt x="76" y="535"/>
                    <a:pt x="66" y="514"/>
                    <a:pt x="51" y="511"/>
                  </a:cubicBezTo>
                  <a:cubicBezTo>
                    <a:pt x="32" y="508"/>
                    <a:pt x="12" y="533"/>
                    <a:pt x="6" y="567"/>
                  </a:cubicBezTo>
                  <a:cubicBezTo>
                    <a:pt x="0" y="601"/>
                    <a:pt x="10" y="632"/>
                    <a:pt x="29" y="635"/>
                  </a:cubicBezTo>
                  <a:cubicBezTo>
                    <a:pt x="44" y="638"/>
                    <a:pt x="61" y="621"/>
                    <a:pt x="70" y="597"/>
                  </a:cubicBezTo>
                  <a:cubicBezTo>
                    <a:pt x="147" y="610"/>
                    <a:pt x="147" y="610"/>
                    <a:pt x="147" y="610"/>
                  </a:cubicBezTo>
                  <a:cubicBezTo>
                    <a:pt x="143" y="635"/>
                    <a:pt x="141" y="660"/>
                    <a:pt x="141" y="686"/>
                  </a:cubicBezTo>
                  <a:cubicBezTo>
                    <a:pt x="141" y="712"/>
                    <a:pt x="143" y="737"/>
                    <a:pt x="147" y="762"/>
                  </a:cubicBezTo>
                  <a:cubicBezTo>
                    <a:pt x="70" y="776"/>
                    <a:pt x="70" y="776"/>
                    <a:pt x="70" y="776"/>
                  </a:cubicBezTo>
                  <a:cubicBezTo>
                    <a:pt x="61" y="751"/>
                    <a:pt x="44" y="734"/>
                    <a:pt x="29" y="737"/>
                  </a:cubicBezTo>
                  <a:cubicBezTo>
                    <a:pt x="10" y="741"/>
                    <a:pt x="0" y="771"/>
                    <a:pt x="6" y="805"/>
                  </a:cubicBezTo>
                  <a:cubicBezTo>
                    <a:pt x="12" y="840"/>
                    <a:pt x="32" y="865"/>
                    <a:pt x="51" y="861"/>
                  </a:cubicBezTo>
                  <a:cubicBezTo>
                    <a:pt x="66" y="859"/>
                    <a:pt x="76" y="838"/>
                    <a:pt x="76" y="811"/>
                  </a:cubicBezTo>
                  <a:cubicBezTo>
                    <a:pt x="153" y="798"/>
                    <a:pt x="153" y="798"/>
                    <a:pt x="153" y="798"/>
                  </a:cubicBezTo>
                  <a:cubicBezTo>
                    <a:pt x="163" y="848"/>
                    <a:pt x="181" y="896"/>
                    <a:pt x="205" y="940"/>
                  </a:cubicBezTo>
                  <a:cubicBezTo>
                    <a:pt x="137" y="980"/>
                    <a:pt x="137" y="980"/>
                    <a:pt x="137" y="980"/>
                  </a:cubicBezTo>
                  <a:cubicBezTo>
                    <a:pt x="120" y="959"/>
                    <a:pt x="99" y="949"/>
                    <a:pt x="86" y="957"/>
                  </a:cubicBezTo>
                  <a:cubicBezTo>
                    <a:pt x="69" y="967"/>
                    <a:pt x="70" y="999"/>
                    <a:pt x="87" y="1029"/>
                  </a:cubicBezTo>
                  <a:cubicBezTo>
                    <a:pt x="105" y="1059"/>
                    <a:pt x="132" y="1076"/>
                    <a:pt x="149" y="1066"/>
                  </a:cubicBezTo>
                  <a:cubicBezTo>
                    <a:pt x="162" y="1059"/>
                    <a:pt x="164" y="1035"/>
                    <a:pt x="155" y="1011"/>
                  </a:cubicBezTo>
                  <a:cubicBezTo>
                    <a:pt x="223" y="972"/>
                    <a:pt x="223" y="972"/>
                    <a:pt x="223" y="972"/>
                  </a:cubicBezTo>
                  <a:cubicBezTo>
                    <a:pt x="250" y="1015"/>
                    <a:pt x="283" y="1054"/>
                    <a:pt x="321" y="1088"/>
                  </a:cubicBezTo>
                  <a:cubicBezTo>
                    <a:pt x="270" y="1148"/>
                    <a:pt x="270" y="1148"/>
                    <a:pt x="270" y="1148"/>
                  </a:cubicBezTo>
                  <a:cubicBezTo>
                    <a:pt x="248" y="1135"/>
                    <a:pt x="225" y="1133"/>
                    <a:pt x="214" y="1145"/>
                  </a:cubicBezTo>
                  <a:cubicBezTo>
                    <a:pt x="202" y="1159"/>
                    <a:pt x="214" y="1189"/>
                    <a:pt x="240" y="1212"/>
                  </a:cubicBezTo>
                  <a:cubicBezTo>
                    <a:pt x="267" y="1234"/>
                    <a:pt x="299" y="1240"/>
                    <a:pt x="311" y="1226"/>
                  </a:cubicBezTo>
                  <a:cubicBezTo>
                    <a:pt x="321" y="1214"/>
                    <a:pt x="315" y="1191"/>
                    <a:pt x="298" y="1171"/>
                  </a:cubicBezTo>
                  <a:cubicBezTo>
                    <a:pt x="348" y="1111"/>
                    <a:pt x="348" y="1111"/>
                    <a:pt x="348" y="1111"/>
                  </a:cubicBezTo>
                  <a:cubicBezTo>
                    <a:pt x="388" y="1142"/>
                    <a:pt x="432" y="1168"/>
                    <a:pt x="480" y="1187"/>
                  </a:cubicBezTo>
                  <a:cubicBezTo>
                    <a:pt x="453" y="1261"/>
                    <a:pt x="453" y="1261"/>
                    <a:pt x="453" y="1261"/>
                  </a:cubicBezTo>
                  <a:cubicBezTo>
                    <a:pt x="427" y="1256"/>
                    <a:pt x="405" y="1262"/>
                    <a:pt x="399" y="1277"/>
                  </a:cubicBezTo>
                  <a:cubicBezTo>
                    <a:pt x="393" y="1295"/>
                    <a:pt x="414" y="1319"/>
                    <a:pt x="447" y="1331"/>
                  </a:cubicBezTo>
                  <a:cubicBezTo>
                    <a:pt x="479" y="1343"/>
                    <a:pt x="511" y="1338"/>
                    <a:pt x="518" y="1320"/>
                  </a:cubicBezTo>
                  <a:cubicBezTo>
                    <a:pt x="523" y="1305"/>
                    <a:pt x="510" y="1286"/>
                    <a:pt x="487" y="1273"/>
                  </a:cubicBezTo>
                  <a:cubicBezTo>
                    <a:pt x="514" y="1200"/>
                    <a:pt x="514" y="1200"/>
                    <a:pt x="514" y="1200"/>
                  </a:cubicBezTo>
                  <a:cubicBezTo>
                    <a:pt x="561" y="1215"/>
                    <a:pt x="611" y="1224"/>
                    <a:pt x="663" y="1226"/>
                  </a:cubicBezTo>
                  <a:cubicBezTo>
                    <a:pt x="663" y="1304"/>
                    <a:pt x="663" y="1304"/>
                    <a:pt x="663" y="1304"/>
                  </a:cubicBezTo>
                  <a:cubicBezTo>
                    <a:pt x="637" y="1308"/>
                    <a:pt x="618" y="1322"/>
                    <a:pt x="618" y="1337"/>
                  </a:cubicBezTo>
                  <a:cubicBezTo>
                    <a:pt x="618" y="1357"/>
                    <a:pt x="647" y="1372"/>
                    <a:pt x="681" y="1372"/>
                  </a:cubicBezTo>
                  <a:cubicBezTo>
                    <a:pt x="716" y="1372"/>
                    <a:pt x="744" y="1357"/>
                    <a:pt x="744" y="1337"/>
                  </a:cubicBezTo>
                  <a:cubicBezTo>
                    <a:pt x="744" y="1322"/>
                    <a:pt x="725" y="1308"/>
                    <a:pt x="699" y="1304"/>
                  </a:cubicBezTo>
                  <a:cubicBezTo>
                    <a:pt x="699" y="1226"/>
                    <a:pt x="699" y="1226"/>
                    <a:pt x="699" y="1226"/>
                  </a:cubicBezTo>
                  <a:cubicBezTo>
                    <a:pt x="751" y="1224"/>
                    <a:pt x="802" y="1215"/>
                    <a:pt x="849" y="1200"/>
                  </a:cubicBezTo>
                  <a:cubicBezTo>
                    <a:pt x="876" y="1273"/>
                    <a:pt x="876" y="1273"/>
                    <a:pt x="876" y="1273"/>
                  </a:cubicBezTo>
                  <a:cubicBezTo>
                    <a:pt x="853" y="1286"/>
                    <a:pt x="840" y="1305"/>
                    <a:pt x="845" y="1320"/>
                  </a:cubicBezTo>
                  <a:cubicBezTo>
                    <a:pt x="851" y="1338"/>
                    <a:pt x="883" y="1343"/>
                    <a:pt x="916" y="1331"/>
                  </a:cubicBezTo>
                  <a:cubicBezTo>
                    <a:pt x="949" y="1319"/>
                    <a:pt x="970" y="1295"/>
                    <a:pt x="963" y="1277"/>
                  </a:cubicBezTo>
                  <a:cubicBezTo>
                    <a:pt x="958" y="1262"/>
                    <a:pt x="936" y="1256"/>
                    <a:pt x="910" y="1261"/>
                  </a:cubicBezTo>
                  <a:cubicBezTo>
                    <a:pt x="883" y="1187"/>
                    <a:pt x="883" y="1187"/>
                    <a:pt x="883" y="1187"/>
                  </a:cubicBezTo>
                  <a:cubicBezTo>
                    <a:pt x="930" y="1168"/>
                    <a:pt x="975" y="1142"/>
                    <a:pt x="1014" y="1111"/>
                  </a:cubicBezTo>
                  <a:cubicBezTo>
                    <a:pt x="1065" y="1171"/>
                    <a:pt x="1065" y="1171"/>
                    <a:pt x="1065" y="1171"/>
                  </a:cubicBezTo>
                  <a:cubicBezTo>
                    <a:pt x="1048" y="1191"/>
                    <a:pt x="1042" y="1214"/>
                    <a:pt x="1052" y="1226"/>
                  </a:cubicBezTo>
                  <a:cubicBezTo>
                    <a:pt x="1064" y="1240"/>
                    <a:pt x="1096" y="1234"/>
                    <a:pt x="1122" y="1212"/>
                  </a:cubicBezTo>
                  <a:cubicBezTo>
                    <a:pt x="1149" y="1189"/>
                    <a:pt x="1161" y="1159"/>
                    <a:pt x="1148" y="1145"/>
                  </a:cubicBezTo>
                  <a:cubicBezTo>
                    <a:pt x="1138" y="1133"/>
                    <a:pt x="1115" y="1135"/>
                    <a:pt x="1092" y="1148"/>
                  </a:cubicBezTo>
                  <a:cubicBezTo>
                    <a:pt x="1042" y="1088"/>
                    <a:pt x="1042" y="1088"/>
                    <a:pt x="1042" y="1088"/>
                  </a:cubicBezTo>
                  <a:cubicBezTo>
                    <a:pt x="1080" y="1054"/>
                    <a:pt x="1113" y="1015"/>
                    <a:pt x="1140" y="972"/>
                  </a:cubicBezTo>
                  <a:cubicBezTo>
                    <a:pt x="1208" y="1011"/>
                    <a:pt x="1208" y="1011"/>
                    <a:pt x="1208" y="1011"/>
                  </a:cubicBezTo>
                  <a:cubicBezTo>
                    <a:pt x="1198" y="1035"/>
                    <a:pt x="1200" y="1059"/>
                    <a:pt x="1214" y="1066"/>
                  </a:cubicBezTo>
                  <a:cubicBezTo>
                    <a:pt x="1230" y="1076"/>
                    <a:pt x="1258" y="1059"/>
                    <a:pt x="1275" y="1029"/>
                  </a:cubicBezTo>
                  <a:cubicBezTo>
                    <a:pt x="1293" y="999"/>
                    <a:pt x="1293" y="967"/>
                    <a:pt x="1277" y="957"/>
                  </a:cubicBezTo>
                  <a:cubicBezTo>
                    <a:pt x="1263" y="949"/>
                    <a:pt x="1242" y="959"/>
                    <a:pt x="1226" y="980"/>
                  </a:cubicBezTo>
                  <a:cubicBezTo>
                    <a:pt x="1158" y="940"/>
                    <a:pt x="1158" y="940"/>
                    <a:pt x="1158" y="940"/>
                  </a:cubicBezTo>
                  <a:cubicBezTo>
                    <a:pt x="1181" y="896"/>
                    <a:pt x="1199" y="848"/>
                    <a:pt x="1210" y="798"/>
                  </a:cubicBezTo>
                  <a:cubicBezTo>
                    <a:pt x="1287" y="811"/>
                    <a:pt x="1287" y="811"/>
                    <a:pt x="1287" y="811"/>
                  </a:cubicBezTo>
                  <a:cubicBezTo>
                    <a:pt x="1287" y="838"/>
                    <a:pt x="1296" y="859"/>
                    <a:pt x="1312" y="861"/>
                  </a:cubicBezTo>
                  <a:cubicBezTo>
                    <a:pt x="1331" y="865"/>
                    <a:pt x="1351" y="840"/>
                    <a:pt x="1357" y="805"/>
                  </a:cubicBezTo>
                  <a:cubicBezTo>
                    <a:pt x="1363" y="771"/>
                    <a:pt x="1353" y="741"/>
                    <a:pt x="1334" y="737"/>
                  </a:cubicBezTo>
                  <a:close/>
                </a:path>
              </a:pathLst>
            </a:custGeom>
            <a:solidFill>
              <a:srgbClr val="7030A0"/>
            </a:solid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 dirty="0">
                <a:solidFill>
                  <a:srgbClr val="1A2155"/>
                </a:solidFill>
                <a:latin typeface="Arial Narrow" pitchFamily="34" charset="0"/>
              </a:endParaRPr>
            </a:p>
          </p:txBody>
        </p:sp>
        <p:sp>
          <p:nvSpPr>
            <p:cNvPr id="43164" name="TextBox 6"/>
            <p:cNvSpPr txBox="1">
              <a:spLocks noChangeArrowheads="1"/>
            </p:cNvSpPr>
            <p:nvPr/>
          </p:nvSpPr>
          <p:spPr bwMode="auto">
            <a:xfrm>
              <a:off x="3873500" y="1111250"/>
              <a:ext cx="9477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Arial Narrow" pitchFamily="34" charset="0"/>
                </a:rPr>
                <a:t>MYC</a:t>
              </a:r>
            </a:p>
          </p:txBody>
        </p:sp>
        <p:sp>
          <p:nvSpPr>
            <p:cNvPr id="43165" name="Freeform 6"/>
            <p:cNvSpPr>
              <a:spLocks noChangeAspect="1"/>
            </p:cNvSpPr>
            <p:nvPr/>
          </p:nvSpPr>
          <p:spPr bwMode="auto">
            <a:xfrm flipV="1">
              <a:off x="4584700" y="981075"/>
              <a:ext cx="657225" cy="663575"/>
            </a:xfrm>
            <a:custGeom>
              <a:avLst/>
              <a:gdLst>
                <a:gd name="T0" fmla="*/ 2147483647 w 1363"/>
                <a:gd name="T1" fmla="*/ 2147483647 h 1372"/>
                <a:gd name="T2" fmla="*/ 2147483647 w 1363"/>
                <a:gd name="T3" fmla="*/ 2147483647 h 1372"/>
                <a:gd name="T4" fmla="*/ 2147483647 w 1363"/>
                <a:gd name="T5" fmla="*/ 2147483647 h 1372"/>
                <a:gd name="T6" fmla="*/ 2147483647 w 1363"/>
                <a:gd name="T7" fmla="*/ 2147483647 h 1372"/>
                <a:gd name="T8" fmla="*/ 2147483647 w 1363"/>
                <a:gd name="T9" fmla="*/ 2147483647 h 1372"/>
                <a:gd name="T10" fmla="*/ 2147483647 w 1363"/>
                <a:gd name="T11" fmla="*/ 2147483647 h 1372"/>
                <a:gd name="T12" fmla="*/ 2147483647 w 1363"/>
                <a:gd name="T13" fmla="*/ 2147483647 h 1372"/>
                <a:gd name="T14" fmla="*/ 2147483647 w 1363"/>
                <a:gd name="T15" fmla="*/ 2147483647 h 1372"/>
                <a:gd name="T16" fmla="*/ 2147483647 w 1363"/>
                <a:gd name="T17" fmla="*/ 2147483647 h 1372"/>
                <a:gd name="T18" fmla="*/ 2147483647 w 1363"/>
                <a:gd name="T19" fmla="*/ 2147483647 h 1372"/>
                <a:gd name="T20" fmla="*/ 2147483647 w 1363"/>
                <a:gd name="T21" fmla="*/ 2147483647 h 1372"/>
                <a:gd name="T22" fmla="*/ 2147483647 w 1363"/>
                <a:gd name="T23" fmla="*/ 0 h 1372"/>
                <a:gd name="T24" fmla="*/ 2147483647 w 1363"/>
                <a:gd name="T25" fmla="*/ 2147483647 h 1372"/>
                <a:gd name="T26" fmla="*/ 2147483647 w 1363"/>
                <a:gd name="T27" fmla="*/ 2147483647 h 1372"/>
                <a:gd name="T28" fmla="*/ 2147483647 w 1363"/>
                <a:gd name="T29" fmla="*/ 2147483647 h 1372"/>
                <a:gd name="T30" fmla="*/ 2147483647 w 1363"/>
                <a:gd name="T31" fmla="*/ 2147483647 h 1372"/>
                <a:gd name="T32" fmla="*/ 2147483647 w 1363"/>
                <a:gd name="T33" fmla="*/ 2147483647 h 1372"/>
                <a:gd name="T34" fmla="*/ 2147483647 w 1363"/>
                <a:gd name="T35" fmla="*/ 2147483647 h 1372"/>
                <a:gd name="T36" fmla="*/ 2147483647 w 1363"/>
                <a:gd name="T37" fmla="*/ 2147483647 h 1372"/>
                <a:gd name="T38" fmla="*/ 2147483647 w 1363"/>
                <a:gd name="T39" fmla="*/ 2147483647 h 1372"/>
                <a:gd name="T40" fmla="*/ 2147483647 w 1363"/>
                <a:gd name="T41" fmla="*/ 2147483647 h 1372"/>
                <a:gd name="T42" fmla="*/ 2147483647 w 1363"/>
                <a:gd name="T43" fmla="*/ 2147483647 h 1372"/>
                <a:gd name="T44" fmla="*/ 2147483647 w 1363"/>
                <a:gd name="T45" fmla="*/ 2147483647 h 1372"/>
                <a:gd name="T46" fmla="*/ 2147483647 w 1363"/>
                <a:gd name="T47" fmla="*/ 2147483647 h 1372"/>
                <a:gd name="T48" fmla="*/ 2147483647 w 1363"/>
                <a:gd name="T49" fmla="*/ 2147483647 h 1372"/>
                <a:gd name="T50" fmla="*/ 2147483647 w 1363"/>
                <a:gd name="T51" fmla="*/ 2147483647 h 1372"/>
                <a:gd name="T52" fmla="*/ 2147483647 w 1363"/>
                <a:gd name="T53" fmla="*/ 2147483647 h 1372"/>
                <a:gd name="T54" fmla="*/ 2147483647 w 1363"/>
                <a:gd name="T55" fmla="*/ 2147483647 h 1372"/>
                <a:gd name="T56" fmla="*/ 2147483647 w 1363"/>
                <a:gd name="T57" fmla="*/ 2147483647 h 1372"/>
                <a:gd name="T58" fmla="*/ 2147483647 w 1363"/>
                <a:gd name="T59" fmla="*/ 2147483647 h 1372"/>
                <a:gd name="T60" fmla="*/ 2147483647 w 1363"/>
                <a:gd name="T61" fmla="*/ 2147483647 h 1372"/>
                <a:gd name="T62" fmla="*/ 2147483647 w 1363"/>
                <a:gd name="T63" fmla="*/ 2147483647 h 1372"/>
                <a:gd name="T64" fmla="*/ 2147483647 w 1363"/>
                <a:gd name="T65" fmla="*/ 2147483647 h 1372"/>
                <a:gd name="T66" fmla="*/ 2147483647 w 1363"/>
                <a:gd name="T67" fmla="*/ 2147483647 h 1372"/>
                <a:gd name="T68" fmla="*/ 2147483647 w 1363"/>
                <a:gd name="T69" fmla="*/ 2147483647 h 1372"/>
                <a:gd name="T70" fmla="*/ 2147483647 w 1363"/>
                <a:gd name="T71" fmla="*/ 2147483647 h 1372"/>
                <a:gd name="T72" fmla="*/ 2147483647 w 1363"/>
                <a:gd name="T73" fmla="*/ 2147483647 h 1372"/>
                <a:gd name="T74" fmla="*/ 2147483647 w 1363"/>
                <a:gd name="T75" fmla="*/ 2147483647 h 1372"/>
                <a:gd name="T76" fmla="*/ 2147483647 w 1363"/>
                <a:gd name="T77" fmla="*/ 2147483647 h 1372"/>
                <a:gd name="T78" fmla="*/ 2147483647 w 1363"/>
                <a:gd name="T79" fmla="*/ 2147483647 h 1372"/>
                <a:gd name="T80" fmla="*/ 2147483647 w 1363"/>
                <a:gd name="T81" fmla="*/ 2147483647 h 1372"/>
                <a:gd name="T82" fmla="*/ 2147483647 w 1363"/>
                <a:gd name="T83" fmla="*/ 2147483647 h 1372"/>
                <a:gd name="T84" fmla="*/ 2147483647 w 1363"/>
                <a:gd name="T85" fmla="*/ 2147483647 h 13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3"/>
                <a:gd name="T130" fmla="*/ 0 h 1372"/>
                <a:gd name="T131" fmla="*/ 1363 w 1363"/>
                <a:gd name="T132" fmla="*/ 1372 h 13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3" h="1372">
                  <a:moveTo>
                    <a:pt x="1334" y="737"/>
                  </a:moveTo>
                  <a:cubicBezTo>
                    <a:pt x="1318" y="734"/>
                    <a:pt x="1302" y="751"/>
                    <a:pt x="1293" y="776"/>
                  </a:cubicBezTo>
                  <a:cubicBezTo>
                    <a:pt x="1216" y="762"/>
                    <a:pt x="1216" y="762"/>
                    <a:pt x="1216" y="762"/>
                  </a:cubicBezTo>
                  <a:cubicBezTo>
                    <a:pt x="1219" y="737"/>
                    <a:pt x="1221" y="712"/>
                    <a:pt x="1221" y="686"/>
                  </a:cubicBezTo>
                  <a:cubicBezTo>
                    <a:pt x="1221" y="660"/>
                    <a:pt x="1219" y="635"/>
                    <a:pt x="1216" y="610"/>
                  </a:cubicBezTo>
                  <a:cubicBezTo>
                    <a:pt x="1293" y="597"/>
                    <a:pt x="1293" y="597"/>
                    <a:pt x="1293" y="597"/>
                  </a:cubicBezTo>
                  <a:cubicBezTo>
                    <a:pt x="1302" y="621"/>
                    <a:pt x="1318" y="638"/>
                    <a:pt x="1334" y="635"/>
                  </a:cubicBezTo>
                  <a:cubicBezTo>
                    <a:pt x="1353" y="632"/>
                    <a:pt x="1363" y="601"/>
                    <a:pt x="1357" y="567"/>
                  </a:cubicBezTo>
                  <a:cubicBezTo>
                    <a:pt x="1351" y="533"/>
                    <a:pt x="1331" y="508"/>
                    <a:pt x="1312" y="511"/>
                  </a:cubicBezTo>
                  <a:cubicBezTo>
                    <a:pt x="1296" y="514"/>
                    <a:pt x="1287" y="535"/>
                    <a:pt x="1287" y="561"/>
                  </a:cubicBezTo>
                  <a:cubicBezTo>
                    <a:pt x="1210" y="575"/>
                    <a:pt x="1210" y="575"/>
                    <a:pt x="1210" y="575"/>
                  </a:cubicBezTo>
                  <a:cubicBezTo>
                    <a:pt x="1199" y="524"/>
                    <a:pt x="1181" y="476"/>
                    <a:pt x="1158" y="432"/>
                  </a:cubicBezTo>
                  <a:cubicBezTo>
                    <a:pt x="1226" y="393"/>
                    <a:pt x="1226" y="393"/>
                    <a:pt x="1226" y="393"/>
                  </a:cubicBezTo>
                  <a:cubicBezTo>
                    <a:pt x="1242" y="413"/>
                    <a:pt x="1263" y="423"/>
                    <a:pt x="1277" y="415"/>
                  </a:cubicBezTo>
                  <a:cubicBezTo>
                    <a:pt x="1293" y="405"/>
                    <a:pt x="1293" y="373"/>
                    <a:pt x="1275" y="343"/>
                  </a:cubicBezTo>
                  <a:cubicBezTo>
                    <a:pt x="1258" y="313"/>
                    <a:pt x="1230" y="296"/>
                    <a:pt x="1214" y="306"/>
                  </a:cubicBezTo>
                  <a:cubicBezTo>
                    <a:pt x="1200" y="314"/>
                    <a:pt x="1198" y="337"/>
                    <a:pt x="1208" y="362"/>
                  </a:cubicBezTo>
                  <a:cubicBezTo>
                    <a:pt x="1140" y="401"/>
                    <a:pt x="1140" y="401"/>
                    <a:pt x="1140" y="401"/>
                  </a:cubicBezTo>
                  <a:cubicBezTo>
                    <a:pt x="1113" y="357"/>
                    <a:pt x="1080" y="318"/>
                    <a:pt x="1042" y="284"/>
                  </a:cubicBezTo>
                  <a:cubicBezTo>
                    <a:pt x="1092" y="224"/>
                    <a:pt x="1092" y="224"/>
                    <a:pt x="1092" y="224"/>
                  </a:cubicBezTo>
                  <a:cubicBezTo>
                    <a:pt x="1115" y="238"/>
                    <a:pt x="1138" y="240"/>
                    <a:pt x="1148" y="228"/>
                  </a:cubicBezTo>
                  <a:cubicBezTo>
                    <a:pt x="1161" y="213"/>
                    <a:pt x="1149" y="183"/>
                    <a:pt x="1122" y="161"/>
                  </a:cubicBezTo>
                  <a:cubicBezTo>
                    <a:pt x="1096" y="138"/>
                    <a:pt x="1064" y="132"/>
                    <a:pt x="1052" y="147"/>
                  </a:cubicBezTo>
                  <a:cubicBezTo>
                    <a:pt x="1042" y="159"/>
                    <a:pt x="1048" y="181"/>
                    <a:pt x="1065" y="201"/>
                  </a:cubicBezTo>
                  <a:cubicBezTo>
                    <a:pt x="1014" y="261"/>
                    <a:pt x="1014" y="261"/>
                    <a:pt x="1014" y="261"/>
                  </a:cubicBezTo>
                  <a:cubicBezTo>
                    <a:pt x="975" y="230"/>
                    <a:pt x="930" y="204"/>
                    <a:pt x="883" y="185"/>
                  </a:cubicBezTo>
                  <a:cubicBezTo>
                    <a:pt x="910" y="112"/>
                    <a:pt x="910" y="112"/>
                    <a:pt x="910" y="112"/>
                  </a:cubicBezTo>
                  <a:cubicBezTo>
                    <a:pt x="936" y="116"/>
                    <a:pt x="958" y="110"/>
                    <a:pt x="963" y="96"/>
                  </a:cubicBezTo>
                  <a:cubicBezTo>
                    <a:pt x="970" y="78"/>
                    <a:pt x="949" y="53"/>
                    <a:pt x="916" y="42"/>
                  </a:cubicBezTo>
                  <a:cubicBezTo>
                    <a:pt x="883" y="30"/>
                    <a:pt x="851" y="35"/>
                    <a:pt x="845" y="53"/>
                  </a:cubicBezTo>
                  <a:cubicBezTo>
                    <a:pt x="840" y="67"/>
                    <a:pt x="853" y="86"/>
                    <a:pt x="876" y="99"/>
                  </a:cubicBezTo>
                  <a:cubicBezTo>
                    <a:pt x="849" y="173"/>
                    <a:pt x="849" y="173"/>
                    <a:pt x="849" y="173"/>
                  </a:cubicBezTo>
                  <a:cubicBezTo>
                    <a:pt x="802" y="157"/>
                    <a:pt x="751" y="148"/>
                    <a:pt x="699" y="146"/>
                  </a:cubicBezTo>
                  <a:cubicBezTo>
                    <a:pt x="699" y="68"/>
                    <a:pt x="699" y="68"/>
                    <a:pt x="699" y="68"/>
                  </a:cubicBezTo>
                  <a:cubicBezTo>
                    <a:pt x="725" y="64"/>
                    <a:pt x="744" y="51"/>
                    <a:pt x="744" y="35"/>
                  </a:cubicBezTo>
                  <a:cubicBezTo>
                    <a:pt x="744" y="16"/>
                    <a:pt x="716" y="0"/>
                    <a:pt x="681" y="0"/>
                  </a:cubicBezTo>
                  <a:cubicBezTo>
                    <a:pt x="647" y="0"/>
                    <a:pt x="618" y="16"/>
                    <a:pt x="618" y="35"/>
                  </a:cubicBezTo>
                  <a:cubicBezTo>
                    <a:pt x="618" y="51"/>
                    <a:pt x="637" y="64"/>
                    <a:pt x="663" y="68"/>
                  </a:cubicBezTo>
                  <a:cubicBezTo>
                    <a:pt x="663" y="146"/>
                    <a:pt x="663" y="146"/>
                    <a:pt x="663" y="146"/>
                  </a:cubicBezTo>
                  <a:cubicBezTo>
                    <a:pt x="611" y="148"/>
                    <a:pt x="561" y="157"/>
                    <a:pt x="514" y="173"/>
                  </a:cubicBezTo>
                  <a:cubicBezTo>
                    <a:pt x="487" y="99"/>
                    <a:pt x="487" y="99"/>
                    <a:pt x="487" y="99"/>
                  </a:cubicBezTo>
                  <a:cubicBezTo>
                    <a:pt x="510" y="86"/>
                    <a:pt x="523" y="67"/>
                    <a:pt x="518" y="53"/>
                  </a:cubicBezTo>
                  <a:cubicBezTo>
                    <a:pt x="511" y="35"/>
                    <a:pt x="479" y="30"/>
                    <a:pt x="447" y="42"/>
                  </a:cubicBezTo>
                  <a:cubicBezTo>
                    <a:pt x="414" y="53"/>
                    <a:pt x="393" y="78"/>
                    <a:pt x="399" y="96"/>
                  </a:cubicBezTo>
                  <a:cubicBezTo>
                    <a:pt x="405" y="110"/>
                    <a:pt x="427" y="116"/>
                    <a:pt x="453" y="112"/>
                  </a:cubicBezTo>
                  <a:cubicBezTo>
                    <a:pt x="480" y="185"/>
                    <a:pt x="480" y="185"/>
                    <a:pt x="480" y="185"/>
                  </a:cubicBezTo>
                  <a:cubicBezTo>
                    <a:pt x="432" y="204"/>
                    <a:pt x="388" y="230"/>
                    <a:pt x="348" y="261"/>
                  </a:cubicBezTo>
                  <a:cubicBezTo>
                    <a:pt x="298" y="201"/>
                    <a:pt x="298" y="201"/>
                    <a:pt x="298" y="201"/>
                  </a:cubicBezTo>
                  <a:cubicBezTo>
                    <a:pt x="315" y="181"/>
                    <a:pt x="321" y="159"/>
                    <a:pt x="311" y="147"/>
                  </a:cubicBezTo>
                  <a:cubicBezTo>
                    <a:pt x="299" y="132"/>
                    <a:pt x="267" y="138"/>
                    <a:pt x="240" y="161"/>
                  </a:cubicBezTo>
                  <a:cubicBezTo>
                    <a:pt x="214" y="183"/>
                    <a:pt x="202" y="213"/>
                    <a:pt x="214" y="228"/>
                  </a:cubicBezTo>
                  <a:cubicBezTo>
                    <a:pt x="225" y="240"/>
                    <a:pt x="248" y="238"/>
                    <a:pt x="270" y="224"/>
                  </a:cubicBezTo>
                  <a:cubicBezTo>
                    <a:pt x="321" y="284"/>
                    <a:pt x="321" y="284"/>
                    <a:pt x="321" y="284"/>
                  </a:cubicBezTo>
                  <a:cubicBezTo>
                    <a:pt x="283" y="318"/>
                    <a:pt x="250" y="357"/>
                    <a:pt x="223" y="401"/>
                  </a:cubicBezTo>
                  <a:cubicBezTo>
                    <a:pt x="155" y="362"/>
                    <a:pt x="155" y="362"/>
                    <a:pt x="155" y="362"/>
                  </a:cubicBezTo>
                  <a:cubicBezTo>
                    <a:pt x="164" y="337"/>
                    <a:pt x="162" y="314"/>
                    <a:pt x="149" y="306"/>
                  </a:cubicBezTo>
                  <a:cubicBezTo>
                    <a:pt x="132" y="296"/>
                    <a:pt x="105" y="313"/>
                    <a:pt x="87" y="343"/>
                  </a:cubicBezTo>
                  <a:cubicBezTo>
                    <a:pt x="70" y="373"/>
                    <a:pt x="69" y="405"/>
                    <a:pt x="86" y="415"/>
                  </a:cubicBezTo>
                  <a:cubicBezTo>
                    <a:pt x="99" y="423"/>
                    <a:pt x="120" y="413"/>
                    <a:pt x="137" y="393"/>
                  </a:cubicBezTo>
                  <a:cubicBezTo>
                    <a:pt x="205" y="432"/>
                    <a:pt x="205" y="432"/>
                    <a:pt x="205" y="432"/>
                  </a:cubicBezTo>
                  <a:cubicBezTo>
                    <a:pt x="181" y="476"/>
                    <a:pt x="163" y="524"/>
                    <a:pt x="153" y="575"/>
                  </a:cubicBezTo>
                  <a:cubicBezTo>
                    <a:pt x="76" y="561"/>
                    <a:pt x="76" y="561"/>
                    <a:pt x="76" y="561"/>
                  </a:cubicBezTo>
                  <a:cubicBezTo>
                    <a:pt x="76" y="535"/>
                    <a:pt x="66" y="514"/>
                    <a:pt x="51" y="511"/>
                  </a:cubicBezTo>
                  <a:cubicBezTo>
                    <a:pt x="32" y="508"/>
                    <a:pt x="12" y="533"/>
                    <a:pt x="6" y="567"/>
                  </a:cubicBezTo>
                  <a:cubicBezTo>
                    <a:pt x="0" y="601"/>
                    <a:pt x="10" y="632"/>
                    <a:pt x="29" y="635"/>
                  </a:cubicBezTo>
                  <a:cubicBezTo>
                    <a:pt x="44" y="638"/>
                    <a:pt x="61" y="621"/>
                    <a:pt x="70" y="597"/>
                  </a:cubicBezTo>
                  <a:cubicBezTo>
                    <a:pt x="147" y="610"/>
                    <a:pt x="147" y="610"/>
                    <a:pt x="147" y="610"/>
                  </a:cubicBezTo>
                  <a:cubicBezTo>
                    <a:pt x="143" y="635"/>
                    <a:pt x="141" y="660"/>
                    <a:pt x="141" y="686"/>
                  </a:cubicBezTo>
                  <a:cubicBezTo>
                    <a:pt x="141" y="712"/>
                    <a:pt x="143" y="737"/>
                    <a:pt x="147" y="762"/>
                  </a:cubicBezTo>
                  <a:cubicBezTo>
                    <a:pt x="70" y="776"/>
                    <a:pt x="70" y="776"/>
                    <a:pt x="70" y="776"/>
                  </a:cubicBezTo>
                  <a:cubicBezTo>
                    <a:pt x="61" y="751"/>
                    <a:pt x="44" y="734"/>
                    <a:pt x="29" y="737"/>
                  </a:cubicBezTo>
                  <a:cubicBezTo>
                    <a:pt x="10" y="741"/>
                    <a:pt x="0" y="771"/>
                    <a:pt x="6" y="805"/>
                  </a:cubicBezTo>
                  <a:cubicBezTo>
                    <a:pt x="12" y="840"/>
                    <a:pt x="32" y="865"/>
                    <a:pt x="51" y="861"/>
                  </a:cubicBezTo>
                  <a:cubicBezTo>
                    <a:pt x="66" y="859"/>
                    <a:pt x="76" y="838"/>
                    <a:pt x="76" y="811"/>
                  </a:cubicBezTo>
                  <a:cubicBezTo>
                    <a:pt x="153" y="798"/>
                    <a:pt x="153" y="798"/>
                    <a:pt x="153" y="798"/>
                  </a:cubicBezTo>
                  <a:cubicBezTo>
                    <a:pt x="163" y="848"/>
                    <a:pt x="181" y="896"/>
                    <a:pt x="205" y="940"/>
                  </a:cubicBezTo>
                  <a:cubicBezTo>
                    <a:pt x="137" y="980"/>
                    <a:pt x="137" y="980"/>
                    <a:pt x="137" y="980"/>
                  </a:cubicBezTo>
                  <a:cubicBezTo>
                    <a:pt x="120" y="959"/>
                    <a:pt x="99" y="949"/>
                    <a:pt x="86" y="957"/>
                  </a:cubicBezTo>
                  <a:cubicBezTo>
                    <a:pt x="69" y="967"/>
                    <a:pt x="70" y="999"/>
                    <a:pt x="87" y="1029"/>
                  </a:cubicBezTo>
                  <a:cubicBezTo>
                    <a:pt x="105" y="1059"/>
                    <a:pt x="132" y="1076"/>
                    <a:pt x="149" y="1066"/>
                  </a:cubicBezTo>
                  <a:cubicBezTo>
                    <a:pt x="162" y="1059"/>
                    <a:pt x="164" y="1035"/>
                    <a:pt x="155" y="1011"/>
                  </a:cubicBezTo>
                  <a:cubicBezTo>
                    <a:pt x="223" y="972"/>
                    <a:pt x="223" y="972"/>
                    <a:pt x="223" y="972"/>
                  </a:cubicBezTo>
                  <a:cubicBezTo>
                    <a:pt x="250" y="1015"/>
                    <a:pt x="283" y="1054"/>
                    <a:pt x="321" y="1088"/>
                  </a:cubicBezTo>
                  <a:cubicBezTo>
                    <a:pt x="270" y="1148"/>
                    <a:pt x="270" y="1148"/>
                    <a:pt x="270" y="1148"/>
                  </a:cubicBezTo>
                  <a:cubicBezTo>
                    <a:pt x="248" y="1135"/>
                    <a:pt x="225" y="1133"/>
                    <a:pt x="214" y="1145"/>
                  </a:cubicBezTo>
                  <a:cubicBezTo>
                    <a:pt x="202" y="1159"/>
                    <a:pt x="214" y="1189"/>
                    <a:pt x="240" y="1212"/>
                  </a:cubicBezTo>
                  <a:cubicBezTo>
                    <a:pt x="267" y="1234"/>
                    <a:pt x="299" y="1240"/>
                    <a:pt x="311" y="1226"/>
                  </a:cubicBezTo>
                  <a:cubicBezTo>
                    <a:pt x="321" y="1214"/>
                    <a:pt x="315" y="1191"/>
                    <a:pt x="298" y="1171"/>
                  </a:cubicBezTo>
                  <a:cubicBezTo>
                    <a:pt x="348" y="1111"/>
                    <a:pt x="348" y="1111"/>
                    <a:pt x="348" y="1111"/>
                  </a:cubicBezTo>
                  <a:cubicBezTo>
                    <a:pt x="388" y="1142"/>
                    <a:pt x="432" y="1168"/>
                    <a:pt x="480" y="1187"/>
                  </a:cubicBezTo>
                  <a:cubicBezTo>
                    <a:pt x="453" y="1261"/>
                    <a:pt x="453" y="1261"/>
                    <a:pt x="453" y="1261"/>
                  </a:cubicBezTo>
                  <a:cubicBezTo>
                    <a:pt x="427" y="1256"/>
                    <a:pt x="405" y="1262"/>
                    <a:pt x="399" y="1277"/>
                  </a:cubicBezTo>
                  <a:cubicBezTo>
                    <a:pt x="393" y="1295"/>
                    <a:pt x="414" y="1319"/>
                    <a:pt x="447" y="1331"/>
                  </a:cubicBezTo>
                  <a:cubicBezTo>
                    <a:pt x="479" y="1343"/>
                    <a:pt x="511" y="1338"/>
                    <a:pt x="518" y="1320"/>
                  </a:cubicBezTo>
                  <a:cubicBezTo>
                    <a:pt x="523" y="1305"/>
                    <a:pt x="510" y="1286"/>
                    <a:pt x="487" y="1273"/>
                  </a:cubicBezTo>
                  <a:cubicBezTo>
                    <a:pt x="514" y="1200"/>
                    <a:pt x="514" y="1200"/>
                    <a:pt x="514" y="1200"/>
                  </a:cubicBezTo>
                  <a:cubicBezTo>
                    <a:pt x="561" y="1215"/>
                    <a:pt x="611" y="1224"/>
                    <a:pt x="663" y="1226"/>
                  </a:cubicBezTo>
                  <a:cubicBezTo>
                    <a:pt x="663" y="1304"/>
                    <a:pt x="663" y="1304"/>
                    <a:pt x="663" y="1304"/>
                  </a:cubicBezTo>
                  <a:cubicBezTo>
                    <a:pt x="637" y="1308"/>
                    <a:pt x="618" y="1322"/>
                    <a:pt x="618" y="1337"/>
                  </a:cubicBezTo>
                  <a:cubicBezTo>
                    <a:pt x="618" y="1357"/>
                    <a:pt x="647" y="1372"/>
                    <a:pt x="681" y="1372"/>
                  </a:cubicBezTo>
                  <a:cubicBezTo>
                    <a:pt x="716" y="1372"/>
                    <a:pt x="744" y="1357"/>
                    <a:pt x="744" y="1337"/>
                  </a:cubicBezTo>
                  <a:cubicBezTo>
                    <a:pt x="744" y="1322"/>
                    <a:pt x="725" y="1308"/>
                    <a:pt x="699" y="1304"/>
                  </a:cubicBezTo>
                  <a:cubicBezTo>
                    <a:pt x="699" y="1226"/>
                    <a:pt x="699" y="1226"/>
                    <a:pt x="699" y="1226"/>
                  </a:cubicBezTo>
                  <a:cubicBezTo>
                    <a:pt x="751" y="1224"/>
                    <a:pt x="802" y="1215"/>
                    <a:pt x="849" y="1200"/>
                  </a:cubicBezTo>
                  <a:cubicBezTo>
                    <a:pt x="876" y="1273"/>
                    <a:pt x="876" y="1273"/>
                    <a:pt x="876" y="1273"/>
                  </a:cubicBezTo>
                  <a:cubicBezTo>
                    <a:pt x="853" y="1286"/>
                    <a:pt x="840" y="1305"/>
                    <a:pt x="845" y="1320"/>
                  </a:cubicBezTo>
                  <a:cubicBezTo>
                    <a:pt x="851" y="1338"/>
                    <a:pt x="883" y="1343"/>
                    <a:pt x="916" y="1331"/>
                  </a:cubicBezTo>
                  <a:cubicBezTo>
                    <a:pt x="949" y="1319"/>
                    <a:pt x="970" y="1295"/>
                    <a:pt x="963" y="1277"/>
                  </a:cubicBezTo>
                  <a:cubicBezTo>
                    <a:pt x="958" y="1262"/>
                    <a:pt x="936" y="1256"/>
                    <a:pt x="910" y="1261"/>
                  </a:cubicBezTo>
                  <a:cubicBezTo>
                    <a:pt x="883" y="1187"/>
                    <a:pt x="883" y="1187"/>
                    <a:pt x="883" y="1187"/>
                  </a:cubicBezTo>
                  <a:cubicBezTo>
                    <a:pt x="930" y="1168"/>
                    <a:pt x="975" y="1142"/>
                    <a:pt x="1014" y="1111"/>
                  </a:cubicBezTo>
                  <a:cubicBezTo>
                    <a:pt x="1065" y="1171"/>
                    <a:pt x="1065" y="1171"/>
                    <a:pt x="1065" y="1171"/>
                  </a:cubicBezTo>
                  <a:cubicBezTo>
                    <a:pt x="1048" y="1191"/>
                    <a:pt x="1042" y="1214"/>
                    <a:pt x="1052" y="1226"/>
                  </a:cubicBezTo>
                  <a:cubicBezTo>
                    <a:pt x="1064" y="1240"/>
                    <a:pt x="1096" y="1234"/>
                    <a:pt x="1122" y="1212"/>
                  </a:cubicBezTo>
                  <a:cubicBezTo>
                    <a:pt x="1149" y="1189"/>
                    <a:pt x="1161" y="1159"/>
                    <a:pt x="1148" y="1145"/>
                  </a:cubicBezTo>
                  <a:cubicBezTo>
                    <a:pt x="1138" y="1133"/>
                    <a:pt x="1115" y="1135"/>
                    <a:pt x="1092" y="1148"/>
                  </a:cubicBezTo>
                  <a:cubicBezTo>
                    <a:pt x="1042" y="1088"/>
                    <a:pt x="1042" y="1088"/>
                    <a:pt x="1042" y="1088"/>
                  </a:cubicBezTo>
                  <a:cubicBezTo>
                    <a:pt x="1080" y="1054"/>
                    <a:pt x="1113" y="1015"/>
                    <a:pt x="1140" y="972"/>
                  </a:cubicBezTo>
                  <a:cubicBezTo>
                    <a:pt x="1208" y="1011"/>
                    <a:pt x="1208" y="1011"/>
                    <a:pt x="1208" y="1011"/>
                  </a:cubicBezTo>
                  <a:cubicBezTo>
                    <a:pt x="1198" y="1035"/>
                    <a:pt x="1200" y="1059"/>
                    <a:pt x="1214" y="1066"/>
                  </a:cubicBezTo>
                  <a:cubicBezTo>
                    <a:pt x="1230" y="1076"/>
                    <a:pt x="1258" y="1059"/>
                    <a:pt x="1275" y="1029"/>
                  </a:cubicBezTo>
                  <a:cubicBezTo>
                    <a:pt x="1293" y="999"/>
                    <a:pt x="1293" y="967"/>
                    <a:pt x="1277" y="957"/>
                  </a:cubicBezTo>
                  <a:cubicBezTo>
                    <a:pt x="1263" y="949"/>
                    <a:pt x="1242" y="959"/>
                    <a:pt x="1226" y="980"/>
                  </a:cubicBezTo>
                  <a:cubicBezTo>
                    <a:pt x="1158" y="940"/>
                    <a:pt x="1158" y="940"/>
                    <a:pt x="1158" y="940"/>
                  </a:cubicBezTo>
                  <a:cubicBezTo>
                    <a:pt x="1181" y="896"/>
                    <a:pt x="1199" y="848"/>
                    <a:pt x="1210" y="798"/>
                  </a:cubicBezTo>
                  <a:cubicBezTo>
                    <a:pt x="1287" y="811"/>
                    <a:pt x="1287" y="811"/>
                    <a:pt x="1287" y="811"/>
                  </a:cubicBezTo>
                  <a:cubicBezTo>
                    <a:pt x="1287" y="838"/>
                    <a:pt x="1296" y="859"/>
                    <a:pt x="1312" y="861"/>
                  </a:cubicBezTo>
                  <a:cubicBezTo>
                    <a:pt x="1331" y="865"/>
                    <a:pt x="1351" y="840"/>
                    <a:pt x="1357" y="805"/>
                  </a:cubicBezTo>
                  <a:cubicBezTo>
                    <a:pt x="1363" y="771"/>
                    <a:pt x="1353" y="741"/>
                    <a:pt x="1334" y="737"/>
                  </a:cubicBezTo>
                  <a:close/>
                </a:path>
              </a:pathLst>
            </a:custGeom>
            <a:solidFill>
              <a:srgbClr val="00B050"/>
            </a:solid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43166" name="TextBox 8"/>
            <p:cNvSpPr txBox="1">
              <a:spLocks noChangeArrowheads="1"/>
            </p:cNvSpPr>
            <p:nvPr/>
          </p:nvSpPr>
          <p:spPr bwMode="auto">
            <a:xfrm>
              <a:off x="4629150" y="1122363"/>
              <a:ext cx="9493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Arial Narrow" pitchFamily="34" charset="0"/>
                </a:rPr>
                <a:t>SOX</a:t>
              </a:r>
            </a:p>
          </p:txBody>
        </p:sp>
        <p:sp>
          <p:nvSpPr>
            <p:cNvPr id="43168" name="TextBox 10"/>
            <p:cNvSpPr txBox="1">
              <a:spLocks noChangeArrowheads="1"/>
            </p:cNvSpPr>
            <p:nvPr/>
          </p:nvSpPr>
          <p:spPr bwMode="auto">
            <a:xfrm>
              <a:off x="3105150" y="1122363"/>
              <a:ext cx="9493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Arial Narrow" pitchFamily="34" charset="0"/>
                </a:rPr>
                <a:t>KLF</a:t>
              </a:r>
            </a:p>
          </p:txBody>
        </p:sp>
        <p:sp>
          <p:nvSpPr>
            <p:cNvPr id="87" name="Freeform 6"/>
            <p:cNvSpPr>
              <a:spLocks noChangeAspect="1"/>
            </p:cNvSpPr>
            <p:nvPr/>
          </p:nvSpPr>
          <p:spPr bwMode="auto">
            <a:xfrm rot="10800000" flipV="1">
              <a:off x="3060700" y="968375"/>
              <a:ext cx="657225" cy="663575"/>
            </a:xfrm>
            <a:custGeom>
              <a:avLst/>
              <a:gdLst>
                <a:gd name="T0" fmla="*/ 2147483647 w 1363"/>
                <a:gd name="T1" fmla="*/ 2147483647 h 1372"/>
                <a:gd name="T2" fmla="*/ 2147483647 w 1363"/>
                <a:gd name="T3" fmla="*/ 2147483647 h 1372"/>
                <a:gd name="T4" fmla="*/ 2147483647 w 1363"/>
                <a:gd name="T5" fmla="*/ 2147483647 h 1372"/>
                <a:gd name="T6" fmla="*/ 2147483647 w 1363"/>
                <a:gd name="T7" fmla="*/ 2147483647 h 1372"/>
                <a:gd name="T8" fmla="*/ 2147483647 w 1363"/>
                <a:gd name="T9" fmla="*/ 2147483647 h 1372"/>
                <a:gd name="T10" fmla="*/ 2147483647 w 1363"/>
                <a:gd name="T11" fmla="*/ 2147483647 h 1372"/>
                <a:gd name="T12" fmla="*/ 2147483647 w 1363"/>
                <a:gd name="T13" fmla="*/ 2147483647 h 1372"/>
                <a:gd name="T14" fmla="*/ 2147483647 w 1363"/>
                <a:gd name="T15" fmla="*/ 2147483647 h 1372"/>
                <a:gd name="T16" fmla="*/ 2147483647 w 1363"/>
                <a:gd name="T17" fmla="*/ 2147483647 h 1372"/>
                <a:gd name="T18" fmla="*/ 2147483647 w 1363"/>
                <a:gd name="T19" fmla="*/ 2147483647 h 1372"/>
                <a:gd name="T20" fmla="*/ 2147483647 w 1363"/>
                <a:gd name="T21" fmla="*/ 2147483647 h 1372"/>
                <a:gd name="T22" fmla="*/ 2147483647 w 1363"/>
                <a:gd name="T23" fmla="*/ 0 h 1372"/>
                <a:gd name="T24" fmla="*/ 2147483647 w 1363"/>
                <a:gd name="T25" fmla="*/ 2147483647 h 1372"/>
                <a:gd name="T26" fmla="*/ 2147483647 w 1363"/>
                <a:gd name="T27" fmla="*/ 2147483647 h 1372"/>
                <a:gd name="T28" fmla="*/ 2147483647 w 1363"/>
                <a:gd name="T29" fmla="*/ 2147483647 h 1372"/>
                <a:gd name="T30" fmla="*/ 2147483647 w 1363"/>
                <a:gd name="T31" fmla="*/ 2147483647 h 1372"/>
                <a:gd name="T32" fmla="*/ 2147483647 w 1363"/>
                <a:gd name="T33" fmla="*/ 2147483647 h 1372"/>
                <a:gd name="T34" fmla="*/ 2147483647 w 1363"/>
                <a:gd name="T35" fmla="*/ 2147483647 h 1372"/>
                <a:gd name="T36" fmla="*/ 2147483647 w 1363"/>
                <a:gd name="T37" fmla="*/ 2147483647 h 1372"/>
                <a:gd name="T38" fmla="*/ 2147483647 w 1363"/>
                <a:gd name="T39" fmla="*/ 2147483647 h 1372"/>
                <a:gd name="T40" fmla="*/ 2147483647 w 1363"/>
                <a:gd name="T41" fmla="*/ 2147483647 h 1372"/>
                <a:gd name="T42" fmla="*/ 2147483647 w 1363"/>
                <a:gd name="T43" fmla="*/ 2147483647 h 1372"/>
                <a:gd name="T44" fmla="*/ 2147483647 w 1363"/>
                <a:gd name="T45" fmla="*/ 2147483647 h 1372"/>
                <a:gd name="T46" fmla="*/ 2147483647 w 1363"/>
                <a:gd name="T47" fmla="*/ 2147483647 h 1372"/>
                <a:gd name="T48" fmla="*/ 2147483647 w 1363"/>
                <a:gd name="T49" fmla="*/ 2147483647 h 1372"/>
                <a:gd name="T50" fmla="*/ 2147483647 w 1363"/>
                <a:gd name="T51" fmla="*/ 2147483647 h 1372"/>
                <a:gd name="T52" fmla="*/ 2147483647 w 1363"/>
                <a:gd name="T53" fmla="*/ 2147483647 h 1372"/>
                <a:gd name="T54" fmla="*/ 2147483647 w 1363"/>
                <a:gd name="T55" fmla="*/ 2147483647 h 1372"/>
                <a:gd name="T56" fmla="*/ 2147483647 w 1363"/>
                <a:gd name="T57" fmla="*/ 2147483647 h 1372"/>
                <a:gd name="T58" fmla="*/ 2147483647 w 1363"/>
                <a:gd name="T59" fmla="*/ 2147483647 h 1372"/>
                <a:gd name="T60" fmla="*/ 2147483647 w 1363"/>
                <a:gd name="T61" fmla="*/ 2147483647 h 1372"/>
                <a:gd name="T62" fmla="*/ 2147483647 w 1363"/>
                <a:gd name="T63" fmla="*/ 2147483647 h 1372"/>
                <a:gd name="T64" fmla="*/ 2147483647 w 1363"/>
                <a:gd name="T65" fmla="*/ 2147483647 h 1372"/>
                <a:gd name="T66" fmla="*/ 2147483647 w 1363"/>
                <a:gd name="T67" fmla="*/ 2147483647 h 1372"/>
                <a:gd name="T68" fmla="*/ 2147483647 w 1363"/>
                <a:gd name="T69" fmla="*/ 2147483647 h 1372"/>
                <a:gd name="T70" fmla="*/ 2147483647 w 1363"/>
                <a:gd name="T71" fmla="*/ 2147483647 h 1372"/>
                <a:gd name="T72" fmla="*/ 2147483647 w 1363"/>
                <a:gd name="T73" fmla="*/ 2147483647 h 1372"/>
                <a:gd name="T74" fmla="*/ 2147483647 w 1363"/>
                <a:gd name="T75" fmla="*/ 2147483647 h 1372"/>
                <a:gd name="T76" fmla="*/ 2147483647 w 1363"/>
                <a:gd name="T77" fmla="*/ 2147483647 h 1372"/>
                <a:gd name="T78" fmla="*/ 2147483647 w 1363"/>
                <a:gd name="T79" fmla="*/ 2147483647 h 1372"/>
                <a:gd name="T80" fmla="*/ 2147483647 w 1363"/>
                <a:gd name="T81" fmla="*/ 2147483647 h 1372"/>
                <a:gd name="T82" fmla="*/ 2147483647 w 1363"/>
                <a:gd name="T83" fmla="*/ 2147483647 h 1372"/>
                <a:gd name="T84" fmla="*/ 2147483647 w 1363"/>
                <a:gd name="T85" fmla="*/ 2147483647 h 13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3"/>
                <a:gd name="T130" fmla="*/ 0 h 1372"/>
                <a:gd name="T131" fmla="*/ 1363 w 1363"/>
                <a:gd name="T132" fmla="*/ 1372 h 13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3" h="1372">
                  <a:moveTo>
                    <a:pt x="1334" y="737"/>
                  </a:moveTo>
                  <a:cubicBezTo>
                    <a:pt x="1318" y="734"/>
                    <a:pt x="1302" y="751"/>
                    <a:pt x="1293" y="776"/>
                  </a:cubicBezTo>
                  <a:cubicBezTo>
                    <a:pt x="1216" y="762"/>
                    <a:pt x="1216" y="762"/>
                    <a:pt x="1216" y="762"/>
                  </a:cubicBezTo>
                  <a:cubicBezTo>
                    <a:pt x="1219" y="737"/>
                    <a:pt x="1221" y="712"/>
                    <a:pt x="1221" y="686"/>
                  </a:cubicBezTo>
                  <a:cubicBezTo>
                    <a:pt x="1221" y="660"/>
                    <a:pt x="1219" y="635"/>
                    <a:pt x="1216" y="610"/>
                  </a:cubicBezTo>
                  <a:cubicBezTo>
                    <a:pt x="1293" y="597"/>
                    <a:pt x="1293" y="597"/>
                    <a:pt x="1293" y="597"/>
                  </a:cubicBezTo>
                  <a:cubicBezTo>
                    <a:pt x="1302" y="621"/>
                    <a:pt x="1318" y="638"/>
                    <a:pt x="1334" y="635"/>
                  </a:cubicBezTo>
                  <a:cubicBezTo>
                    <a:pt x="1353" y="632"/>
                    <a:pt x="1363" y="601"/>
                    <a:pt x="1357" y="567"/>
                  </a:cubicBezTo>
                  <a:cubicBezTo>
                    <a:pt x="1351" y="533"/>
                    <a:pt x="1331" y="508"/>
                    <a:pt x="1312" y="511"/>
                  </a:cubicBezTo>
                  <a:cubicBezTo>
                    <a:pt x="1296" y="514"/>
                    <a:pt x="1287" y="535"/>
                    <a:pt x="1287" y="561"/>
                  </a:cubicBezTo>
                  <a:cubicBezTo>
                    <a:pt x="1210" y="575"/>
                    <a:pt x="1210" y="575"/>
                    <a:pt x="1210" y="575"/>
                  </a:cubicBezTo>
                  <a:cubicBezTo>
                    <a:pt x="1199" y="524"/>
                    <a:pt x="1181" y="476"/>
                    <a:pt x="1158" y="432"/>
                  </a:cubicBezTo>
                  <a:cubicBezTo>
                    <a:pt x="1226" y="393"/>
                    <a:pt x="1226" y="393"/>
                    <a:pt x="1226" y="393"/>
                  </a:cubicBezTo>
                  <a:cubicBezTo>
                    <a:pt x="1242" y="413"/>
                    <a:pt x="1263" y="423"/>
                    <a:pt x="1277" y="415"/>
                  </a:cubicBezTo>
                  <a:cubicBezTo>
                    <a:pt x="1293" y="405"/>
                    <a:pt x="1293" y="373"/>
                    <a:pt x="1275" y="343"/>
                  </a:cubicBezTo>
                  <a:cubicBezTo>
                    <a:pt x="1258" y="313"/>
                    <a:pt x="1230" y="296"/>
                    <a:pt x="1214" y="306"/>
                  </a:cubicBezTo>
                  <a:cubicBezTo>
                    <a:pt x="1200" y="314"/>
                    <a:pt x="1198" y="337"/>
                    <a:pt x="1208" y="362"/>
                  </a:cubicBezTo>
                  <a:cubicBezTo>
                    <a:pt x="1140" y="401"/>
                    <a:pt x="1140" y="401"/>
                    <a:pt x="1140" y="401"/>
                  </a:cubicBezTo>
                  <a:cubicBezTo>
                    <a:pt x="1113" y="357"/>
                    <a:pt x="1080" y="318"/>
                    <a:pt x="1042" y="284"/>
                  </a:cubicBezTo>
                  <a:cubicBezTo>
                    <a:pt x="1092" y="224"/>
                    <a:pt x="1092" y="224"/>
                    <a:pt x="1092" y="224"/>
                  </a:cubicBezTo>
                  <a:cubicBezTo>
                    <a:pt x="1115" y="238"/>
                    <a:pt x="1138" y="240"/>
                    <a:pt x="1148" y="228"/>
                  </a:cubicBezTo>
                  <a:cubicBezTo>
                    <a:pt x="1161" y="213"/>
                    <a:pt x="1149" y="183"/>
                    <a:pt x="1122" y="161"/>
                  </a:cubicBezTo>
                  <a:cubicBezTo>
                    <a:pt x="1096" y="138"/>
                    <a:pt x="1064" y="132"/>
                    <a:pt x="1052" y="147"/>
                  </a:cubicBezTo>
                  <a:cubicBezTo>
                    <a:pt x="1042" y="159"/>
                    <a:pt x="1048" y="181"/>
                    <a:pt x="1065" y="201"/>
                  </a:cubicBezTo>
                  <a:cubicBezTo>
                    <a:pt x="1014" y="261"/>
                    <a:pt x="1014" y="261"/>
                    <a:pt x="1014" y="261"/>
                  </a:cubicBezTo>
                  <a:cubicBezTo>
                    <a:pt x="975" y="230"/>
                    <a:pt x="930" y="204"/>
                    <a:pt x="883" y="185"/>
                  </a:cubicBezTo>
                  <a:cubicBezTo>
                    <a:pt x="910" y="112"/>
                    <a:pt x="910" y="112"/>
                    <a:pt x="910" y="112"/>
                  </a:cubicBezTo>
                  <a:cubicBezTo>
                    <a:pt x="936" y="116"/>
                    <a:pt x="958" y="110"/>
                    <a:pt x="963" y="96"/>
                  </a:cubicBezTo>
                  <a:cubicBezTo>
                    <a:pt x="970" y="78"/>
                    <a:pt x="949" y="53"/>
                    <a:pt x="916" y="42"/>
                  </a:cubicBezTo>
                  <a:cubicBezTo>
                    <a:pt x="883" y="30"/>
                    <a:pt x="851" y="35"/>
                    <a:pt x="845" y="53"/>
                  </a:cubicBezTo>
                  <a:cubicBezTo>
                    <a:pt x="840" y="67"/>
                    <a:pt x="853" y="86"/>
                    <a:pt x="876" y="99"/>
                  </a:cubicBezTo>
                  <a:cubicBezTo>
                    <a:pt x="849" y="173"/>
                    <a:pt x="849" y="173"/>
                    <a:pt x="849" y="173"/>
                  </a:cubicBezTo>
                  <a:cubicBezTo>
                    <a:pt x="802" y="157"/>
                    <a:pt x="751" y="148"/>
                    <a:pt x="699" y="146"/>
                  </a:cubicBezTo>
                  <a:cubicBezTo>
                    <a:pt x="699" y="68"/>
                    <a:pt x="699" y="68"/>
                    <a:pt x="699" y="68"/>
                  </a:cubicBezTo>
                  <a:cubicBezTo>
                    <a:pt x="725" y="64"/>
                    <a:pt x="744" y="51"/>
                    <a:pt x="744" y="35"/>
                  </a:cubicBezTo>
                  <a:cubicBezTo>
                    <a:pt x="744" y="16"/>
                    <a:pt x="716" y="0"/>
                    <a:pt x="681" y="0"/>
                  </a:cubicBezTo>
                  <a:cubicBezTo>
                    <a:pt x="647" y="0"/>
                    <a:pt x="618" y="16"/>
                    <a:pt x="618" y="35"/>
                  </a:cubicBezTo>
                  <a:cubicBezTo>
                    <a:pt x="618" y="51"/>
                    <a:pt x="637" y="64"/>
                    <a:pt x="663" y="68"/>
                  </a:cubicBezTo>
                  <a:cubicBezTo>
                    <a:pt x="663" y="146"/>
                    <a:pt x="663" y="146"/>
                    <a:pt x="663" y="146"/>
                  </a:cubicBezTo>
                  <a:cubicBezTo>
                    <a:pt x="611" y="148"/>
                    <a:pt x="561" y="157"/>
                    <a:pt x="514" y="173"/>
                  </a:cubicBezTo>
                  <a:cubicBezTo>
                    <a:pt x="487" y="99"/>
                    <a:pt x="487" y="99"/>
                    <a:pt x="487" y="99"/>
                  </a:cubicBezTo>
                  <a:cubicBezTo>
                    <a:pt x="510" y="86"/>
                    <a:pt x="523" y="67"/>
                    <a:pt x="518" y="53"/>
                  </a:cubicBezTo>
                  <a:cubicBezTo>
                    <a:pt x="511" y="35"/>
                    <a:pt x="479" y="30"/>
                    <a:pt x="447" y="42"/>
                  </a:cubicBezTo>
                  <a:cubicBezTo>
                    <a:pt x="414" y="53"/>
                    <a:pt x="393" y="78"/>
                    <a:pt x="399" y="96"/>
                  </a:cubicBezTo>
                  <a:cubicBezTo>
                    <a:pt x="405" y="110"/>
                    <a:pt x="427" y="116"/>
                    <a:pt x="453" y="112"/>
                  </a:cubicBezTo>
                  <a:cubicBezTo>
                    <a:pt x="480" y="185"/>
                    <a:pt x="480" y="185"/>
                    <a:pt x="480" y="185"/>
                  </a:cubicBezTo>
                  <a:cubicBezTo>
                    <a:pt x="432" y="204"/>
                    <a:pt x="388" y="230"/>
                    <a:pt x="348" y="261"/>
                  </a:cubicBezTo>
                  <a:cubicBezTo>
                    <a:pt x="298" y="201"/>
                    <a:pt x="298" y="201"/>
                    <a:pt x="298" y="201"/>
                  </a:cubicBezTo>
                  <a:cubicBezTo>
                    <a:pt x="315" y="181"/>
                    <a:pt x="321" y="159"/>
                    <a:pt x="311" y="147"/>
                  </a:cubicBezTo>
                  <a:cubicBezTo>
                    <a:pt x="299" y="132"/>
                    <a:pt x="267" y="138"/>
                    <a:pt x="240" y="161"/>
                  </a:cubicBezTo>
                  <a:cubicBezTo>
                    <a:pt x="214" y="183"/>
                    <a:pt x="202" y="213"/>
                    <a:pt x="214" y="228"/>
                  </a:cubicBezTo>
                  <a:cubicBezTo>
                    <a:pt x="225" y="240"/>
                    <a:pt x="248" y="238"/>
                    <a:pt x="270" y="224"/>
                  </a:cubicBezTo>
                  <a:cubicBezTo>
                    <a:pt x="321" y="284"/>
                    <a:pt x="321" y="284"/>
                    <a:pt x="321" y="284"/>
                  </a:cubicBezTo>
                  <a:cubicBezTo>
                    <a:pt x="283" y="318"/>
                    <a:pt x="250" y="357"/>
                    <a:pt x="223" y="401"/>
                  </a:cubicBezTo>
                  <a:cubicBezTo>
                    <a:pt x="155" y="362"/>
                    <a:pt x="155" y="362"/>
                    <a:pt x="155" y="362"/>
                  </a:cubicBezTo>
                  <a:cubicBezTo>
                    <a:pt x="164" y="337"/>
                    <a:pt x="162" y="314"/>
                    <a:pt x="149" y="306"/>
                  </a:cubicBezTo>
                  <a:cubicBezTo>
                    <a:pt x="132" y="296"/>
                    <a:pt x="105" y="313"/>
                    <a:pt x="87" y="343"/>
                  </a:cubicBezTo>
                  <a:cubicBezTo>
                    <a:pt x="70" y="373"/>
                    <a:pt x="69" y="405"/>
                    <a:pt x="86" y="415"/>
                  </a:cubicBezTo>
                  <a:cubicBezTo>
                    <a:pt x="99" y="423"/>
                    <a:pt x="120" y="413"/>
                    <a:pt x="137" y="393"/>
                  </a:cubicBezTo>
                  <a:cubicBezTo>
                    <a:pt x="205" y="432"/>
                    <a:pt x="205" y="432"/>
                    <a:pt x="205" y="432"/>
                  </a:cubicBezTo>
                  <a:cubicBezTo>
                    <a:pt x="181" y="476"/>
                    <a:pt x="163" y="524"/>
                    <a:pt x="153" y="575"/>
                  </a:cubicBezTo>
                  <a:cubicBezTo>
                    <a:pt x="76" y="561"/>
                    <a:pt x="76" y="561"/>
                    <a:pt x="76" y="561"/>
                  </a:cubicBezTo>
                  <a:cubicBezTo>
                    <a:pt x="76" y="535"/>
                    <a:pt x="66" y="514"/>
                    <a:pt x="51" y="511"/>
                  </a:cubicBezTo>
                  <a:cubicBezTo>
                    <a:pt x="32" y="508"/>
                    <a:pt x="12" y="533"/>
                    <a:pt x="6" y="567"/>
                  </a:cubicBezTo>
                  <a:cubicBezTo>
                    <a:pt x="0" y="601"/>
                    <a:pt x="10" y="632"/>
                    <a:pt x="29" y="635"/>
                  </a:cubicBezTo>
                  <a:cubicBezTo>
                    <a:pt x="44" y="638"/>
                    <a:pt x="61" y="621"/>
                    <a:pt x="70" y="597"/>
                  </a:cubicBezTo>
                  <a:cubicBezTo>
                    <a:pt x="147" y="610"/>
                    <a:pt x="147" y="610"/>
                    <a:pt x="147" y="610"/>
                  </a:cubicBezTo>
                  <a:cubicBezTo>
                    <a:pt x="143" y="635"/>
                    <a:pt x="141" y="660"/>
                    <a:pt x="141" y="686"/>
                  </a:cubicBezTo>
                  <a:cubicBezTo>
                    <a:pt x="141" y="712"/>
                    <a:pt x="143" y="737"/>
                    <a:pt x="147" y="762"/>
                  </a:cubicBezTo>
                  <a:cubicBezTo>
                    <a:pt x="70" y="776"/>
                    <a:pt x="70" y="776"/>
                    <a:pt x="70" y="776"/>
                  </a:cubicBezTo>
                  <a:cubicBezTo>
                    <a:pt x="61" y="751"/>
                    <a:pt x="44" y="734"/>
                    <a:pt x="29" y="737"/>
                  </a:cubicBezTo>
                  <a:cubicBezTo>
                    <a:pt x="10" y="741"/>
                    <a:pt x="0" y="771"/>
                    <a:pt x="6" y="805"/>
                  </a:cubicBezTo>
                  <a:cubicBezTo>
                    <a:pt x="12" y="840"/>
                    <a:pt x="32" y="865"/>
                    <a:pt x="51" y="861"/>
                  </a:cubicBezTo>
                  <a:cubicBezTo>
                    <a:pt x="66" y="859"/>
                    <a:pt x="76" y="838"/>
                    <a:pt x="76" y="811"/>
                  </a:cubicBezTo>
                  <a:cubicBezTo>
                    <a:pt x="153" y="798"/>
                    <a:pt x="153" y="798"/>
                    <a:pt x="153" y="798"/>
                  </a:cubicBezTo>
                  <a:cubicBezTo>
                    <a:pt x="163" y="848"/>
                    <a:pt x="181" y="896"/>
                    <a:pt x="205" y="940"/>
                  </a:cubicBezTo>
                  <a:cubicBezTo>
                    <a:pt x="137" y="980"/>
                    <a:pt x="137" y="980"/>
                    <a:pt x="137" y="980"/>
                  </a:cubicBezTo>
                  <a:cubicBezTo>
                    <a:pt x="120" y="959"/>
                    <a:pt x="99" y="949"/>
                    <a:pt x="86" y="957"/>
                  </a:cubicBezTo>
                  <a:cubicBezTo>
                    <a:pt x="69" y="967"/>
                    <a:pt x="70" y="999"/>
                    <a:pt x="87" y="1029"/>
                  </a:cubicBezTo>
                  <a:cubicBezTo>
                    <a:pt x="105" y="1059"/>
                    <a:pt x="132" y="1076"/>
                    <a:pt x="149" y="1066"/>
                  </a:cubicBezTo>
                  <a:cubicBezTo>
                    <a:pt x="162" y="1059"/>
                    <a:pt x="164" y="1035"/>
                    <a:pt x="155" y="1011"/>
                  </a:cubicBezTo>
                  <a:cubicBezTo>
                    <a:pt x="223" y="972"/>
                    <a:pt x="223" y="972"/>
                    <a:pt x="223" y="972"/>
                  </a:cubicBezTo>
                  <a:cubicBezTo>
                    <a:pt x="250" y="1015"/>
                    <a:pt x="283" y="1054"/>
                    <a:pt x="321" y="1088"/>
                  </a:cubicBezTo>
                  <a:cubicBezTo>
                    <a:pt x="270" y="1148"/>
                    <a:pt x="270" y="1148"/>
                    <a:pt x="270" y="1148"/>
                  </a:cubicBezTo>
                  <a:cubicBezTo>
                    <a:pt x="248" y="1135"/>
                    <a:pt x="225" y="1133"/>
                    <a:pt x="214" y="1145"/>
                  </a:cubicBezTo>
                  <a:cubicBezTo>
                    <a:pt x="202" y="1159"/>
                    <a:pt x="214" y="1189"/>
                    <a:pt x="240" y="1212"/>
                  </a:cubicBezTo>
                  <a:cubicBezTo>
                    <a:pt x="267" y="1234"/>
                    <a:pt x="299" y="1240"/>
                    <a:pt x="311" y="1226"/>
                  </a:cubicBezTo>
                  <a:cubicBezTo>
                    <a:pt x="321" y="1214"/>
                    <a:pt x="315" y="1191"/>
                    <a:pt x="298" y="1171"/>
                  </a:cubicBezTo>
                  <a:cubicBezTo>
                    <a:pt x="348" y="1111"/>
                    <a:pt x="348" y="1111"/>
                    <a:pt x="348" y="1111"/>
                  </a:cubicBezTo>
                  <a:cubicBezTo>
                    <a:pt x="388" y="1142"/>
                    <a:pt x="432" y="1168"/>
                    <a:pt x="480" y="1187"/>
                  </a:cubicBezTo>
                  <a:cubicBezTo>
                    <a:pt x="453" y="1261"/>
                    <a:pt x="453" y="1261"/>
                    <a:pt x="453" y="1261"/>
                  </a:cubicBezTo>
                  <a:cubicBezTo>
                    <a:pt x="427" y="1256"/>
                    <a:pt x="405" y="1262"/>
                    <a:pt x="399" y="1277"/>
                  </a:cubicBezTo>
                  <a:cubicBezTo>
                    <a:pt x="393" y="1295"/>
                    <a:pt x="414" y="1319"/>
                    <a:pt x="447" y="1331"/>
                  </a:cubicBezTo>
                  <a:cubicBezTo>
                    <a:pt x="479" y="1343"/>
                    <a:pt x="511" y="1338"/>
                    <a:pt x="518" y="1320"/>
                  </a:cubicBezTo>
                  <a:cubicBezTo>
                    <a:pt x="523" y="1305"/>
                    <a:pt x="510" y="1286"/>
                    <a:pt x="487" y="1273"/>
                  </a:cubicBezTo>
                  <a:cubicBezTo>
                    <a:pt x="514" y="1200"/>
                    <a:pt x="514" y="1200"/>
                    <a:pt x="514" y="1200"/>
                  </a:cubicBezTo>
                  <a:cubicBezTo>
                    <a:pt x="561" y="1215"/>
                    <a:pt x="611" y="1224"/>
                    <a:pt x="663" y="1226"/>
                  </a:cubicBezTo>
                  <a:cubicBezTo>
                    <a:pt x="663" y="1304"/>
                    <a:pt x="663" y="1304"/>
                    <a:pt x="663" y="1304"/>
                  </a:cubicBezTo>
                  <a:cubicBezTo>
                    <a:pt x="637" y="1308"/>
                    <a:pt x="618" y="1322"/>
                    <a:pt x="618" y="1337"/>
                  </a:cubicBezTo>
                  <a:cubicBezTo>
                    <a:pt x="618" y="1357"/>
                    <a:pt x="647" y="1372"/>
                    <a:pt x="681" y="1372"/>
                  </a:cubicBezTo>
                  <a:cubicBezTo>
                    <a:pt x="716" y="1372"/>
                    <a:pt x="744" y="1357"/>
                    <a:pt x="744" y="1337"/>
                  </a:cubicBezTo>
                  <a:cubicBezTo>
                    <a:pt x="744" y="1322"/>
                    <a:pt x="725" y="1308"/>
                    <a:pt x="699" y="1304"/>
                  </a:cubicBezTo>
                  <a:cubicBezTo>
                    <a:pt x="699" y="1226"/>
                    <a:pt x="699" y="1226"/>
                    <a:pt x="699" y="1226"/>
                  </a:cubicBezTo>
                  <a:cubicBezTo>
                    <a:pt x="751" y="1224"/>
                    <a:pt x="802" y="1215"/>
                    <a:pt x="849" y="1200"/>
                  </a:cubicBezTo>
                  <a:cubicBezTo>
                    <a:pt x="876" y="1273"/>
                    <a:pt x="876" y="1273"/>
                    <a:pt x="876" y="1273"/>
                  </a:cubicBezTo>
                  <a:cubicBezTo>
                    <a:pt x="853" y="1286"/>
                    <a:pt x="840" y="1305"/>
                    <a:pt x="845" y="1320"/>
                  </a:cubicBezTo>
                  <a:cubicBezTo>
                    <a:pt x="851" y="1338"/>
                    <a:pt x="883" y="1343"/>
                    <a:pt x="916" y="1331"/>
                  </a:cubicBezTo>
                  <a:cubicBezTo>
                    <a:pt x="949" y="1319"/>
                    <a:pt x="970" y="1295"/>
                    <a:pt x="963" y="1277"/>
                  </a:cubicBezTo>
                  <a:cubicBezTo>
                    <a:pt x="958" y="1262"/>
                    <a:pt x="936" y="1256"/>
                    <a:pt x="910" y="1261"/>
                  </a:cubicBezTo>
                  <a:cubicBezTo>
                    <a:pt x="883" y="1187"/>
                    <a:pt x="883" y="1187"/>
                    <a:pt x="883" y="1187"/>
                  </a:cubicBezTo>
                  <a:cubicBezTo>
                    <a:pt x="930" y="1168"/>
                    <a:pt x="975" y="1142"/>
                    <a:pt x="1014" y="1111"/>
                  </a:cubicBezTo>
                  <a:cubicBezTo>
                    <a:pt x="1065" y="1171"/>
                    <a:pt x="1065" y="1171"/>
                    <a:pt x="1065" y="1171"/>
                  </a:cubicBezTo>
                  <a:cubicBezTo>
                    <a:pt x="1048" y="1191"/>
                    <a:pt x="1042" y="1214"/>
                    <a:pt x="1052" y="1226"/>
                  </a:cubicBezTo>
                  <a:cubicBezTo>
                    <a:pt x="1064" y="1240"/>
                    <a:pt x="1096" y="1234"/>
                    <a:pt x="1122" y="1212"/>
                  </a:cubicBezTo>
                  <a:cubicBezTo>
                    <a:pt x="1149" y="1189"/>
                    <a:pt x="1161" y="1159"/>
                    <a:pt x="1148" y="1145"/>
                  </a:cubicBezTo>
                  <a:cubicBezTo>
                    <a:pt x="1138" y="1133"/>
                    <a:pt x="1115" y="1135"/>
                    <a:pt x="1092" y="1148"/>
                  </a:cubicBezTo>
                  <a:cubicBezTo>
                    <a:pt x="1042" y="1088"/>
                    <a:pt x="1042" y="1088"/>
                    <a:pt x="1042" y="1088"/>
                  </a:cubicBezTo>
                  <a:cubicBezTo>
                    <a:pt x="1080" y="1054"/>
                    <a:pt x="1113" y="1015"/>
                    <a:pt x="1140" y="972"/>
                  </a:cubicBezTo>
                  <a:cubicBezTo>
                    <a:pt x="1208" y="1011"/>
                    <a:pt x="1208" y="1011"/>
                    <a:pt x="1208" y="1011"/>
                  </a:cubicBezTo>
                  <a:cubicBezTo>
                    <a:pt x="1198" y="1035"/>
                    <a:pt x="1200" y="1059"/>
                    <a:pt x="1214" y="1066"/>
                  </a:cubicBezTo>
                  <a:cubicBezTo>
                    <a:pt x="1230" y="1076"/>
                    <a:pt x="1258" y="1059"/>
                    <a:pt x="1275" y="1029"/>
                  </a:cubicBezTo>
                  <a:cubicBezTo>
                    <a:pt x="1293" y="999"/>
                    <a:pt x="1293" y="967"/>
                    <a:pt x="1277" y="957"/>
                  </a:cubicBezTo>
                  <a:cubicBezTo>
                    <a:pt x="1263" y="949"/>
                    <a:pt x="1242" y="959"/>
                    <a:pt x="1226" y="980"/>
                  </a:cubicBezTo>
                  <a:cubicBezTo>
                    <a:pt x="1158" y="940"/>
                    <a:pt x="1158" y="940"/>
                    <a:pt x="1158" y="940"/>
                  </a:cubicBezTo>
                  <a:cubicBezTo>
                    <a:pt x="1181" y="896"/>
                    <a:pt x="1199" y="848"/>
                    <a:pt x="1210" y="798"/>
                  </a:cubicBezTo>
                  <a:cubicBezTo>
                    <a:pt x="1287" y="811"/>
                    <a:pt x="1287" y="811"/>
                    <a:pt x="1287" y="811"/>
                  </a:cubicBezTo>
                  <a:cubicBezTo>
                    <a:pt x="1287" y="838"/>
                    <a:pt x="1296" y="859"/>
                    <a:pt x="1312" y="861"/>
                  </a:cubicBezTo>
                  <a:cubicBezTo>
                    <a:pt x="1331" y="865"/>
                    <a:pt x="1351" y="840"/>
                    <a:pt x="1357" y="805"/>
                  </a:cubicBezTo>
                  <a:cubicBezTo>
                    <a:pt x="1363" y="771"/>
                    <a:pt x="1353" y="741"/>
                    <a:pt x="1334" y="737"/>
                  </a:cubicBezTo>
                  <a:close/>
                </a:path>
              </a:pathLst>
            </a:custGeom>
            <a:solidFill>
              <a:srgbClr val="FFC000"/>
            </a:solid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  </a:t>
              </a:r>
            </a:p>
            <a:p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8" name="TextBox 6"/>
            <p:cNvSpPr txBox="1">
              <a:spLocks noChangeArrowheads="1"/>
            </p:cNvSpPr>
            <p:nvPr/>
          </p:nvSpPr>
          <p:spPr bwMode="auto">
            <a:xfrm>
              <a:off x="3124200" y="1111250"/>
              <a:ext cx="9477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latin typeface="Arial Narrow" pitchFamily="34" charset="0"/>
                </a:rPr>
                <a:t>KLF</a:t>
              </a:r>
              <a:endParaRPr lang="en-US" b="1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89" name="Rectangle 88"/>
          <p:cNvSpPr/>
          <p:nvPr/>
        </p:nvSpPr>
        <p:spPr>
          <a:xfrm>
            <a:off x="5803900" y="6600825"/>
            <a:ext cx="3082925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0" name="Picture 4" descr="Fibroblasts before transduction 10X.jpg"/>
          <p:cNvPicPr>
            <a:picLocks noChangeAspect="1"/>
          </p:cNvPicPr>
          <p:nvPr/>
        </p:nvPicPr>
        <p:blipFill>
          <a:blip r:embed="rId6" cstate="screen">
            <a:lum bright="10000" contrast="10000"/>
          </a:blip>
          <a:srcRect/>
          <a:stretch>
            <a:fillRect/>
          </a:stretch>
        </p:blipFill>
        <p:spPr bwMode="auto">
          <a:xfrm>
            <a:off x="838201" y="3533776"/>
            <a:ext cx="1727200" cy="129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Table Placeholder 3" descr="After manual Picking 5X_Phase.jpg"/>
          <p:cNvPicPr>
            <a:picLocks noChangeAspect="1"/>
          </p:cNvPicPr>
          <p:nvPr/>
        </p:nvPicPr>
        <p:blipFill>
          <a:blip r:embed="rId7" cstate="screen">
            <a:lum bright="10000" contrast="20000"/>
          </a:blip>
          <a:srcRect/>
          <a:stretch>
            <a:fillRect/>
          </a:stretch>
        </p:blipFill>
        <p:spPr>
          <a:xfrm>
            <a:off x="6394759" y="3136900"/>
            <a:ext cx="2136193" cy="1600200"/>
          </a:xfrm>
          <a:prstGeom prst="rect">
            <a:avLst/>
          </a:prstGeom>
        </p:spPr>
      </p:pic>
      <p:grpSp>
        <p:nvGrpSpPr>
          <p:cNvPr id="32" name="Group 105"/>
          <p:cNvGrpSpPr/>
          <p:nvPr/>
        </p:nvGrpSpPr>
        <p:grpSpPr>
          <a:xfrm rot="10800000">
            <a:off x="4324350" y="3367088"/>
            <a:ext cx="1046163" cy="603250"/>
            <a:chOff x="3956050" y="2160588"/>
            <a:chExt cx="1046163" cy="603250"/>
          </a:xfrm>
        </p:grpSpPr>
        <p:sp>
          <p:nvSpPr>
            <p:cNvPr id="109" name="Right Arrow 108"/>
            <p:cNvSpPr>
              <a:spLocks noChangeArrowheads="1"/>
            </p:cNvSpPr>
            <p:nvPr/>
          </p:nvSpPr>
          <p:spPr bwMode="auto">
            <a:xfrm rot="5400000">
              <a:off x="4181476" y="1955800"/>
              <a:ext cx="603250" cy="101282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vert="eaVert" anchor="ctr"/>
            <a:lstStyle/>
            <a:p>
              <a:pPr algn="ctr">
                <a:defRPr/>
              </a:pPr>
              <a:endParaRPr lang="en-US" sz="2800" dirty="0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TextBox 14"/>
            <p:cNvSpPr txBox="1">
              <a:spLocks noChangeArrowheads="1"/>
            </p:cNvSpPr>
            <p:nvPr/>
          </p:nvSpPr>
          <p:spPr bwMode="auto">
            <a:xfrm rot="10800000">
              <a:off x="3956050" y="2232899"/>
              <a:ext cx="104616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  <a:latin typeface="Arial Narrow" pitchFamily="34" charset="0"/>
                </a:rPr>
                <a:t>4 weeks</a:t>
              </a:r>
              <a:endParaRPr lang="en-US" sz="1600" b="1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118" name="Text Box 153"/>
          <p:cNvSpPr txBox="1">
            <a:spLocks noChangeArrowheads="1"/>
          </p:cNvSpPr>
          <p:nvPr/>
        </p:nvSpPr>
        <p:spPr bwMode="auto">
          <a:xfrm>
            <a:off x="7169150" y="4872038"/>
            <a:ext cx="6094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1A2155"/>
                </a:solidFill>
                <a:latin typeface="Arial Narrow" pitchFamily="34" charset="0"/>
              </a:rPr>
              <a:t>iPSCs</a:t>
            </a:r>
            <a:endParaRPr lang="en-US" sz="1400" b="1" dirty="0">
              <a:solidFill>
                <a:srgbClr val="1A2155"/>
              </a:solidFill>
              <a:latin typeface="Arial Narrow" pitchFamily="34" charset="0"/>
            </a:endParaRPr>
          </a:p>
        </p:txBody>
      </p:sp>
      <p:sp>
        <p:nvSpPr>
          <p:cNvPr id="94" name="Title 9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CytoTune</a:t>
            </a:r>
            <a:r>
              <a:rPr lang="en-US" sz="2800" dirty="0" smtClean="0"/>
              <a:t>™- </a:t>
            </a:r>
            <a:r>
              <a:rPr lang="en-US" sz="2800" dirty="0" err="1" smtClean="0"/>
              <a:t>iPS</a:t>
            </a:r>
            <a:r>
              <a:rPr lang="en-US" sz="2800" dirty="0" smtClean="0"/>
              <a:t> Sendai Reprogramming Kit Workflow</a:t>
            </a:r>
            <a:endParaRPr lang="en-US" sz="2800" dirty="0"/>
          </a:p>
        </p:txBody>
      </p:sp>
      <p:pic>
        <p:nvPicPr>
          <p:cNvPr id="97" name="Picture 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491163" y="4956175"/>
            <a:ext cx="3652837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168525" y="893763"/>
            <a:ext cx="4510088" cy="2393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180975" y="-196850"/>
            <a:ext cx="8351838" cy="912813"/>
          </a:xfrm>
        </p:spPr>
        <p:txBody>
          <a:bodyPr/>
          <a:lstStyle/>
          <a:p>
            <a:r>
              <a:rPr lang="en-US" smtClean="0">
                <a:ea typeface="ＭＳ Ｐゴシック"/>
              </a:rPr>
              <a:t>StemPro hESC SFM vs mTeSR1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3200" y="3873500"/>
            <a:ext cx="20637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411163" y="3544888"/>
            <a:ext cx="263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5x10</a:t>
            </a:r>
            <a:r>
              <a:rPr lang="en-US" sz="1400" b="1" baseline="30000"/>
              <a:t>5</a:t>
            </a:r>
            <a:r>
              <a:rPr lang="en-US" sz="1400" b="1"/>
              <a:t> GT StemPro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31025" y="3860800"/>
            <a:ext cx="2079625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56138" y="3856038"/>
            <a:ext cx="2100262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466975" y="3844925"/>
            <a:ext cx="2105025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87588" y="1458913"/>
          <a:ext cx="4198706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568"/>
                <a:gridCol w="1212011"/>
                <a:gridCol w="1587127"/>
              </a:tblGrid>
              <a:tr h="24320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Condition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Cells Plated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Colony</a:t>
                      </a:r>
                      <a:r>
                        <a:rPr lang="en-US" sz="1200" baseline="0" dirty="0" smtClean="0"/>
                        <a:t> Count</a:t>
                      </a:r>
                      <a:endParaRPr lang="en-US" sz="1200" dirty="0"/>
                    </a:p>
                  </a:txBody>
                  <a:tcPr/>
                </a:tc>
              </a:tr>
              <a:tr h="24320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GelTrex</a:t>
                      </a:r>
                      <a:r>
                        <a:rPr lang="en-US" sz="1200" baseline="0" dirty="0" smtClean="0"/>
                        <a:t> StemPro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2x105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~5 (previous data)</a:t>
                      </a:r>
                      <a:endParaRPr lang="en-US" sz="1200" dirty="0"/>
                    </a:p>
                  </a:txBody>
                  <a:tcPr/>
                </a:tc>
              </a:tr>
              <a:tr h="24320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GelTrex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StemPro</a:t>
                      </a:r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5x105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~89</a:t>
                      </a:r>
                    </a:p>
                  </a:txBody>
                  <a:tcPr/>
                </a:tc>
              </a:tr>
              <a:tr h="24320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GelTrex</a:t>
                      </a:r>
                      <a:r>
                        <a:rPr lang="en-US" sz="1200" baseline="0" dirty="0" smtClean="0"/>
                        <a:t> StemPro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1x106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~430</a:t>
                      </a:r>
                      <a:endParaRPr lang="en-US" sz="1200" dirty="0"/>
                    </a:p>
                  </a:txBody>
                  <a:tcPr/>
                </a:tc>
              </a:tr>
              <a:tr h="24320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MatriGel</a:t>
                      </a:r>
                      <a:r>
                        <a:rPr lang="en-US" sz="1200" baseline="0" dirty="0" smtClean="0"/>
                        <a:t> mTeSR1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2x105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~28</a:t>
                      </a:r>
                      <a:endParaRPr lang="en-US" sz="1200" dirty="0"/>
                    </a:p>
                  </a:txBody>
                  <a:tcPr/>
                </a:tc>
              </a:tr>
              <a:tr h="24320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MatriGel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mTeSR1</a:t>
                      </a:r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5x105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~72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35" name="TextBox 9"/>
          <p:cNvSpPr txBox="1">
            <a:spLocks noChangeArrowheads="1"/>
          </p:cNvSpPr>
          <p:nvPr/>
        </p:nvSpPr>
        <p:spPr bwMode="auto">
          <a:xfrm>
            <a:off x="2690813" y="3552825"/>
            <a:ext cx="2466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1x10</a:t>
            </a:r>
            <a:r>
              <a:rPr lang="en-US" sz="1400" b="1" baseline="30000"/>
              <a:t>6</a:t>
            </a:r>
            <a:r>
              <a:rPr lang="en-US" sz="1400" b="1"/>
              <a:t> GT StemPro</a:t>
            </a:r>
          </a:p>
        </p:txBody>
      </p:sp>
      <p:sp>
        <p:nvSpPr>
          <p:cNvPr id="4136" name="TextBox 10"/>
          <p:cNvSpPr txBox="1">
            <a:spLocks noChangeArrowheads="1"/>
          </p:cNvSpPr>
          <p:nvPr/>
        </p:nvSpPr>
        <p:spPr bwMode="auto">
          <a:xfrm>
            <a:off x="4897438" y="3562350"/>
            <a:ext cx="253047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2x10</a:t>
            </a:r>
            <a:r>
              <a:rPr lang="en-US" sz="1400" b="1" baseline="30000"/>
              <a:t>5</a:t>
            </a:r>
            <a:r>
              <a:rPr lang="en-US" sz="1400" b="1"/>
              <a:t> MG mTeSR1</a:t>
            </a:r>
          </a:p>
        </p:txBody>
      </p:sp>
      <p:sp>
        <p:nvSpPr>
          <p:cNvPr id="4137" name="TextBox 11"/>
          <p:cNvSpPr txBox="1">
            <a:spLocks noChangeArrowheads="1"/>
          </p:cNvSpPr>
          <p:nvPr/>
        </p:nvSpPr>
        <p:spPr bwMode="auto">
          <a:xfrm>
            <a:off x="7156450" y="3579813"/>
            <a:ext cx="2212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5x10</a:t>
            </a:r>
            <a:r>
              <a:rPr lang="en-US" sz="1400" b="1" baseline="30000"/>
              <a:t>5</a:t>
            </a:r>
            <a:r>
              <a:rPr lang="en-US" sz="1400" b="1"/>
              <a:t> MG mTeSR1</a:t>
            </a:r>
          </a:p>
        </p:txBody>
      </p:sp>
      <p:sp>
        <p:nvSpPr>
          <p:cNvPr id="4138" name="TextBox 15"/>
          <p:cNvSpPr txBox="1">
            <a:spLocks noChangeArrowheads="1"/>
          </p:cNvSpPr>
          <p:nvPr/>
        </p:nvSpPr>
        <p:spPr bwMode="auto">
          <a:xfrm>
            <a:off x="3359150" y="996950"/>
            <a:ext cx="28463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Colony Count N=1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6400" y="214313"/>
            <a:ext cx="8351838" cy="912812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b="1" kern="0" dirty="0">
              <a:solidFill>
                <a:srgbClr val="220C5E"/>
              </a:solidFill>
              <a:latin typeface="Calibri"/>
              <a:ea typeface="ＭＳ Ｐゴシック"/>
              <a:cs typeface="Calibri"/>
            </a:endParaRPr>
          </a:p>
        </p:txBody>
      </p:sp>
      <p:graphicFrame>
        <p:nvGraphicFramePr>
          <p:cNvPr id="4" name="Group 54"/>
          <p:cNvGraphicFramePr>
            <a:graphicFrameLocks noGrp="1"/>
          </p:cNvGraphicFramePr>
          <p:nvPr/>
        </p:nvGraphicFramePr>
        <p:xfrm>
          <a:off x="360872" y="948788"/>
          <a:ext cx="8248554" cy="2263309"/>
        </p:xfrm>
        <a:graphic>
          <a:graphicData uri="http://schemas.openxmlformats.org/drawingml/2006/table">
            <a:tbl>
              <a:tblPr/>
              <a:tblGrid>
                <a:gridCol w="1491188"/>
                <a:gridCol w="1034428"/>
                <a:gridCol w="1289676"/>
                <a:gridCol w="1289676"/>
                <a:gridCol w="1141901"/>
                <a:gridCol w="1047173"/>
                <a:gridCol w="954512"/>
              </a:tblGrid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Sendai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Lentivirus/ Retrovirus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Adenovirus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Episomal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/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Minicircle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Protein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Modified mRNAs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534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Efficiency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0.01-1%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0.001-0.01%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0.0001%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0.0001%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0.00001%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&gt;1%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</a:tr>
              <a:tr h="513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Integration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Yes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No (DNA)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No (DNA)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No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31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Multiple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Transductions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No/Yes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Yes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0C5E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Yes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D3"/>
                    </a:solidFill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Technical Analysis – Advantages of Sendai Virus</a:t>
            </a:r>
            <a:endParaRPr lang="en-US" dirty="0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idx="1"/>
          </p:nvPr>
        </p:nvSpPr>
        <p:spPr>
          <a:xfrm>
            <a:off x="378264" y="3643922"/>
            <a:ext cx="8547100" cy="215900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Up to 100-fold higher reprogramming efficiency than </a:t>
            </a:r>
            <a:r>
              <a:rPr lang="en-US" dirty="0" err="1" smtClean="0"/>
              <a:t>lentiviral</a:t>
            </a:r>
            <a:r>
              <a:rPr lang="en-US" dirty="0" smtClean="0"/>
              <a:t> methods</a:t>
            </a:r>
          </a:p>
          <a:p>
            <a:r>
              <a:rPr lang="en-US" dirty="0" smtClean="0"/>
              <a:t>Sendai is a non integrating virus, and the number of non-</a:t>
            </a:r>
            <a:r>
              <a:rPr lang="en-US" dirty="0" err="1" smtClean="0"/>
              <a:t>iPS</a:t>
            </a:r>
            <a:r>
              <a:rPr lang="en-US" dirty="0" smtClean="0"/>
              <a:t> colonies are significantly reduced (low background)</a:t>
            </a:r>
          </a:p>
          <a:p>
            <a:r>
              <a:rPr lang="en-US" dirty="0" smtClean="0"/>
              <a:t>Sendai virus can infect a wide variety of cell types</a:t>
            </a:r>
          </a:p>
          <a:p>
            <a:r>
              <a:rPr lang="en-US" dirty="0" smtClean="0"/>
              <a:t>Only one round of transduction is required for most cell types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33563" y="2633663"/>
            <a:ext cx="353695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0813" y="174625"/>
            <a:ext cx="8737600" cy="4857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lnSpc>
                <a:spcPct val="80000"/>
              </a:lnSpc>
              <a:defRPr/>
            </a:pPr>
            <a:endParaRPr lang="en-US" sz="2400" b="1" kern="0" dirty="0">
              <a:solidFill>
                <a:srgbClr val="00000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252" y="4224268"/>
            <a:ext cx="2916528" cy="3477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010004"/>
                </a:solidFill>
              </a:rPr>
              <a:t>Reprogram: Efficient Methods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89500" y="4264025"/>
            <a:ext cx="2606675" cy="307975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010004"/>
                </a:solidFill>
              </a:rPr>
              <a:t>Validate: Easy Detection</a:t>
            </a:r>
          </a:p>
        </p:txBody>
      </p:sp>
      <p:sp>
        <p:nvSpPr>
          <p:cNvPr id="49159" name="TextBox 11"/>
          <p:cNvSpPr txBox="1">
            <a:spLocks noChangeArrowheads="1"/>
          </p:cNvSpPr>
          <p:nvPr/>
        </p:nvSpPr>
        <p:spPr bwMode="auto">
          <a:xfrm>
            <a:off x="3779838" y="2820988"/>
            <a:ext cx="2112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charset="0"/>
              </a:rPr>
              <a:t>Current bottleneck</a:t>
            </a:r>
          </a:p>
        </p:txBody>
      </p:sp>
      <p:sp>
        <p:nvSpPr>
          <p:cNvPr id="49160" name="Rectangle 12"/>
          <p:cNvSpPr>
            <a:spLocks noChangeArrowheads="1"/>
          </p:cNvSpPr>
          <p:nvPr/>
        </p:nvSpPr>
        <p:spPr bwMode="auto">
          <a:xfrm>
            <a:off x="174625" y="4638675"/>
            <a:ext cx="41910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Reprogramming Technologies </a:t>
            </a:r>
          </a:p>
          <a:p>
            <a:pPr marL="690563" lvl="1" indent="-233363"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Narrow" pitchFamily="34" charset="0"/>
              </a:rPr>
              <a:t>Integrating viral methods</a:t>
            </a:r>
          </a:p>
          <a:p>
            <a:pPr marL="690563" lvl="1" indent="-233363"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 Narrow" pitchFamily="34" charset="0"/>
              </a:rPr>
              <a:t>Non-integrating viral methods</a:t>
            </a:r>
          </a:p>
          <a:p>
            <a:pPr marL="690563" lvl="1" indent="-233363"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Narrow" pitchFamily="34" charset="0"/>
              </a:rPr>
              <a:t>Non-integrating nonviral methods</a:t>
            </a:r>
          </a:p>
        </p:txBody>
      </p:sp>
      <p:sp>
        <p:nvSpPr>
          <p:cNvPr id="49161" name="Rectangle 13"/>
          <p:cNvSpPr>
            <a:spLocks noChangeArrowheads="1"/>
          </p:cNvSpPr>
          <p:nvPr/>
        </p:nvSpPr>
        <p:spPr bwMode="auto">
          <a:xfrm>
            <a:off x="4267200" y="4638675"/>
            <a:ext cx="45720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Aft>
                <a:spcPts val="600"/>
              </a:spcAft>
              <a:tabLst>
                <a:tab pos="2916238" algn="l"/>
              </a:tabLst>
            </a:pPr>
            <a:r>
              <a:rPr lang="en-US" sz="1600" b="1" dirty="0">
                <a:solidFill>
                  <a:srgbClr val="010004"/>
                </a:solidFill>
                <a:latin typeface="Arial Narrow" pitchFamily="34" charset="0"/>
              </a:rPr>
              <a:t>Characterization Tools</a:t>
            </a:r>
          </a:p>
          <a:p>
            <a:pPr marL="600075" lvl="1" indent="-257175">
              <a:spcAft>
                <a:spcPts val="600"/>
              </a:spcAft>
              <a:buSzPct val="80000"/>
              <a:buFont typeface="Arial" charset="0"/>
              <a:buChar char="•"/>
              <a:tabLst>
                <a:tab pos="2916238" algn="l"/>
              </a:tabLst>
            </a:pPr>
            <a:r>
              <a:rPr lang="en-US" sz="1600" dirty="0">
                <a:solidFill>
                  <a:srgbClr val="010004"/>
                </a:solidFill>
                <a:latin typeface="Arial Narrow" pitchFamily="34" charset="0"/>
              </a:rPr>
              <a:t>Alexa Fluor®  surface antibodies</a:t>
            </a:r>
            <a:endParaRPr lang="en-US" sz="1600" dirty="0">
              <a:solidFill>
                <a:srgbClr val="C00000"/>
              </a:solidFill>
              <a:latin typeface="Arial Narrow" pitchFamily="34" charset="0"/>
            </a:endParaRPr>
          </a:p>
          <a:p>
            <a:pPr marL="600075" lvl="1" indent="-257175">
              <a:spcAft>
                <a:spcPts val="600"/>
              </a:spcAft>
              <a:buSzPct val="80000"/>
              <a:buFont typeface="Arial" charset="0"/>
              <a:buChar char="•"/>
              <a:tabLst>
                <a:tab pos="2916238" algn="l"/>
              </a:tabLst>
            </a:pPr>
            <a:r>
              <a:rPr lang="en-US" sz="1600" dirty="0">
                <a:solidFill>
                  <a:srgbClr val="C00000"/>
                </a:solidFill>
                <a:latin typeface="Arial Narrow" pitchFamily="34" charset="0"/>
              </a:rPr>
              <a:t>Live Alkaline Phosphatase Dye for PSCs</a:t>
            </a:r>
          </a:p>
          <a:p>
            <a:pPr marL="600075" lvl="1" indent="-257175">
              <a:spcAft>
                <a:spcPts val="600"/>
              </a:spcAft>
              <a:buSzPct val="80000"/>
              <a:buFont typeface="Arial" charset="0"/>
              <a:buChar char="•"/>
              <a:tabLst>
                <a:tab pos="2916238" algn="l"/>
              </a:tabLst>
            </a:pPr>
            <a:r>
              <a:rPr lang="en-US" sz="1600" dirty="0">
                <a:solidFill>
                  <a:srgbClr val="010004"/>
                </a:solidFill>
                <a:latin typeface="Arial Narrow" pitchFamily="34" charset="0"/>
              </a:rPr>
              <a:t>Molecular Tools</a:t>
            </a:r>
          </a:p>
        </p:txBody>
      </p:sp>
      <p:pic>
        <p:nvPicPr>
          <p:cNvPr id="49162" name="Picture 3" descr="ips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6600" y="939800"/>
            <a:ext cx="74930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n Arrow 9"/>
          <p:cNvSpPr/>
          <p:nvPr/>
        </p:nvSpPr>
        <p:spPr>
          <a:xfrm>
            <a:off x="3497263" y="2125663"/>
            <a:ext cx="341312" cy="1003300"/>
          </a:xfrm>
          <a:prstGeom prst="downArrow">
            <a:avLst/>
          </a:prstGeom>
          <a:solidFill>
            <a:srgbClr val="CC3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164" name="TextBox 10"/>
          <p:cNvSpPr txBox="1">
            <a:spLocks noChangeArrowheads="1"/>
          </p:cNvSpPr>
          <p:nvPr/>
        </p:nvSpPr>
        <p:spPr bwMode="auto">
          <a:xfrm>
            <a:off x="3155950" y="1089025"/>
            <a:ext cx="839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Arial" charset="0"/>
              </a:rPr>
              <a:t>Efficiency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&lt;0.1%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89425" y="4156075"/>
            <a:ext cx="3767138" cy="18589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03900" y="6600825"/>
            <a:ext cx="3082925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iPSC Experimental Workflow: Challenges and Solutions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22625" y="1541463"/>
            <a:ext cx="2665413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56325" y="1522413"/>
            <a:ext cx="2708275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3363" y="1535113"/>
            <a:ext cx="2679700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extBox 6"/>
          <p:cNvSpPr txBox="1">
            <a:spLocks noChangeArrowheads="1"/>
          </p:cNvSpPr>
          <p:nvPr/>
        </p:nvSpPr>
        <p:spPr bwMode="auto">
          <a:xfrm>
            <a:off x="935038" y="1173163"/>
            <a:ext cx="1266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A2155"/>
                </a:solidFill>
                <a:latin typeface="Arial Narrow" pitchFamily="34" charset="0"/>
              </a:rPr>
              <a:t>Morphology</a:t>
            </a:r>
          </a:p>
        </p:txBody>
      </p:sp>
      <p:sp>
        <p:nvSpPr>
          <p:cNvPr id="50181" name="TextBox 7"/>
          <p:cNvSpPr txBox="1">
            <a:spLocks noChangeArrowheads="1"/>
          </p:cNvSpPr>
          <p:nvPr/>
        </p:nvSpPr>
        <p:spPr bwMode="auto">
          <a:xfrm>
            <a:off x="3624263" y="1189038"/>
            <a:ext cx="180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A2155"/>
                </a:solidFill>
                <a:latin typeface="Arial Narrow" pitchFamily="34" charset="0"/>
              </a:rPr>
              <a:t>Antibody Staining</a:t>
            </a:r>
          </a:p>
        </p:txBody>
      </p:sp>
      <p:sp>
        <p:nvSpPr>
          <p:cNvPr id="50182" name="TextBox 9"/>
          <p:cNvSpPr txBox="1">
            <a:spLocks noChangeArrowheads="1"/>
          </p:cNvSpPr>
          <p:nvPr/>
        </p:nvSpPr>
        <p:spPr bwMode="auto">
          <a:xfrm>
            <a:off x="327025" y="3684588"/>
            <a:ext cx="26320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 Narrow" pitchFamily="34" charset="0"/>
              </a:rPr>
              <a:t>Advantages</a:t>
            </a:r>
            <a:r>
              <a:rPr lang="en-US" dirty="0">
                <a:solidFill>
                  <a:srgbClr val="1A2155"/>
                </a:solidFill>
                <a:latin typeface="Arial Narrow" pitchFamily="34" charset="0"/>
              </a:rPr>
              <a:t>:  Noninvasive</a:t>
            </a:r>
          </a:p>
          <a:p>
            <a:endParaRPr lang="en-US" b="1" dirty="0">
              <a:solidFill>
                <a:srgbClr val="FFC000"/>
              </a:solidFill>
              <a:latin typeface="Arial Narrow" pitchFamily="34" charset="0"/>
            </a:endParaRPr>
          </a:p>
          <a:p>
            <a:r>
              <a:rPr lang="en-US" b="1" dirty="0">
                <a:solidFill>
                  <a:srgbClr val="BA0613"/>
                </a:solidFill>
                <a:latin typeface="Arial Narrow" pitchFamily="34" charset="0"/>
              </a:rPr>
              <a:t>Disadvantage</a:t>
            </a:r>
            <a:r>
              <a:rPr lang="en-US" dirty="0">
                <a:solidFill>
                  <a:srgbClr val="BA0613"/>
                </a:solidFill>
                <a:latin typeface="Arial Narrow" pitchFamily="34" charset="0"/>
              </a:rPr>
              <a:t> </a:t>
            </a:r>
            <a:r>
              <a:rPr lang="en-US" dirty="0">
                <a:solidFill>
                  <a:srgbClr val="1A2155"/>
                </a:solidFill>
                <a:latin typeface="Arial Narrow" pitchFamily="34" charset="0"/>
              </a:rPr>
              <a:t>: User  Expertise, Subjective, Time consuming</a:t>
            </a:r>
          </a:p>
        </p:txBody>
      </p:sp>
      <p:sp>
        <p:nvSpPr>
          <p:cNvPr id="50183" name="TextBox 10"/>
          <p:cNvSpPr txBox="1">
            <a:spLocks noChangeArrowheads="1"/>
          </p:cNvSpPr>
          <p:nvPr/>
        </p:nvSpPr>
        <p:spPr bwMode="auto">
          <a:xfrm>
            <a:off x="3251200" y="3673475"/>
            <a:ext cx="26654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 Narrow" pitchFamily="34" charset="0"/>
              </a:rPr>
              <a:t>Advantages: </a:t>
            </a:r>
            <a:r>
              <a:rPr lang="en-US" dirty="0">
                <a:solidFill>
                  <a:srgbClr val="1A2155"/>
                </a:solidFill>
                <a:latin typeface="Arial Narrow" pitchFamily="34" charset="0"/>
              </a:rPr>
              <a:t>Easy detection, 1 or 2 step method, diverse dyes for detection</a:t>
            </a:r>
          </a:p>
          <a:p>
            <a:endParaRPr lang="en-US" b="1" dirty="0">
              <a:solidFill>
                <a:srgbClr val="FFC000"/>
              </a:solidFill>
              <a:latin typeface="Arial Narrow" pitchFamily="34" charset="0"/>
            </a:endParaRPr>
          </a:p>
          <a:p>
            <a:r>
              <a:rPr lang="en-US" b="1" dirty="0">
                <a:solidFill>
                  <a:srgbClr val="BA0613"/>
                </a:solidFill>
                <a:latin typeface="Arial Narrow" pitchFamily="34" charset="0"/>
              </a:rPr>
              <a:t>Disadvantage:  </a:t>
            </a:r>
            <a:r>
              <a:rPr lang="en-US" dirty="0">
                <a:solidFill>
                  <a:srgbClr val="1A2155"/>
                </a:solidFill>
                <a:latin typeface="Arial Narrow" pitchFamily="34" charset="0"/>
              </a:rPr>
              <a:t>Antibody attached to cells, Sterility concerns, Expensive for HTS</a:t>
            </a:r>
          </a:p>
          <a:p>
            <a:endParaRPr lang="en-US" sz="1400" dirty="0">
              <a:solidFill>
                <a:srgbClr val="1A2155"/>
              </a:solidFill>
              <a:latin typeface="Arial" charset="0"/>
            </a:endParaRPr>
          </a:p>
        </p:txBody>
      </p:sp>
      <p:sp>
        <p:nvSpPr>
          <p:cNvPr id="50184" name="TextBox 11"/>
          <p:cNvSpPr txBox="1">
            <a:spLocks noChangeArrowheads="1"/>
          </p:cNvSpPr>
          <p:nvPr/>
        </p:nvSpPr>
        <p:spPr bwMode="auto">
          <a:xfrm>
            <a:off x="6249988" y="3636963"/>
            <a:ext cx="256381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 Narrow" pitchFamily="34" charset="0"/>
              </a:rPr>
              <a:t>Advantages: </a:t>
            </a:r>
            <a:r>
              <a:rPr lang="en-US" dirty="0">
                <a:solidFill>
                  <a:srgbClr val="1A2155"/>
                </a:solidFill>
                <a:latin typeface="Arial Narrow" pitchFamily="34" charset="0"/>
              </a:rPr>
              <a:t>Ideal for HTS, Inexpensive</a:t>
            </a:r>
          </a:p>
          <a:p>
            <a:endParaRPr lang="en-US" b="1" dirty="0">
              <a:solidFill>
                <a:srgbClr val="FFC000"/>
              </a:solidFill>
              <a:latin typeface="Arial Narrow" pitchFamily="34" charset="0"/>
            </a:endParaRPr>
          </a:p>
          <a:p>
            <a:r>
              <a:rPr lang="en-US" b="1" dirty="0">
                <a:solidFill>
                  <a:srgbClr val="BA0613"/>
                </a:solidFill>
                <a:latin typeface="Arial Narrow" pitchFamily="34" charset="0"/>
              </a:rPr>
              <a:t>Disadvantage: </a:t>
            </a:r>
            <a:r>
              <a:rPr lang="en-US" b="1" dirty="0">
                <a:solidFill>
                  <a:srgbClr val="002060"/>
                </a:solidFill>
                <a:latin typeface="Arial Narrow" pitchFamily="34" charset="0"/>
              </a:rPr>
              <a:t>Terminal, </a:t>
            </a:r>
            <a:r>
              <a:rPr lang="en-US" dirty="0">
                <a:solidFill>
                  <a:srgbClr val="1A2155"/>
                </a:solidFill>
                <a:latin typeface="Arial Narrow" pitchFamily="34" charset="0"/>
              </a:rPr>
              <a:t>Cell integrity not preserved</a:t>
            </a:r>
          </a:p>
          <a:p>
            <a:endParaRPr lang="en-US" sz="1400" dirty="0">
              <a:solidFill>
                <a:srgbClr val="1A2155"/>
              </a:solidFill>
              <a:latin typeface="Arial" charset="0"/>
            </a:endParaRPr>
          </a:p>
        </p:txBody>
      </p:sp>
      <p:sp>
        <p:nvSpPr>
          <p:cNvPr id="50186" name="TextBox 14"/>
          <p:cNvSpPr txBox="1">
            <a:spLocks noChangeArrowheads="1"/>
          </p:cNvSpPr>
          <p:nvPr/>
        </p:nvSpPr>
        <p:spPr bwMode="auto">
          <a:xfrm>
            <a:off x="6210300" y="1177925"/>
            <a:ext cx="2364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A2155"/>
                </a:solidFill>
                <a:latin typeface="Arial Narrow" pitchFamily="34" charset="0"/>
              </a:rPr>
              <a:t>Differential </a:t>
            </a:r>
            <a:r>
              <a:rPr lang="en-US" b="1" dirty="0" smtClean="0">
                <a:solidFill>
                  <a:srgbClr val="1A2155"/>
                </a:solidFill>
                <a:latin typeface="Arial Narrow" pitchFamily="34" charset="0"/>
              </a:rPr>
              <a:t>Uptake </a:t>
            </a:r>
            <a:r>
              <a:rPr lang="en-US" b="1" dirty="0">
                <a:solidFill>
                  <a:srgbClr val="1A2155"/>
                </a:solidFill>
                <a:latin typeface="Arial Narrow" pitchFamily="34" charset="0"/>
              </a:rPr>
              <a:t>Dyes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03900" y="6600825"/>
            <a:ext cx="3082925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iPSC Identification and Characterization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81038" y="5083175"/>
            <a:ext cx="7426325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C00000"/>
                </a:solidFill>
                <a:latin typeface="Arial Narrow" pitchFamily="34" charset="0"/>
                <a:ea typeface="MS PGothic" pitchFamily="34" charset="-128"/>
                <a:cs typeface="+mn-cs"/>
              </a:rPr>
              <a:t>A  novel live alkaline phosphatase substrate that  specifically stains mouse and human pluripotent stem cells without compromising their integrity.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87338" y="935038"/>
            <a:ext cx="8358187" cy="3994150"/>
            <a:chOff x="287578" y="1191491"/>
            <a:chExt cx="8357668" cy="3995068"/>
          </a:xfrm>
        </p:grpSpPr>
        <p:pic>
          <p:nvPicPr>
            <p:cNvPr id="52228" name="Picture 5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720677" y="1191491"/>
              <a:ext cx="2581461" cy="1934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9" name="Picture 6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365807" y="1191492"/>
              <a:ext cx="2625330" cy="1923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0" name="Picture 7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060484" y="1200137"/>
              <a:ext cx="2573651" cy="1928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1" name="Picture 8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706592" y="3217592"/>
              <a:ext cx="2565328" cy="1922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2" name="Picture 10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026079" y="3214240"/>
              <a:ext cx="2619167" cy="1972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3" name="TextBox 12"/>
            <p:cNvSpPr txBox="1">
              <a:spLocks noChangeArrowheads="1"/>
            </p:cNvSpPr>
            <p:nvPr/>
          </p:nvSpPr>
          <p:spPr bwMode="auto">
            <a:xfrm rot="-5400000">
              <a:off x="-90170" y="2022763"/>
              <a:ext cx="11592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1A2155"/>
                  </a:solidFill>
                  <a:latin typeface="Arial" charset="0"/>
                </a:rPr>
                <a:t>H9 hESC</a:t>
              </a:r>
            </a:p>
          </p:txBody>
        </p:sp>
        <p:sp>
          <p:nvSpPr>
            <p:cNvPr id="52234" name="TextBox 13"/>
            <p:cNvSpPr txBox="1">
              <a:spLocks noChangeArrowheads="1"/>
            </p:cNvSpPr>
            <p:nvPr/>
          </p:nvSpPr>
          <p:spPr bwMode="auto">
            <a:xfrm rot="-5400000">
              <a:off x="37010" y="4005149"/>
              <a:ext cx="8704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1A2155"/>
                  </a:solidFill>
                  <a:latin typeface="Arial" charset="0"/>
                </a:rPr>
                <a:t>mESC</a:t>
              </a:r>
            </a:p>
          </p:txBody>
        </p:sp>
        <p:pic>
          <p:nvPicPr>
            <p:cNvPr id="52235" name="Picture 3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3359889" y="3226749"/>
              <a:ext cx="2587938" cy="1940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/>
          <p:nvPr/>
        </p:nvSpPr>
        <p:spPr>
          <a:xfrm>
            <a:off x="5803900" y="6600825"/>
            <a:ext cx="3082925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A Novel Alkaline Phosphatase (AP) Dye for Live Staining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Profile of Life Technologies</a:t>
            </a:r>
          </a:p>
        </p:txBody>
      </p:sp>
      <p:grpSp>
        <p:nvGrpSpPr>
          <p:cNvPr id="16386" name="Group 71"/>
          <p:cNvGrpSpPr>
            <a:grpSpLocks/>
          </p:cNvGrpSpPr>
          <p:nvPr/>
        </p:nvGrpSpPr>
        <p:grpSpPr bwMode="auto">
          <a:xfrm>
            <a:off x="796925" y="1576388"/>
            <a:ext cx="7534275" cy="617537"/>
            <a:chOff x="502" y="993"/>
            <a:chExt cx="4746" cy="389"/>
          </a:xfrm>
        </p:grpSpPr>
        <p:grpSp>
          <p:nvGrpSpPr>
            <p:cNvPr id="16447" name="Group 45"/>
            <p:cNvGrpSpPr>
              <a:grpSpLocks/>
            </p:cNvGrpSpPr>
            <p:nvPr/>
          </p:nvGrpSpPr>
          <p:grpSpPr bwMode="auto">
            <a:xfrm>
              <a:off x="502" y="1008"/>
              <a:ext cx="3668" cy="302"/>
              <a:chOff x="502" y="1008"/>
              <a:chExt cx="3668" cy="302"/>
            </a:xfrm>
          </p:grpSpPr>
          <p:grpSp>
            <p:nvGrpSpPr>
              <p:cNvPr id="16451" name="Group 43"/>
              <p:cNvGrpSpPr>
                <a:grpSpLocks/>
              </p:cNvGrpSpPr>
              <p:nvPr/>
            </p:nvGrpSpPr>
            <p:grpSpPr bwMode="auto">
              <a:xfrm>
                <a:off x="502" y="1008"/>
                <a:ext cx="3668" cy="302"/>
                <a:chOff x="502" y="1026"/>
                <a:chExt cx="3668" cy="266"/>
              </a:xfrm>
            </p:grpSpPr>
            <p:sp>
              <p:nvSpPr>
                <p:cNvPr id="16453" name="AutoShape 6"/>
                <p:cNvSpPr>
                  <a:spLocks noChangeArrowheads="1"/>
                </p:cNvSpPr>
                <p:nvPr/>
              </p:nvSpPr>
              <p:spPr bwMode="auto">
                <a:xfrm>
                  <a:off x="502" y="1026"/>
                  <a:ext cx="2392" cy="26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/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6454" name="AutoShape 6"/>
                <p:cNvSpPr>
                  <a:spLocks noChangeArrowheads="1"/>
                </p:cNvSpPr>
                <p:nvPr/>
              </p:nvSpPr>
              <p:spPr bwMode="auto">
                <a:xfrm>
                  <a:off x="2864" y="1026"/>
                  <a:ext cx="1306" cy="266"/>
                </a:xfrm>
                <a:prstGeom prst="roundRect">
                  <a:avLst>
                    <a:gd name="adj" fmla="val 0"/>
                  </a:avLst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C3C2D2"/>
                    </a:gs>
                  </a:gsLst>
                  <a:lin ang="0" scaled="1"/>
                </a:gradFill>
                <a:ln w="190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>
                    <a:ea typeface="ＭＳ Ｐゴシック"/>
                    <a:cs typeface="ＭＳ Ｐゴシック"/>
                  </a:endParaRPr>
                </a:p>
              </p:txBody>
            </p:sp>
          </p:grpSp>
          <p:sp>
            <p:nvSpPr>
              <p:cNvPr id="16452" name="Rectangle 44"/>
              <p:cNvSpPr>
                <a:spLocks noChangeArrowheads="1"/>
              </p:cNvSpPr>
              <p:nvPr/>
            </p:nvSpPr>
            <p:spPr bwMode="auto">
              <a:xfrm>
                <a:off x="502" y="1008"/>
                <a:ext cx="3664" cy="302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ea typeface="ＭＳ Ｐゴシック"/>
                  <a:cs typeface="ＭＳ Ｐゴシック"/>
                </a:endParaRPr>
              </a:p>
            </p:txBody>
          </p:sp>
        </p:grpSp>
        <p:pic>
          <p:nvPicPr>
            <p:cNvPr id="16448" name="Picture 7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020" y="993"/>
              <a:ext cx="1228" cy="38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6449" name="Text Box 8"/>
            <p:cNvSpPr txBox="1">
              <a:spLocks noChangeArrowheads="1"/>
            </p:cNvSpPr>
            <p:nvPr/>
          </p:nvSpPr>
          <p:spPr bwMode="auto">
            <a:xfrm>
              <a:off x="625" y="1031"/>
              <a:ext cx="851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100" b="1">
                  <a:solidFill>
                    <a:srgbClr val="FFFFFF"/>
                  </a:solidFill>
                  <a:ea typeface="ＭＳ Ｐゴシック"/>
                  <a:cs typeface="Arial" charset="0"/>
                </a:rPr>
                <a:t>Revenue</a:t>
              </a:r>
            </a:p>
          </p:txBody>
        </p:sp>
        <p:sp>
          <p:nvSpPr>
            <p:cNvPr id="16450" name="Rectangle 9"/>
            <p:cNvSpPr>
              <a:spLocks noChangeArrowheads="1"/>
            </p:cNvSpPr>
            <p:nvPr/>
          </p:nvSpPr>
          <p:spPr bwMode="auto">
            <a:xfrm>
              <a:off x="4088" y="1000"/>
              <a:ext cx="1147" cy="318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/>
                <a:cs typeface="ＭＳ Ｐゴシック"/>
              </a:endParaRPr>
            </a:p>
          </p:txBody>
        </p:sp>
      </p:grp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6824663" y="1603375"/>
            <a:ext cx="1116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500" b="1">
                <a:solidFill>
                  <a:srgbClr val="F7F7F7"/>
                </a:solidFill>
                <a:ea typeface="ＭＳ Ｐゴシック"/>
                <a:cs typeface="Arial" charset="0"/>
              </a:rPr>
              <a:t>$3.6B</a:t>
            </a:r>
            <a:endParaRPr lang="en-US" sz="1200" b="1" baseline="90000">
              <a:solidFill>
                <a:srgbClr val="F7F7F7"/>
              </a:solidFill>
              <a:ea typeface="ＭＳ Ｐゴシック"/>
              <a:cs typeface="Arial" charset="0"/>
            </a:endParaRPr>
          </a:p>
        </p:txBody>
      </p:sp>
      <p:grpSp>
        <p:nvGrpSpPr>
          <p:cNvPr id="16388" name="Group 72"/>
          <p:cNvGrpSpPr>
            <a:grpSpLocks/>
          </p:cNvGrpSpPr>
          <p:nvPr/>
        </p:nvGrpSpPr>
        <p:grpSpPr bwMode="auto">
          <a:xfrm>
            <a:off x="796925" y="2206625"/>
            <a:ext cx="7534275" cy="619125"/>
            <a:chOff x="502" y="1390"/>
            <a:chExt cx="4746" cy="390"/>
          </a:xfrm>
        </p:grpSpPr>
        <p:grpSp>
          <p:nvGrpSpPr>
            <p:cNvPr id="16439" name="Group 46"/>
            <p:cNvGrpSpPr>
              <a:grpSpLocks/>
            </p:cNvGrpSpPr>
            <p:nvPr/>
          </p:nvGrpSpPr>
          <p:grpSpPr bwMode="auto">
            <a:xfrm>
              <a:off x="502" y="1407"/>
              <a:ext cx="3668" cy="302"/>
              <a:chOff x="502" y="1008"/>
              <a:chExt cx="3668" cy="302"/>
            </a:xfrm>
          </p:grpSpPr>
          <p:grpSp>
            <p:nvGrpSpPr>
              <p:cNvPr id="16443" name="Group 47"/>
              <p:cNvGrpSpPr>
                <a:grpSpLocks/>
              </p:cNvGrpSpPr>
              <p:nvPr/>
            </p:nvGrpSpPr>
            <p:grpSpPr bwMode="auto">
              <a:xfrm>
                <a:off x="502" y="1008"/>
                <a:ext cx="3668" cy="302"/>
                <a:chOff x="502" y="1026"/>
                <a:chExt cx="3668" cy="266"/>
              </a:xfrm>
            </p:grpSpPr>
            <p:sp>
              <p:nvSpPr>
                <p:cNvPr id="16445" name="AutoShape 6"/>
                <p:cNvSpPr>
                  <a:spLocks noChangeArrowheads="1"/>
                </p:cNvSpPr>
                <p:nvPr/>
              </p:nvSpPr>
              <p:spPr bwMode="auto">
                <a:xfrm>
                  <a:off x="502" y="1026"/>
                  <a:ext cx="2392" cy="26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/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6446" name="AutoShape 6"/>
                <p:cNvSpPr>
                  <a:spLocks noChangeArrowheads="1"/>
                </p:cNvSpPr>
                <p:nvPr/>
              </p:nvSpPr>
              <p:spPr bwMode="auto">
                <a:xfrm>
                  <a:off x="2864" y="1026"/>
                  <a:ext cx="1306" cy="266"/>
                </a:xfrm>
                <a:prstGeom prst="roundRect">
                  <a:avLst>
                    <a:gd name="adj" fmla="val 0"/>
                  </a:avLst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C3C2D2"/>
                    </a:gs>
                  </a:gsLst>
                  <a:lin ang="0" scaled="1"/>
                </a:gradFill>
                <a:ln w="19050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>
                    <a:ea typeface="ＭＳ Ｐゴシック"/>
                    <a:cs typeface="ＭＳ Ｐゴシック"/>
                  </a:endParaRPr>
                </a:p>
              </p:txBody>
            </p:sp>
          </p:grpSp>
          <p:sp>
            <p:nvSpPr>
              <p:cNvPr id="16444" name="Rectangle 50"/>
              <p:cNvSpPr>
                <a:spLocks noChangeArrowheads="1"/>
              </p:cNvSpPr>
              <p:nvPr/>
            </p:nvSpPr>
            <p:spPr bwMode="auto">
              <a:xfrm>
                <a:off x="502" y="1008"/>
                <a:ext cx="3664" cy="302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ea typeface="ＭＳ Ｐゴシック"/>
                  <a:cs typeface="ＭＳ Ｐゴシック"/>
                </a:endParaRPr>
              </a:p>
            </p:txBody>
          </p:sp>
        </p:grpSp>
        <p:pic>
          <p:nvPicPr>
            <p:cNvPr id="16440" name="Picture 1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020" y="1390"/>
              <a:ext cx="1228" cy="3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6441" name="Text Box 14"/>
            <p:cNvSpPr txBox="1">
              <a:spLocks noChangeArrowheads="1"/>
            </p:cNvSpPr>
            <p:nvPr/>
          </p:nvSpPr>
          <p:spPr bwMode="auto">
            <a:xfrm>
              <a:off x="625" y="1423"/>
              <a:ext cx="862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100" b="1">
                  <a:solidFill>
                    <a:srgbClr val="FFFFFF"/>
                  </a:solidFill>
                  <a:ea typeface="ＭＳ Ｐゴシック"/>
                  <a:cs typeface="Arial" charset="0"/>
                </a:rPr>
                <a:t>Products</a:t>
              </a:r>
            </a:p>
          </p:txBody>
        </p:sp>
        <p:sp>
          <p:nvSpPr>
            <p:cNvPr id="16442" name="Rectangle 15"/>
            <p:cNvSpPr>
              <a:spLocks noChangeArrowheads="1"/>
            </p:cNvSpPr>
            <p:nvPr/>
          </p:nvSpPr>
          <p:spPr bwMode="auto">
            <a:xfrm>
              <a:off x="4088" y="1394"/>
              <a:ext cx="1147" cy="322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/>
                <a:cs typeface="ＭＳ Ｐゴシック"/>
              </a:endParaRPr>
            </a:p>
          </p:txBody>
        </p:sp>
      </p:grpSp>
      <p:sp>
        <p:nvSpPr>
          <p:cNvPr id="16389" name="Text Box 16"/>
          <p:cNvSpPr txBox="1">
            <a:spLocks noChangeArrowheads="1"/>
          </p:cNvSpPr>
          <p:nvPr/>
        </p:nvSpPr>
        <p:spPr bwMode="auto">
          <a:xfrm>
            <a:off x="6731000" y="2230438"/>
            <a:ext cx="13033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500" b="1">
                <a:solidFill>
                  <a:srgbClr val="F7F7F7"/>
                </a:solidFill>
                <a:ea typeface="ＭＳ Ｐゴシック"/>
                <a:cs typeface="Arial" charset="0"/>
              </a:rPr>
              <a:t>50,000</a:t>
            </a:r>
          </a:p>
        </p:txBody>
      </p:sp>
      <p:grpSp>
        <p:nvGrpSpPr>
          <p:cNvPr id="16390" name="Group 73"/>
          <p:cNvGrpSpPr>
            <a:grpSpLocks/>
          </p:cNvGrpSpPr>
          <p:nvPr/>
        </p:nvGrpSpPr>
        <p:grpSpPr bwMode="auto">
          <a:xfrm>
            <a:off x="796925" y="2840038"/>
            <a:ext cx="7534275" cy="617537"/>
            <a:chOff x="502" y="1789"/>
            <a:chExt cx="4746" cy="389"/>
          </a:xfrm>
        </p:grpSpPr>
        <p:grpSp>
          <p:nvGrpSpPr>
            <p:cNvPr id="16431" name="Group 51"/>
            <p:cNvGrpSpPr>
              <a:grpSpLocks/>
            </p:cNvGrpSpPr>
            <p:nvPr/>
          </p:nvGrpSpPr>
          <p:grpSpPr bwMode="auto">
            <a:xfrm>
              <a:off x="502" y="1806"/>
              <a:ext cx="3668" cy="302"/>
              <a:chOff x="502" y="1008"/>
              <a:chExt cx="3668" cy="302"/>
            </a:xfrm>
          </p:grpSpPr>
          <p:grpSp>
            <p:nvGrpSpPr>
              <p:cNvPr id="16435" name="Group 52"/>
              <p:cNvGrpSpPr>
                <a:grpSpLocks/>
              </p:cNvGrpSpPr>
              <p:nvPr/>
            </p:nvGrpSpPr>
            <p:grpSpPr bwMode="auto">
              <a:xfrm>
                <a:off x="502" y="1008"/>
                <a:ext cx="3668" cy="302"/>
                <a:chOff x="502" y="1026"/>
                <a:chExt cx="3668" cy="266"/>
              </a:xfrm>
            </p:grpSpPr>
            <p:sp>
              <p:nvSpPr>
                <p:cNvPr id="16437" name="AutoShape 6"/>
                <p:cNvSpPr>
                  <a:spLocks noChangeArrowheads="1"/>
                </p:cNvSpPr>
                <p:nvPr/>
              </p:nvSpPr>
              <p:spPr bwMode="auto">
                <a:xfrm>
                  <a:off x="502" y="1026"/>
                  <a:ext cx="2392" cy="26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/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6438" name="AutoShape 6"/>
                <p:cNvSpPr>
                  <a:spLocks noChangeArrowheads="1"/>
                </p:cNvSpPr>
                <p:nvPr/>
              </p:nvSpPr>
              <p:spPr bwMode="auto">
                <a:xfrm>
                  <a:off x="2864" y="1026"/>
                  <a:ext cx="1306" cy="266"/>
                </a:xfrm>
                <a:prstGeom prst="roundRect">
                  <a:avLst>
                    <a:gd name="adj" fmla="val 0"/>
                  </a:avLst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C3C2D2"/>
                    </a:gs>
                  </a:gsLst>
                  <a:lin ang="0" scaled="1"/>
                </a:gradFill>
                <a:ln w="19050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>
                    <a:ea typeface="ＭＳ Ｐゴシック"/>
                    <a:cs typeface="ＭＳ Ｐゴシック"/>
                  </a:endParaRPr>
                </a:p>
              </p:txBody>
            </p:sp>
          </p:grpSp>
          <p:sp>
            <p:nvSpPr>
              <p:cNvPr id="16436" name="Rectangle 55"/>
              <p:cNvSpPr>
                <a:spLocks noChangeArrowheads="1"/>
              </p:cNvSpPr>
              <p:nvPr/>
            </p:nvSpPr>
            <p:spPr bwMode="auto">
              <a:xfrm>
                <a:off x="502" y="1008"/>
                <a:ext cx="3664" cy="302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ea typeface="ＭＳ Ｐゴシック"/>
                  <a:cs typeface="ＭＳ Ｐゴシック"/>
                </a:endParaRPr>
              </a:p>
            </p:txBody>
          </p:sp>
        </p:grpSp>
        <p:pic>
          <p:nvPicPr>
            <p:cNvPr id="16432" name="Picture 19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020" y="1789"/>
              <a:ext cx="1228" cy="38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6433" name="Text Box 20"/>
            <p:cNvSpPr txBox="1">
              <a:spLocks noChangeArrowheads="1"/>
            </p:cNvSpPr>
            <p:nvPr/>
          </p:nvSpPr>
          <p:spPr bwMode="auto">
            <a:xfrm>
              <a:off x="625" y="1817"/>
              <a:ext cx="928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100" b="1">
                  <a:solidFill>
                    <a:srgbClr val="FFFFFF"/>
                  </a:solidFill>
                  <a:ea typeface="ＭＳ Ｐゴシック"/>
                  <a:cs typeface="Arial" charset="0"/>
                </a:rPr>
                <a:t>Countries</a:t>
              </a:r>
            </a:p>
          </p:txBody>
        </p:sp>
        <p:sp>
          <p:nvSpPr>
            <p:cNvPr id="16434" name="Rectangle 21"/>
            <p:cNvSpPr>
              <a:spLocks noChangeArrowheads="1"/>
            </p:cNvSpPr>
            <p:nvPr/>
          </p:nvSpPr>
          <p:spPr bwMode="auto">
            <a:xfrm>
              <a:off x="4088" y="1792"/>
              <a:ext cx="1147" cy="325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/>
                <a:cs typeface="ＭＳ Ｐゴシック"/>
              </a:endParaRPr>
            </a:p>
          </p:txBody>
        </p:sp>
      </p:grpSp>
      <p:sp>
        <p:nvSpPr>
          <p:cNvPr id="16391" name="Text Box 22"/>
          <p:cNvSpPr txBox="1">
            <a:spLocks noChangeArrowheads="1"/>
          </p:cNvSpPr>
          <p:nvPr/>
        </p:nvSpPr>
        <p:spPr bwMode="auto">
          <a:xfrm>
            <a:off x="6988175" y="2859088"/>
            <a:ext cx="7889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500" b="1">
                <a:solidFill>
                  <a:srgbClr val="F7F7F7"/>
                </a:solidFill>
                <a:ea typeface="ＭＳ Ｐゴシック"/>
                <a:cs typeface="Arial" charset="0"/>
              </a:rPr>
              <a:t>160</a:t>
            </a:r>
          </a:p>
        </p:txBody>
      </p:sp>
      <p:grpSp>
        <p:nvGrpSpPr>
          <p:cNvPr id="16392" name="Group 74"/>
          <p:cNvGrpSpPr>
            <a:grpSpLocks/>
          </p:cNvGrpSpPr>
          <p:nvPr/>
        </p:nvGrpSpPr>
        <p:grpSpPr bwMode="auto">
          <a:xfrm>
            <a:off x="796925" y="3470275"/>
            <a:ext cx="7534275" cy="619125"/>
            <a:chOff x="502" y="2186"/>
            <a:chExt cx="4746" cy="390"/>
          </a:xfrm>
        </p:grpSpPr>
        <p:grpSp>
          <p:nvGrpSpPr>
            <p:cNvPr id="16423" name="Group 56"/>
            <p:cNvGrpSpPr>
              <a:grpSpLocks/>
            </p:cNvGrpSpPr>
            <p:nvPr/>
          </p:nvGrpSpPr>
          <p:grpSpPr bwMode="auto">
            <a:xfrm>
              <a:off x="502" y="2205"/>
              <a:ext cx="3668" cy="302"/>
              <a:chOff x="502" y="1008"/>
              <a:chExt cx="3668" cy="302"/>
            </a:xfrm>
          </p:grpSpPr>
          <p:grpSp>
            <p:nvGrpSpPr>
              <p:cNvPr id="16427" name="Group 57"/>
              <p:cNvGrpSpPr>
                <a:grpSpLocks/>
              </p:cNvGrpSpPr>
              <p:nvPr/>
            </p:nvGrpSpPr>
            <p:grpSpPr bwMode="auto">
              <a:xfrm>
                <a:off x="502" y="1008"/>
                <a:ext cx="3668" cy="302"/>
                <a:chOff x="502" y="1026"/>
                <a:chExt cx="3668" cy="266"/>
              </a:xfrm>
            </p:grpSpPr>
            <p:sp>
              <p:nvSpPr>
                <p:cNvPr id="16429" name="AutoShape 6"/>
                <p:cNvSpPr>
                  <a:spLocks noChangeArrowheads="1"/>
                </p:cNvSpPr>
                <p:nvPr/>
              </p:nvSpPr>
              <p:spPr bwMode="auto">
                <a:xfrm>
                  <a:off x="502" y="1026"/>
                  <a:ext cx="2392" cy="26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/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6430" name="AutoShape 6"/>
                <p:cNvSpPr>
                  <a:spLocks noChangeArrowheads="1"/>
                </p:cNvSpPr>
                <p:nvPr/>
              </p:nvSpPr>
              <p:spPr bwMode="auto">
                <a:xfrm>
                  <a:off x="2864" y="1026"/>
                  <a:ext cx="1306" cy="266"/>
                </a:xfrm>
                <a:prstGeom prst="roundRect">
                  <a:avLst>
                    <a:gd name="adj" fmla="val 0"/>
                  </a:avLst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C3C2D2"/>
                    </a:gs>
                  </a:gsLst>
                  <a:lin ang="0" scaled="1"/>
                </a:gradFill>
                <a:ln w="19050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>
                    <a:ea typeface="ＭＳ Ｐゴシック"/>
                    <a:cs typeface="ＭＳ Ｐゴシック"/>
                  </a:endParaRPr>
                </a:p>
              </p:txBody>
            </p:sp>
          </p:grpSp>
          <p:sp>
            <p:nvSpPr>
              <p:cNvPr id="16428" name="Rectangle 60"/>
              <p:cNvSpPr>
                <a:spLocks noChangeArrowheads="1"/>
              </p:cNvSpPr>
              <p:nvPr/>
            </p:nvSpPr>
            <p:spPr bwMode="auto">
              <a:xfrm>
                <a:off x="502" y="1008"/>
                <a:ext cx="3664" cy="302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ea typeface="ＭＳ Ｐゴシック"/>
                  <a:cs typeface="ＭＳ Ｐゴシック"/>
                </a:endParaRPr>
              </a:p>
            </p:txBody>
          </p:sp>
        </p:grpSp>
        <p:pic>
          <p:nvPicPr>
            <p:cNvPr id="16424" name="Picture 25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020" y="2186"/>
              <a:ext cx="1228" cy="3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6425" name="Text Box 26"/>
            <p:cNvSpPr txBox="1">
              <a:spLocks noChangeArrowheads="1"/>
            </p:cNvSpPr>
            <p:nvPr/>
          </p:nvSpPr>
          <p:spPr bwMode="auto">
            <a:xfrm>
              <a:off x="625" y="2211"/>
              <a:ext cx="1023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100" b="1">
                  <a:solidFill>
                    <a:srgbClr val="FFFFFF"/>
                  </a:solidFill>
                  <a:ea typeface="ＭＳ Ｐゴシック"/>
                  <a:cs typeface="Arial" charset="0"/>
                </a:rPr>
                <a:t>Employees</a:t>
              </a:r>
            </a:p>
          </p:txBody>
        </p:sp>
        <p:sp>
          <p:nvSpPr>
            <p:cNvPr id="16426" name="Rectangle 27"/>
            <p:cNvSpPr>
              <a:spLocks noChangeArrowheads="1"/>
            </p:cNvSpPr>
            <p:nvPr/>
          </p:nvSpPr>
          <p:spPr bwMode="auto">
            <a:xfrm>
              <a:off x="4088" y="2194"/>
              <a:ext cx="1147" cy="321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/>
                <a:cs typeface="ＭＳ Ｐゴシック"/>
              </a:endParaRPr>
            </a:p>
          </p:txBody>
        </p:sp>
      </p:grpSp>
      <p:sp>
        <p:nvSpPr>
          <p:cNvPr id="16393" name="Text Box 28"/>
          <p:cNvSpPr txBox="1">
            <a:spLocks noChangeArrowheads="1"/>
          </p:cNvSpPr>
          <p:nvPr/>
        </p:nvSpPr>
        <p:spPr bwMode="auto">
          <a:xfrm>
            <a:off x="6837363" y="3484563"/>
            <a:ext cx="109061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500" b="1">
                <a:solidFill>
                  <a:srgbClr val="F7F7F7"/>
                </a:solidFill>
                <a:ea typeface="ＭＳ Ｐゴシック"/>
                <a:cs typeface="Arial" charset="0"/>
              </a:rPr>
              <a:t>9,000</a:t>
            </a:r>
          </a:p>
        </p:txBody>
      </p:sp>
      <p:grpSp>
        <p:nvGrpSpPr>
          <p:cNvPr id="16394" name="Group 75"/>
          <p:cNvGrpSpPr>
            <a:grpSpLocks/>
          </p:cNvGrpSpPr>
          <p:nvPr/>
        </p:nvGrpSpPr>
        <p:grpSpPr bwMode="auto">
          <a:xfrm>
            <a:off x="796925" y="4103688"/>
            <a:ext cx="7534275" cy="619125"/>
            <a:chOff x="502" y="2585"/>
            <a:chExt cx="4746" cy="390"/>
          </a:xfrm>
        </p:grpSpPr>
        <p:grpSp>
          <p:nvGrpSpPr>
            <p:cNvPr id="16415" name="Group 61"/>
            <p:cNvGrpSpPr>
              <a:grpSpLocks/>
            </p:cNvGrpSpPr>
            <p:nvPr/>
          </p:nvGrpSpPr>
          <p:grpSpPr bwMode="auto">
            <a:xfrm>
              <a:off x="502" y="2604"/>
              <a:ext cx="3668" cy="302"/>
              <a:chOff x="502" y="1008"/>
              <a:chExt cx="3668" cy="302"/>
            </a:xfrm>
          </p:grpSpPr>
          <p:grpSp>
            <p:nvGrpSpPr>
              <p:cNvPr id="16419" name="Group 62"/>
              <p:cNvGrpSpPr>
                <a:grpSpLocks/>
              </p:cNvGrpSpPr>
              <p:nvPr/>
            </p:nvGrpSpPr>
            <p:grpSpPr bwMode="auto">
              <a:xfrm>
                <a:off x="502" y="1008"/>
                <a:ext cx="3668" cy="302"/>
                <a:chOff x="502" y="1026"/>
                <a:chExt cx="3668" cy="266"/>
              </a:xfrm>
            </p:grpSpPr>
            <p:sp>
              <p:nvSpPr>
                <p:cNvPr id="16421" name="AutoShape 6"/>
                <p:cNvSpPr>
                  <a:spLocks noChangeArrowheads="1"/>
                </p:cNvSpPr>
                <p:nvPr/>
              </p:nvSpPr>
              <p:spPr bwMode="auto">
                <a:xfrm>
                  <a:off x="502" y="1026"/>
                  <a:ext cx="2392" cy="26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/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6422" name="AutoShape 6"/>
                <p:cNvSpPr>
                  <a:spLocks noChangeArrowheads="1"/>
                </p:cNvSpPr>
                <p:nvPr/>
              </p:nvSpPr>
              <p:spPr bwMode="auto">
                <a:xfrm>
                  <a:off x="2864" y="1026"/>
                  <a:ext cx="1306" cy="266"/>
                </a:xfrm>
                <a:prstGeom prst="roundRect">
                  <a:avLst>
                    <a:gd name="adj" fmla="val 0"/>
                  </a:avLst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C3C2D2"/>
                    </a:gs>
                  </a:gsLst>
                  <a:lin ang="0" scaled="1"/>
                </a:gradFill>
                <a:ln w="19050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>
                    <a:ea typeface="ＭＳ Ｐゴシック"/>
                    <a:cs typeface="ＭＳ Ｐゴシック"/>
                  </a:endParaRPr>
                </a:p>
              </p:txBody>
            </p:sp>
          </p:grpSp>
          <p:sp>
            <p:nvSpPr>
              <p:cNvPr id="16420" name="Rectangle 65"/>
              <p:cNvSpPr>
                <a:spLocks noChangeArrowheads="1"/>
              </p:cNvSpPr>
              <p:nvPr/>
            </p:nvSpPr>
            <p:spPr bwMode="auto">
              <a:xfrm>
                <a:off x="502" y="1008"/>
                <a:ext cx="3664" cy="302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ea typeface="ＭＳ Ｐゴシック"/>
                  <a:cs typeface="ＭＳ Ｐゴシック"/>
                </a:endParaRPr>
              </a:p>
            </p:txBody>
          </p:sp>
        </p:grpSp>
        <p:pic>
          <p:nvPicPr>
            <p:cNvPr id="16416" name="Picture 31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020" y="2585"/>
              <a:ext cx="1228" cy="3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6417" name="Text Box 32"/>
            <p:cNvSpPr txBox="1">
              <a:spLocks noChangeArrowheads="1"/>
            </p:cNvSpPr>
            <p:nvPr/>
          </p:nvSpPr>
          <p:spPr bwMode="auto">
            <a:xfrm>
              <a:off x="625" y="2614"/>
              <a:ext cx="1015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100" b="1">
                  <a:solidFill>
                    <a:srgbClr val="FFFFFF"/>
                  </a:solidFill>
                  <a:ea typeface="ＭＳ Ｐゴシック"/>
                  <a:cs typeface="Arial" charset="0"/>
                </a:rPr>
                <a:t>Customers</a:t>
              </a:r>
            </a:p>
          </p:txBody>
        </p:sp>
        <p:sp>
          <p:nvSpPr>
            <p:cNvPr id="16418" name="Rectangle 33"/>
            <p:cNvSpPr>
              <a:spLocks noChangeArrowheads="1"/>
            </p:cNvSpPr>
            <p:nvPr/>
          </p:nvSpPr>
          <p:spPr bwMode="auto">
            <a:xfrm>
              <a:off x="4088" y="2591"/>
              <a:ext cx="1147" cy="322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/>
                <a:cs typeface="ＭＳ Ｐゴシック"/>
              </a:endParaRPr>
            </a:p>
          </p:txBody>
        </p:sp>
      </p:grpSp>
      <p:sp>
        <p:nvSpPr>
          <p:cNvPr id="16395" name="Text Box 34"/>
          <p:cNvSpPr txBox="1">
            <a:spLocks noChangeArrowheads="1"/>
          </p:cNvSpPr>
          <p:nvPr/>
        </p:nvSpPr>
        <p:spPr bwMode="auto">
          <a:xfrm>
            <a:off x="6731000" y="4121150"/>
            <a:ext cx="13033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500" b="1">
                <a:solidFill>
                  <a:srgbClr val="F7F7F7"/>
                </a:solidFill>
                <a:ea typeface="ＭＳ Ｐゴシック"/>
                <a:cs typeface="Arial" charset="0"/>
              </a:rPr>
              <a:t>75,000</a:t>
            </a:r>
          </a:p>
        </p:txBody>
      </p:sp>
      <p:grpSp>
        <p:nvGrpSpPr>
          <p:cNvPr id="16396" name="Group 76"/>
          <p:cNvGrpSpPr>
            <a:grpSpLocks/>
          </p:cNvGrpSpPr>
          <p:nvPr/>
        </p:nvGrpSpPr>
        <p:grpSpPr bwMode="auto">
          <a:xfrm>
            <a:off x="796925" y="4737100"/>
            <a:ext cx="7534275" cy="619125"/>
            <a:chOff x="502" y="2984"/>
            <a:chExt cx="4746" cy="390"/>
          </a:xfrm>
        </p:grpSpPr>
        <p:grpSp>
          <p:nvGrpSpPr>
            <p:cNvPr id="16407" name="Group 66"/>
            <p:cNvGrpSpPr>
              <a:grpSpLocks/>
            </p:cNvGrpSpPr>
            <p:nvPr/>
          </p:nvGrpSpPr>
          <p:grpSpPr bwMode="auto">
            <a:xfrm>
              <a:off x="502" y="3000"/>
              <a:ext cx="3668" cy="302"/>
              <a:chOff x="502" y="1008"/>
              <a:chExt cx="3668" cy="302"/>
            </a:xfrm>
          </p:grpSpPr>
          <p:grpSp>
            <p:nvGrpSpPr>
              <p:cNvPr id="16411" name="Group 67"/>
              <p:cNvGrpSpPr>
                <a:grpSpLocks/>
              </p:cNvGrpSpPr>
              <p:nvPr/>
            </p:nvGrpSpPr>
            <p:grpSpPr bwMode="auto">
              <a:xfrm>
                <a:off x="502" y="1008"/>
                <a:ext cx="3668" cy="302"/>
                <a:chOff x="502" y="1026"/>
                <a:chExt cx="3668" cy="266"/>
              </a:xfrm>
            </p:grpSpPr>
            <p:sp>
              <p:nvSpPr>
                <p:cNvPr id="16413" name="AutoShape 6"/>
                <p:cNvSpPr>
                  <a:spLocks noChangeArrowheads="1"/>
                </p:cNvSpPr>
                <p:nvPr/>
              </p:nvSpPr>
              <p:spPr bwMode="auto">
                <a:xfrm>
                  <a:off x="502" y="1026"/>
                  <a:ext cx="2392" cy="26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/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6414" name="AutoShape 6"/>
                <p:cNvSpPr>
                  <a:spLocks noChangeArrowheads="1"/>
                </p:cNvSpPr>
                <p:nvPr/>
              </p:nvSpPr>
              <p:spPr bwMode="auto">
                <a:xfrm>
                  <a:off x="2864" y="1026"/>
                  <a:ext cx="1306" cy="266"/>
                </a:xfrm>
                <a:prstGeom prst="roundRect">
                  <a:avLst>
                    <a:gd name="adj" fmla="val 0"/>
                  </a:avLst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C3C2D2"/>
                    </a:gs>
                  </a:gsLst>
                  <a:lin ang="0" scaled="1"/>
                </a:gradFill>
                <a:ln w="19050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>
                    <a:ea typeface="ＭＳ Ｐゴシック"/>
                    <a:cs typeface="ＭＳ Ｐゴシック"/>
                  </a:endParaRPr>
                </a:p>
              </p:txBody>
            </p:sp>
          </p:grpSp>
          <p:sp>
            <p:nvSpPr>
              <p:cNvPr id="16412" name="Rectangle 70"/>
              <p:cNvSpPr>
                <a:spLocks noChangeArrowheads="1"/>
              </p:cNvSpPr>
              <p:nvPr/>
            </p:nvSpPr>
            <p:spPr bwMode="auto">
              <a:xfrm>
                <a:off x="502" y="1008"/>
                <a:ext cx="3664" cy="302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ea typeface="ＭＳ Ｐゴシック"/>
                  <a:cs typeface="ＭＳ Ｐゴシック"/>
                </a:endParaRPr>
              </a:p>
            </p:txBody>
          </p:sp>
        </p:grpSp>
        <p:pic>
          <p:nvPicPr>
            <p:cNvPr id="16408" name="Picture 37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020" y="2984"/>
              <a:ext cx="1228" cy="3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6409" name="Text Box 38"/>
            <p:cNvSpPr txBox="1">
              <a:spLocks noChangeArrowheads="1"/>
            </p:cNvSpPr>
            <p:nvPr/>
          </p:nvSpPr>
          <p:spPr bwMode="auto">
            <a:xfrm>
              <a:off x="625" y="3017"/>
              <a:ext cx="1534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100" b="1">
                  <a:solidFill>
                    <a:srgbClr val="FFFFFF"/>
                  </a:solidFill>
                  <a:ea typeface="ＭＳ Ｐゴシック"/>
                  <a:cs typeface="Arial" charset="0"/>
                </a:rPr>
                <a:t>Patents, licenses</a:t>
              </a:r>
            </a:p>
          </p:txBody>
        </p:sp>
        <p:sp>
          <p:nvSpPr>
            <p:cNvPr id="16410" name="Rectangle 39"/>
            <p:cNvSpPr>
              <a:spLocks noChangeArrowheads="1"/>
            </p:cNvSpPr>
            <p:nvPr/>
          </p:nvSpPr>
          <p:spPr bwMode="auto">
            <a:xfrm>
              <a:off x="4088" y="2990"/>
              <a:ext cx="1147" cy="322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/>
                <a:cs typeface="ＭＳ Ｐゴシック"/>
              </a:endParaRPr>
            </a:p>
          </p:txBody>
        </p:sp>
      </p:grpSp>
      <p:sp>
        <p:nvSpPr>
          <p:cNvPr id="16397" name="Text Box 40"/>
          <p:cNvSpPr txBox="1">
            <a:spLocks noChangeArrowheads="1"/>
          </p:cNvSpPr>
          <p:nvPr/>
        </p:nvSpPr>
        <p:spPr bwMode="auto">
          <a:xfrm>
            <a:off x="6832600" y="4738688"/>
            <a:ext cx="11001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500" b="1">
                <a:solidFill>
                  <a:srgbClr val="F7F7F7"/>
                </a:solidFill>
                <a:ea typeface="ＭＳ Ｐゴシック"/>
                <a:cs typeface="Arial" charset="0"/>
              </a:rPr>
              <a:t>3,900</a:t>
            </a:r>
          </a:p>
        </p:txBody>
      </p:sp>
      <p:sp>
        <p:nvSpPr>
          <p:cNvPr id="16398" name="Text Box 39"/>
          <p:cNvSpPr txBox="1">
            <a:spLocks noChangeArrowheads="1"/>
          </p:cNvSpPr>
          <p:nvPr/>
        </p:nvSpPr>
        <p:spPr bwMode="auto">
          <a:xfrm>
            <a:off x="250825" y="6397625"/>
            <a:ext cx="3790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900">
                <a:ea typeface="ＭＳ Ｐゴシック"/>
                <a:cs typeface="ＭＳ Ｐゴシック"/>
              </a:rPr>
              <a:t>Note: 1) LTM revenue as of Feb 3, 2011</a:t>
            </a:r>
          </a:p>
        </p:txBody>
      </p:sp>
      <p:pic>
        <p:nvPicPr>
          <p:cNvPr id="16399" name="Picture 9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001000" y="5567363"/>
            <a:ext cx="933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10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651000" y="5532438"/>
            <a:ext cx="83978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Picture 10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86300" y="5624513"/>
            <a:ext cx="936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Picture 10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140075" y="5641975"/>
            <a:ext cx="8969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Picture 10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07975" y="5499100"/>
            <a:ext cx="6953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4" name="TextBox 69"/>
          <p:cNvSpPr txBox="1">
            <a:spLocks noChangeArrowheads="1"/>
          </p:cNvSpPr>
          <p:nvPr/>
        </p:nvSpPr>
        <p:spPr bwMode="auto">
          <a:xfrm>
            <a:off x="7791450" y="1544638"/>
            <a:ext cx="1095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ＭＳ Ｐゴシック"/>
                <a:cs typeface="ＭＳ Ｐゴシック"/>
              </a:rPr>
              <a:t>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145213" y="1362075"/>
            <a:ext cx="224948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  <a:cs typeface="+mn-cs"/>
              </a:rPr>
              <a:t>(approximately)</a:t>
            </a:r>
          </a:p>
        </p:txBody>
      </p:sp>
      <p:pic>
        <p:nvPicPr>
          <p:cNvPr id="16406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315075" y="5543550"/>
            <a:ext cx="109537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iPS Cell Research Tools at Life Technologies</a:t>
            </a:r>
          </a:p>
        </p:txBody>
      </p:sp>
      <p:grpSp>
        <p:nvGrpSpPr>
          <p:cNvPr id="1204226" name="Group 28"/>
          <p:cNvGrpSpPr>
            <a:grpSpLocks/>
          </p:cNvGrpSpPr>
          <p:nvPr/>
        </p:nvGrpSpPr>
        <p:grpSpPr bwMode="auto">
          <a:xfrm>
            <a:off x="319088" y="1914525"/>
            <a:ext cx="8224837" cy="1008063"/>
            <a:chOff x="319088" y="1914525"/>
            <a:chExt cx="8224837" cy="1008063"/>
          </a:xfrm>
        </p:grpSpPr>
        <p:pic>
          <p:nvPicPr>
            <p:cNvPr id="1204246" name="Picture 61" descr="01_step.jpg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19088" y="1914525"/>
              <a:ext cx="8166100" cy="1008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ight Triangle 5"/>
            <p:cNvSpPr/>
            <p:nvPr/>
          </p:nvSpPr>
          <p:spPr>
            <a:xfrm flipH="1" flipV="1">
              <a:off x="8301038" y="1998663"/>
              <a:ext cx="242887" cy="461962"/>
            </a:xfrm>
            <a:prstGeom prst="rtTriangl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Right Triangle 6"/>
            <p:cNvSpPr/>
            <p:nvPr/>
          </p:nvSpPr>
          <p:spPr>
            <a:xfrm flipH="1">
              <a:off x="8283575" y="2454275"/>
              <a:ext cx="242888" cy="461963"/>
            </a:xfrm>
            <a:prstGeom prst="rtTriangl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120422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65913" y="5332413"/>
            <a:ext cx="16351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4228" name="Picture 29" descr="Knockout_mulit_Cellstart4_P.ti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29125" y="3167063"/>
            <a:ext cx="182245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4229" name="TextBox 36"/>
          <p:cNvSpPr txBox="1">
            <a:spLocks noChangeArrowheads="1"/>
          </p:cNvSpPr>
          <p:nvPr/>
        </p:nvSpPr>
        <p:spPr bwMode="auto">
          <a:xfrm>
            <a:off x="4441825" y="4240213"/>
            <a:ext cx="1641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KnockOut™ and</a:t>
            </a:r>
          </a:p>
          <a:p>
            <a:r>
              <a:rPr lang="en-GB" sz="1400"/>
              <a:t>GIBCO® reagents</a:t>
            </a:r>
          </a:p>
        </p:txBody>
      </p:sp>
      <p:sp>
        <p:nvSpPr>
          <p:cNvPr id="1204230" name="TextBox 39"/>
          <p:cNvSpPr txBox="1">
            <a:spLocks noChangeArrowheads="1"/>
          </p:cNvSpPr>
          <p:nvPr/>
        </p:nvSpPr>
        <p:spPr bwMode="auto">
          <a:xfrm>
            <a:off x="6750050" y="6002338"/>
            <a:ext cx="1570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/>
              <a:t>TaqMan® Arrays </a:t>
            </a:r>
          </a:p>
          <a:p>
            <a:pPr algn="ctr"/>
            <a:r>
              <a:rPr lang="en-GB" sz="1400"/>
              <a:t>&amp; Assays </a:t>
            </a:r>
          </a:p>
        </p:txBody>
      </p:sp>
      <p:sp>
        <p:nvSpPr>
          <p:cNvPr id="1204231" name="TextBox 40"/>
          <p:cNvSpPr txBox="1">
            <a:spLocks noChangeArrowheads="1"/>
          </p:cNvSpPr>
          <p:nvPr/>
        </p:nvSpPr>
        <p:spPr bwMode="auto">
          <a:xfrm>
            <a:off x="212725" y="1374775"/>
            <a:ext cx="8235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0070C0"/>
                </a:solidFill>
              </a:rPr>
              <a:t> Delivering innovative solutions at every step of the iPS Cell workflow</a:t>
            </a:r>
          </a:p>
        </p:txBody>
      </p:sp>
      <p:pic>
        <p:nvPicPr>
          <p:cNvPr id="1204232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955800" y="4826000"/>
            <a:ext cx="1900238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4233" name="TextBox 39"/>
          <p:cNvSpPr txBox="1">
            <a:spLocks noChangeArrowheads="1"/>
          </p:cNvSpPr>
          <p:nvPr/>
        </p:nvSpPr>
        <p:spPr bwMode="auto">
          <a:xfrm>
            <a:off x="1758950" y="5992813"/>
            <a:ext cx="2463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Neon™ Transfection System</a:t>
            </a:r>
          </a:p>
        </p:txBody>
      </p:sp>
      <p:pic>
        <p:nvPicPr>
          <p:cNvPr id="1204234" name="Picture 23" descr="http://www.invitrogen.com/etc/medialib/en/images/ics_organized/applications/cell_culture/showcase.Par.31935.Image.0.0.1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77838" y="3233738"/>
            <a:ext cx="10033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4235" name="Picture 25" descr="Dermal Fibroblast Culture Systems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87388" y="3970338"/>
            <a:ext cx="61277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4236" name="TextBox 36"/>
          <p:cNvSpPr txBox="1">
            <a:spLocks noChangeArrowheads="1"/>
          </p:cNvSpPr>
          <p:nvPr/>
        </p:nvSpPr>
        <p:spPr bwMode="auto">
          <a:xfrm>
            <a:off x="352425" y="4456113"/>
            <a:ext cx="13541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GIBCO® cells </a:t>
            </a:r>
          </a:p>
          <a:p>
            <a:r>
              <a:rPr lang="en-GB" sz="1400"/>
              <a:t>and reagents</a:t>
            </a:r>
          </a:p>
        </p:txBody>
      </p:sp>
      <p:pic>
        <p:nvPicPr>
          <p:cNvPr id="1204237" name="Picture 6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865938" y="3071813"/>
            <a:ext cx="12239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4238" name="Picture 2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540250" y="4764088"/>
            <a:ext cx="14351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4239" name="TextBox 36"/>
          <p:cNvSpPr txBox="1">
            <a:spLocks noChangeArrowheads="1"/>
          </p:cNvSpPr>
          <p:nvPr/>
        </p:nvSpPr>
        <p:spPr bwMode="auto">
          <a:xfrm>
            <a:off x="4675188" y="5922963"/>
            <a:ext cx="1403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GIBCO® CTS™</a:t>
            </a:r>
          </a:p>
        </p:txBody>
      </p:sp>
      <p:pic>
        <p:nvPicPr>
          <p:cNvPr id="1204240" name="Picture 2" descr="https://products.appliedbiosystems.com/ab/en/US/htdocs/productMgr/images/flow-cytometer-product_small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865938" y="4240213"/>
            <a:ext cx="1128712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4241" name="TextBox 36"/>
          <p:cNvSpPr txBox="1">
            <a:spLocks noChangeArrowheads="1"/>
          </p:cNvSpPr>
          <p:nvPr/>
        </p:nvSpPr>
        <p:spPr bwMode="auto">
          <a:xfrm>
            <a:off x="7164388" y="3949700"/>
            <a:ext cx="7000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PGM™</a:t>
            </a:r>
          </a:p>
        </p:txBody>
      </p:sp>
      <p:sp>
        <p:nvSpPr>
          <p:cNvPr id="1204242" name="TextBox 36"/>
          <p:cNvSpPr txBox="1">
            <a:spLocks noChangeArrowheads="1"/>
          </p:cNvSpPr>
          <p:nvPr/>
        </p:nvSpPr>
        <p:spPr bwMode="auto">
          <a:xfrm>
            <a:off x="6537325" y="4979988"/>
            <a:ext cx="2154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Attune™ Flow Cytometer</a:t>
            </a:r>
          </a:p>
        </p:txBody>
      </p:sp>
      <p:pic>
        <p:nvPicPr>
          <p:cNvPr id="1204243" name="Picture 24" descr="label.bmp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955800" y="3603625"/>
            <a:ext cx="1665288" cy="563563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1204245" name="TextBox 39"/>
          <p:cNvSpPr txBox="1">
            <a:spLocks noChangeArrowheads="1"/>
          </p:cNvSpPr>
          <p:nvPr/>
        </p:nvSpPr>
        <p:spPr bwMode="auto">
          <a:xfrm>
            <a:off x="1706563" y="4383088"/>
            <a:ext cx="2755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CytoTune™ -iPS Reprogramming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7" name="Rectangle 2"/>
          <p:cNvSpPr>
            <a:spLocks noGrp="1" noChangeArrowheads="1"/>
          </p:cNvSpPr>
          <p:nvPr>
            <p:ph type="title"/>
          </p:nvPr>
        </p:nvSpPr>
        <p:spPr>
          <a:xfrm>
            <a:off x="1020763" y="0"/>
            <a:ext cx="7921625" cy="922338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</a:rPr>
              <a:t>Areas of Particular Interest for Collaboration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17373" y="1277158"/>
            <a:ext cx="7212013" cy="5200650"/>
            <a:chOff x="852" y="780"/>
            <a:chExt cx="4543" cy="327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852" y="3079"/>
              <a:ext cx="4543" cy="948"/>
              <a:chOff x="864" y="2913"/>
              <a:chExt cx="4543" cy="948"/>
            </a:xfrm>
          </p:grpSpPr>
          <p:sp>
            <p:nvSpPr>
              <p:cNvPr id="572435" name="Rectangle 5"/>
              <p:cNvSpPr>
                <a:spLocks noChangeArrowheads="1"/>
              </p:cNvSpPr>
              <p:nvPr/>
            </p:nvSpPr>
            <p:spPr bwMode="auto">
              <a:xfrm>
                <a:off x="864" y="2913"/>
                <a:ext cx="4543" cy="948"/>
              </a:xfrm>
              <a:prstGeom prst="rect">
                <a:avLst/>
              </a:prstGeom>
              <a:gradFill rotWithShape="1">
                <a:gsLst>
                  <a:gs pos="0">
                    <a:srgbClr val="D4E5F6"/>
                  </a:gs>
                  <a:gs pos="100000">
                    <a:srgbClr val="EFF5FB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572436" name="Picture 6" descr="Qubit plus kits s002844_pp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3526" y="3106"/>
                <a:ext cx="844" cy="5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72420" name="Rectangle 8"/>
            <p:cNvSpPr>
              <a:spLocks noChangeArrowheads="1"/>
            </p:cNvSpPr>
            <p:nvPr/>
          </p:nvSpPr>
          <p:spPr bwMode="auto">
            <a:xfrm>
              <a:off x="852" y="1996"/>
              <a:ext cx="4543" cy="1027"/>
            </a:xfrm>
            <a:prstGeom prst="rect">
              <a:avLst/>
            </a:prstGeom>
            <a:gradFill rotWithShape="1">
              <a:gsLst>
                <a:gs pos="0">
                  <a:srgbClr val="D4E5F6"/>
                </a:gs>
                <a:gs pos="100000">
                  <a:srgbClr val="EFF5FB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572421" name="Picture 9" descr="D7zeo 25 ugzeo_Unmixed_Composite_Scaled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448" y="2126"/>
              <a:ext cx="772" cy="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2422" name="Picture 10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449" y="2126"/>
              <a:ext cx="744" cy="5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572423" name="Rectangle 11"/>
            <p:cNvSpPr>
              <a:spLocks noChangeArrowheads="1"/>
            </p:cNvSpPr>
            <p:nvPr/>
          </p:nvSpPr>
          <p:spPr bwMode="auto">
            <a:xfrm>
              <a:off x="3449" y="2130"/>
              <a:ext cx="744" cy="570"/>
            </a:xfrm>
            <a:prstGeom prst="rect">
              <a:avLst/>
            </a:prstGeom>
            <a:noFill/>
            <a:ln w="28575" algn="ctr">
              <a:solidFill>
                <a:srgbClr val="607EA7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72424" name="Rectangle 12"/>
            <p:cNvSpPr>
              <a:spLocks noChangeArrowheads="1"/>
            </p:cNvSpPr>
            <p:nvPr/>
          </p:nvSpPr>
          <p:spPr bwMode="auto">
            <a:xfrm>
              <a:off x="4448" y="2130"/>
              <a:ext cx="772" cy="570"/>
            </a:xfrm>
            <a:prstGeom prst="rect">
              <a:avLst/>
            </a:prstGeom>
            <a:noFill/>
            <a:ln w="28575" algn="ctr">
              <a:solidFill>
                <a:srgbClr val="607EA7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72425" name="Rectangle 13"/>
            <p:cNvSpPr>
              <a:spLocks noChangeArrowheads="1"/>
            </p:cNvSpPr>
            <p:nvPr/>
          </p:nvSpPr>
          <p:spPr bwMode="auto">
            <a:xfrm>
              <a:off x="852" y="825"/>
              <a:ext cx="4543" cy="1156"/>
            </a:xfrm>
            <a:prstGeom prst="rect">
              <a:avLst/>
            </a:prstGeom>
            <a:gradFill rotWithShape="1">
              <a:gsLst>
                <a:gs pos="0">
                  <a:srgbClr val="D4E5F6"/>
                </a:gs>
                <a:gs pos="100000">
                  <a:srgbClr val="EFF5FB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72426" name="Rectangle 14"/>
            <p:cNvSpPr>
              <a:spLocks noChangeArrowheads="1"/>
            </p:cNvSpPr>
            <p:nvPr/>
          </p:nvSpPr>
          <p:spPr bwMode="auto">
            <a:xfrm>
              <a:off x="852" y="780"/>
              <a:ext cx="4543" cy="41"/>
            </a:xfrm>
            <a:prstGeom prst="rect">
              <a:avLst/>
            </a:prstGeom>
            <a:solidFill>
              <a:srgbClr val="607EA7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572427" name="Picture 15" descr="ab in action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449" y="1176"/>
              <a:ext cx="744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2428" name="Picture 16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18" y="1138"/>
              <a:ext cx="748" cy="6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572429" name="Rectangle 17"/>
            <p:cNvSpPr>
              <a:spLocks noChangeArrowheads="1"/>
            </p:cNvSpPr>
            <p:nvPr/>
          </p:nvSpPr>
          <p:spPr bwMode="auto">
            <a:xfrm>
              <a:off x="3449" y="1176"/>
              <a:ext cx="744" cy="570"/>
            </a:xfrm>
            <a:prstGeom prst="rect">
              <a:avLst/>
            </a:prstGeom>
            <a:noFill/>
            <a:ln w="28575" algn="ctr">
              <a:solidFill>
                <a:srgbClr val="607EA7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72430" name="Freeform 18"/>
            <p:cNvSpPr>
              <a:spLocks/>
            </p:cNvSpPr>
            <p:nvPr/>
          </p:nvSpPr>
          <p:spPr bwMode="auto">
            <a:xfrm>
              <a:off x="4517" y="1161"/>
              <a:ext cx="307" cy="564"/>
            </a:xfrm>
            <a:custGeom>
              <a:avLst/>
              <a:gdLst>
                <a:gd name="T0" fmla="*/ 147 w 307"/>
                <a:gd name="T1" fmla="*/ 0 h 564"/>
                <a:gd name="T2" fmla="*/ 114 w 307"/>
                <a:gd name="T3" fmla="*/ 38 h 564"/>
                <a:gd name="T4" fmla="*/ 0 w 307"/>
                <a:gd name="T5" fmla="*/ 38 h 564"/>
                <a:gd name="T6" fmla="*/ 0 w 307"/>
                <a:gd name="T7" fmla="*/ 564 h 564"/>
                <a:gd name="T8" fmla="*/ 307 w 307"/>
                <a:gd name="T9" fmla="*/ 564 h 564"/>
                <a:gd name="T10" fmla="*/ 307 w 307"/>
                <a:gd name="T11" fmla="*/ 363 h 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7"/>
                <a:gd name="T19" fmla="*/ 0 h 564"/>
                <a:gd name="T20" fmla="*/ 307 w 307"/>
                <a:gd name="T21" fmla="*/ 564 h 5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7" h="564">
                  <a:moveTo>
                    <a:pt x="147" y="0"/>
                  </a:moveTo>
                  <a:lnTo>
                    <a:pt x="114" y="38"/>
                  </a:lnTo>
                  <a:lnTo>
                    <a:pt x="0" y="38"/>
                  </a:lnTo>
                  <a:lnTo>
                    <a:pt x="0" y="564"/>
                  </a:lnTo>
                  <a:lnTo>
                    <a:pt x="307" y="564"/>
                  </a:lnTo>
                  <a:lnTo>
                    <a:pt x="307" y="363"/>
                  </a:lnTo>
                </a:path>
              </a:pathLst>
            </a:custGeom>
            <a:noFill/>
            <a:ln w="28575">
              <a:solidFill>
                <a:srgbClr val="607EA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72431" name="Rectangle 19"/>
            <p:cNvSpPr>
              <a:spLocks noChangeArrowheads="1"/>
            </p:cNvSpPr>
            <p:nvPr/>
          </p:nvSpPr>
          <p:spPr bwMode="auto">
            <a:xfrm>
              <a:off x="4664" y="1157"/>
              <a:ext cx="507" cy="364"/>
            </a:xfrm>
            <a:prstGeom prst="rect">
              <a:avLst/>
            </a:prstGeom>
            <a:noFill/>
            <a:ln w="19050" algn="ctr">
              <a:solidFill>
                <a:srgbClr val="607EA7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72432" name="Rectangle 20"/>
            <p:cNvSpPr>
              <a:spLocks noChangeArrowheads="1"/>
            </p:cNvSpPr>
            <p:nvPr/>
          </p:nvSpPr>
          <p:spPr bwMode="auto">
            <a:xfrm>
              <a:off x="954" y="1990"/>
              <a:ext cx="2775" cy="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33363" indent="-233363" eaLnBrk="0" hangingPunct="0">
                <a:spcBef>
                  <a:spcPct val="100000"/>
                </a:spcBef>
                <a:buClr>
                  <a:srgbClr val="006AAC"/>
                </a:buClr>
                <a:buFont typeface="Tahoma" pitchFamily="34" charset="0"/>
                <a:buNone/>
              </a:pPr>
              <a:r>
                <a:rPr lang="en-US" b="1" dirty="0" smtClean="0">
                  <a:solidFill>
                    <a:srgbClr val="000000"/>
                  </a:solidFill>
                </a:rPr>
                <a:t>Cell Systems</a:t>
              </a:r>
              <a:endParaRPr lang="en-US" dirty="0" smtClean="0">
                <a:solidFill>
                  <a:srgbClr val="000000"/>
                </a:solidFill>
              </a:endParaRP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r>
                <a:rPr lang="en-US" dirty="0" smtClean="0">
                  <a:solidFill>
                    <a:srgbClr val="000000"/>
                  </a:solidFill>
                </a:rPr>
                <a:t>Stem/Primary cell tools</a:t>
              </a: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r>
                <a:rPr lang="en-US" dirty="0" smtClean="0">
                  <a:solidFill>
                    <a:srgbClr val="000000"/>
                  </a:solidFill>
                </a:rPr>
                <a:t>Stem Cell Characterization</a:t>
              </a: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r>
                <a:rPr lang="en-US" dirty="0" smtClean="0">
                  <a:solidFill>
                    <a:srgbClr val="000000"/>
                  </a:solidFill>
                </a:rPr>
                <a:t>Differentiation</a:t>
              </a: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r>
                <a:rPr lang="en-US" dirty="0" smtClean="0">
                  <a:solidFill>
                    <a:srgbClr val="000000"/>
                  </a:solidFill>
                </a:rPr>
                <a:t>Novel Media Development</a:t>
              </a:r>
            </a:p>
          </p:txBody>
        </p:sp>
        <p:sp>
          <p:nvSpPr>
            <p:cNvPr id="572433" name="Rectangle 21"/>
            <p:cNvSpPr>
              <a:spLocks noChangeArrowheads="1"/>
            </p:cNvSpPr>
            <p:nvPr/>
          </p:nvSpPr>
          <p:spPr bwMode="auto">
            <a:xfrm>
              <a:off x="954" y="3073"/>
              <a:ext cx="2775" cy="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33363" indent="-233363" eaLnBrk="0" hangingPunct="0">
                <a:spcBef>
                  <a:spcPct val="100000"/>
                </a:spcBef>
                <a:buClr>
                  <a:srgbClr val="006AAC"/>
                </a:buClr>
                <a:buFont typeface="Tahoma" pitchFamily="34" charset="0"/>
                <a:buNone/>
              </a:pPr>
              <a:r>
                <a:rPr lang="en-US" b="1" dirty="0" smtClean="0">
                  <a:solidFill>
                    <a:srgbClr val="000000"/>
                  </a:solidFill>
                </a:rPr>
                <a:t>Applied Research Areas</a:t>
              </a: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r>
                <a:rPr lang="en-US" dirty="0" smtClean="0">
                  <a:solidFill>
                    <a:srgbClr val="000000"/>
                  </a:solidFill>
                </a:rPr>
                <a:t>Cell Therapy</a:t>
              </a: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r>
                <a:rPr lang="en-US" dirty="0" smtClean="0">
                  <a:solidFill>
                    <a:srgbClr val="000000"/>
                  </a:solidFill>
                </a:rPr>
                <a:t>Immunotherapy</a:t>
              </a: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r>
                <a:rPr lang="en-US" dirty="0" smtClean="0">
                  <a:solidFill>
                    <a:srgbClr val="000000"/>
                  </a:solidFill>
                </a:rPr>
                <a:t>Regenerative Medicine</a:t>
              </a: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</a:pP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72434" name="Rectangle 22"/>
            <p:cNvSpPr>
              <a:spLocks noChangeArrowheads="1"/>
            </p:cNvSpPr>
            <p:nvPr/>
          </p:nvSpPr>
          <p:spPr bwMode="auto">
            <a:xfrm>
              <a:off x="954" y="831"/>
              <a:ext cx="2775" cy="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33363" indent="-233363" eaLnBrk="0" hangingPunct="0">
                <a:spcBef>
                  <a:spcPct val="65000"/>
                </a:spcBef>
                <a:buClr>
                  <a:srgbClr val="006AAC"/>
                </a:buClr>
                <a:buFont typeface="Tahoma" pitchFamily="34" charset="0"/>
                <a:buNone/>
              </a:pPr>
              <a:r>
                <a:rPr lang="en-US" b="1" dirty="0" smtClean="0">
                  <a:solidFill>
                    <a:srgbClr val="000000"/>
                  </a:solidFill>
                </a:rPr>
                <a:t>Molecular Biology</a:t>
              </a: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r>
                <a:rPr lang="en-US" dirty="0" smtClean="0">
                  <a:solidFill>
                    <a:srgbClr val="000000"/>
                  </a:solidFill>
                </a:rPr>
                <a:t>Reprogramming</a:t>
              </a: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r>
                <a:rPr lang="en-US" dirty="0" smtClean="0">
                  <a:solidFill>
                    <a:srgbClr val="000000"/>
                  </a:solidFill>
                </a:rPr>
                <a:t>Cell based assays</a:t>
              </a: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r>
                <a:rPr lang="en-US" dirty="0" smtClean="0">
                  <a:solidFill>
                    <a:srgbClr val="000000"/>
                  </a:solidFill>
                </a:rPr>
                <a:t>Reporter Systems</a:t>
              </a: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r>
                <a:rPr lang="en-US" dirty="0" smtClean="0">
                  <a:solidFill>
                    <a:srgbClr val="000000"/>
                  </a:solidFill>
                </a:rPr>
                <a:t>Signaling Pathways</a:t>
              </a: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endParaRPr lang="en-US" dirty="0" smtClean="0">
                <a:solidFill>
                  <a:srgbClr val="000000"/>
                </a:solidFill>
              </a:endParaRPr>
            </a:p>
            <a:p>
              <a:pPr marL="233363" indent="-233363" eaLnBrk="0" hangingPunct="0">
                <a:spcBef>
                  <a:spcPct val="20000"/>
                </a:spcBef>
                <a:buClr>
                  <a:srgbClr val="006AAC"/>
                </a:buClr>
                <a:buFont typeface="Tahoma" pitchFamily="34" charset="0"/>
                <a:buChar char="●"/>
              </a:pPr>
              <a:endParaRPr lang="en-US" dirty="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3" name="Picture 12" descr="col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634263" y="5214860"/>
            <a:ext cx="1151748" cy="86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016" name="Picture 4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6713" y="4610100"/>
            <a:ext cx="8367712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1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Tahoma" pitchFamily="34" charset="0"/>
              </a:rPr>
              <a:t>Partnering with LIFE</a:t>
            </a:r>
            <a:endParaRPr lang="en-CA" smtClean="0">
              <a:latin typeface="Tahoma" pitchFamily="34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313488" y="3679825"/>
            <a:ext cx="1930400" cy="1930400"/>
            <a:chOff x="3716" y="2213"/>
            <a:chExt cx="1282" cy="1282"/>
          </a:xfrm>
        </p:grpSpPr>
        <p:sp>
          <p:nvSpPr>
            <p:cNvPr id="571408" name="Oval 22"/>
            <p:cNvSpPr>
              <a:spLocks noChangeArrowheads="1"/>
            </p:cNvSpPr>
            <p:nvPr/>
          </p:nvSpPr>
          <p:spPr bwMode="auto">
            <a:xfrm>
              <a:off x="3716" y="2213"/>
              <a:ext cx="1282" cy="128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571409" name="Picture 31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20" y="2399"/>
              <a:ext cx="907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3885" y="2690"/>
              <a:ext cx="919" cy="635"/>
              <a:chOff x="3909" y="2753"/>
              <a:chExt cx="919" cy="635"/>
            </a:xfrm>
          </p:grpSpPr>
          <p:pic>
            <p:nvPicPr>
              <p:cNvPr id="571411" name="Picture 20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62" b="-168"/>
              <a:stretch>
                <a:fillRect/>
              </a:stretch>
            </p:blipFill>
            <p:spPr bwMode="auto">
              <a:xfrm>
                <a:off x="3923" y="2753"/>
                <a:ext cx="905" cy="63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571412" name="Freeform 24"/>
              <p:cNvSpPr>
                <a:spLocks/>
              </p:cNvSpPr>
              <p:nvPr/>
            </p:nvSpPr>
            <p:spPr bwMode="auto">
              <a:xfrm>
                <a:off x="3909" y="3249"/>
                <a:ext cx="65" cy="95"/>
              </a:xfrm>
              <a:custGeom>
                <a:avLst/>
                <a:gdLst>
                  <a:gd name="T0" fmla="*/ 12 w 65"/>
                  <a:gd name="T1" fmla="*/ 0 h 71"/>
                  <a:gd name="T2" fmla="*/ 65 w 65"/>
                  <a:gd name="T3" fmla="*/ 43 h 71"/>
                  <a:gd name="T4" fmla="*/ 30 w 65"/>
                  <a:gd name="T5" fmla="*/ 95 h 71"/>
                  <a:gd name="T6" fmla="*/ 0 w 65"/>
                  <a:gd name="T7" fmla="*/ 79 h 71"/>
                  <a:gd name="T8" fmla="*/ 0 w 65"/>
                  <a:gd name="T9" fmla="*/ 35 h 71"/>
                  <a:gd name="T10" fmla="*/ 12 w 65"/>
                  <a:gd name="T11" fmla="*/ 0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"/>
                  <a:gd name="T19" fmla="*/ 0 h 71"/>
                  <a:gd name="T20" fmla="*/ 65 w 65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" h="71">
                    <a:moveTo>
                      <a:pt x="12" y="0"/>
                    </a:moveTo>
                    <a:lnTo>
                      <a:pt x="65" y="32"/>
                    </a:lnTo>
                    <a:lnTo>
                      <a:pt x="30" y="71"/>
                    </a:lnTo>
                    <a:lnTo>
                      <a:pt x="0" y="59"/>
                    </a:lnTo>
                    <a:lnTo>
                      <a:pt x="0" y="2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842963" y="3679825"/>
            <a:ext cx="1930400" cy="1930400"/>
            <a:chOff x="672" y="2213"/>
            <a:chExt cx="1282" cy="1282"/>
          </a:xfrm>
        </p:grpSpPr>
        <p:sp>
          <p:nvSpPr>
            <p:cNvPr id="571406" name="Oval 15"/>
            <p:cNvSpPr>
              <a:spLocks noChangeArrowheads="1"/>
            </p:cNvSpPr>
            <p:nvPr/>
          </p:nvSpPr>
          <p:spPr bwMode="auto">
            <a:xfrm>
              <a:off x="672" y="2213"/>
              <a:ext cx="1282" cy="128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571407" name="Picture 28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720" y="2535"/>
              <a:ext cx="1167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3008" name="Rectangle 32"/>
          <p:cNvSpPr>
            <a:spLocks noChangeArrowheads="1"/>
          </p:cNvSpPr>
          <p:nvPr/>
        </p:nvSpPr>
        <p:spPr bwMode="auto">
          <a:xfrm>
            <a:off x="665163" y="2203450"/>
            <a:ext cx="26416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285750" indent="-285750" eaLnBrk="0" hangingPunct="0">
              <a:lnSpc>
                <a:spcPct val="95000"/>
              </a:lnSpc>
              <a:spcBef>
                <a:spcPct val="35000"/>
              </a:spcBef>
              <a:buClr>
                <a:srgbClr val="000000"/>
              </a:buClr>
              <a:buSzPct val="130000"/>
              <a:buFontTx/>
              <a:buBlip>
                <a:blip r:embed="rId7"/>
              </a:buBlip>
            </a:pPr>
            <a:r>
              <a:rPr lang="en-US" sz="1500" dirty="0" smtClean="0">
                <a:solidFill>
                  <a:srgbClr val="000000"/>
                </a:solidFill>
              </a:rPr>
              <a:t>Broad  scientific areas</a:t>
            </a:r>
          </a:p>
          <a:p>
            <a:pPr marL="285750" indent="-285750" eaLnBrk="0" hangingPunct="0">
              <a:lnSpc>
                <a:spcPct val="95000"/>
              </a:lnSpc>
              <a:spcBef>
                <a:spcPct val="35000"/>
              </a:spcBef>
              <a:buClr>
                <a:srgbClr val="000000"/>
              </a:buClr>
              <a:buSzPct val="130000"/>
              <a:buFontTx/>
              <a:buBlip>
                <a:blip r:embed="rId7"/>
              </a:buBlip>
            </a:pPr>
            <a:r>
              <a:rPr lang="en-US" sz="1500" dirty="0" smtClean="0">
                <a:solidFill>
                  <a:srgbClr val="000000"/>
                </a:solidFill>
              </a:rPr>
              <a:t>Wide geographic coverage</a:t>
            </a:r>
          </a:p>
          <a:p>
            <a:pPr marL="285750" indent="-285750" eaLnBrk="0" hangingPunct="0">
              <a:lnSpc>
                <a:spcPct val="95000"/>
              </a:lnSpc>
              <a:spcBef>
                <a:spcPct val="35000"/>
              </a:spcBef>
              <a:buClr>
                <a:srgbClr val="000000"/>
              </a:buClr>
              <a:buSzPct val="130000"/>
              <a:buFontTx/>
              <a:buBlip>
                <a:blip r:embed="rId7"/>
              </a:buBlip>
            </a:pPr>
            <a:r>
              <a:rPr lang="en-US" sz="1500" dirty="0" smtClean="0">
                <a:solidFill>
                  <a:srgbClr val="000000"/>
                </a:solidFill>
              </a:rPr>
              <a:t>Basic research support</a:t>
            </a:r>
          </a:p>
          <a:p>
            <a:pPr marL="285750" indent="-285750" eaLnBrk="0" hangingPunct="0">
              <a:lnSpc>
                <a:spcPct val="95000"/>
              </a:lnSpc>
              <a:spcBef>
                <a:spcPct val="35000"/>
              </a:spcBef>
              <a:buClr>
                <a:srgbClr val="000000"/>
              </a:buClr>
              <a:buSzPct val="130000"/>
              <a:buFontTx/>
              <a:buBlip>
                <a:blip r:embed="rId7"/>
              </a:buBlip>
            </a:pPr>
            <a:r>
              <a:rPr lang="en-US" sz="1500" dirty="0" smtClean="0">
                <a:solidFill>
                  <a:srgbClr val="000000"/>
                </a:solidFill>
              </a:rPr>
              <a:t>Enabling CTS</a:t>
            </a:r>
          </a:p>
        </p:txBody>
      </p:sp>
      <p:sp>
        <p:nvSpPr>
          <p:cNvPr id="383009" name="Text Box 33"/>
          <p:cNvSpPr txBox="1">
            <a:spLocks noChangeArrowheads="1"/>
          </p:cNvSpPr>
          <p:nvPr/>
        </p:nvSpPr>
        <p:spPr bwMode="auto">
          <a:xfrm>
            <a:off x="700088" y="1411288"/>
            <a:ext cx="20891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90000"/>
              </a:lnSpc>
              <a:tabLst>
                <a:tab pos="342900" algn="l"/>
              </a:tabLst>
            </a:pPr>
            <a:r>
              <a:rPr lang="en-US" sz="2000" b="1" smtClean="0">
                <a:solidFill>
                  <a:srgbClr val="006AAC"/>
                </a:solidFill>
                <a:cs typeface="Arial" pitchFamily="34" charset="0"/>
              </a:rPr>
              <a:t>Broad Scale and Scope</a:t>
            </a:r>
          </a:p>
        </p:txBody>
      </p:sp>
      <p:sp>
        <p:nvSpPr>
          <p:cNvPr id="383010" name="Rectangle 34"/>
          <p:cNvSpPr>
            <a:spLocks noChangeArrowheads="1"/>
          </p:cNvSpPr>
          <p:nvPr/>
        </p:nvSpPr>
        <p:spPr bwMode="auto">
          <a:xfrm>
            <a:off x="3475038" y="2203450"/>
            <a:ext cx="24812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285750" indent="-285750" eaLnBrk="0" hangingPunct="0">
              <a:lnSpc>
                <a:spcPct val="95000"/>
              </a:lnSpc>
              <a:spcBef>
                <a:spcPct val="35000"/>
              </a:spcBef>
              <a:buClr>
                <a:srgbClr val="000000"/>
              </a:buClr>
              <a:buSzPct val="130000"/>
              <a:buFontTx/>
              <a:buBlip>
                <a:blip r:embed="rId7"/>
              </a:buBlip>
            </a:pPr>
            <a:r>
              <a:rPr lang="en-US" sz="1500" dirty="0" smtClean="0">
                <a:solidFill>
                  <a:srgbClr val="000000"/>
                </a:solidFill>
              </a:rPr>
              <a:t>Front runners in iPSC</a:t>
            </a:r>
          </a:p>
          <a:p>
            <a:pPr marL="285750" indent="-285750" eaLnBrk="0" hangingPunct="0">
              <a:lnSpc>
                <a:spcPct val="95000"/>
              </a:lnSpc>
              <a:spcBef>
                <a:spcPct val="35000"/>
              </a:spcBef>
              <a:buClr>
                <a:srgbClr val="000000"/>
              </a:buClr>
              <a:buSzPct val="130000"/>
              <a:buFontTx/>
              <a:buBlip>
                <a:blip r:embed="rId7"/>
              </a:buBlip>
            </a:pPr>
            <a:r>
              <a:rPr lang="en-US" sz="1500" dirty="0" smtClean="0">
                <a:solidFill>
                  <a:srgbClr val="000000"/>
                </a:solidFill>
              </a:rPr>
              <a:t>Efficient supply chain</a:t>
            </a:r>
          </a:p>
          <a:p>
            <a:pPr marL="285750" indent="-285750" eaLnBrk="0" hangingPunct="0">
              <a:lnSpc>
                <a:spcPct val="95000"/>
              </a:lnSpc>
              <a:spcBef>
                <a:spcPct val="35000"/>
              </a:spcBef>
              <a:buClr>
                <a:srgbClr val="000000"/>
              </a:buClr>
              <a:buSzPct val="130000"/>
              <a:buFontTx/>
              <a:buBlip>
                <a:blip r:embed="rId7"/>
              </a:buBlip>
            </a:pPr>
            <a:r>
              <a:rPr lang="en-US" sz="1500" dirty="0" smtClean="0">
                <a:solidFill>
                  <a:srgbClr val="000000"/>
                </a:solidFill>
              </a:rPr>
              <a:t>Continuous interactions with researchers  </a:t>
            </a:r>
          </a:p>
          <a:p>
            <a:pPr marL="285750" indent="-285750" eaLnBrk="0" hangingPunct="0">
              <a:lnSpc>
                <a:spcPct val="95000"/>
              </a:lnSpc>
              <a:spcBef>
                <a:spcPct val="35000"/>
              </a:spcBef>
              <a:buClr>
                <a:srgbClr val="000000"/>
              </a:buClr>
              <a:buSzPct val="130000"/>
              <a:buFontTx/>
              <a:buBlip>
                <a:blip r:embed="rId7"/>
              </a:buBlip>
            </a:pPr>
            <a:r>
              <a:rPr lang="en-US" sz="1500" dirty="0" smtClean="0">
                <a:solidFill>
                  <a:srgbClr val="000000"/>
                </a:solidFill>
              </a:rPr>
              <a:t>TEDCO support/Grants</a:t>
            </a:r>
          </a:p>
        </p:txBody>
      </p:sp>
      <p:sp>
        <p:nvSpPr>
          <p:cNvPr id="383011" name="Text Box 35"/>
          <p:cNvSpPr txBox="1">
            <a:spLocks noChangeArrowheads="1"/>
          </p:cNvSpPr>
          <p:nvPr/>
        </p:nvSpPr>
        <p:spPr bwMode="auto">
          <a:xfrm>
            <a:off x="3736975" y="1417638"/>
            <a:ext cx="168116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  <a:tabLst>
                <a:tab pos="342900" algn="l"/>
              </a:tabLst>
            </a:pPr>
            <a:r>
              <a:rPr lang="en-US" sz="2000" b="1" smtClean="0">
                <a:solidFill>
                  <a:srgbClr val="006AAC"/>
                </a:solidFill>
                <a:cs typeface="Arial" pitchFamily="34" charset="0"/>
              </a:rPr>
              <a:t>Operational</a:t>
            </a:r>
          </a:p>
          <a:p>
            <a:pPr algn="ctr">
              <a:lnSpc>
                <a:spcPct val="90000"/>
              </a:lnSpc>
              <a:tabLst>
                <a:tab pos="342900" algn="l"/>
              </a:tabLst>
            </a:pPr>
            <a:r>
              <a:rPr lang="en-US" sz="2000" b="1" smtClean="0">
                <a:solidFill>
                  <a:srgbClr val="006AAC"/>
                </a:solidFill>
                <a:cs typeface="Arial" pitchFamily="34" charset="0"/>
              </a:rPr>
              <a:t>Excellence</a:t>
            </a:r>
          </a:p>
        </p:txBody>
      </p:sp>
      <p:sp>
        <p:nvSpPr>
          <p:cNvPr id="383012" name="Rectangle 36"/>
          <p:cNvSpPr>
            <a:spLocks noChangeArrowheads="1"/>
          </p:cNvSpPr>
          <p:nvPr/>
        </p:nvSpPr>
        <p:spPr bwMode="auto">
          <a:xfrm>
            <a:off x="6257925" y="2171700"/>
            <a:ext cx="26701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285750" indent="-285750" eaLnBrk="0" hangingPunct="0">
              <a:lnSpc>
                <a:spcPct val="95000"/>
              </a:lnSpc>
              <a:spcBef>
                <a:spcPct val="35000"/>
              </a:spcBef>
              <a:buClr>
                <a:srgbClr val="000000"/>
              </a:buClr>
              <a:buSzPct val="130000"/>
              <a:buFontTx/>
              <a:buBlip>
                <a:blip r:embed="rId7"/>
              </a:buBlip>
            </a:pPr>
            <a:r>
              <a:rPr lang="en-US" sz="1500" dirty="0" smtClean="0">
                <a:solidFill>
                  <a:srgbClr val="000000"/>
                </a:solidFill>
              </a:rPr>
              <a:t>Technology source agnostic</a:t>
            </a:r>
          </a:p>
          <a:p>
            <a:pPr marL="285750" indent="-285750" eaLnBrk="0" hangingPunct="0">
              <a:lnSpc>
                <a:spcPct val="95000"/>
              </a:lnSpc>
              <a:spcBef>
                <a:spcPct val="35000"/>
              </a:spcBef>
              <a:buClr>
                <a:srgbClr val="000000"/>
              </a:buClr>
              <a:buSzPct val="130000"/>
              <a:buFontTx/>
              <a:buBlip>
                <a:blip r:embed="rId7"/>
              </a:buBlip>
            </a:pPr>
            <a:r>
              <a:rPr lang="en-US" sz="1500" dirty="0" smtClean="0">
                <a:solidFill>
                  <a:srgbClr val="000000"/>
                </a:solidFill>
              </a:rPr>
              <a:t>Rapid commercialization</a:t>
            </a:r>
          </a:p>
          <a:p>
            <a:pPr marL="285750" indent="-285750" eaLnBrk="0" hangingPunct="0">
              <a:lnSpc>
                <a:spcPct val="95000"/>
              </a:lnSpc>
              <a:spcBef>
                <a:spcPct val="35000"/>
              </a:spcBef>
              <a:buClr>
                <a:srgbClr val="000000"/>
              </a:buClr>
              <a:buSzPct val="130000"/>
              <a:buFontTx/>
              <a:buBlip>
                <a:blip r:embed="rId7"/>
              </a:buBlip>
            </a:pPr>
            <a:r>
              <a:rPr lang="en-US" sz="1500" dirty="0" smtClean="0">
                <a:solidFill>
                  <a:srgbClr val="000000"/>
                </a:solidFill>
              </a:rPr>
              <a:t>Sponsor enabling technologies</a:t>
            </a:r>
          </a:p>
        </p:txBody>
      </p:sp>
      <p:sp>
        <p:nvSpPr>
          <p:cNvPr id="383013" name="Text Box 37"/>
          <p:cNvSpPr txBox="1">
            <a:spLocks noChangeArrowheads="1"/>
          </p:cNvSpPr>
          <p:nvPr/>
        </p:nvSpPr>
        <p:spPr bwMode="auto">
          <a:xfrm>
            <a:off x="6305550" y="1417638"/>
            <a:ext cx="20605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  <a:tabLst>
                <a:tab pos="342900" algn="l"/>
              </a:tabLst>
            </a:pPr>
            <a:r>
              <a:rPr lang="en-US" sz="2000" b="1" smtClean="0">
                <a:solidFill>
                  <a:srgbClr val="006AAC"/>
                </a:solidFill>
                <a:cs typeface="Arial" pitchFamily="34" charset="0"/>
              </a:rPr>
              <a:t>Experienced in</a:t>
            </a:r>
          </a:p>
          <a:p>
            <a:pPr algn="ctr">
              <a:lnSpc>
                <a:spcPct val="90000"/>
              </a:lnSpc>
              <a:tabLst>
                <a:tab pos="342900" algn="l"/>
              </a:tabLst>
            </a:pPr>
            <a:r>
              <a:rPr lang="en-US" sz="2000" b="1" smtClean="0">
                <a:solidFill>
                  <a:srgbClr val="006AAC"/>
                </a:solidFill>
                <a:cs typeface="Arial" pitchFamily="34" charset="0"/>
              </a:rPr>
              <a:t>Partnering</a:t>
            </a:r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3592513" y="3679825"/>
            <a:ext cx="1930400" cy="1930400"/>
            <a:chOff x="2263" y="2318"/>
            <a:chExt cx="1216" cy="1216"/>
          </a:xfrm>
        </p:grpSpPr>
        <p:sp>
          <p:nvSpPr>
            <p:cNvPr id="571404" name="Oval 21"/>
            <p:cNvSpPr>
              <a:spLocks noChangeArrowheads="1"/>
            </p:cNvSpPr>
            <p:nvPr/>
          </p:nvSpPr>
          <p:spPr bwMode="auto">
            <a:xfrm>
              <a:off x="2263" y="2318"/>
              <a:ext cx="1216" cy="1216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383018" name="Picture 42"/>
            <p:cNvPicPr>
              <a:picLocks noChangeAspect="1" noChangeArrowheads="1"/>
            </p:cNvPicPr>
            <p:nvPr/>
          </p:nvPicPr>
          <p:blipFill>
            <a:blip r:embed="rId8" cstate="screen">
              <a:lum bright="-6000"/>
            </a:blip>
            <a:srcRect/>
            <a:stretch>
              <a:fillRect/>
            </a:stretch>
          </p:blipFill>
          <p:spPr bwMode="auto">
            <a:xfrm>
              <a:off x="2355" y="2605"/>
              <a:ext cx="1070" cy="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B2B2B2"/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008" grpId="0"/>
      <p:bldP spid="383009" grpId="0"/>
      <p:bldP spid="383010" grpId="0"/>
      <p:bldP spid="383011" grpId="0"/>
      <p:bldP spid="383012" grpId="0"/>
      <p:bldP spid="3830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</a:t>
            </a:r>
            <a:endParaRPr lang="en-US" dirty="0"/>
          </a:p>
        </p:txBody>
      </p:sp>
      <p:pic>
        <p:nvPicPr>
          <p:cNvPr id="3" name="Picture 2" descr="Schedul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809" y="1163230"/>
            <a:ext cx="7193604" cy="539321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105" name="Group 2"/>
          <p:cNvGrpSpPr>
            <a:grpSpLocks/>
          </p:cNvGrpSpPr>
          <p:nvPr/>
        </p:nvGrpSpPr>
        <p:grpSpPr bwMode="auto">
          <a:xfrm>
            <a:off x="2101850" y="2205038"/>
            <a:ext cx="442913" cy="996950"/>
            <a:chOff x="2720" y="1103"/>
            <a:chExt cx="675" cy="2492"/>
          </a:xfrm>
        </p:grpSpPr>
        <p:sp>
          <p:nvSpPr>
            <p:cNvPr id="1199134" name="AutoShape 3"/>
            <p:cNvSpPr>
              <a:spLocks noChangeArrowheads="1"/>
            </p:cNvSpPr>
            <p:nvPr/>
          </p:nvSpPr>
          <p:spPr bwMode="auto">
            <a:xfrm>
              <a:off x="2745" y="1108"/>
              <a:ext cx="650" cy="2482"/>
            </a:xfrm>
            <a:prstGeom prst="homePlate">
              <a:avLst>
                <a:gd name="adj" fmla="val 77292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  <p:sp>
          <p:nvSpPr>
            <p:cNvPr id="1199135" name="AutoShape 4"/>
            <p:cNvSpPr>
              <a:spLocks noChangeArrowheads="1"/>
            </p:cNvSpPr>
            <p:nvPr/>
          </p:nvSpPr>
          <p:spPr bwMode="auto">
            <a:xfrm>
              <a:off x="2720" y="1103"/>
              <a:ext cx="538" cy="2492"/>
            </a:xfrm>
            <a:prstGeom prst="homePlate">
              <a:avLst>
                <a:gd name="adj" fmla="val 72134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1D6D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1199106" name="Group 5"/>
          <p:cNvGrpSpPr>
            <a:grpSpLocks/>
          </p:cNvGrpSpPr>
          <p:nvPr/>
        </p:nvGrpSpPr>
        <p:grpSpPr bwMode="auto">
          <a:xfrm>
            <a:off x="4257675" y="2195513"/>
            <a:ext cx="442913" cy="996950"/>
            <a:chOff x="2720" y="1103"/>
            <a:chExt cx="675" cy="2492"/>
          </a:xfrm>
        </p:grpSpPr>
        <p:sp>
          <p:nvSpPr>
            <p:cNvPr id="1199132" name="AutoShape 6"/>
            <p:cNvSpPr>
              <a:spLocks noChangeArrowheads="1"/>
            </p:cNvSpPr>
            <p:nvPr/>
          </p:nvSpPr>
          <p:spPr bwMode="auto">
            <a:xfrm>
              <a:off x="2745" y="1108"/>
              <a:ext cx="650" cy="2482"/>
            </a:xfrm>
            <a:prstGeom prst="homePlate">
              <a:avLst>
                <a:gd name="adj" fmla="val 77292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  <p:sp>
          <p:nvSpPr>
            <p:cNvPr id="1199133" name="AutoShape 7"/>
            <p:cNvSpPr>
              <a:spLocks noChangeArrowheads="1"/>
            </p:cNvSpPr>
            <p:nvPr/>
          </p:nvSpPr>
          <p:spPr bwMode="auto">
            <a:xfrm>
              <a:off x="2720" y="1103"/>
              <a:ext cx="538" cy="2492"/>
            </a:xfrm>
            <a:prstGeom prst="homePlate">
              <a:avLst>
                <a:gd name="adj" fmla="val 72134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1D6D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1199107" name="Group 8"/>
          <p:cNvGrpSpPr>
            <a:grpSpLocks/>
          </p:cNvGrpSpPr>
          <p:nvPr/>
        </p:nvGrpSpPr>
        <p:grpSpPr bwMode="auto">
          <a:xfrm>
            <a:off x="6419850" y="2201863"/>
            <a:ext cx="442913" cy="996950"/>
            <a:chOff x="2720" y="1103"/>
            <a:chExt cx="675" cy="2492"/>
          </a:xfrm>
        </p:grpSpPr>
        <p:sp>
          <p:nvSpPr>
            <p:cNvPr id="1199130" name="AutoShape 9"/>
            <p:cNvSpPr>
              <a:spLocks noChangeArrowheads="1"/>
            </p:cNvSpPr>
            <p:nvPr/>
          </p:nvSpPr>
          <p:spPr bwMode="auto">
            <a:xfrm>
              <a:off x="2745" y="1108"/>
              <a:ext cx="650" cy="2482"/>
            </a:xfrm>
            <a:prstGeom prst="homePlate">
              <a:avLst>
                <a:gd name="adj" fmla="val 77292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  <p:sp>
          <p:nvSpPr>
            <p:cNvPr id="1199131" name="AutoShape 10"/>
            <p:cNvSpPr>
              <a:spLocks noChangeArrowheads="1"/>
            </p:cNvSpPr>
            <p:nvPr/>
          </p:nvSpPr>
          <p:spPr bwMode="auto">
            <a:xfrm>
              <a:off x="2720" y="1103"/>
              <a:ext cx="538" cy="2492"/>
            </a:xfrm>
            <a:prstGeom prst="homePlate">
              <a:avLst>
                <a:gd name="adj" fmla="val 72134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1D6D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1199108" name="Group 11"/>
          <p:cNvGrpSpPr>
            <a:grpSpLocks/>
          </p:cNvGrpSpPr>
          <p:nvPr/>
        </p:nvGrpSpPr>
        <p:grpSpPr bwMode="auto">
          <a:xfrm>
            <a:off x="2589213" y="1828800"/>
            <a:ext cx="1858962" cy="1858963"/>
            <a:chOff x="271" y="1071"/>
            <a:chExt cx="1171" cy="1171"/>
          </a:xfrm>
        </p:grpSpPr>
        <p:pic>
          <p:nvPicPr>
            <p:cNvPr id="1199128" name="Picture 1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71" y="1071"/>
              <a:ext cx="1171" cy="1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9129" name="Oval 13"/>
            <p:cNvSpPr>
              <a:spLocks noChangeArrowheads="1"/>
            </p:cNvSpPr>
            <p:nvPr/>
          </p:nvSpPr>
          <p:spPr bwMode="auto">
            <a:xfrm>
              <a:off x="301" y="1101"/>
              <a:ext cx="1041" cy="1041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1199109" name="Group 14"/>
          <p:cNvGrpSpPr>
            <a:grpSpLocks/>
          </p:cNvGrpSpPr>
          <p:nvPr/>
        </p:nvGrpSpPr>
        <p:grpSpPr bwMode="auto">
          <a:xfrm>
            <a:off x="4757738" y="1819275"/>
            <a:ext cx="1858962" cy="1858963"/>
            <a:chOff x="271" y="1071"/>
            <a:chExt cx="1171" cy="1171"/>
          </a:xfrm>
        </p:grpSpPr>
        <p:pic>
          <p:nvPicPr>
            <p:cNvPr id="1199126" name="Picture 15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71" y="1071"/>
              <a:ext cx="1171" cy="1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9127" name="Oval 16"/>
            <p:cNvSpPr>
              <a:spLocks noChangeArrowheads="1"/>
            </p:cNvSpPr>
            <p:nvPr/>
          </p:nvSpPr>
          <p:spPr bwMode="auto">
            <a:xfrm>
              <a:off x="301" y="1101"/>
              <a:ext cx="1041" cy="1041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1199110" name="Group 17"/>
          <p:cNvGrpSpPr>
            <a:grpSpLocks/>
          </p:cNvGrpSpPr>
          <p:nvPr/>
        </p:nvGrpSpPr>
        <p:grpSpPr bwMode="auto">
          <a:xfrm>
            <a:off x="6927850" y="1819275"/>
            <a:ext cx="1858963" cy="1858963"/>
            <a:chOff x="271" y="1071"/>
            <a:chExt cx="1171" cy="1171"/>
          </a:xfrm>
        </p:grpSpPr>
        <p:pic>
          <p:nvPicPr>
            <p:cNvPr id="1199124" name="Picture 18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71" y="1071"/>
              <a:ext cx="1171" cy="1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9125" name="Oval 19"/>
            <p:cNvSpPr>
              <a:spLocks noChangeArrowheads="1"/>
            </p:cNvSpPr>
            <p:nvPr/>
          </p:nvSpPr>
          <p:spPr bwMode="auto">
            <a:xfrm>
              <a:off x="301" y="1101"/>
              <a:ext cx="1041" cy="1041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1199111" name="Group 20"/>
          <p:cNvGrpSpPr>
            <a:grpSpLocks/>
          </p:cNvGrpSpPr>
          <p:nvPr/>
        </p:nvGrpSpPr>
        <p:grpSpPr bwMode="auto">
          <a:xfrm>
            <a:off x="360363" y="1828800"/>
            <a:ext cx="1858962" cy="1858963"/>
            <a:chOff x="271" y="1071"/>
            <a:chExt cx="1171" cy="1171"/>
          </a:xfrm>
        </p:grpSpPr>
        <p:pic>
          <p:nvPicPr>
            <p:cNvPr id="1199122" name="Picture 21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71" y="1071"/>
              <a:ext cx="1171" cy="1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9123" name="Oval 22"/>
            <p:cNvSpPr>
              <a:spLocks noChangeArrowheads="1"/>
            </p:cNvSpPr>
            <p:nvPr/>
          </p:nvSpPr>
          <p:spPr bwMode="auto">
            <a:xfrm>
              <a:off x="301" y="1101"/>
              <a:ext cx="1041" cy="1041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sp>
        <p:nvSpPr>
          <p:cNvPr id="1199112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Offering the Broadest Product Portfolio</a:t>
            </a:r>
          </a:p>
        </p:txBody>
      </p:sp>
      <p:sp>
        <p:nvSpPr>
          <p:cNvPr id="1199113" name="Oval 29" descr="ICON-DNA"/>
          <p:cNvSpPr>
            <a:spLocks noChangeArrowheads="1"/>
          </p:cNvSpPr>
          <p:nvPr/>
        </p:nvSpPr>
        <p:spPr bwMode="auto">
          <a:xfrm>
            <a:off x="412750" y="1876425"/>
            <a:ext cx="1652588" cy="1652588"/>
          </a:xfrm>
          <a:prstGeom prst="ellipse">
            <a:avLst/>
          </a:prstGeom>
          <a:blipFill dpi="0" rotWithShape="1">
            <a:blip r:embed="rId4" cstate="screen"/>
            <a:srcRect/>
            <a:stretch>
              <a:fillRect/>
            </a:stretch>
          </a:blipFill>
          <a:ln w="2857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1199114" name="Oval 30" descr="ICON-Sequence"/>
          <p:cNvSpPr>
            <a:spLocks noChangeArrowheads="1"/>
          </p:cNvSpPr>
          <p:nvPr/>
        </p:nvSpPr>
        <p:spPr bwMode="auto">
          <a:xfrm>
            <a:off x="2638425" y="1876425"/>
            <a:ext cx="1652588" cy="1652588"/>
          </a:xfrm>
          <a:prstGeom prst="ellipse">
            <a:avLst/>
          </a:prstGeom>
          <a:blipFill dpi="0" rotWithShape="1">
            <a:blip r:embed="rId5" cstate="screen"/>
            <a:srcRect/>
            <a:stretch>
              <a:fillRect/>
            </a:stretch>
          </a:blip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1199115" name="Oval 31" descr="ICON-Gene"/>
          <p:cNvSpPr>
            <a:spLocks noChangeArrowheads="1"/>
          </p:cNvSpPr>
          <p:nvPr/>
        </p:nvSpPr>
        <p:spPr bwMode="auto">
          <a:xfrm>
            <a:off x="4805363" y="1866900"/>
            <a:ext cx="1652587" cy="1652588"/>
          </a:xfrm>
          <a:prstGeom prst="ellipse">
            <a:avLst/>
          </a:prstGeom>
          <a:blipFill dpi="0" rotWithShape="1">
            <a:blip r:embed="rId6" cstate="screen"/>
            <a:srcRect/>
            <a:stretch>
              <a:fillRect/>
            </a:stretch>
          </a:blip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1199116" name="Oval 32" descr="ICON-Cell"/>
          <p:cNvSpPr>
            <a:spLocks noChangeArrowheads="1"/>
          </p:cNvSpPr>
          <p:nvPr/>
        </p:nvSpPr>
        <p:spPr bwMode="auto">
          <a:xfrm>
            <a:off x="6975475" y="1866900"/>
            <a:ext cx="1652588" cy="1652588"/>
          </a:xfrm>
          <a:prstGeom prst="ellipse">
            <a:avLst/>
          </a:prstGeom>
          <a:blipFill dpi="0" rotWithShape="1">
            <a:blip r:embed="rId7" cstate="screen"/>
            <a:srcRect/>
            <a:stretch>
              <a:fillRect/>
            </a:stretch>
          </a:blip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1199117" name="Text Box 33"/>
          <p:cNvSpPr txBox="1">
            <a:spLocks noChangeArrowheads="1"/>
          </p:cNvSpPr>
          <p:nvPr/>
        </p:nvSpPr>
        <p:spPr bwMode="auto">
          <a:xfrm>
            <a:off x="412750" y="3568700"/>
            <a:ext cx="16525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1900" b="1">
                <a:solidFill>
                  <a:srgbClr val="0070C0"/>
                </a:solidFill>
                <a:ea typeface="ＭＳ Ｐゴシック"/>
                <a:cs typeface="ＭＳ Ｐゴシック"/>
              </a:rPr>
              <a:t>DNA &amp; RNA</a:t>
            </a:r>
          </a:p>
        </p:txBody>
      </p:sp>
      <p:sp>
        <p:nvSpPr>
          <p:cNvPr id="1199118" name="Text Box 34"/>
          <p:cNvSpPr txBox="1">
            <a:spLocks noChangeArrowheads="1"/>
          </p:cNvSpPr>
          <p:nvPr/>
        </p:nvSpPr>
        <p:spPr bwMode="auto">
          <a:xfrm>
            <a:off x="2638425" y="3568700"/>
            <a:ext cx="16525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1900" b="1">
                <a:solidFill>
                  <a:schemeClr val="hlink"/>
                </a:solidFill>
                <a:ea typeface="ＭＳ Ｐゴシック"/>
                <a:cs typeface="ＭＳ Ｐゴシック"/>
              </a:rPr>
              <a:t>Sequence</a:t>
            </a:r>
          </a:p>
        </p:txBody>
      </p:sp>
      <p:sp>
        <p:nvSpPr>
          <p:cNvPr id="1199119" name="Text Box 35"/>
          <p:cNvSpPr txBox="1">
            <a:spLocks noChangeArrowheads="1"/>
          </p:cNvSpPr>
          <p:nvPr/>
        </p:nvSpPr>
        <p:spPr bwMode="auto">
          <a:xfrm>
            <a:off x="4621213" y="3568700"/>
            <a:ext cx="2038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1900" b="1">
                <a:solidFill>
                  <a:srgbClr val="0070C0"/>
                </a:solidFill>
                <a:ea typeface="ＭＳ Ｐゴシック"/>
                <a:cs typeface="ＭＳ Ｐゴシック"/>
              </a:rPr>
              <a:t>Gene Function</a:t>
            </a:r>
          </a:p>
        </p:txBody>
      </p:sp>
      <p:sp>
        <p:nvSpPr>
          <p:cNvPr id="1199120" name="Text Box 36"/>
          <p:cNvSpPr txBox="1">
            <a:spLocks noChangeArrowheads="1"/>
          </p:cNvSpPr>
          <p:nvPr/>
        </p:nvSpPr>
        <p:spPr bwMode="auto">
          <a:xfrm>
            <a:off x="6985000" y="3568700"/>
            <a:ext cx="16525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1900" b="1">
                <a:solidFill>
                  <a:schemeClr val="hlink"/>
                </a:solidFill>
                <a:ea typeface="ＭＳ Ｐゴシック"/>
                <a:cs typeface="ＭＳ Ｐゴシック"/>
              </a:rPr>
              <a:t>Cells</a:t>
            </a:r>
          </a:p>
        </p:txBody>
      </p:sp>
      <p:sp>
        <p:nvSpPr>
          <p:cNvPr id="1199121" name="Rectangle 23"/>
          <p:cNvSpPr>
            <a:spLocks noChangeArrowheads="1"/>
          </p:cNvSpPr>
          <p:nvPr/>
        </p:nvSpPr>
        <p:spPr bwMode="auto">
          <a:xfrm>
            <a:off x="887413" y="4722813"/>
            <a:ext cx="7342187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/>
            <a:r>
              <a:rPr lang="en-US" sz="2400" b="1">
                <a:solidFill>
                  <a:schemeClr val="accent1"/>
                </a:solidFill>
              </a:rPr>
              <a:t>Life Technologies offers products across the entire biological spectrum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40"/>
          <p:cNvSpPr>
            <a:spLocks noGrp="1" noChangeArrowheads="1"/>
          </p:cNvSpPr>
          <p:nvPr>
            <p:ph type="title" idx="4294967295"/>
          </p:nvPr>
        </p:nvSpPr>
        <p:spPr>
          <a:xfrm>
            <a:off x="338138" y="277813"/>
            <a:ext cx="8351837" cy="508000"/>
          </a:xfrm>
        </p:spPr>
        <p:txBody>
          <a:bodyPr/>
          <a:lstStyle/>
          <a:p>
            <a:r>
              <a:rPr lang="en-US" smtClean="0"/>
              <a:t>Primary Cells and Stem Cells</a:t>
            </a:r>
            <a:br>
              <a:rPr lang="en-US" smtClean="0"/>
            </a:br>
            <a:r>
              <a:rPr lang="en-US" smtClean="0"/>
              <a:t> “Modeling Life… Enabling Cures”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937125" y="1144588"/>
            <a:ext cx="4306888" cy="5083175"/>
            <a:chOff x="3122" y="755"/>
            <a:chExt cx="2713" cy="3322"/>
          </a:xfrm>
        </p:grpSpPr>
        <p:sp>
          <p:nvSpPr>
            <p:cNvPr id="1202189" name="Rectangle 11"/>
            <p:cNvSpPr>
              <a:spLocks noChangeArrowheads="1"/>
            </p:cNvSpPr>
            <p:nvPr/>
          </p:nvSpPr>
          <p:spPr bwMode="auto">
            <a:xfrm>
              <a:off x="3422" y="1929"/>
              <a:ext cx="794" cy="394"/>
            </a:xfrm>
            <a:prstGeom prst="rect">
              <a:avLst/>
            </a:prstGeom>
            <a:solidFill>
              <a:srgbClr val="220C5E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buClr>
                  <a:srgbClr val="220C5E"/>
                </a:buClr>
                <a:buFont typeface="Tahoma" pitchFamily="34" charset="0"/>
                <a:buNone/>
              </a:pPr>
              <a:r>
                <a:rPr lang="en-US" sz="1000" b="1" i="1">
                  <a:solidFill>
                    <a:schemeClr val="bg1"/>
                  </a:solidFill>
                  <a:cs typeface="Tahoma" pitchFamily="34" charset="0"/>
                </a:rPr>
                <a:t>Metabolic Disease/ Obesity</a:t>
              </a:r>
            </a:p>
          </p:txBody>
        </p:sp>
        <p:sp>
          <p:nvSpPr>
            <p:cNvPr id="1202190" name="Text Box 12"/>
            <p:cNvSpPr txBox="1">
              <a:spLocks noChangeArrowheads="1"/>
            </p:cNvSpPr>
            <p:nvPr/>
          </p:nvSpPr>
          <p:spPr bwMode="auto">
            <a:xfrm>
              <a:off x="3122" y="755"/>
              <a:ext cx="1362" cy="2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4300" indent="-114300" algn="ctr" eaLnBrk="0" hangingPunct="0">
                <a:lnSpc>
                  <a:spcPct val="120000"/>
                </a:lnSpc>
                <a:buClr>
                  <a:srgbClr val="220C5E"/>
                </a:buClr>
                <a:buFont typeface="Tahoma" pitchFamily="34" charset="0"/>
                <a:buNone/>
              </a:pPr>
              <a:r>
                <a:rPr lang="en-US" sz="1400" b="1" i="1">
                  <a:solidFill>
                    <a:schemeClr val="hlink"/>
                  </a:solidFill>
                  <a:cs typeface="Tahoma" pitchFamily="34" charset="0"/>
                </a:rPr>
                <a:t>Key Disease Focus</a:t>
              </a:r>
            </a:p>
          </p:txBody>
        </p:sp>
        <p:sp>
          <p:nvSpPr>
            <p:cNvPr id="1202191" name="Rectangle 13"/>
            <p:cNvSpPr>
              <a:spLocks noChangeArrowheads="1"/>
            </p:cNvSpPr>
            <p:nvPr/>
          </p:nvSpPr>
          <p:spPr bwMode="auto">
            <a:xfrm>
              <a:off x="3422" y="1356"/>
              <a:ext cx="794" cy="394"/>
            </a:xfrm>
            <a:prstGeom prst="rect">
              <a:avLst/>
            </a:prstGeom>
            <a:solidFill>
              <a:srgbClr val="220C5E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buClr>
                  <a:srgbClr val="220C5E"/>
                </a:buClr>
                <a:buFont typeface="Tahoma" pitchFamily="34" charset="0"/>
                <a:buNone/>
              </a:pPr>
              <a:r>
                <a:rPr lang="en-US" sz="1000" b="1" i="1">
                  <a:solidFill>
                    <a:schemeClr val="bg1"/>
                  </a:solidFill>
                  <a:cs typeface="Tahoma" pitchFamily="34" charset="0"/>
                </a:rPr>
                <a:t>Cosmetics/ Wound healing</a:t>
              </a:r>
            </a:p>
          </p:txBody>
        </p:sp>
        <p:sp>
          <p:nvSpPr>
            <p:cNvPr id="1202192" name="Rectangle 14"/>
            <p:cNvSpPr>
              <a:spLocks noChangeArrowheads="1"/>
            </p:cNvSpPr>
            <p:nvPr/>
          </p:nvSpPr>
          <p:spPr bwMode="auto">
            <a:xfrm>
              <a:off x="3421" y="2511"/>
              <a:ext cx="794" cy="394"/>
            </a:xfrm>
            <a:prstGeom prst="rect">
              <a:avLst/>
            </a:prstGeom>
            <a:solidFill>
              <a:srgbClr val="220C5E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buClr>
                  <a:srgbClr val="220C5E"/>
                </a:buClr>
                <a:buFont typeface="Tahoma" pitchFamily="34" charset="0"/>
                <a:buNone/>
              </a:pPr>
              <a:r>
                <a:rPr lang="en-US" sz="1000" b="1" i="1">
                  <a:solidFill>
                    <a:schemeClr val="bg1"/>
                  </a:solidFill>
                  <a:cs typeface="Tahoma" pitchFamily="34" charset="0"/>
                </a:rPr>
                <a:t>Neuro-degenerative</a:t>
              </a:r>
            </a:p>
          </p:txBody>
        </p:sp>
        <p:sp>
          <p:nvSpPr>
            <p:cNvPr id="1202193" name="Rectangle 15"/>
            <p:cNvSpPr>
              <a:spLocks noChangeArrowheads="1"/>
            </p:cNvSpPr>
            <p:nvPr/>
          </p:nvSpPr>
          <p:spPr bwMode="auto">
            <a:xfrm>
              <a:off x="3421" y="3105"/>
              <a:ext cx="794" cy="266"/>
            </a:xfrm>
            <a:prstGeom prst="rect">
              <a:avLst/>
            </a:prstGeom>
            <a:solidFill>
              <a:srgbClr val="220C5E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buClr>
                  <a:srgbClr val="220C5E"/>
                </a:buClr>
                <a:buFont typeface="Tahoma" pitchFamily="34" charset="0"/>
                <a:buNone/>
              </a:pPr>
              <a:r>
                <a:rPr lang="en-US" sz="1000" b="1" i="1">
                  <a:solidFill>
                    <a:schemeClr val="bg1"/>
                  </a:solidFill>
                  <a:cs typeface="Tahoma" pitchFamily="34" charset="0"/>
                </a:rPr>
                <a:t>ADME/ Tox</a:t>
              </a:r>
            </a:p>
          </p:txBody>
        </p:sp>
        <p:sp>
          <p:nvSpPr>
            <p:cNvPr id="1202194" name="Rectangle 16"/>
            <p:cNvSpPr>
              <a:spLocks noChangeArrowheads="1"/>
            </p:cNvSpPr>
            <p:nvPr/>
          </p:nvSpPr>
          <p:spPr bwMode="auto">
            <a:xfrm>
              <a:off x="3421" y="3668"/>
              <a:ext cx="794" cy="266"/>
            </a:xfrm>
            <a:prstGeom prst="rect">
              <a:avLst/>
            </a:prstGeom>
            <a:solidFill>
              <a:srgbClr val="220C5E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buClr>
                  <a:srgbClr val="220C5E"/>
                </a:buClr>
                <a:buFont typeface="Tahoma" pitchFamily="34" charset="0"/>
                <a:buNone/>
              </a:pPr>
              <a:r>
                <a:rPr lang="en-US" sz="1000" b="1" i="1">
                  <a:solidFill>
                    <a:schemeClr val="bg1"/>
                  </a:solidFill>
                  <a:cs typeface="Tahoma" pitchFamily="34" charset="0"/>
                </a:rPr>
                <a:t>Age related wear &amp; tear</a:t>
              </a:r>
            </a:p>
          </p:txBody>
        </p:sp>
        <p:sp>
          <p:nvSpPr>
            <p:cNvPr id="1202195" name="Rectangle 17"/>
            <p:cNvSpPr>
              <a:spLocks noChangeArrowheads="1"/>
            </p:cNvSpPr>
            <p:nvPr/>
          </p:nvSpPr>
          <p:spPr bwMode="auto">
            <a:xfrm>
              <a:off x="3421" y="1011"/>
              <a:ext cx="794" cy="266"/>
            </a:xfrm>
            <a:prstGeom prst="rect">
              <a:avLst/>
            </a:prstGeom>
            <a:solidFill>
              <a:srgbClr val="220C5E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buClr>
                  <a:srgbClr val="220C5E"/>
                </a:buClr>
                <a:buFont typeface="Tahoma" pitchFamily="34" charset="0"/>
                <a:buNone/>
              </a:pPr>
              <a:r>
                <a:rPr lang="en-US" sz="1000" b="1" i="1">
                  <a:solidFill>
                    <a:schemeClr val="bg1"/>
                  </a:solidFill>
                  <a:cs typeface="Tahoma" pitchFamily="34" charset="0"/>
                </a:rPr>
                <a:t>Developmental Biology</a:t>
              </a: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4275" y="755"/>
              <a:ext cx="1560" cy="3322"/>
              <a:chOff x="4275" y="755"/>
              <a:chExt cx="1560" cy="3322"/>
            </a:xfrm>
          </p:grpSpPr>
          <p:sp>
            <p:nvSpPr>
              <p:cNvPr id="1202197" name="Rectangle 19"/>
              <p:cNvSpPr>
                <a:spLocks noChangeArrowheads="1"/>
              </p:cNvSpPr>
              <p:nvPr/>
            </p:nvSpPr>
            <p:spPr bwMode="auto">
              <a:xfrm>
                <a:off x="4583" y="1864"/>
                <a:ext cx="906" cy="125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Hepatocytes</a:t>
                </a:r>
              </a:p>
            </p:txBody>
          </p:sp>
          <p:sp>
            <p:nvSpPr>
              <p:cNvPr id="1202198" name="Rectangle 20"/>
              <p:cNvSpPr>
                <a:spLocks noChangeArrowheads="1"/>
              </p:cNvSpPr>
              <p:nvPr/>
            </p:nvSpPr>
            <p:spPr bwMode="auto">
              <a:xfrm>
                <a:off x="4583" y="2003"/>
                <a:ext cx="906" cy="125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Beta islets</a:t>
                </a:r>
              </a:p>
            </p:txBody>
          </p:sp>
          <p:sp>
            <p:nvSpPr>
              <p:cNvPr id="1202199" name="Rectangle 21"/>
              <p:cNvSpPr>
                <a:spLocks noChangeArrowheads="1"/>
              </p:cNvSpPr>
              <p:nvPr/>
            </p:nvSpPr>
            <p:spPr bwMode="auto">
              <a:xfrm>
                <a:off x="4583" y="2143"/>
                <a:ext cx="906" cy="214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Fat cells/ fat stem cells</a:t>
                </a:r>
              </a:p>
            </p:txBody>
          </p:sp>
          <p:sp>
            <p:nvSpPr>
              <p:cNvPr id="1202200" name="Text Box 22"/>
              <p:cNvSpPr txBox="1">
                <a:spLocks noChangeArrowheads="1"/>
              </p:cNvSpPr>
              <p:nvPr/>
            </p:nvSpPr>
            <p:spPr bwMode="auto">
              <a:xfrm>
                <a:off x="4275" y="755"/>
                <a:ext cx="1560" cy="2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14300" indent="-114300" algn="ctr" eaLnBrk="0" hangingPunct="0">
                  <a:lnSpc>
                    <a:spcPct val="120000"/>
                  </a:lnSpc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400" b="1" i="1">
                    <a:solidFill>
                      <a:schemeClr val="hlink"/>
                    </a:solidFill>
                    <a:cs typeface="Tahoma" pitchFamily="34" charset="0"/>
                  </a:rPr>
                  <a:t>Relevant Cell Types</a:t>
                </a:r>
              </a:p>
            </p:txBody>
          </p:sp>
          <p:sp>
            <p:nvSpPr>
              <p:cNvPr id="1202201" name="Rectangle 23"/>
              <p:cNvSpPr>
                <a:spLocks noChangeArrowheads="1"/>
              </p:cNvSpPr>
              <p:nvPr/>
            </p:nvSpPr>
            <p:spPr bwMode="auto">
              <a:xfrm>
                <a:off x="4583" y="1325"/>
                <a:ext cx="906" cy="125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Keratinocytes</a:t>
                </a:r>
              </a:p>
            </p:txBody>
          </p:sp>
          <p:sp>
            <p:nvSpPr>
              <p:cNvPr id="1202202" name="Rectangle 24"/>
              <p:cNvSpPr>
                <a:spLocks noChangeArrowheads="1"/>
              </p:cNvSpPr>
              <p:nvPr/>
            </p:nvSpPr>
            <p:spPr bwMode="auto">
              <a:xfrm>
                <a:off x="4583" y="1475"/>
                <a:ext cx="906" cy="125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Fibroblasts</a:t>
                </a:r>
              </a:p>
            </p:txBody>
          </p:sp>
          <p:sp>
            <p:nvSpPr>
              <p:cNvPr id="1202203" name="Rectangle 25"/>
              <p:cNvSpPr>
                <a:spLocks noChangeArrowheads="1"/>
              </p:cNvSpPr>
              <p:nvPr/>
            </p:nvSpPr>
            <p:spPr bwMode="auto">
              <a:xfrm>
                <a:off x="4583" y="1622"/>
                <a:ext cx="906" cy="125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Blood stem cells</a:t>
                </a:r>
              </a:p>
            </p:txBody>
          </p:sp>
          <p:sp>
            <p:nvSpPr>
              <p:cNvPr id="1202204" name="Rectangle 26"/>
              <p:cNvSpPr>
                <a:spLocks noChangeArrowheads="1"/>
              </p:cNvSpPr>
              <p:nvPr/>
            </p:nvSpPr>
            <p:spPr bwMode="auto">
              <a:xfrm>
                <a:off x="4583" y="3064"/>
                <a:ext cx="906" cy="185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Liver Cells</a:t>
                </a:r>
              </a:p>
            </p:txBody>
          </p:sp>
          <p:sp>
            <p:nvSpPr>
              <p:cNvPr id="1202205" name="Rectangle 27"/>
              <p:cNvSpPr>
                <a:spLocks noChangeArrowheads="1"/>
              </p:cNvSpPr>
              <p:nvPr/>
            </p:nvSpPr>
            <p:spPr bwMode="auto">
              <a:xfrm>
                <a:off x="4583" y="3513"/>
                <a:ext cx="906" cy="142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114300" indent="-114300"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MSCs</a:t>
                </a:r>
              </a:p>
            </p:txBody>
          </p:sp>
          <p:sp>
            <p:nvSpPr>
              <p:cNvPr id="1202206" name="Rectangle 28"/>
              <p:cNvSpPr>
                <a:spLocks noChangeArrowheads="1"/>
              </p:cNvSpPr>
              <p:nvPr/>
            </p:nvSpPr>
            <p:spPr bwMode="auto">
              <a:xfrm>
                <a:off x="4583" y="3671"/>
                <a:ext cx="906" cy="228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Bone, muscle, cartilage</a:t>
                </a:r>
              </a:p>
            </p:txBody>
          </p:sp>
          <p:sp>
            <p:nvSpPr>
              <p:cNvPr id="1202207" name="Rectangle 29"/>
              <p:cNvSpPr>
                <a:spLocks noChangeArrowheads="1"/>
              </p:cNvSpPr>
              <p:nvPr/>
            </p:nvSpPr>
            <p:spPr bwMode="auto">
              <a:xfrm>
                <a:off x="4583" y="3923"/>
                <a:ext cx="906" cy="154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Corneal</a:t>
                </a:r>
              </a:p>
            </p:txBody>
          </p:sp>
          <p:sp>
            <p:nvSpPr>
              <p:cNvPr id="1202208" name="Rectangle 30"/>
              <p:cNvSpPr>
                <a:spLocks noChangeArrowheads="1"/>
              </p:cNvSpPr>
              <p:nvPr/>
            </p:nvSpPr>
            <p:spPr bwMode="auto">
              <a:xfrm>
                <a:off x="4583" y="2471"/>
                <a:ext cx="906" cy="142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Neurons</a:t>
                </a:r>
              </a:p>
            </p:txBody>
          </p:sp>
          <p:sp>
            <p:nvSpPr>
              <p:cNvPr id="1202209" name="Rectangle 31"/>
              <p:cNvSpPr>
                <a:spLocks noChangeArrowheads="1"/>
              </p:cNvSpPr>
              <p:nvPr/>
            </p:nvSpPr>
            <p:spPr bwMode="auto">
              <a:xfrm>
                <a:off x="4583" y="2635"/>
                <a:ext cx="906" cy="144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Neural Stem cells</a:t>
                </a:r>
              </a:p>
            </p:txBody>
          </p:sp>
          <p:sp>
            <p:nvSpPr>
              <p:cNvPr id="1202210" name="Rectangle 32"/>
              <p:cNvSpPr>
                <a:spLocks noChangeArrowheads="1"/>
              </p:cNvSpPr>
              <p:nvPr/>
            </p:nvSpPr>
            <p:spPr bwMode="auto">
              <a:xfrm>
                <a:off x="4583" y="2814"/>
                <a:ext cx="906" cy="154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Glial Cells</a:t>
                </a:r>
              </a:p>
            </p:txBody>
          </p:sp>
          <p:sp>
            <p:nvSpPr>
              <p:cNvPr id="1202211" name="Rectangle 33"/>
              <p:cNvSpPr>
                <a:spLocks noChangeArrowheads="1"/>
              </p:cNvSpPr>
              <p:nvPr/>
            </p:nvSpPr>
            <p:spPr bwMode="auto">
              <a:xfrm>
                <a:off x="4583" y="3273"/>
                <a:ext cx="906" cy="125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Cardio-myocytes</a:t>
                </a:r>
              </a:p>
            </p:txBody>
          </p:sp>
          <p:sp>
            <p:nvSpPr>
              <p:cNvPr id="1202212" name="Rectangle 34"/>
              <p:cNvSpPr>
                <a:spLocks noChangeArrowheads="1"/>
              </p:cNvSpPr>
              <p:nvPr/>
            </p:nvSpPr>
            <p:spPr bwMode="auto">
              <a:xfrm>
                <a:off x="4583" y="984"/>
                <a:ext cx="906" cy="125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ESCs</a:t>
                </a:r>
              </a:p>
            </p:txBody>
          </p:sp>
          <p:sp>
            <p:nvSpPr>
              <p:cNvPr id="1202213" name="Rectangle 35"/>
              <p:cNvSpPr>
                <a:spLocks noChangeArrowheads="1"/>
              </p:cNvSpPr>
              <p:nvPr/>
            </p:nvSpPr>
            <p:spPr bwMode="auto">
              <a:xfrm>
                <a:off x="4583" y="1134"/>
                <a:ext cx="906" cy="125"/>
              </a:xfrm>
              <a:prstGeom prst="rect">
                <a:avLst/>
              </a:prstGeom>
              <a:solidFill>
                <a:schemeClr val="hlink">
                  <a:alpha val="39999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buClr>
                    <a:srgbClr val="220C5E"/>
                  </a:buClr>
                  <a:buFont typeface="Tahoma" pitchFamily="34" charset="0"/>
                  <a:buNone/>
                </a:pPr>
                <a:r>
                  <a:rPr lang="en-US" sz="1000" b="1" i="1">
                    <a:cs typeface="Tahoma" pitchFamily="34" charset="0"/>
                  </a:rPr>
                  <a:t>iPSCs</a:t>
                </a:r>
              </a:p>
            </p:txBody>
          </p:sp>
        </p:grpSp>
      </p:grpSp>
      <p:pic>
        <p:nvPicPr>
          <p:cNvPr id="908324" name="Picture 36" descr="AutoShape 35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86313" y="1598613"/>
            <a:ext cx="461962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2187" name="AutoShape 37" hidden="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2563019" y="3637756"/>
            <a:ext cx="4670425" cy="347663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>
              <a:buClr>
                <a:srgbClr val="220C5E"/>
              </a:buClr>
              <a:buFont typeface="Arial" charset="0"/>
              <a:buNone/>
            </a:pPr>
            <a:endParaRPr lang="en-CA" sz="1200" b="1" i="1"/>
          </a:p>
        </p:txBody>
      </p:sp>
      <p:sp>
        <p:nvSpPr>
          <p:cNvPr id="1202188" name="Rectangle 39"/>
          <p:cNvSpPr>
            <a:spLocks noChangeArrowheads="1"/>
          </p:cNvSpPr>
          <p:nvPr/>
        </p:nvSpPr>
        <p:spPr bwMode="auto">
          <a:xfrm>
            <a:off x="293688" y="1087438"/>
            <a:ext cx="4267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75000"/>
              </a:spcBef>
              <a:buClr>
                <a:srgbClr val="220C5E"/>
              </a:buClr>
              <a:buFont typeface="Arial" charset="0"/>
              <a:buNone/>
            </a:pPr>
            <a:r>
              <a:rPr lang="en-US" sz="1600" b="1" i="1" dirty="0">
                <a:solidFill>
                  <a:schemeClr val="hlink"/>
                </a:solidFill>
              </a:rPr>
              <a:t>Transform science </a:t>
            </a:r>
          </a:p>
        </p:txBody>
      </p:sp>
      <p:sp>
        <p:nvSpPr>
          <p:cNvPr id="39" name="Rectangle 69"/>
          <p:cNvSpPr txBox="1">
            <a:spLocks noChangeArrowheads="1"/>
          </p:cNvSpPr>
          <p:nvPr/>
        </p:nvSpPr>
        <p:spPr>
          <a:xfrm>
            <a:off x="190500" y="1511300"/>
            <a:ext cx="4419600" cy="121738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65000"/>
              </a:spcBef>
              <a:spcAft>
                <a:spcPct val="0"/>
              </a:spcAft>
              <a:buClr>
                <a:schemeClr val="hlink"/>
              </a:buClr>
              <a:buSzTx/>
              <a:buFont typeface="Times" pitchFamily="18" charset="0"/>
              <a:buNone/>
              <a:tabLst>
                <a:tab pos="2916238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Offer innovative, relevant cell systems that…</a:t>
            </a: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65000"/>
              </a:spcBef>
              <a:spcAft>
                <a:spcPct val="0"/>
              </a:spcAft>
              <a:buClr>
                <a:schemeClr val="hlink"/>
              </a:buClr>
              <a:buSzTx/>
              <a:buFont typeface="Tahoma" pitchFamily="34" charset="0"/>
              <a:buChar char="●"/>
              <a:tabLst>
                <a:tab pos="2916238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Better represent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in vivo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systems </a:t>
            </a: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65000"/>
              </a:spcBef>
              <a:spcAft>
                <a:spcPct val="0"/>
              </a:spcAft>
              <a:buClr>
                <a:schemeClr val="hlink"/>
              </a:buClr>
              <a:buSzTx/>
              <a:buFont typeface="Tahoma" pitchFamily="34" charset="0"/>
              <a:buChar char="●"/>
              <a:tabLst>
                <a:tab pos="2916238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Reduce effort and variability in cell culture</a:t>
            </a: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65000"/>
              </a:spcBef>
              <a:spcAft>
                <a:spcPct val="0"/>
              </a:spcAft>
              <a:buClr>
                <a:schemeClr val="hlink"/>
              </a:buClr>
              <a:buSzTx/>
              <a:buFont typeface="Tahoma" pitchFamily="34" charset="0"/>
              <a:buChar char="●"/>
              <a:tabLst>
                <a:tab pos="2916238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Enable safer,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effective and personalized medicine</a:t>
            </a:r>
          </a:p>
        </p:txBody>
      </p:sp>
      <p:grpSp>
        <p:nvGrpSpPr>
          <p:cNvPr id="40" name="Group 84"/>
          <p:cNvGrpSpPr>
            <a:grpSpLocks/>
          </p:cNvGrpSpPr>
          <p:nvPr/>
        </p:nvGrpSpPr>
        <p:grpSpPr bwMode="auto">
          <a:xfrm>
            <a:off x="369671" y="2969093"/>
            <a:ext cx="4155098" cy="1156375"/>
            <a:chOff x="814" y="1947"/>
            <a:chExt cx="3785" cy="926"/>
          </a:xfrm>
        </p:grpSpPr>
        <p:sp>
          <p:nvSpPr>
            <p:cNvPr id="41" name="AutoShape 8"/>
            <p:cNvSpPr>
              <a:spLocks noChangeAspect="1" noChangeArrowheads="1"/>
            </p:cNvSpPr>
            <p:nvPr/>
          </p:nvSpPr>
          <p:spPr bwMode="auto">
            <a:xfrm>
              <a:off x="814" y="1947"/>
              <a:ext cx="3785" cy="926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D3A6D3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r>
                <a:rPr lang="en-US" sz="1600" b="1" dirty="0">
                  <a:solidFill>
                    <a:srgbClr val="FFFFFF"/>
                  </a:solidFill>
                  <a:latin typeface="Arial" charset="0"/>
                  <a:cs typeface="Tahoma" pitchFamily="34" charset="0"/>
                </a:rPr>
                <a:t>Primary and Stem </a:t>
              </a:r>
              <a:br>
                <a:rPr lang="en-US" sz="1600" b="1" dirty="0">
                  <a:solidFill>
                    <a:srgbClr val="FFFFFF"/>
                  </a:solidFill>
                  <a:latin typeface="Arial" charset="0"/>
                  <a:cs typeface="Tahoma" pitchFamily="34" charset="0"/>
                </a:rPr>
              </a:br>
              <a:r>
                <a:rPr lang="en-US" sz="1600" b="1" dirty="0">
                  <a:solidFill>
                    <a:srgbClr val="FFFFFF"/>
                  </a:solidFill>
                  <a:latin typeface="Arial" charset="0"/>
                  <a:cs typeface="Tahoma" pitchFamily="34" charset="0"/>
                </a:rPr>
                <a:t>Cell Systems</a:t>
              </a:r>
            </a:p>
          </p:txBody>
        </p:sp>
        <p:pic>
          <p:nvPicPr>
            <p:cNvPr id="42" name="Picture 14" descr="LT_Logo_RGB.png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512" y="2121"/>
              <a:ext cx="618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3" name="Group 83"/>
          <p:cNvGrpSpPr>
            <a:grpSpLocks/>
          </p:cNvGrpSpPr>
          <p:nvPr/>
        </p:nvGrpSpPr>
        <p:grpSpPr bwMode="auto">
          <a:xfrm>
            <a:off x="380958" y="5500733"/>
            <a:ext cx="4150705" cy="645622"/>
            <a:chOff x="821" y="3629"/>
            <a:chExt cx="3781" cy="517"/>
          </a:xfrm>
        </p:grpSpPr>
        <p:sp>
          <p:nvSpPr>
            <p:cNvPr id="44" name="Rectangle 4"/>
            <p:cNvSpPr>
              <a:spLocks noChangeAspect="1" noChangeArrowheads="1"/>
            </p:cNvSpPr>
            <p:nvPr/>
          </p:nvSpPr>
          <p:spPr bwMode="auto">
            <a:xfrm>
              <a:off x="821" y="3629"/>
              <a:ext cx="3781" cy="517"/>
            </a:xfrm>
            <a:prstGeom prst="rect">
              <a:avLst/>
            </a:prstGeom>
            <a:gradFill rotWithShape="1">
              <a:gsLst>
                <a:gs pos="0">
                  <a:srgbClr val="322806"/>
                </a:gs>
                <a:gs pos="100000">
                  <a:schemeClr val="accent2"/>
                </a:gs>
              </a:gsLst>
              <a:lin ang="5400000" scaled="1"/>
            </a:gradFill>
            <a:ln w="28575">
              <a:noFill/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 defTabSz="457200"/>
              <a:r>
                <a:rPr lang="en-US" sz="2000" b="1">
                  <a:solidFill>
                    <a:srgbClr val="FFFFFF"/>
                  </a:solidFill>
                  <a:latin typeface="Arial" charset="0"/>
                  <a:cs typeface="Tahoma" pitchFamily="34" charset="0"/>
                </a:rPr>
                <a:t>Core Technology Platforms</a:t>
              </a:r>
            </a:p>
          </p:txBody>
        </p:sp>
        <p:pic>
          <p:nvPicPr>
            <p:cNvPr id="45" name="Picture 14" descr="LT_Logo_RGB.png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259" y="3796"/>
              <a:ext cx="618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" name="Group 82"/>
          <p:cNvGrpSpPr>
            <a:grpSpLocks/>
          </p:cNvGrpSpPr>
          <p:nvPr/>
        </p:nvGrpSpPr>
        <p:grpSpPr bwMode="auto">
          <a:xfrm>
            <a:off x="381001" y="4414035"/>
            <a:ext cx="4149608" cy="1081446"/>
            <a:chOff x="821" y="2870"/>
            <a:chExt cx="3780" cy="866"/>
          </a:xfrm>
        </p:grpSpPr>
        <p:sp>
          <p:nvSpPr>
            <p:cNvPr id="47" name="Rectangle 5"/>
            <p:cNvSpPr>
              <a:spLocks noChangeAspect="1" noChangeArrowheads="1"/>
            </p:cNvSpPr>
            <p:nvPr/>
          </p:nvSpPr>
          <p:spPr bwMode="auto">
            <a:xfrm>
              <a:off x="821" y="2870"/>
              <a:ext cx="1186" cy="762"/>
            </a:xfrm>
            <a:prstGeom prst="rect">
              <a:avLst/>
            </a:prstGeom>
            <a:gradFill rotWithShape="1">
              <a:gsLst>
                <a:gs pos="0">
                  <a:srgbClr val="001A4D"/>
                </a:gs>
                <a:gs pos="50000">
                  <a:schemeClr val="hlink"/>
                </a:gs>
                <a:gs pos="100000">
                  <a:srgbClr val="001A4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457200"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Arial" charset="0"/>
                  <a:cs typeface="Tahoma" pitchFamily="34" charset="0"/>
                </a:rPr>
                <a:t>Basic Research</a:t>
              </a:r>
            </a:p>
          </p:txBody>
        </p:sp>
        <p:sp>
          <p:nvSpPr>
            <p:cNvPr id="48" name="Rectangle 6"/>
            <p:cNvSpPr>
              <a:spLocks noChangeAspect="1" noChangeArrowheads="1"/>
            </p:cNvSpPr>
            <p:nvPr/>
          </p:nvSpPr>
          <p:spPr bwMode="auto">
            <a:xfrm>
              <a:off x="2065" y="2870"/>
              <a:ext cx="1329" cy="762"/>
            </a:xfrm>
            <a:prstGeom prst="rect">
              <a:avLst/>
            </a:prstGeom>
            <a:gradFill rotWithShape="1">
              <a:gsLst>
                <a:gs pos="0">
                  <a:srgbClr val="001A4D"/>
                </a:gs>
                <a:gs pos="50000">
                  <a:schemeClr val="hlink"/>
                </a:gs>
                <a:gs pos="100000">
                  <a:srgbClr val="001A4D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457200"/>
              <a:r>
                <a:rPr lang="en-US" sz="1600" b="1" dirty="0">
                  <a:solidFill>
                    <a:srgbClr val="FFFFFF"/>
                  </a:solidFill>
                  <a:latin typeface="Arial" charset="0"/>
                  <a:cs typeface="Tahoma" pitchFamily="34" charset="0"/>
                </a:rPr>
                <a:t>Discovery &amp; Development</a:t>
              </a:r>
            </a:p>
          </p:txBody>
        </p:sp>
        <p:sp>
          <p:nvSpPr>
            <p:cNvPr id="49" name="Rectangle 7"/>
            <p:cNvSpPr>
              <a:spLocks noChangeAspect="1" noChangeArrowheads="1"/>
            </p:cNvSpPr>
            <p:nvPr/>
          </p:nvSpPr>
          <p:spPr bwMode="auto">
            <a:xfrm>
              <a:off x="3449" y="2870"/>
              <a:ext cx="1152" cy="762"/>
            </a:xfrm>
            <a:prstGeom prst="rect">
              <a:avLst/>
            </a:prstGeom>
            <a:gradFill rotWithShape="1">
              <a:gsLst>
                <a:gs pos="0">
                  <a:srgbClr val="001A4D"/>
                </a:gs>
                <a:gs pos="50000">
                  <a:schemeClr val="hlink"/>
                </a:gs>
                <a:gs pos="100000">
                  <a:srgbClr val="001A4D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457200"/>
              <a:r>
                <a:rPr lang="en-US" sz="1600" b="1" dirty="0">
                  <a:solidFill>
                    <a:srgbClr val="FFFFFF"/>
                  </a:solidFill>
                  <a:latin typeface="Arial" charset="0"/>
                  <a:cs typeface="Tahoma" pitchFamily="34" charset="0"/>
                </a:rPr>
                <a:t>Cell </a:t>
              </a:r>
            </a:p>
            <a:p>
              <a:pPr algn="ctr" defTabSz="457200"/>
              <a:r>
                <a:rPr lang="en-US" sz="1600" b="1" dirty="0">
                  <a:solidFill>
                    <a:srgbClr val="FFFFFF"/>
                  </a:solidFill>
                  <a:latin typeface="Arial" charset="0"/>
                  <a:cs typeface="Tahoma" pitchFamily="34" charset="0"/>
                </a:rPr>
                <a:t>Therapy  </a:t>
              </a:r>
            </a:p>
          </p:txBody>
        </p:sp>
        <p:grpSp>
          <p:nvGrpSpPr>
            <p:cNvPr id="50" name="Group 80"/>
            <p:cNvGrpSpPr>
              <a:grpSpLocks/>
            </p:cNvGrpSpPr>
            <p:nvPr/>
          </p:nvGrpSpPr>
          <p:grpSpPr bwMode="auto">
            <a:xfrm>
              <a:off x="1192" y="3512"/>
              <a:ext cx="3040" cy="224"/>
              <a:chOff x="1192" y="3512"/>
              <a:chExt cx="3040" cy="224"/>
            </a:xfrm>
          </p:grpSpPr>
          <p:sp>
            <p:nvSpPr>
              <p:cNvPr id="51" name="AutoShape 70"/>
              <p:cNvSpPr>
                <a:spLocks noChangeArrowheads="1"/>
              </p:cNvSpPr>
              <p:nvPr/>
            </p:nvSpPr>
            <p:spPr bwMode="auto">
              <a:xfrm>
                <a:off x="1192" y="3512"/>
                <a:ext cx="384" cy="216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FFFFFF">
                  <a:alpha val="49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2" name="AutoShape 71"/>
              <p:cNvSpPr>
                <a:spLocks noChangeArrowheads="1"/>
              </p:cNvSpPr>
              <p:nvPr/>
            </p:nvSpPr>
            <p:spPr bwMode="auto">
              <a:xfrm>
                <a:off x="3848" y="3520"/>
                <a:ext cx="384" cy="216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FFFFFF">
                  <a:alpha val="49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" name="AutoShape 72"/>
              <p:cNvSpPr>
                <a:spLocks noChangeArrowheads="1"/>
              </p:cNvSpPr>
              <p:nvPr/>
            </p:nvSpPr>
            <p:spPr bwMode="auto">
              <a:xfrm>
                <a:off x="2480" y="3512"/>
                <a:ext cx="384" cy="216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FFFFFF">
                  <a:alpha val="49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08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881" name="AutoShape 281"/>
          <p:cNvSpPr>
            <a:spLocks noChangeArrowheads="1"/>
          </p:cNvSpPr>
          <p:nvPr/>
        </p:nvSpPr>
        <p:spPr bwMode="auto">
          <a:xfrm rot="10800000">
            <a:off x="517525" y="3176588"/>
            <a:ext cx="8443913" cy="3106737"/>
          </a:xfrm>
          <a:custGeom>
            <a:avLst/>
            <a:gdLst>
              <a:gd name="G0" fmla="+- -1865753 0 0"/>
              <a:gd name="G1" fmla="+- 11624968 0 0"/>
              <a:gd name="G2" fmla="+- -1865753 0 11624968"/>
              <a:gd name="G3" fmla="+- 10800 0 0"/>
              <a:gd name="G4" fmla="+- 0 0 -1865753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6891 0 0"/>
              <a:gd name="G9" fmla="+- 0 0 11624968"/>
              <a:gd name="G10" fmla="+- 6891 0 2700"/>
              <a:gd name="G11" fmla="cos G10 -1865753"/>
              <a:gd name="G12" fmla="sin G10 -1865753"/>
              <a:gd name="G13" fmla="cos 13500 -1865753"/>
              <a:gd name="G14" fmla="sin 13500 -1865753"/>
              <a:gd name="G15" fmla="+- G11 10800 0"/>
              <a:gd name="G16" fmla="+- G12 10800 0"/>
              <a:gd name="G17" fmla="+- G13 10800 0"/>
              <a:gd name="G18" fmla="+- G14 10800 0"/>
              <a:gd name="G19" fmla="*/ 6891 1 2"/>
              <a:gd name="G20" fmla="+- G19 5400 0"/>
              <a:gd name="G21" fmla="cos G20 -1865753"/>
              <a:gd name="G22" fmla="sin G20 -1865753"/>
              <a:gd name="G23" fmla="+- G21 10800 0"/>
              <a:gd name="G24" fmla="+- G12 G23 G22"/>
              <a:gd name="G25" fmla="+- G22 G23 G11"/>
              <a:gd name="G26" fmla="cos 10800 -1865753"/>
              <a:gd name="G27" fmla="sin 10800 -1865753"/>
              <a:gd name="G28" fmla="cos 6891 -1865753"/>
              <a:gd name="G29" fmla="sin 6891 -1865753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624968"/>
              <a:gd name="G36" fmla="sin G34 11624968"/>
              <a:gd name="G37" fmla="+/ 11624968 -1865753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6891 G39"/>
              <a:gd name="G43" fmla="sin 689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7905 w 21600"/>
              <a:gd name="T5" fmla="*/ 394 h 21600"/>
              <a:gd name="T6" fmla="*/ 1963 w 21600"/>
              <a:gd name="T7" fmla="*/ 11203 h 21600"/>
              <a:gd name="T8" fmla="*/ 8953 w 21600"/>
              <a:gd name="T9" fmla="*/ 4161 h 21600"/>
              <a:gd name="T10" fmla="*/ 22667 w 21600"/>
              <a:gd name="T11" fmla="*/ 4364 h 21600"/>
              <a:gd name="T12" fmla="*/ 20795 w 21600"/>
              <a:gd name="T13" fmla="*/ 10675 h 21600"/>
              <a:gd name="T14" fmla="*/ 14484 w 21600"/>
              <a:gd name="T15" fmla="*/ 8802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857" y="7515"/>
                </a:moveTo>
                <a:cubicBezTo>
                  <a:pt x="15652" y="5293"/>
                  <a:pt x="13327" y="3909"/>
                  <a:pt x="10800" y="3909"/>
                </a:cubicBezTo>
                <a:cubicBezTo>
                  <a:pt x="6994" y="3909"/>
                  <a:pt x="3909" y="6994"/>
                  <a:pt x="3909" y="10800"/>
                </a:cubicBezTo>
                <a:cubicBezTo>
                  <a:pt x="3908" y="10904"/>
                  <a:pt x="3911" y="11009"/>
                  <a:pt x="3916" y="11114"/>
                </a:cubicBezTo>
                <a:lnTo>
                  <a:pt x="11" y="11293"/>
                </a:lnTo>
                <a:cubicBezTo>
                  <a:pt x="3" y="11128"/>
                  <a:pt x="0" y="109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4761" y="-1"/>
                  <a:pt x="18405" y="2169"/>
                  <a:pt x="20293" y="5651"/>
                </a:cubicBezTo>
                <a:lnTo>
                  <a:pt x="22667" y="4364"/>
                </a:lnTo>
                <a:lnTo>
                  <a:pt x="20795" y="10675"/>
                </a:lnTo>
                <a:lnTo>
                  <a:pt x="14484" y="8802"/>
                </a:lnTo>
                <a:lnTo>
                  <a:pt x="16857" y="7515"/>
                </a:lnTo>
                <a:close/>
              </a:path>
            </a:pathLst>
          </a:custGeom>
          <a:solidFill>
            <a:srgbClr val="AA9606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1A2155"/>
              </a:solidFill>
              <a:latin typeface="Arial" charset="0"/>
            </a:endParaRPr>
          </a:p>
        </p:txBody>
      </p:sp>
      <p:sp>
        <p:nvSpPr>
          <p:cNvPr id="537879" name="AutoShape 279"/>
          <p:cNvSpPr>
            <a:spLocks noChangeArrowheads="1"/>
          </p:cNvSpPr>
          <p:nvPr/>
        </p:nvSpPr>
        <p:spPr bwMode="auto">
          <a:xfrm>
            <a:off x="204788" y="1901825"/>
            <a:ext cx="8443912" cy="3106738"/>
          </a:xfrm>
          <a:custGeom>
            <a:avLst/>
            <a:gdLst>
              <a:gd name="G0" fmla="+- -1865753 0 0"/>
              <a:gd name="G1" fmla="+- 11624968 0 0"/>
              <a:gd name="G2" fmla="+- -1865753 0 11624968"/>
              <a:gd name="G3" fmla="+- 10800 0 0"/>
              <a:gd name="G4" fmla="+- 0 0 -1865753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6891 0 0"/>
              <a:gd name="G9" fmla="+- 0 0 11624968"/>
              <a:gd name="G10" fmla="+- 6891 0 2700"/>
              <a:gd name="G11" fmla="cos G10 -1865753"/>
              <a:gd name="G12" fmla="sin G10 -1865753"/>
              <a:gd name="G13" fmla="cos 13500 -1865753"/>
              <a:gd name="G14" fmla="sin 13500 -1865753"/>
              <a:gd name="G15" fmla="+- G11 10800 0"/>
              <a:gd name="G16" fmla="+- G12 10800 0"/>
              <a:gd name="G17" fmla="+- G13 10800 0"/>
              <a:gd name="G18" fmla="+- G14 10800 0"/>
              <a:gd name="G19" fmla="*/ 6891 1 2"/>
              <a:gd name="G20" fmla="+- G19 5400 0"/>
              <a:gd name="G21" fmla="cos G20 -1865753"/>
              <a:gd name="G22" fmla="sin G20 -1865753"/>
              <a:gd name="G23" fmla="+- G21 10800 0"/>
              <a:gd name="G24" fmla="+- G12 G23 G22"/>
              <a:gd name="G25" fmla="+- G22 G23 G11"/>
              <a:gd name="G26" fmla="cos 10800 -1865753"/>
              <a:gd name="G27" fmla="sin 10800 -1865753"/>
              <a:gd name="G28" fmla="cos 6891 -1865753"/>
              <a:gd name="G29" fmla="sin 6891 -1865753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624968"/>
              <a:gd name="G36" fmla="sin G34 11624968"/>
              <a:gd name="G37" fmla="+/ 11624968 -1865753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6891 G39"/>
              <a:gd name="G43" fmla="sin 689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7905 w 21600"/>
              <a:gd name="T5" fmla="*/ 394 h 21600"/>
              <a:gd name="T6" fmla="*/ 1963 w 21600"/>
              <a:gd name="T7" fmla="*/ 11203 h 21600"/>
              <a:gd name="T8" fmla="*/ 8953 w 21600"/>
              <a:gd name="T9" fmla="*/ 4161 h 21600"/>
              <a:gd name="T10" fmla="*/ 22667 w 21600"/>
              <a:gd name="T11" fmla="*/ 4364 h 21600"/>
              <a:gd name="T12" fmla="*/ 20795 w 21600"/>
              <a:gd name="T13" fmla="*/ 10675 h 21600"/>
              <a:gd name="T14" fmla="*/ 14484 w 21600"/>
              <a:gd name="T15" fmla="*/ 8802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857" y="7515"/>
                </a:moveTo>
                <a:cubicBezTo>
                  <a:pt x="15652" y="5293"/>
                  <a:pt x="13327" y="3909"/>
                  <a:pt x="10800" y="3909"/>
                </a:cubicBezTo>
                <a:cubicBezTo>
                  <a:pt x="6994" y="3909"/>
                  <a:pt x="3909" y="6994"/>
                  <a:pt x="3909" y="10800"/>
                </a:cubicBezTo>
                <a:cubicBezTo>
                  <a:pt x="3908" y="10904"/>
                  <a:pt x="3911" y="11009"/>
                  <a:pt x="3916" y="11114"/>
                </a:cubicBezTo>
                <a:lnTo>
                  <a:pt x="11" y="11293"/>
                </a:lnTo>
                <a:cubicBezTo>
                  <a:pt x="3" y="11128"/>
                  <a:pt x="0" y="109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4761" y="-1"/>
                  <a:pt x="18405" y="2169"/>
                  <a:pt x="20293" y="5651"/>
                </a:cubicBezTo>
                <a:lnTo>
                  <a:pt x="22667" y="4364"/>
                </a:lnTo>
                <a:lnTo>
                  <a:pt x="20795" y="10675"/>
                </a:lnTo>
                <a:lnTo>
                  <a:pt x="14484" y="8802"/>
                </a:lnTo>
                <a:lnTo>
                  <a:pt x="16857" y="7515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1A2155"/>
              </a:solidFill>
              <a:latin typeface="Arial" charset="0"/>
            </a:endParaRPr>
          </a:p>
        </p:txBody>
      </p:sp>
      <p:sp>
        <p:nvSpPr>
          <p:cNvPr id="5376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Cell Systems Tools</a:t>
            </a:r>
          </a:p>
        </p:txBody>
      </p:sp>
      <p:sp>
        <p:nvSpPr>
          <p:cNvPr id="537605" name="Text Box 5"/>
          <p:cNvSpPr txBox="1">
            <a:spLocks noChangeArrowheads="1"/>
          </p:cNvSpPr>
          <p:nvPr/>
        </p:nvSpPr>
        <p:spPr bwMode="auto">
          <a:xfrm>
            <a:off x="392113" y="1292225"/>
            <a:ext cx="7997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1A2155"/>
                </a:solidFill>
                <a:latin typeface="Arial" charset="0"/>
              </a:rPr>
              <a:t>Design tools to enhance the performance of primary and stem cell systems</a:t>
            </a:r>
          </a:p>
        </p:txBody>
      </p:sp>
      <p:sp>
        <p:nvSpPr>
          <p:cNvPr id="53760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517525" y="2501900"/>
            <a:ext cx="1912938" cy="3289300"/>
          </a:xfrm>
          <a:solidFill>
            <a:srgbClr val="FFFFFF">
              <a:alpha val="50000"/>
            </a:srgbClr>
          </a:solidFill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 typeface="Times" pitchFamily="18" charset="0"/>
              <a:buNone/>
            </a:pPr>
            <a:r>
              <a:rPr lang="en-US" sz="2000" b="1" smtClean="0"/>
              <a:t>Workflow: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 typeface="Times" pitchFamily="18" charset="0"/>
              <a:buNone/>
            </a:pPr>
            <a:r>
              <a:rPr lang="en-US" sz="2000" i="1" u="sng" smtClean="0"/>
              <a:t>make it easier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simplify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streamline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reduce time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de-mystify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consistent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modular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etc..</a:t>
            </a:r>
          </a:p>
        </p:txBody>
      </p:sp>
      <p:sp>
        <p:nvSpPr>
          <p:cNvPr id="53760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7081838" y="2786063"/>
            <a:ext cx="1828800" cy="2918051"/>
          </a:xfrm>
          <a:solidFill>
            <a:srgbClr val="FFFFFF">
              <a:alpha val="50000"/>
            </a:srgbClr>
          </a:solidFill>
          <a:ln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 typeface="Times" pitchFamily="18" charset="0"/>
              <a:buNone/>
            </a:pPr>
            <a:r>
              <a:rPr lang="en-US" sz="2000" b="1" dirty="0" smtClean="0"/>
              <a:t>Function: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 typeface="Times" pitchFamily="18" charset="0"/>
              <a:buNone/>
            </a:pPr>
            <a:r>
              <a:rPr lang="en-US" sz="2000" i="1" u="sng" dirty="0" smtClean="0"/>
              <a:t>make it better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relevance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authenticity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reliability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cell health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performance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etc.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</p:txBody>
      </p:sp>
      <p:pic>
        <p:nvPicPr>
          <p:cNvPr id="537878" name="Picture 278" descr="MC900431613[1]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63925" y="3055938"/>
            <a:ext cx="2162175" cy="2162175"/>
          </a:xfrm>
          <a:prstGeom prst="rect">
            <a:avLst/>
          </a:prstGeom>
          <a:noFill/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73413" y="4456113"/>
            <a:ext cx="714375" cy="744537"/>
            <a:chOff x="1872" y="864"/>
            <a:chExt cx="2880" cy="2880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872" y="2304"/>
              <a:ext cx="1440" cy="1440"/>
              <a:chOff x="1872" y="2304"/>
              <a:chExt cx="1440" cy="1440"/>
            </a:xfrm>
          </p:grpSpPr>
          <p:sp>
            <p:nvSpPr>
              <p:cNvPr id="537610" name="AutoShape 10"/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11" name="AutoShape 11"/>
              <p:cNvSpPr>
                <a:spLocks noChangeArrowheads="1"/>
              </p:cNvSpPr>
              <p:nvPr/>
            </p:nvSpPr>
            <p:spPr bwMode="auto">
              <a:xfrm>
                <a:off x="2592" y="302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12" name="AutoShape 12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13" name="AutoShape 13"/>
              <p:cNvSpPr>
                <a:spLocks noChangeArrowheads="1"/>
              </p:cNvSpPr>
              <p:nvPr/>
            </p:nvSpPr>
            <p:spPr bwMode="auto">
              <a:xfrm>
                <a:off x="2592" y="230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312" y="2304"/>
              <a:ext cx="1440" cy="1440"/>
              <a:chOff x="1872" y="2304"/>
              <a:chExt cx="1440" cy="1440"/>
            </a:xfrm>
          </p:grpSpPr>
          <p:sp>
            <p:nvSpPr>
              <p:cNvPr id="537615" name="AutoShape 15"/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16" name="AutoShape 16"/>
              <p:cNvSpPr>
                <a:spLocks noChangeArrowheads="1"/>
              </p:cNvSpPr>
              <p:nvPr/>
            </p:nvSpPr>
            <p:spPr bwMode="auto">
              <a:xfrm>
                <a:off x="2592" y="302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17" name="AutoShape 17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18" name="AutoShape 18"/>
              <p:cNvSpPr>
                <a:spLocks noChangeArrowheads="1"/>
              </p:cNvSpPr>
              <p:nvPr/>
            </p:nvSpPr>
            <p:spPr bwMode="auto">
              <a:xfrm>
                <a:off x="2592" y="230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1872" y="864"/>
              <a:ext cx="1440" cy="1440"/>
              <a:chOff x="1872" y="2304"/>
              <a:chExt cx="1440" cy="1440"/>
            </a:xfrm>
          </p:grpSpPr>
          <p:sp>
            <p:nvSpPr>
              <p:cNvPr id="537620" name="AutoShape 20"/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21" name="AutoShape 21"/>
              <p:cNvSpPr>
                <a:spLocks noChangeArrowheads="1"/>
              </p:cNvSpPr>
              <p:nvPr/>
            </p:nvSpPr>
            <p:spPr bwMode="auto">
              <a:xfrm>
                <a:off x="2592" y="302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22" name="AutoShape 22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23" name="AutoShape 23"/>
              <p:cNvSpPr>
                <a:spLocks noChangeArrowheads="1"/>
              </p:cNvSpPr>
              <p:nvPr/>
            </p:nvSpPr>
            <p:spPr bwMode="auto">
              <a:xfrm>
                <a:off x="2592" y="230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3312" y="864"/>
              <a:ext cx="1440" cy="1440"/>
              <a:chOff x="1872" y="2304"/>
              <a:chExt cx="1440" cy="1440"/>
            </a:xfrm>
          </p:grpSpPr>
          <p:sp>
            <p:nvSpPr>
              <p:cNvPr id="537625" name="AutoShape 25"/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26" name="AutoShape 26"/>
              <p:cNvSpPr>
                <a:spLocks noChangeArrowheads="1"/>
              </p:cNvSpPr>
              <p:nvPr/>
            </p:nvSpPr>
            <p:spPr bwMode="auto">
              <a:xfrm>
                <a:off x="2592" y="302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27" name="AutoShape 27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28" name="AutoShape 28"/>
              <p:cNvSpPr>
                <a:spLocks noChangeArrowheads="1"/>
              </p:cNvSpPr>
              <p:nvPr/>
            </p:nvSpPr>
            <p:spPr bwMode="auto">
              <a:xfrm>
                <a:off x="2592" y="2304"/>
                <a:ext cx="720" cy="720"/>
              </a:xfrm>
              <a:prstGeom prst="plus">
                <a:avLst>
                  <a:gd name="adj" fmla="val 18333"/>
                </a:avLst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716213" y="3186113"/>
            <a:ext cx="1611312" cy="968375"/>
            <a:chOff x="624" y="864"/>
            <a:chExt cx="1717" cy="1389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624" y="1056"/>
              <a:ext cx="528" cy="480"/>
              <a:chOff x="1954" y="2770"/>
              <a:chExt cx="1029" cy="1312"/>
            </a:xfrm>
          </p:grpSpPr>
          <p:sp>
            <p:nvSpPr>
              <p:cNvPr id="537631" name="Freeform 31"/>
              <p:cNvSpPr>
                <a:spLocks/>
              </p:cNvSpPr>
              <p:nvPr/>
            </p:nvSpPr>
            <p:spPr bwMode="auto">
              <a:xfrm>
                <a:off x="1954" y="2770"/>
                <a:ext cx="1029" cy="1312"/>
              </a:xfrm>
              <a:custGeom>
                <a:avLst/>
                <a:gdLst/>
                <a:ahLst/>
                <a:cxnLst>
                  <a:cxn ang="0">
                    <a:pos x="3087" y="1115"/>
                  </a:cxn>
                  <a:cxn ang="0">
                    <a:pos x="3087" y="1280"/>
                  </a:cxn>
                  <a:cxn ang="0">
                    <a:pos x="3077" y="1477"/>
                  </a:cxn>
                  <a:cxn ang="0">
                    <a:pos x="3066" y="1663"/>
                  </a:cxn>
                  <a:cxn ang="0">
                    <a:pos x="3056" y="1859"/>
                  </a:cxn>
                  <a:cxn ang="0">
                    <a:pos x="3046" y="2056"/>
                  </a:cxn>
                  <a:cxn ang="0">
                    <a:pos x="3036" y="2251"/>
                  </a:cxn>
                  <a:cxn ang="0">
                    <a:pos x="3015" y="2448"/>
                  </a:cxn>
                  <a:cxn ang="0">
                    <a:pos x="3004" y="2644"/>
                  </a:cxn>
                  <a:cxn ang="0">
                    <a:pos x="2984" y="2841"/>
                  </a:cxn>
                  <a:cxn ang="0">
                    <a:pos x="2974" y="3036"/>
                  </a:cxn>
                  <a:cxn ang="0">
                    <a:pos x="2942" y="3212"/>
                  </a:cxn>
                  <a:cxn ang="0">
                    <a:pos x="2787" y="3306"/>
                  </a:cxn>
                  <a:cxn ang="0">
                    <a:pos x="2643" y="3430"/>
                  </a:cxn>
                  <a:cxn ang="0">
                    <a:pos x="2489" y="3544"/>
                  </a:cxn>
                  <a:cxn ang="0">
                    <a:pos x="2323" y="3656"/>
                  </a:cxn>
                  <a:cxn ang="0">
                    <a:pos x="2158" y="3770"/>
                  </a:cxn>
                  <a:cxn ang="0">
                    <a:pos x="2003" y="3885"/>
                  </a:cxn>
                  <a:cxn ang="0">
                    <a:pos x="1858" y="3885"/>
                  </a:cxn>
                  <a:cxn ang="0">
                    <a:pos x="1693" y="3780"/>
                  </a:cxn>
                  <a:cxn ang="0">
                    <a:pos x="1528" y="3718"/>
                  </a:cxn>
                  <a:cxn ang="0">
                    <a:pos x="1352" y="3626"/>
                  </a:cxn>
                  <a:cxn ang="0">
                    <a:pos x="1177" y="3544"/>
                  </a:cxn>
                  <a:cxn ang="0">
                    <a:pos x="1002" y="3461"/>
                  </a:cxn>
                  <a:cxn ang="0">
                    <a:pos x="836" y="3377"/>
                  </a:cxn>
                  <a:cxn ang="0">
                    <a:pos x="671" y="3264"/>
                  </a:cxn>
                  <a:cxn ang="0">
                    <a:pos x="516" y="3150"/>
                  </a:cxn>
                  <a:cxn ang="0">
                    <a:pos x="382" y="3016"/>
                  </a:cxn>
                  <a:cxn ang="0">
                    <a:pos x="227" y="2871"/>
                  </a:cxn>
                  <a:cxn ang="0">
                    <a:pos x="83" y="2748"/>
                  </a:cxn>
                  <a:cxn ang="0">
                    <a:pos x="0" y="2603"/>
                  </a:cxn>
                  <a:cxn ang="0">
                    <a:pos x="30" y="2397"/>
                  </a:cxn>
                  <a:cxn ang="0">
                    <a:pos x="30" y="2221"/>
                  </a:cxn>
                  <a:cxn ang="0">
                    <a:pos x="21" y="2024"/>
                  </a:cxn>
                  <a:cxn ang="0">
                    <a:pos x="10" y="1828"/>
                  </a:cxn>
                  <a:cxn ang="0">
                    <a:pos x="21" y="1642"/>
                  </a:cxn>
                  <a:cxn ang="0">
                    <a:pos x="62" y="1466"/>
                  </a:cxn>
                  <a:cxn ang="0">
                    <a:pos x="113" y="1280"/>
                  </a:cxn>
                  <a:cxn ang="0">
                    <a:pos x="165" y="1085"/>
                  </a:cxn>
                  <a:cxn ang="0">
                    <a:pos x="206" y="888"/>
                  </a:cxn>
                  <a:cxn ang="0">
                    <a:pos x="330" y="754"/>
                  </a:cxn>
                  <a:cxn ang="0">
                    <a:pos x="465" y="609"/>
                  </a:cxn>
                  <a:cxn ang="0">
                    <a:pos x="598" y="465"/>
                  </a:cxn>
                  <a:cxn ang="0">
                    <a:pos x="733" y="351"/>
                  </a:cxn>
                  <a:cxn ang="0">
                    <a:pos x="918" y="268"/>
                  </a:cxn>
                  <a:cxn ang="0">
                    <a:pos x="1094" y="206"/>
                  </a:cxn>
                  <a:cxn ang="0">
                    <a:pos x="1280" y="154"/>
                  </a:cxn>
                  <a:cxn ang="0">
                    <a:pos x="1476" y="103"/>
                  </a:cxn>
                  <a:cxn ang="0">
                    <a:pos x="1662" y="51"/>
                  </a:cxn>
                  <a:cxn ang="0">
                    <a:pos x="1858" y="0"/>
                  </a:cxn>
                  <a:cxn ang="0">
                    <a:pos x="1993" y="103"/>
                  </a:cxn>
                  <a:cxn ang="0">
                    <a:pos x="2148" y="227"/>
                  </a:cxn>
                  <a:cxn ang="0">
                    <a:pos x="2302" y="351"/>
                  </a:cxn>
                  <a:cxn ang="0">
                    <a:pos x="2457" y="486"/>
                  </a:cxn>
                  <a:cxn ang="0">
                    <a:pos x="2602" y="609"/>
                  </a:cxn>
                  <a:cxn ang="0">
                    <a:pos x="2757" y="733"/>
                  </a:cxn>
                  <a:cxn ang="0">
                    <a:pos x="2912" y="847"/>
                  </a:cxn>
                  <a:cxn ang="0">
                    <a:pos x="3056" y="950"/>
                  </a:cxn>
                </a:cxnLst>
                <a:rect l="0" t="0" r="r" b="b"/>
                <a:pathLst>
                  <a:path w="3087" h="3936">
                    <a:moveTo>
                      <a:pt x="3056" y="950"/>
                    </a:moveTo>
                    <a:lnTo>
                      <a:pt x="3066" y="971"/>
                    </a:lnTo>
                    <a:lnTo>
                      <a:pt x="3077" y="981"/>
                    </a:lnTo>
                    <a:lnTo>
                      <a:pt x="3087" y="1001"/>
                    </a:lnTo>
                    <a:lnTo>
                      <a:pt x="3087" y="1022"/>
                    </a:lnTo>
                    <a:lnTo>
                      <a:pt x="3087" y="1033"/>
                    </a:lnTo>
                    <a:lnTo>
                      <a:pt x="3087" y="1054"/>
                    </a:lnTo>
                    <a:lnTo>
                      <a:pt x="3087" y="1074"/>
                    </a:lnTo>
                    <a:lnTo>
                      <a:pt x="3087" y="1095"/>
                    </a:lnTo>
                    <a:lnTo>
                      <a:pt x="3087" y="1115"/>
                    </a:lnTo>
                    <a:lnTo>
                      <a:pt x="3087" y="1115"/>
                    </a:lnTo>
                    <a:lnTo>
                      <a:pt x="3087" y="1126"/>
                    </a:lnTo>
                    <a:lnTo>
                      <a:pt x="3087" y="1147"/>
                    </a:lnTo>
                    <a:lnTo>
                      <a:pt x="3087" y="1168"/>
                    </a:lnTo>
                    <a:lnTo>
                      <a:pt x="3087" y="1188"/>
                    </a:lnTo>
                    <a:lnTo>
                      <a:pt x="3087" y="1209"/>
                    </a:lnTo>
                    <a:lnTo>
                      <a:pt x="3087" y="1229"/>
                    </a:lnTo>
                    <a:lnTo>
                      <a:pt x="3087" y="1250"/>
                    </a:lnTo>
                    <a:lnTo>
                      <a:pt x="3087" y="1260"/>
                    </a:lnTo>
                    <a:lnTo>
                      <a:pt x="3087" y="1280"/>
                    </a:lnTo>
                    <a:lnTo>
                      <a:pt x="3087" y="1301"/>
                    </a:lnTo>
                    <a:lnTo>
                      <a:pt x="3087" y="1322"/>
                    </a:lnTo>
                    <a:lnTo>
                      <a:pt x="3087" y="1342"/>
                    </a:lnTo>
                    <a:lnTo>
                      <a:pt x="3087" y="1363"/>
                    </a:lnTo>
                    <a:lnTo>
                      <a:pt x="3087" y="1384"/>
                    </a:lnTo>
                    <a:lnTo>
                      <a:pt x="3087" y="1394"/>
                    </a:lnTo>
                    <a:lnTo>
                      <a:pt x="3077" y="1415"/>
                    </a:lnTo>
                    <a:lnTo>
                      <a:pt x="3077" y="1436"/>
                    </a:lnTo>
                    <a:lnTo>
                      <a:pt x="3077" y="1456"/>
                    </a:lnTo>
                    <a:lnTo>
                      <a:pt x="3077" y="1477"/>
                    </a:lnTo>
                    <a:lnTo>
                      <a:pt x="3077" y="1498"/>
                    </a:lnTo>
                    <a:lnTo>
                      <a:pt x="3077" y="1518"/>
                    </a:lnTo>
                    <a:lnTo>
                      <a:pt x="3077" y="1529"/>
                    </a:lnTo>
                    <a:lnTo>
                      <a:pt x="3077" y="1550"/>
                    </a:lnTo>
                    <a:lnTo>
                      <a:pt x="3077" y="1570"/>
                    </a:lnTo>
                    <a:lnTo>
                      <a:pt x="3077" y="1591"/>
                    </a:lnTo>
                    <a:lnTo>
                      <a:pt x="3077" y="1612"/>
                    </a:lnTo>
                    <a:lnTo>
                      <a:pt x="3077" y="1632"/>
                    </a:lnTo>
                    <a:lnTo>
                      <a:pt x="3066" y="1653"/>
                    </a:lnTo>
                    <a:lnTo>
                      <a:pt x="3066" y="1663"/>
                    </a:lnTo>
                    <a:lnTo>
                      <a:pt x="3066" y="1683"/>
                    </a:lnTo>
                    <a:lnTo>
                      <a:pt x="3066" y="1704"/>
                    </a:lnTo>
                    <a:lnTo>
                      <a:pt x="3066" y="1725"/>
                    </a:lnTo>
                    <a:lnTo>
                      <a:pt x="3066" y="1745"/>
                    </a:lnTo>
                    <a:lnTo>
                      <a:pt x="3066" y="1766"/>
                    </a:lnTo>
                    <a:lnTo>
                      <a:pt x="3066" y="1787"/>
                    </a:lnTo>
                    <a:lnTo>
                      <a:pt x="3066" y="1807"/>
                    </a:lnTo>
                    <a:lnTo>
                      <a:pt x="3056" y="1818"/>
                    </a:lnTo>
                    <a:lnTo>
                      <a:pt x="3056" y="1839"/>
                    </a:lnTo>
                    <a:lnTo>
                      <a:pt x="3056" y="1859"/>
                    </a:lnTo>
                    <a:lnTo>
                      <a:pt x="3056" y="1880"/>
                    </a:lnTo>
                    <a:lnTo>
                      <a:pt x="3056" y="1901"/>
                    </a:lnTo>
                    <a:lnTo>
                      <a:pt x="3056" y="1921"/>
                    </a:lnTo>
                    <a:lnTo>
                      <a:pt x="3056" y="1942"/>
                    </a:lnTo>
                    <a:lnTo>
                      <a:pt x="3056" y="1953"/>
                    </a:lnTo>
                    <a:lnTo>
                      <a:pt x="3046" y="1973"/>
                    </a:lnTo>
                    <a:lnTo>
                      <a:pt x="3046" y="1994"/>
                    </a:lnTo>
                    <a:lnTo>
                      <a:pt x="3046" y="2015"/>
                    </a:lnTo>
                    <a:lnTo>
                      <a:pt x="3046" y="2035"/>
                    </a:lnTo>
                    <a:lnTo>
                      <a:pt x="3046" y="2056"/>
                    </a:lnTo>
                    <a:lnTo>
                      <a:pt x="3046" y="2076"/>
                    </a:lnTo>
                    <a:lnTo>
                      <a:pt x="3046" y="2097"/>
                    </a:lnTo>
                    <a:lnTo>
                      <a:pt x="3036" y="2118"/>
                    </a:lnTo>
                    <a:lnTo>
                      <a:pt x="3036" y="2127"/>
                    </a:lnTo>
                    <a:lnTo>
                      <a:pt x="3036" y="2148"/>
                    </a:lnTo>
                    <a:lnTo>
                      <a:pt x="3036" y="2169"/>
                    </a:lnTo>
                    <a:lnTo>
                      <a:pt x="3036" y="2189"/>
                    </a:lnTo>
                    <a:lnTo>
                      <a:pt x="3036" y="2210"/>
                    </a:lnTo>
                    <a:lnTo>
                      <a:pt x="3036" y="2231"/>
                    </a:lnTo>
                    <a:lnTo>
                      <a:pt x="3036" y="2251"/>
                    </a:lnTo>
                    <a:lnTo>
                      <a:pt x="3025" y="2273"/>
                    </a:lnTo>
                    <a:lnTo>
                      <a:pt x="3025" y="2283"/>
                    </a:lnTo>
                    <a:lnTo>
                      <a:pt x="3025" y="2303"/>
                    </a:lnTo>
                    <a:lnTo>
                      <a:pt x="3025" y="2324"/>
                    </a:lnTo>
                    <a:lnTo>
                      <a:pt x="3025" y="2345"/>
                    </a:lnTo>
                    <a:lnTo>
                      <a:pt x="3025" y="2365"/>
                    </a:lnTo>
                    <a:lnTo>
                      <a:pt x="3025" y="2386"/>
                    </a:lnTo>
                    <a:lnTo>
                      <a:pt x="3015" y="2407"/>
                    </a:lnTo>
                    <a:lnTo>
                      <a:pt x="3015" y="2427"/>
                    </a:lnTo>
                    <a:lnTo>
                      <a:pt x="3015" y="2448"/>
                    </a:lnTo>
                    <a:lnTo>
                      <a:pt x="3015" y="2468"/>
                    </a:lnTo>
                    <a:lnTo>
                      <a:pt x="3015" y="2479"/>
                    </a:lnTo>
                    <a:lnTo>
                      <a:pt x="3015" y="2500"/>
                    </a:lnTo>
                    <a:lnTo>
                      <a:pt x="3004" y="2521"/>
                    </a:lnTo>
                    <a:lnTo>
                      <a:pt x="3004" y="2541"/>
                    </a:lnTo>
                    <a:lnTo>
                      <a:pt x="3004" y="2562"/>
                    </a:lnTo>
                    <a:lnTo>
                      <a:pt x="3004" y="2582"/>
                    </a:lnTo>
                    <a:lnTo>
                      <a:pt x="3004" y="2603"/>
                    </a:lnTo>
                    <a:lnTo>
                      <a:pt x="3004" y="2624"/>
                    </a:lnTo>
                    <a:lnTo>
                      <a:pt x="3004" y="2644"/>
                    </a:lnTo>
                    <a:lnTo>
                      <a:pt x="2995" y="2665"/>
                    </a:lnTo>
                    <a:lnTo>
                      <a:pt x="2995" y="2686"/>
                    </a:lnTo>
                    <a:lnTo>
                      <a:pt x="2995" y="2697"/>
                    </a:lnTo>
                    <a:lnTo>
                      <a:pt x="2995" y="2717"/>
                    </a:lnTo>
                    <a:lnTo>
                      <a:pt x="2995" y="2738"/>
                    </a:lnTo>
                    <a:lnTo>
                      <a:pt x="2995" y="2758"/>
                    </a:lnTo>
                    <a:lnTo>
                      <a:pt x="2995" y="2779"/>
                    </a:lnTo>
                    <a:lnTo>
                      <a:pt x="2984" y="2800"/>
                    </a:lnTo>
                    <a:lnTo>
                      <a:pt x="2984" y="2820"/>
                    </a:lnTo>
                    <a:lnTo>
                      <a:pt x="2984" y="2841"/>
                    </a:lnTo>
                    <a:lnTo>
                      <a:pt x="2984" y="2862"/>
                    </a:lnTo>
                    <a:lnTo>
                      <a:pt x="2984" y="2882"/>
                    </a:lnTo>
                    <a:lnTo>
                      <a:pt x="2984" y="2903"/>
                    </a:lnTo>
                    <a:lnTo>
                      <a:pt x="2984" y="2923"/>
                    </a:lnTo>
                    <a:lnTo>
                      <a:pt x="2974" y="2944"/>
                    </a:lnTo>
                    <a:lnTo>
                      <a:pt x="2974" y="2965"/>
                    </a:lnTo>
                    <a:lnTo>
                      <a:pt x="2974" y="2975"/>
                    </a:lnTo>
                    <a:lnTo>
                      <a:pt x="2974" y="2995"/>
                    </a:lnTo>
                    <a:lnTo>
                      <a:pt x="2974" y="3016"/>
                    </a:lnTo>
                    <a:lnTo>
                      <a:pt x="2974" y="3036"/>
                    </a:lnTo>
                    <a:lnTo>
                      <a:pt x="2974" y="3057"/>
                    </a:lnTo>
                    <a:lnTo>
                      <a:pt x="2974" y="3079"/>
                    </a:lnTo>
                    <a:lnTo>
                      <a:pt x="2963" y="3099"/>
                    </a:lnTo>
                    <a:lnTo>
                      <a:pt x="2963" y="3120"/>
                    </a:lnTo>
                    <a:lnTo>
                      <a:pt x="2963" y="3141"/>
                    </a:lnTo>
                    <a:lnTo>
                      <a:pt x="2963" y="3161"/>
                    </a:lnTo>
                    <a:lnTo>
                      <a:pt x="2963" y="3161"/>
                    </a:lnTo>
                    <a:lnTo>
                      <a:pt x="2963" y="3182"/>
                    </a:lnTo>
                    <a:lnTo>
                      <a:pt x="2953" y="3203"/>
                    </a:lnTo>
                    <a:lnTo>
                      <a:pt x="2942" y="3212"/>
                    </a:lnTo>
                    <a:lnTo>
                      <a:pt x="2933" y="3223"/>
                    </a:lnTo>
                    <a:lnTo>
                      <a:pt x="2912" y="3233"/>
                    </a:lnTo>
                    <a:lnTo>
                      <a:pt x="2901" y="3244"/>
                    </a:lnTo>
                    <a:lnTo>
                      <a:pt x="2881" y="3254"/>
                    </a:lnTo>
                    <a:lnTo>
                      <a:pt x="2871" y="3264"/>
                    </a:lnTo>
                    <a:lnTo>
                      <a:pt x="2850" y="3274"/>
                    </a:lnTo>
                    <a:lnTo>
                      <a:pt x="2830" y="3285"/>
                    </a:lnTo>
                    <a:lnTo>
                      <a:pt x="2819" y="3285"/>
                    </a:lnTo>
                    <a:lnTo>
                      <a:pt x="2798" y="3295"/>
                    </a:lnTo>
                    <a:lnTo>
                      <a:pt x="2787" y="3306"/>
                    </a:lnTo>
                    <a:lnTo>
                      <a:pt x="2787" y="3306"/>
                    </a:lnTo>
                    <a:lnTo>
                      <a:pt x="2767" y="3326"/>
                    </a:lnTo>
                    <a:lnTo>
                      <a:pt x="2757" y="3336"/>
                    </a:lnTo>
                    <a:lnTo>
                      <a:pt x="2736" y="3347"/>
                    </a:lnTo>
                    <a:lnTo>
                      <a:pt x="2725" y="3368"/>
                    </a:lnTo>
                    <a:lnTo>
                      <a:pt x="2705" y="3377"/>
                    </a:lnTo>
                    <a:lnTo>
                      <a:pt x="2695" y="3388"/>
                    </a:lnTo>
                    <a:lnTo>
                      <a:pt x="2674" y="3398"/>
                    </a:lnTo>
                    <a:lnTo>
                      <a:pt x="2664" y="3409"/>
                    </a:lnTo>
                    <a:lnTo>
                      <a:pt x="2643" y="3430"/>
                    </a:lnTo>
                    <a:lnTo>
                      <a:pt x="2633" y="3439"/>
                    </a:lnTo>
                    <a:lnTo>
                      <a:pt x="2613" y="3450"/>
                    </a:lnTo>
                    <a:lnTo>
                      <a:pt x="2602" y="3461"/>
                    </a:lnTo>
                    <a:lnTo>
                      <a:pt x="2581" y="3471"/>
                    </a:lnTo>
                    <a:lnTo>
                      <a:pt x="2571" y="3491"/>
                    </a:lnTo>
                    <a:lnTo>
                      <a:pt x="2551" y="3502"/>
                    </a:lnTo>
                    <a:lnTo>
                      <a:pt x="2530" y="3512"/>
                    </a:lnTo>
                    <a:lnTo>
                      <a:pt x="2519" y="3523"/>
                    </a:lnTo>
                    <a:lnTo>
                      <a:pt x="2499" y="3533"/>
                    </a:lnTo>
                    <a:lnTo>
                      <a:pt x="2489" y="3544"/>
                    </a:lnTo>
                    <a:lnTo>
                      <a:pt x="2468" y="3553"/>
                    </a:lnTo>
                    <a:lnTo>
                      <a:pt x="2457" y="3564"/>
                    </a:lnTo>
                    <a:lnTo>
                      <a:pt x="2437" y="3574"/>
                    </a:lnTo>
                    <a:lnTo>
                      <a:pt x="2416" y="3595"/>
                    </a:lnTo>
                    <a:lnTo>
                      <a:pt x="2405" y="3605"/>
                    </a:lnTo>
                    <a:lnTo>
                      <a:pt x="2385" y="3615"/>
                    </a:lnTo>
                    <a:lnTo>
                      <a:pt x="2375" y="3626"/>
                    </a:lnTo>
                    <a:lnTo>
                      <a:pt x="2354" y="3636"/>
                    </a:lnTo>
                    <a:lnTo>
                      <a:pt x="2343" y="3647"/>
                    </a:lnTo>
                    <a:lnTo>
                      <a:pt x="2323" y="3656"/>
                    </a:lnTo>
                    <a:lnTo>
                      <a:pt x="2302" y="3667"/>
                    </a:lnTo>
                    <a:lnTo>
                      <a:pt x="2292" y="3677"/>
                    </a:lnTo>
                    <a:lnTo>
                      <a:pt x="2272" y="3688"/>
                    </a:lnTo>
                    <a:lnTo>
                      <a:pt x="2261" y="3698"/>
                    </a:lnTo>
                    <a:lnTo>
                      <a:pt x="2240" y="3718"/>
                    </a:lnTo>
                    <a:lnTo>
                      <a:pt x="2230" y="3729"/>
                    </a:lnTo>
                    <a:lnTo>
                      <a:pt x="2210" y="3739"/>
                    </a:lnTo>
                    <a:lnTo>
                      <a:pt x="2189" y="3750"/>
                    </a:lnTo>
                    <a:lnTo>
                      <a:pt x="2178" y="3760"/>
                    </a:lnTo>
                    <a:lnTo>
                      <a:pt x="2158" y="3770"/>
                    </a:lnTo>
                    <a:lnTo>
                      <a:pt x="2148" y="3780"/>
                    </a:lnTo>
                    <a:lnTo>
                      <a:pt x="2127" y="3791"/>
                    </a:lnTo>
                    <a:lnTo>
                      <a:pt x="2117" y="3801"/>
                    </a:lnTo>
                    <a:lnTo>
                      <a:pt x="2096" y="3812"/>
                    </a:lnTo>
                    <a:lnTo>
                      <a:pt x="2085" y="3832"/>
                    </a:lnTo>
                    <a:lnTo>
                      <a:pt x="2064" y="3842"/>
                    </a:lnTo>
                    <a:lnTo>
                      <a:pt x="2055" y="3853"/>
                    </a:lnTo>
                    <a:lnTo>
                      <a:pt x="2034" y="3864"/>
                    </a:lnTo>
                    <a:lnTo>
                      <a:pt x="2023" y="3874"/>
                    </a:lnTo>
                    <a:lnTo>
                      <a:pt x="2003" y="3885"/>
                    </a:lnTo>
                    <a:lnTo>
                      <a:pt x="1993" y="3905"/>
                    </a:lnTo>
                    <a:lnTo>
                      <a:pt x="1972" y="3915"/>
                    </a:lnTo>
                    <a:lnTo>
                      <a:pt x="1961" y="3926"/>
                    </a:lnTo>
                    <a:lnTo>
                      <a:pt x="1941" y="3936"/>
                    </a:lnTo>
                    <a:lnTo>
                      <a:pt x="1941" y="3936"/>
                    </a:lnTo>
                    <a:lnTo>
                      <a:pt x="1931" y="3926"/>
                    </a:lnTo>
                    <a:lnTo>
                      <a:pt x="1910" y="3915"/>
                    </a:lnTo>
                    <a:lnTo>
                      <a:pt x="1890" y="3905"/>
                    </a:lnTo>
                    <a:lnTo>
                      <a:pt x="1879" y="3894"/>
                    </a:lnTo>
                    <a:lnTo>
                      <a:pt x="1858" y="3885"/>
                    </a:lnTo>
                    <a:lnTo>
                      <a:pt x="1838" y="3874"/>
                    </a:lnTo>
                    <a:lnTo>
                      <a:pt x="1828" y="3864"/>
                    </a:lnTo>
                    <a:lnTo>
                      <a:pt x="1807" y="3853"/>
                    </a:lnTo>
                    <a:lnTo>
                      <a:pt x="1796" y="3842"/>
                    </a:lnTo>
                    <a:lnTo>
                      <a:pt x="1776" y="3832"/>
                    </a:lnTo>
                    <a:lnTo>
                      <a:pt x="1755" y="3822"/>
                    </a:lnTo>
                    <a:lnTo>
                      <a:pt x="1745" y="3812"/>
                    </a:lnTo>
                    <a:lnTo>
                      <a:pt x="1724" y="3801"/>
                    </a:lnTo>
                    <a:lnTo>
                      <a:pt x="1703" y="3791"/>
                    </a:lnTo>
                    <a:lnTo>
                      <a:pt x="1693" y="3780"/>
                    </a:lnTo>
                    <a:lnTo>
                      <a:pt x="1673" y="3770"/>
                    </a:lnTo>
                    <a:lnTo>
                      <a:pt x="1652" y="3760"/>
                    </a:lnTo>
                    <a:lnTo>
                      <a:pt x="1631" y="3760"/>
                    </a:lnTo>
                    <a:lnTo>
                      <a:pt x="1621" y="3750"/>
                    </a:lnTo>
                    <a:lnTo>
                      <a:pt x="1600" y="3739"/>
                    </a:lnTo>
                    <a:lnTo>
                      <a:pt x="1579" y="3739"/>
                    </a:lnTo>
                    <a:lnTo>
                      <a:pt x="1559" y="3729"/>
                    </a:lnTo>
                    <a:lnTo>
                      <a:pt x="1538" y="3729"/>
                    </a:lnTo>
                    <a:lnTo>
                      <a:pt x="1538" y="3729"/>
                    </a:lnTo>
                    <a:lnTo>
                      <a:pt x="1528" y="3718"/>
                    </a:lnTo>
                    <a:lnTo>
                      <a:pt x="1508" y="3709"/>
                    </a:lnTo>
                    <a:lnTo>
                      <a:pt x="1487" y="3698"/>
                    </a:lnTo>
                    <a:lnTo>
                      <a:pt x="1476" y="3688"/>
                    </a:lnTo>
                    <a:lnTo>
                      <a:pt x="1456" y="3677"/>
                    </a:lnTo>
                    <a:lnTo>
                      <a:pt x="1435" y="3677"/>
                    </a:lnTo>
                    <a:lnTo>
                      <a:pt x="1425" y="3667"/>
                    </a:lnTo>
                    <a:lnTo>
                      <a:pt x="1405" y="3656"/>
                    </a:lnTo>
                    <a:lnTo>
                      <a:pt x="1384" y="3647"/>
                    </a:lnTo>
                    <a:lnTo>
                      <a:pt x="1373" y="3636"/>
                    </a:lnTo>
                    <a:lnTo>
                      <a:pt x="1352" y="3626"/>
                    </a:lnTo>
                    <a:lnTo>
                      <a:pt x="1332" y="3626"/>
                    </a:lnTo>
                    <a:lnTo>
                      <a:pt x="1321" y="3615"/>
                    </a:lnTo>
                    <a:lnTo>
                      <a:pt x="1300" y="3605"/>
                    </a:lnTo>
                    <a:lnTo>
                      <a:pt x="1280" y="3595"/>
                    </a:lnTo>
                    <a:lnTo>
                      <a:pt x="1259" y="3585"/>
                    </a:lnTo>
                    <a:lnTo>
                      <a:pt x="1249" y="3585"/>
                    </a:lnTo>
                    <a:lnTo>
                      <a:pt x="1229" y="3574"/>
                    </a:lnTo>
                    <a:lnTo>
                      <a:pt x="1208" y="3564"/>
                    </a:lnTo>
                    <a:lnTo>
                      <a:pt x="1197" y="3553"/>
                    </a:lnTo>
                    <a:lnTo>
                      <a:pt x="1177" y="3544"/>
                    </a:lnTo>
                    <a:lnTo>
                      <a:pt x="1156" y="3544"/>
                    </a:lnTo>
                    <a:lnTo>
                      <a:pt x="1146" y="3533"/>
                    </a:lnTo>
                    <a:lnTo>
                      <a:pt x="1126" y="3523"/>
                    </a:lnTo>
                    <a:lnTo>
                      <a:pt x="1105" y="3512"/>
                    </a:lnTo>
                    <a:lnTo>
                      <a:pt x="1094" y="3502"/>
                    </a:lnTo>
                    <a:lnTo>
                      <a:pt x="1074" y="3502"/>
                    </a:lnTo>
                    <a:lnTo>
                      <a:pt x="1053" y="3491"/>
                    </a:lnTo>
                    <a:lnTo>
                      <a:pt x="1043" y="3482"/>
                    </a:lnTo>
                    <a:lnTo>
                      <a:pt x="1022" y="3471"/>
                    </a:lnTo>
                    <a:lnTo>
                      <a:pt x="1002" y="3461"/>
                    </a:lnTo>
                    <a:lnTo>
                      <a:pt x="991" y="3450"/>
                    </a:lnTo>
                    <a:lnTo>
                      <a:pt x="970" y="3450"/>
                    </a:lnTo>
                    <a:lnTo>
                      <a:pt x="950" y="3439"/>
                    </a:lnTo>
                    <a:lnTo>
                      <a:pt x="939" y="3430"/>
                    </a:lnTo>
                    <a:lnTo>
                      <a:pt x="918" y="3419"/>
                    </a:lnTo>
                    <a:lnTo>
                      <a:pt x="898" y="3409"/>
                    </a:lnTo>
                    <a:lnTo>
                      <a:pt x="888" y="3398"/>
                    </a:lnTo>
                    <a:lnTo>
                      <a:pt x="867" y="3388"/>
                    </a:lnTo>
                    <a:lnTo>
                      <a:pt x="847" y="3377"/>
                    </a:lnTo>
                    <a:lnTo>
                      <a:pt x="836" y="3377"/>
                    </a:lnTo>
                    <a:lnTo>
                      <a:pt x="815" y="3368"/>
                    </a:lnTo>
                    <a:lnTo>
                      <a:pt x="805" y="3357"/>
                    </a:lnTo>
                    <a:lnTo>
                      <a:pt x="785" y="3347"/>
                    </a:lnTo>
                    <a:lnTo>
                      <a:pt x="764" y="3336"/>
                    </a:lnTo>
                    <a:lnTo>
                      <a:pt x="753" y="3326"/>
                    </a:lnTo>
                    <a:lnTo>
                      <a:pt x="733" y="3315"/>
                    </a:lnTo>
                    <a:lnTo>
                      <a:pt x="723" y="3306"/>
                    </a:lnTo>
                    <a:lnTo>
                      <a:pt x="702" y="3295"/>
                    </a:lnTo>
                    <a:lnTo>
                      <a:pt x="691" y="3285"/>
                    </a:lnTo>
                    <a:lnTo>
                      <a:pt x="671" y="3264"/>
                    </a:lnTo>
                    <a:lnTo>
                      <a:pt x="650" y="3254"/>
                    </a:lnTo>
                    <a:lnTo>
                      <a:pt x="640" y="3244"/>
                    </a:lnTo>
                    <a:lnTo>
                      <a:pt x="619" y="3233"/>
                    </a:lnTo>
                    <a:lnTo>
                      <a:pt x="609" y="3223"/>
                    </a:lnTo>
                    <a:lnTo>
                      <a:pt x="588" y="3212"/>
                    </a:lnTo>
                    <a:lnTo>
                      <a:pt x="578" y="3203"/>
                    </a:lnTo>
                    <a:lnTo>
                      <a:pt x="557" y="3182"/>
                    </a:lnTo>
                    <a:lnTo>
                      <a:pt x="547" y="3171"/>
                    </a:lnTo>
                    <a:lnTo>
                      <a:pt x="526" y="3161"/>
                    </a:lnTo>
                    <a:lnTo>
                      <a:pt x="516" y="3150"/>
                    </a:lnTo>
                    <a:lnTo>
                      <a:pt x="495" y="3130"/>
                    </a:lnTo>
                    <a:lnTo>
                      <a:pt x="495" y="3130"/>
                    </a:lnTo>
                    <a:lnTo>
                      <a:pt x="485" y="3120"/>
                    </a:lnTo>
                    <a:lnTo>
                      <a:pt x="474" y="3099"/>
                    </a:lnTo>
                    <a:lnTo>
                      <a:pt x="454" y="3089"/>
                    </a:lnTo>
                    <a:lnTo>
                      <a:pt x="444" y="3068"/>
                    </a:lnTo>
                    <a:lnTo>
                      <a:pt x="433" y="3057"/>
                    </a:lnTo>
                    <a:lnTo>
                      <a:pt x="413" y="3047"/>
                    </a:lnTo>
                    <a:lnTo>
                      <a:pt x="403" y="3027"/>
                    </a:lnTo>
                    <a:lnTo>
                      <a:pt x="382" y="3016"/>
                    </a:lnTo>
                    <a:lnTo>
                      <a:pt x="371" y="3006"/>
                    </a:lnTo>
                    <a:lnTo>
                      <a:pt x="351" y="2985"/>
                    </a:lnTo>
                    <a:lnTo>
                      <a:pt x="341" y="2975"/>
                    </a:lnTo>
                    <a:lnTo>
                      <a:pt x="320" y="2954"/>
                    </a:lnTo>
                    <a:lnTo>
                      <a:pt x="309" y="2944"/>
                    </a:lnTo>
                    <a:lnTo>
                      <a:pt x="289" y="2933"/>
                    </a:lnTo>
                    <a:lnTo>
                      <a:pt x="279" y="2913"/>
                    </a:lnTo>
                    <a:lnTo>
                      <a:pt x="257" y="2903"/>
                    </a:lnTo>
                    <a:lnTo>
                      <a:pt x="248" y="2892"/>
                    </a:lnTo>
                    <a:lnTo>
                      <a:pt x="227" y="2871"/>
                    </a:lnTo>
                    <a:lnTo>
                      <a:pt x="216" y="2862"/>
                    </a:lnTo>
                    <a:lnTo>
                      <a:pt x="195" y="2851"/>
                    </a:lnTo>
                    <a:lnTo>
                      <a:pt x="186" y="2841"/>
                    </a:lnTo>
                    <a:lnTo>
                      <a:pt x="165" y="2820"/>
                    </a:lnTo>
                    <a:lnTo>
                      <a:pt x="154" y="2809"/>
                    </a:lnTo>
                    <a:lnTo>
                      <a:pt x="134" y="2800"/>
                    </a:lnTo>
                    <a:lnTo>
                      <a:pt x="124" y="2779"/>
                    </a:lnTo>
                    <a:lnTo>
                      <a:pt x="103" y="2768"/>
                    </a:lnTo>
                    <a:lnTo>
                      <a:pt x="92" y="2758"/>
                    </a:lnTo>
                    <a:lnTo>
                      <a:pt x="83" y="2748"/>
                    </a:lnTo>
                    <a:lnTo>
                      <a:pt x="62" y="2727"/>
                    </a:lnTo>
                    <a:lnTo>
                      <a:pt x="51" y="2717"/>
                    </a:lnTo>
                    <a:lnTo>
                      <a:pt x="30" y="2706"/>
                    </a:lnTo>
                    <a:lnTo>
                      <a:pt x="21" y="2686"/>
                    </a:lnTo>
                    <a:lnTo>
                      <a:pt x="0" y="2676"/>
                    </a:lnTo>
                    <a:lnTo>
                      <a:pt x="0" y="2676"/>
                    </a:lnTo>
                    <a:lnTo>
                      <a:pt x="0" y="2654"/>
                    </a:lnTo>
                    <a:lnTo>
                      <a:pt x="0" y="2634"/>
                    </a:lnTo>
                    <a:lnTo>
                      <a:pt x="0" y="2613"/>
                    </a:lnTo>
                    <a:lnTo>
                      <a:pt x="0" y="2603"/>
                    </a:lnTo>
                    <a:lnTo>
                      <a:pt x="0" y="2582"/>
                    </a:lnTo>
                    <a:lnTo>
                      <a:pt x="10" y="2562"/>
                    </a:lnTo>
                    <a:lnTo>
                      <a:pt x="10" y="2541"/>
                    </a:lnTo>
                    <a:lnTo>
                      <a:pt x="10" y="2521"/>
                    </a:lnTo>
                    <a:lnTo>
                      <a:pt x="21" y="2500"/>
                    </a:lnTo>
                    <a:lnTo>
                      <a:pt x="21" y="2479"/>
                    </a:lnTo>
                    <a:lnTo>
                      <a:pt x="21" y="2459"/>
                    </a:lnTo>
                    <a:lnTo>
                      <a:pt x="30" y="2438"/>
                    </a:lnTo>
                    <a:lnTo>
                      <a:pt x="30" y="2417"/>
                    </a:lnTo>
                    <a:lnTo>
                      <a:pt x="30" y="2397"/>
                    </a:lnTo>
                    <a:lnTo>
                      <a:pt x="30" y="2376"/>
                    </a:lnTo>
                    <a:lnTo>
                      <a:pt x="30" y="2356"/>
                    </a:lnTo>
                    <a:lnTo>
                      <a:pt x="30" y="2356"/>
                    </a:lnTo>
                    <a:lnTo>
                      <a:pt x="30" y="2345"/>
                    </a:lnTo>
                    <a:lnTo>
                      <a:pt x="30" y="2324"/>
                    </a:lnTo>
                    <a:lnTo>
                      <a:pt x="30" y="2303"/>
                    </a:lnTo>
                    <a:lnTo>
                      <a:pt x="30" y="2283"/>
                    </a:lnTo>
                    <a:lnTo>
                      <a:pt x="30" y="2262"/>
                    </a:lnTo>
                    <a:lnTo>
                      <a:pt x="30" y="2242"/>
                    </a:lnTo>
                    <a:lnTo>
                      <a:pt x="30" y="2221"/>
                    </a:lnTo>
                    <a:lnTo>
                      <a:pt x="30" y="2200"/>
                    </a:lnTo>
                    <a:lnTo>
                      <a:pt x="30" y="2180"/>
                    </a:lnTo>
                    <a:lnTo>
                      <a:pt x="30" y="2169"/>
                    </a:lnTo>
                    <a:lnTo>
                      <a:pt x="30" y="2148"/>
                    </a:lnTo>
                    <a:lnTo>
                      <a:pt x="30" y="2127"/>
                    </a:lnTo>
                    <a:lnTo>
                      <a:pt x="21" y="2107"/>
                    </a:lnTo>
                    <a:lnTo>
                      <a:pt x="21" y="2086"/>
                    </a:lnTo>
                    <a:lnTo>
                      <a:pt x="21" y="2066"/>
                    </a:lnTo>
                    <a:lnTo>
                      <a:pt x="21" y="2045"/>
                    </a:lnTo>
                    <a:lnTo>
                      <a:pt x="21" y="2024"/>
                    </a:lnTo>
                    <a:lnTo>
                      <a:pt x="21" y="2004"/>
                    </a:lnTo>
                    <a:lnTo>
                      <a:pt x="21" y="1983"/>
                    </a:lnTo>
                    <a:lnTo>
                      <a:pt x="21" y="1973"/>
                    </a:lnTo>
                    <a:lnTo>
                      <a:pt x="21" y="1953"/>
                    </a:lnTo>
                    <a:lnTo>
                      <a:pt x="10" y="1932"/>
                    </a:lnTo>
                    <a:lnTo>
                      <a:pt x="10" y="1911"/>
                    </a:lnTo>
                    <a:lnTo>
                      <a:pt x="10" y="1891"/>
                    </a:lnTo>
                    <a:lnTo>
                      <a:pt x="10" y="1869"/>
                    </a:lnTo>
                    <a:lnTo>
                      <a:pt x="10" y="1848"/>
                    </a:lnTo>
                    <a:lnTo>
                      <a:pt x="10" y="1828"/>
                    </a:lnTo>
                    <a:lnTo>
                      <a:pt x="10" y="1807"/>
                    </a:lnTo>
                    <a:lnTo>
                      <a:pt x="10" y="1787"/>
                    </a:lnTo>
                    <a:lnTo>
                      <a:pt x="10" y="1777"/>
                    </a:lnTo>
                    <a:lnTo>
                      <a:pt x="10" y="1756"/>
                    </a:lnTo>
                    <a:lnTo>
                      <a:pt x="10" y="1735"/>
                    </a:lnTo>
                    <a:lnTo>
                      <a:pt x="21" y="1715"/>
                    </a:lnTo>
                    <a:lnTo>
                      <a:pt x="21" y="1694"/>
                    </a:lnTo>
                    <a:lnTo>
                      <a:pt x="21" y="1674"/>
                    </a:lnTo>
                    <a:lnTo>
                      <a:pt x="21" y="1653"/>
                    </a:lnTo>
                    <a:lnTo>
                      <a:pt x="21" y="1642"/>
                    </a:lnTo>
                    <a:lnTo>
                      <a:pt x="30" y="1621"/>
                    </a:lnTo>
                    <a:lnTo>
                      <a:pt x="30" y="1601"/>
                    </a:lnTo>
                    <a:lnTo>
                      <a:pt x="30" y="1580"/>
                    </a:lnTo>
                    <a:lnTo>
                      <a:pt x="41" y="1560"/>
                    </a:lnTo>
                    <a:lnTo>
                      <a:pt x="41" y="1539"/>
                    </a:lnTo>
                    <a:lnTo>
                      <a:pt x="51" y="1529"/>
                    </a:lnTo>
                    <a:lnTo>
                      <a:pt x="51" y="1509"/>
                    </a:lnTo>
                    <a:lnTo>
                      <a:pt x="62" y="1488"/>
                    </a:lnTo>
                    <a:lnTo>
                      <a:pt x="62" y="1488"/>
                    </a:lnTo>
                    <a:lnTo>
                      <a:pt x="62" y="1466"/>
                    </a:lnTo>
                    <a:lnTo>
                      <a:pt x="72" y="1446"/>
                    </a:lnTo>
                    <a:lnTo>
                      <a:pt x="72" y="1425"/>
                    </a:lnTo>
                    <a:lnTo>
                      <a:pt x="83" y="1415"/>
                    </a:lnTo>
                    <a:lnTo>
                      <a:pt x="83" y="1394"/>
                    </a:lnTo>
                    <a:lnTo>
                      <a:pt x="92" y="1374"/>
                    </a:lnTo>
                    <a:lnTo>
                      <a:pt x="92" y="1353"/>
                    </a:lnTo>
                    <a:lnTo>
                      <a:pt x="103" y="1333"/>
                    </a:lnTo>
                    <a:lnTo>
                      <a:pt x="103" y="1312"/>
                    </a:lnTo>
                    <a:lnTo>
                      <a:pt x="113" y="1301"/>
                    </a:lnTo>
                    <a:lnTo>
                      <a:pt x="113" y="1280"/>
                    </a:lnTo>
                    <a:lnTo>
                      <a:pt x="124" y="1260"/>
                    </a:lnTo>
                    <a:lnTo>
                      <a:pt x="124" y="1239"/>
                    </a:lnTo>
                    <a:lnTo>
                      <a:pt x="134" y="1219"/>
                    </a:lnTo>
                    <a:lnTo>
                      <a:pt x="134" y="1198"/>
                    </a:lnTo>
                    <a:lnTo>
                      <a:pt x="144" y="1177"/>
                    </a:lnTo>
                    <a:lnTo>
                      <a:pt x="144" y="1168"/>
                    </a:lnTo>
                    <a:lnTo>
                      <a:pt x="154" y="1147"/>
                    </a:lnTo>
                    <a:lnTo>
                      <a:pt x="154" y="1126"/>
                    </a:lnTo>
                    <a:lnTo>
                      <a:pt x="165" y="1106"/>
                    </a:lnTo>
                    <a:lnTo>
                      <a:pt x="165" y="1085"/>
                    </a:lnTo>
                    <a:lnTo>
                      <a:pt x="175" y="1063"/>
                    </a:lnTo>
                    <a:lnTo>
                      <a:pt x="175" y="1043"/>
                    </a:lnTo>
                    <a:lnTo>
                      <a:pt x="186" y="1022"/>
                    </a:lnTo>
                    <a:lnTo>
                      <a:pt x="186" y="1001"/>
                    </a:lnTo>
                    <a:lnTo>
                      <a:pt x="195" y="981"/>
                    </a:lnTo>
                    <a:lnTo>
                      <a:pt x="195" y="960"/>
                    </a:lnTo>
                    <a:lnTo>
                      <a:pt x="195" y="939"/>
                    </a:lnTo>
                    <a:lnTo>
                      <a:pt x="206" y="930"/>
                    </a:lnTo>
                    <a:lnTo>
                      <a:pt x="206" y="909"/>
                    </a:lnTo>
                    <a:lnTo>
                      <a:pt x="206" y="888"/>
                    </a:lnTo>
                    <a:lnTo>
                      <a:pt x="206" y="868"/>
                    </a:lnTo>
                    <a:lnTo>
                      <a:pt x="206" y="868"/>
                    </a:lnTo>
                    <a:lnTo>
                      <a:pt x="227" y="847"/>
                    </a:lnTo>
                    <a:lnTo>
                      <a:pt x="237" y="836"/>
                    </a:lnTo>
                    <a:lnTo>
                      <a:pt x="257" y="827"/>
                    </a:lnTo>
                    <a:lnTo>
                      <a:pt x="268" y="816"/>
                    </a:lnTo>
                    <a:lnTo>
                      <a:pt x="289" y="795"/>
                    </a:lnTo>
                    <a:lnTo>
                      <a:pt x="300" y="785"/>
                    </a:lnTo>
                    <a:lnTo>
                      <a:pt x="309" y="774"/>
                    </a:lnTo>
                    <a:lnTo>
                      <a:pt x="330" y="754"/>
                    </a:lnTo>
                    <a:lnTo>
                      <a:pt x="341" y="744"/>
                    </a:lnTo>
                    <a:lnTo>
                      <a:pt x="362" y="733"/>
                    </a:lnTo>
                    <a:lnTo>
                      <a:pt x="371" y="713"/>
                    </a:lnTo>
                    <a:lnTo>
                      <a:pt x="382" y="703"/>
                    </a:lnTo>
                    <a:lnTo>
                      <a:pt x="392" y="681"/>
                    </a:lnTo>
                    <a:lnTo>
                      <a:pt x="413" y="671"/>
                    </a:lnTo>
                    <a:lnTo>
                      <a:pt x="423" y="660"/>
                    </a:lnTo>
                    <a:lnTo>
                      <a:pt x="433" y="640"/>
                    </a:lnTo>
                    <a:lnTo>
                      <a:pt x="454" y="630"/>
                    </a:lnTo>
                    <a:lnTo>
                      <a:pt x="465" y="609"/>
                    </a:lnTo>
                    <a:lnTo>
                      <a:pt x="474" y="599"/>
                    </a:lnTo>
                    <a:lnTo>
                      <a:pt x="485" y="578"/>
                    </a:lnTo>
                    <a:lnTo>
                      <a:pt x="506" y="568"/>
                    </a:lnTo>
                    <a:lnTo>
                      <a:pt x="516" y="547"/>
                    </a:lnTo>
                    <a:lnTo>
                      <a:pt x="526" y="537"/>
                    </a:lnTo>
                    <a:lnTo>
                      <a:pt x="547" y="516"/>
                    </a:lnTo>
                    <a:lnTo>
                      <a:pt x="557" y="506"/>
                    </a:lnTo>
                    <a:lnTo>
                      <a:pt x="568" y="495"/>
                    </a:lnTo>
                    <a:lnTo>
                      <a:pt x="578" y="475"/>
                    </a:lnTo>
                    <a:lnTo>
                      <a:pt x="598" y="465"/>
                    </a:lnTo>
                    <a:lnTo>
                      <a:pt x="609" y="444"/>
                    </a:lnTo>
                    <a:lnTo>
                      <a:pt x="630" y="433"/>
                    </a:lnTo>
                    <a:lnTo>
                      <a:pt x="640" y="424"/>
                    </a:lnTo>
                    <a:lnTo>
                      <a:pt x="650" y="403"/>
                    </a:lnTo>
                    <a:lnTo>
                      <a:pt x="671" y="392"/>
                    </a:lnTo>
                    <a:lnTo>
                      <a:pt x="682" y="382"/>
                    </a:lnTo>
                    <a:lnTo>
                      <a:pt x="702" y="372"/>
                    </a:lnTo>
                    <a:lnTo>
                      <a:pt x="702" y="372"/>
                    </a:lnTo>
                    <a:lnTo>
                      <a:pt x="712" y="362"/>
                    </a:lnTo>
                    <a:lnTo>
                      <a:pt x="733" y="351"/>
                    </a:lnTo>
                    <a:lnTo>
                      <a:pt x="753" y="341"/>
                    </a:lnTo>
                    <a:lnTo>
                      <a:pt x="774" y="330"/>
                    </a:lnTo>
                    <a:lnTo>
                      <a:pt x="785" y="321"/>
                    </a:lnTo>
                    <a:lnTo>
                      <a:pt x="805" y="321"/>
                    </a:lnTo>
                    <a:lnTo>
                      <a:pt x="826" y="310"/>
                    </a:lnTo>
                    <a:lnTo>
                      <a:pt x="847" y="300"/>
                    </a:lnTo>
                    <a:lnTo>
                      <a:pt x="856" y="289"/>
                    </a:lnTo>
                    <a:lnTo>
                      <a:pt x="877" y="289"/>
                    </a:lnTo>
                    <a:lnTo>
                      <a:pt x="898" y="278"/>
                    </a:lnTo>
                    <a:lnTo>
                      <a:pt x="918" y="268"/>
                    </a:lnTo>
                    <a:lnTo>
                      <a:pt x="929" y="268"/>
                    </a:lnTo>
                    <a:lnTo>
                      <a:pt x="950" y="258"/>
                    </a:lnTo>
                    <a:lnTo>
                      <a:pt x="970" y="248"/>
                    </a:lnTo>
                    <a:lnTo>
                      <a:pt x="991" y="248"/>
                    </a:lnTo>
                    <a:lnTo>
                      <a:pt x="1012" y="237"/>
                    </a:lnTo>
                    <a:lnTo>
                      <a:pt x="1022" y="237"/>
                    </a:lnTo>
                    <a:lnTo>
                      <a:pt x="1043" y="227"/>
                    </a:lnTo>
                    <a:lnTo>
                      <a:pt x="1064" y="216"/>
                    </a:lnTo>
                    <a:lnTo>
                      <a:pt x="1084" y="216"/>
                    </a:lnTo>
                    <a:lnTo>
                      <a:pt x="1094" y="206"/>
                    </a:lnTo>
                    <a:lnTo>
                      <a:pt x="1115" y="206"/>
                    </a:lnTo>
                    <a:lnTo>
                      <a:pt x="1135" y="196"/>
                    </a:lnTo>
                    <a:lnTo>
                      <a:pt x="1156" y="196"/>
                    </a:lnTo>
                    <a:lnTo>
                      <a:pt x="1177" y="186"/>
                    </a:lnTo>
                    <a:lnTo>
                      <a:pt x="1187" y="186"/>
                    </a:lnTo>
                    <a:lnTo>
                      <a:pt x="1208" y="175"/>
                    </a:lnTo>
                    <a:lnTo>
                      <a:pt x="1229" y="175"/>
                    </a:lnTo>
                    <a:lnTo>
                      <a:pt x="1249" y="165"/>
                    </a:lnTo>
                    <a:lnTo>
                      <a:pt x="1270" y="165"/>
                    </a:lnTo>
                    <a:lnTo>
                      <a:pt x="1280" y="154"/>
                    </a:lnTo>
                    <a:lnTo>
                      <a:pt x="1300" y="154"/>
                    </a:lnTo>
                    <a:lnTo>
                      <a:pt x="1321" y="145"/>
                    </a:lnTo>
                    <a:lnTo>
                      <a:pt x="1342" y="145"/>
                    </a:lnTo>
                    <a:lnTo>
                      <a:pt x="1363" y="134"/>
                    </a:lnTo>
                    <a:lnTo>
                      <a:pt x="1384" y="134"/>
                    </a:lnTo>
                    <a:lnTo>
                      <a:pt x="1394" y="124"/>
                    </a:lnTo>
                    <a:lnTo>
                      <a:pt x="1414" y="124"/>
                    </a:lnTo>
                    <a:lnTo>
                      <a:pt x="1435" y="113"/>
                    </a:lnTo>
                    <a:lnTo>
                      <a:pt x="1456" y="113"/>
                    </a:lnTo>
                    <a:lnTo>
                      <a:pt x="1476" y="103"/>
                    </a:lnTo>
                    <a:lnTo>
                      <a:pt x="1497" y="103"/>
                    </a:lnTo>
                    <a:lnTo>
                      <a:pt x="1508" y="92"/>
                    </a:lnTo>
                    <a:lnTo>
                      <a:pt x="1528" y="92"/>
                    </a:lnTo>
                    <a:lnTo>
                      <a:pt x="1549" y="83"/>
                    </a:lnTo>
                    <a:lnTo>
                      <a:pt x="1570" y="83"/>
                    </a:lnTo>
                    <a:lnTo>
                      <a:pt x="1590" y="72"/>
                    </a:lnTo>
                    <a:lnTo>
                      <a:pt x="1611" y="72"/>
                    </a:lnTo>
                    <a:lnTo>
                      <a:pt x="1621" y="62"/>
                    </a:lnTo>
                    <a:lnTo>
                      <a:pt x="1641" y="62"/>
                    </a:lnTo>
                    <a:lnTo>
                      <a:pt x="1662" y="51"/>
                    </a:lnTo>
                    <a:lnTo>
                      <a:pt x="1682" y="51"/>
                    </a:lnTo>
                    <a:lnTo>
                      <a:pt x="1703" y="41"/>
                    </a:lnTo>
                    <a:lnTo>
                      <a:pt x="1724" y="41"/>
                    </a:lnTo>
                    <a:lnTo>
                      <a:pt x="1734" y="31"/>
                    </a:lnTo>
                    <a:lnTo>
                      <a:pt x="1755" y="31"/>
                    </a:lnTo>
                    <a:lnTo>
                      <a:pt x="1776" y="21"/>
                    </a:lnTo>
                    <a:lnTo>
                      <a:pt x="1796" y="21"/>
                    </a:lnTo>
                    <a:lnTo>
                      <a:pt x="1817" y="10"/>
                    </a:lnTo>
                    <a:lnTo>
                      <a:pt x="1838" y="10"/>
                    </a:lnTo>
                    <a:lnTo>
                      <a:pt x="1858" y="0"/>
                    </a:lnTo>
                    <a:lnTo>
                      <a:pt x="1858" y="0"/>
                    </a:lnTo>
                    <a:lnTo>
                      <a:pt x="1869" y="10"/>
                    </a:lnTo>
                    <a:lnTo>
                      <a:pt x="1890" y="21"/>
                    </a:lnTo>
                    <a:lnTo>
                      <a:pt x="1899" y="31"/>
                    </a:lnTo>
                    <a:lnTo>
                      <a:pt x="1910" y="51"/>
                    </a:lnTo>
                    <a:lnTo>
                      <a:pt x="1931" y="62"/>
                    </a:lnTo>
                    <a:lnTo>
                      <a:pt x="1941" y="72"/>
                    </a:lnTo>
                    <a:lnTo>
                      <a:pt x="1961" y="83"/>
                    </a:lnTo>
                    <a:lnTo>
                      <a:pt x="1972" y="92"/>
                    </a:lnTo>
                    <a:lnTo>
                      <a:pt x="1993" y="103"/>
                    </a:lnTo>
                    <a:lnTo>
                      <a:pt x="2003" y="113"/>
                    </a:lnTo>
                    <a:lnTo>
                      <a:pt x="2023" y="134"/>
                    </a:lnTo>
                    <a:lnTo>
                      <a:pt x="2034" y="145"/>
                    </a:lnTo>
                    <a:lnTo>
                      <a:pt x="2055" y="154"/>
                    </a:lnTo>
                    <a:lnTo>
                      <a:pt x="2064" y="165"/>
                    </a:lnTo>
                    <a:lnTo>
                      <a:pt x="2085" y="175"/>
                    </a:lnTo>
                    <a:lnTo>
                      <a:pt x="2096" y="196"/>
                    </a:lnTo>
                    <a:lnTo>
                      <a:pt x="2117" y="206"/>
                    </a:lnTo>
                    <a:lnTo>
                      <a:pt x="2127" y="216"/>
                    </a:lnTo>
                    <a:lnTo>
                      <a:pt x="2148" y="227"/>
                    </a:lnTo>
                    <a:lnTo>
                      <a:pt x="2158" y="237"/>
                    </a:lnTo>
                    <a:lnTo>
                      <a:pt x="2178" y="258"/>
                    </a:lnTo>
                    <a:lnTo>
                      <a:pt x="2189" y="268"/>
                    </a:lnTo>
                    <a:lnTo>
                      <a:pt x="2210" y="278"/>
                    </a:lnTo>
                    <a:lnTo>
                      <a:pt x="2220" y="289"/>
                    </a:lnTo>
                    <a:lnTo>
                      <a:pt x="2240" y="300"/>
                    </a:lnTo>
                    <a:lnTo>
                      <a:pt x="2251" y="321"/>
                    </a:lnTo>
                    <a:lnTo>
                      <a:pt x="2272" y="330"/>
                    </a:lnTo>
                    <a:lnTo>
                      <a:pt x="2281" y="341"/>
                    </a:lnTo>
                    <a:lnTo>
                      <a:pt x="2302" y="351"/>
                    </a:lnTo>
                    <a:lnTo>
                      <a:pt x="2313" y="372"/>
                    </a:lnTo>
                    <a:lnTo>
                      <a:pt x="2334" y="382"/>
                    </a:lnTo>
                    <a:lnTo>
                      <a:pt x="2343" y="392"/>
                    </a:lnTo>
                    <a:lnTo>
                      <a:pt x="2364" y="403"/>
                    </a:lnTo>
                    <a:lnTo>
                      <a:pt x="2375" y="413"/>
                    </a:lnTo>
                    <a:lnTo>
                      <a:pt x="2395" y="433"/>
                    </a:lnTo>
                    <a:lnTo>
                      <a:pt x="2405" y="444"/>
                    </a:lnTo>
                    <a:lnTo>
                      <a:pt x="2426" y="454"/>
                    </a:lnTo>
                    <a:lnTo>
                      <a:pt x="2437" y="465"/>
                    </a:lnTo>
                    <a:lnTo>
                      <a:pt x="2457" y="486"/>
                    </a:lnTo>
                    <a:lnTo>
                      <a:pt x="2468" y="495"/>
                    </a:lnTo>
                    <a:lnTo>
                      <a:pt x="2478" y="506"/>
                    </a:lnTo>
                    <a:lnTo>
                      <a:pt x="2499" y="516"/>
                    </a:lnTo>
                    <a:lnTo>
                      <a:pt x="2509" y="527"/>
                    </a:lnTo>
                    <a:lnTo>
                      <a:pt x="2530" y="547"/>
                    </a:lnTo>
                    <a:lnTo>
                      <a:pt x="2540" y="557"/>
                    </a:lnTo>
                    <a:lnTo>
                      <a:pt x="2560" y="568"/>
                    </a:lnTo>
                    <a:lnTo>
                      <a:pt x="2571" y="578"/>
                    </a:lnTo>
                    <a:lnTo>
                      <a:pt x="2592" y="599"/>
                    </a:lnTo>
                    <a:lnTo>
                      <a:pt x="2602" y="609"/>
                    </a:lnTo>
                    <a:lnTo>
                      <a:pt x="2622" y="619"/>
                    </a:lnTo>
                    <a:lnTo>
                      <a:pt x="2633" y="630"/>
                    </a:lnTo>
                    <a:lnTo>
                      <a:pt x="2654" y="640"/>
                    </a:lnTo>
                    <a:lnTo>
                      <a:pt x="2664" y="660"/>
                    </a:lnTo>
                    <a:lnTo>
                      <a:pt x="2684" y="671"/>
                    </a:lnTo>
                    <a:lnTo>
                      <a:pt x="2695" y="681"/>
                    </a:lnTo>
                    <a:lnTo>
                      <a:pt x="2716" y="692"/>
                    </a:lnTo>
                    <a:lnTo>
                      <a:pt x="2725" y="703"/>
                    </a:lnTo>
                    <a:lnTo>
                      <a:pt x="2746" y="713"/>
                    </a:lnTo>
                    <a:lnTo>
                      <a:pt x="2757" y="733"/>
                    </a:lnTo>
                    <a:lnTo>
                      <a:pt x="2777" y="744"/>
                    </a:lnTo>
                    <a:lnTo>
                      <a:pt x="2787" y="754"/>
                    </a:lnTo>
                    <a:lnTo>
                      <a:pt x="2808" y="765"/>
                    </a:lnTo>
                    <a:lnTo>
                      <a:pt x="2819" y="774"/>
                    </a:lnTo>
                    <a:lnTo>
                      <a:pt x="2839" y="785"/>
                    </a:lnTo>
                    <a:lnTo>
                      <a:pt x="2850" y="806"/>
                    </a:lnTo>
                    <a:lnTo>
                      <a:pt x="2871" y="816"/>
                    </a:lnTo>
                    <a:lnTo>
                      <a:pt x="2881" y="827"/>
                    </a:lnTo>
                    <a:lnTo>
                      <a:pt x="2901" y="836"/>
                    </a:lnTo>
                    <a:lnTo>
                      <a:pt x="2912" y="847"/>
                    </a:lnTo>
                    <a:lnTo>
                      <a:pt x="2933" y="857"/>
                    </a:lnTo>
                    <a:lnTo>
                      <a:pt x="2942" y="868"/>
                    </a:lnTo>
                    <a:lnTo>
                      <a:pt x="2963" y="888"/>
                    </a:lnTo>
                    <a:lnTo>
                      <a:pt x="2974" y="898"/>
                    </a:lnTo>
                    <a:lnTo>
                      <a:pt x="2995" y="909"/>
                    </a:lnTo>
                    <a:lnTo>
                      <a:pt x="3004" y="919"/>
                    </a:lnTo>
                    <a:lnTo>
                      <a:pt x="3025" y="930"/>
                    </a:lnTo>
                    <a:lnTo>
                      <a:pt x="3036" y="939"/>
                    </a:lnTo>
                    <a:lnTo>
                      <a:pt x="3056" y="950"/>
                    </a:lnTo>
                    <a:lnTo>
                      <a:pt x="3056" y="9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32" name="Freeform 32"/>
              <p:cNvSpPr>
                <a:spLocks/>
              </p:cNvSpPr>
              <p:nvPr/>
            </p:nvSpPr>
            <p:spPr bwMode="auto">
              <a:xfrm>
                <a:off x="2260" y="3356"/>
                <a:ext cx="686" cy="702"/>
              </a:xfrm>
              <a:custGeom>
                <a:avLst/>
                <a:gdLst/>
                <a:ahLst/>
                <a:cxnLst>
                  <a:cxn ang="0">
                    <a:pos x="1963" y="227"/>
                  </a:cxn>
                  <a:cxn ang="0">
                    <a:pos x="2045" y="320"/>
                  </a:cxn>
                  <a:cxn ang="0">
                    <a:pos x="2056" y="413"/>
                  </a:cxn>
                  <a:cxn ang="0">
                    <a:pos x="2035" y="538"/>
                  </a:cxn>
                  <a:cxn ang="0">
                    <a:pos x="2024" y="661"/>
                  </a:cxn>
                  <a:cxn ang="0">
                    <a:pos x="2015" y="774"/>
                  </a:cxn>
                  <a:cxn ang="0">
                    <a:pos x="2004" y="898"/>
                  </a:cxn>
                  <a:cxn ang="0">
                    <a:pos x="1994" y="1012"/>
                  </a:cxn>
                  <a:cxn ang="0">
                    <a:pos x="1994" y="1136"/>
                  </a:cxn>
                  <a:cxn ang="0">
                    <a:pos x="1983" y="1250"/>
                  </a:cxn>
                  <a:cxn ang="0">
                    <a:pos x="1973" y="1343"/>
                  </a:cxn>
                  <a:cxn ang="0">
                    <a:pos x="1912" y="1456"/>
                  </a:cxn>
                  <a:cxn ang="0">
                    <a:pos x="1890" y="1477"/>
                  </a:cxn>
                  <a:cxn ang="0">
                    <a:pos x="1818" y="1529"/>
                  </a:cxn>
                  <a:cxn ang="0">
                    <a:pos x="1704" y="1612"/>
                  </a:cxn>
                  <a:cxn ang="0">
                    <a:pos x="1581" y="1715"/>
                  </a:cxn>
                  <a:cxn ang="0">
                    <a:pos x="1436" y="1818"/>
                  </a:cxn>
                  <a:cxn ang="0">
                    <a:pos x="1302" y="1921"/>
                  </a:cxn>
                  <a:cxn ang="0">
                    <a:pos x="1178" y="2004"/>
                  </a:cxn>
                  <a:cxn ang="0">
                    <a:pos x="1095" y="2076"/>
                  </a:cxn>
                  <a:cxn ang="0">
                    <a:pos x="1054" y="2108"/>
                  </a:cxn>
                  <a:cxn ang="0">
                    <a:pos x="981" y="2086"/>
                  </a:cxn>
                  <a:cxn ang="0">
                    <a:pos x="869" y="2045"/>
                  </a:cxn>
                  <a:cxn ang="0">
                    <a:pos x="764" y="2004"/>
                  </a:cxn>
                  <a:cxn ang="0">
                    <a:pos x="661" y="1953"/>
                  </a:cxn>
                  <a:cxn ang="0">
                    <a:pos x="558" y="1900"/>
                  </a:cxn>
                  <a:cxn ang="0">
                    <a:pos x="455" y="1839"/>
                  </a:cxn>
                  <a:cxn ang="0">
                    <a:pos x="352" y="1788"/>
                  </a:cxn>
                  <a:cxn ang="0">
                    <a:pos x="259" y="1726"/>
                  </a:cxn>
                  <a:cxn ang="0">
                    <a:pos x="156" y="1683"/>
                  </a:cxn>
                  <a:cxn ang="0">
                    <a:pos x="73" y="1632"/>
                  </a:cxn>
                  <a:cxn ang="0">
                    <a:pos x="32" y="1529"/>
                  </a:cxn>
                  <a:cxn ang="0">
                    <a:pos x="11" y="1426"/>
                  </a:cxn>
                  <a:cxn ang="0">
                    <a:pos x="0" y="1312"/>
                  </a:cxn>
                  <a:cxn ang="0">
                    <a:pos x="0" y="1198"/>
                  </a:cxn>
                  <a:cxn ang="0">
                    <a:pos x="11" y="1085"/>
                  </a:cxn>
                  <a:cxn ang="0">
                    <a:pos x="11" y="961"/>
                  </a:cxn>
                  <a:cxn ang="0">
                    <a:pos x="11" y="857"/>
                  </a:cxn>
                  <a:cxn ang="0">
                    <a:pos x="21" y="765"/>
                  </a:cxn>
                  <a:cxn ang="0">
                    <a:pos x="32" y="651"/>
                  </a:cxn>
                  <a:cxn ang="0">
                    <a:pos x="62" y="538"/>
                  </a:cxn>
                  <a:cxn ang="0">
                    <a:pos x="104" y="444"/>
                  </a:cxn>
                  <a:cxn ang="0">
                    <a:pos x="166" y="362"/>
                  </a:cxn>
                  <a:cxn ang="0">
                    <a:pos x="259" y="300"/>
                  </a:cxn>
                  <a:cxn ang="0">
                    <a:pos x="341" y="268"/>
                  </a:cxn>
                  <a:cxn ang="0">
                    <a:pos x="434" y="320"/>
                  </a:cxn>
                  <a:cxn ang="0">
                    <a:pos x="548" y="362"/>
                  </a:cxn>
                  <a:cxn ang="0">
                    <a:pos x="661" y="371"/>
                  </a:cxn>
                  <a:cxn ang="0">
                    <a:pos x="775" y="382"/>
                  </a:cxn>
                  <a:cxn ang="0">
                    <a:pos x="899" y="371"/>
                  </a:cxn>
                  <a:cxn ang="0">
                    <a:pos x="992" y="351"/>
                  </a:cxn>
                  <a:cxn ang="0">
                    <a:pos x="1095" y="300"/>
                  </a:cxn>
                  <a:cxn ang="0">
                    <a:pos x="1199" y="217"/>
                  </a:cxn>
                  <a:cxn ang="0">
                    <a:pos x="1281" y="124"/>
                  </a:cxn>
                  <a:cxn ang="0">
                    <a:pos x="1354" y="31"/>
                  </a:cxn>
                  <a:cxn ang="0">
                    <a:pos x="1436" y="10"/>
                  </a:cxn>
                  <a:cxn ang="0">
                    <a:pos x="1550" y="51"/>
                  </a:cxn>
                  <a:cxn ang="0">
                    <a:pos x="1663" y="92"/>
                  </a:cxn>
                  <a:cxn ang="0">
                    <a:pos x="1777" y="135"/>
                  </a:cxn>
                  <a:cxn ang="0">
                    <a:pos x="1880" y="165"/>
                  </a:cxn>
                </a:cxnLst>
                <a:rect l="0" t="0" r="r" b="b"/>
                <a:pathLst>
                  <a:path w="2056" h="2108">
                    <a:moveTo>
                      <a:pt x="1880" y="165"/>
                    </a:moveTo>
                    <a:lnTo>
                      <a:pt x="1890" y="176"/>
                    </a:lnTo>
                    <a:lnTo>
                      <a:pt x="1912" y="186"/>
                    </a:lnTo>
                    <a:lnTo>
                      <a:pt x="1932" y="197"/>
                    </a:lnTo>
                    <a:lnTo>
                      <a:pt x="1942" y="206"/>
                    </a:lnTo>
                    <a:lnTo>
                      <a:pt x="1963" y="227"/>
                    </a:lnTo>
                    <a:lnTo>
                      <a:pt x="1973" y="238"/>
                    </a:lnTo>
                    <a:lnTo>
                      <a:pt x="1994" y="259"/>
                    </a:lnTo>
                    <a:lnTo>
                      <a:pt x="2004" y="268"/>
                    </a:lnTo>
                    <a:lnTo>
                      <a:pt x="2024" y="289"/>
                    </a:lnTo>
                    <a:lnTo>
                      <a:pt x="2035" y="300"/>
                    </a:lnTo>
                    <a:lnTo>
                      <a:pt x="2045" y="320"/>
                    </a:lnTo>
                    <a:lnTo>
                      <a:pt x="2056" y="341"/>
                    </a:lnTo>
                    <a:lnTo>
                      <a:pt x="2056" y="341"/>
                    </a:lnTo>
                    <a:lnTo>
                      <a:pt x="2056" y="362"/>
                    </a:lnTo>
                    <a:lnTo>
                      <a:pt x="2056" y="382"/>
                    </a:lnTo>
                    <a:lnTo>
                      <a:pt x="2056" y="403"/>
                    </a:lnTo>
                    <a:lnTo>
                      <a:pt x="2056" y="413"/>
                    </a:lnTo>
                    <a:lnTo>
                      <a:pt x="2045" y="433"/>
                    </a:lnTo>
                    <a:lnTo>
                      <a:pt x="2045" y="454"/>
                    </a:lnTo>
                    <a:lnTo>
                      <a:pt x="2045" y="475"/>
                    </a:lnTo>
                    <a:lnTo>
                      <a:pt x="2045" y="495"/>
                    </a:lnTo>
                    <a:lnTo>
                      <a:pt x="2045" y="517"/>
                    </a:lnTo>
                    <a:lnTo>
                      <a:pt x="2035" y="538"/>
                    </a:lnTo>
                    <a:lnTo>
                      <a:pt x="2035" y="558"/>
                    </a:lnTo>
                    <a:lnTo>
                      <a:pt x="2035" y="579"/>
                    </a:lnTo>
                    <a:lnTo>
                      <a:pt x="2035" y="600"/>
                    </a:lnTo>
                    <a:lnTo>
                      <a:pt x="2035" y="620"/>
                    </a:lnTo>
                    <a:lnTo>
                      <a:pt x="2024" y="641"/>
                    </a:lnTo>
                    <a:lnTo>
                      <a:pt x="2024" y="661"/>
                    </a:lnTo>
                    <a:lnTo>
                      <a:pt x="2024" y="682"/>
                    </a:lnTo>
                    <a:lnTo>
                      <a:pt x="2024" y="703"/>
                    </a:lnTo>
                    <a:lnTo>
                      <a:pt x="2024" y="712"/>
                    </a:lnTo>
                    <a:lnTo>
                      <a:pt x="2015" y="733"/>
                    </a:lnTo>
                    <a:lnTo>
                      <a:pt x="2015" y="754"/>
                    </a:lnTo>
                    <a:lnTo>
                      <a:pt x="2015" y="774"/>
                    </a:lnTo>
                    <a:lnTo>
                      <a:pt x="2015" y="795"/>
                    </a:lnTo>
                    <a:lnTo>
                      <a:pt x="2015" y="816"/>
                    </a:lnTo>
                    <a:lnTo>
                      <a:pt x="2015" y="836"/>
                    </a:lnTo>
                    <a:lnTo>
                      <a:pt x="2004" y="857"/>
                    </a:lnTo>
                    <a:lnTo>
                      <a:pt x="2004" y="878"/>
                    </a:lnTo>
                    <a:lnTo>
                      <a:pt x="2004" y="898"/>
                    </a:lnTo>
                    <a:lnTo>
                      <a:pt x="2004" y="920"/>
                    </a:lnTo>
                    <a:lnTo>
                      <a:pt x="2004" y="941"/>
                    </a:lnTo>
                    <a:lnTo>
                      <a:pt x="2004" y="961"/>
                    </a:lnTo>
                    <a:lnTo>
                      <a:pt x="1994" y="982"/>
                    </a:lnTo>
                    <a:lnTo>
                      <a:pt x="1994" y="992"/>
                    </a:lnTo>
                    <a:lnTo>
                      <a:pt x="1994" y="1012"/>
                    </a:lnTo>
                    <a:lnTo>
                      <a:pt x="1994" y="1033"/>
                    </a:lnTo>
                    <a:lnTo>
                      <a:pt x="1994" y="1053"/>
                    </a:lnTo>
                    <a:lnTo>
                      <a:pt x="1994" y="1074"/>
                    </a:lnTo>
                    <a:lnTo>
                      <a:pt x="1994" y="1095"/>
                    </a:lnTo>
                    <a:lnTo>
                      <a:pt x="1994" y="1115"/>
                    </a:lnTo>
                    <a:lnTo>
                      <a:pt x="1994" y="1136"/>
                    </a:lnTo>
                    <a:lnTo>
                      <a:pt x="1983" y="1157"/>
                    </a:lnTo>
                    <a:lnTo>
                      <a:pt x="1983" y="1177"/>
                    </a:lnTo>
                    <a:lnTo>
                      <a:pt x="1983" y="1198"/>
                    </a:lnTo>
                    <a:lnTo>
                      <a:pt x="1983" y="1209"/>
                    </a:lnTo>
                    <a:lnTo>
                      <a:pt x="1983" y="1229"/>
                    </a:lnTo>
                    <a:lnTo>
                      <a:pt x="1983" y="1250"/>
                    </a:lnTo>
                    <a:lnTo>
                      <a:pt x="1983" y="1271"/>
                    </a:lnTo>
                    <a:lnTo>
                      <a:pt x="1983" y="1291"/>
                    </a:lnTo>
                    <a:lnTo>
                      <a:pt x="1983" y="1312"/>
                    </a:lnTo>
                    <a:lnTo>
                      <a:pt x="1983" y="1312"/>
                    </a:lnTo>
                    <a:lnTo>
                      <a:pt x="1983" y="1323"/>
                    </a:lnTo>
                    <a:lnTo>
                      <a:pt x="1973" y="1343"/>
                    </a:lnTo>
                    <a:lnTo>
                      <a:pt x="1953" y="1364"/>
                    </a:lnTo>
                    <a:lnTo>
                      <a:pt x="1942" y="1405"/>
                    </a:lnTo>
                    <a:lnTo>
                      <a:pt x="1921" y="1426"/>
                    </a:lnTo>
                    <a:lnTo>
                      <a:pt x="1912" y="1447"/>
                    </a:lnTo>
                    <a:lnTo>
                      <a:pt x="1912" y="1456"/>
                    </a:lnTo>
                    <a:lnTo>
                      <a:pt x="1912" y="1456"/>
                    </a:lnTo>
                    <a:lnTo>
                      <a:pt x="1912" y="1456"/>
                    </a:lnTo>
                    <a:lnTo>
                      <a:pt x="1912" y="1456"/>
                    </a:lnTo>
                    <a:lnTo>
                      <a:pt x="1901" y="1456"/>
                    </a:lnTo>
                    <a:lnTo>
                      <a:pt x="1901" y="1467"/>
                    </a:lnTo>
                    <a:lnTo>
                      <a:pt x="1901" y="1467"/>
                    </a:lnTo>
                    <a:lnTo>
                      <a:pt x="1890" y="1477"/>
                    </a:lnTo>
                    <a:lnTo>
                      <a:pt x="1880" y="1477"/>
                    </a:lnTo>
                    <a:lnTo>
                      <a:pt x="1869" y="1488"/>
                    </a:lnTo>
                    <a:lnTo>
                      <a:pt x="1859" y="1498"/>
                    </a:lnTo>
                    <a:lnTo>
                      <a:pt x="1849" y="1508"/>
                    </a:lnTo>
                    <a:lnTo>
                      <a:pt x="1828" y="1518"/>
                    </a:lnTo>
                    <a:lnTo>
                      <a:pt x="1818" y="1529"/>
                    </a:lnTo>
                    <a:lnTo>
                      <a:pt x="1798" y="1539"/>
                    </a:lnTo>
                    <a:lnTo>
                      <a:pt x="1787" y="1550"/>
                    </a:lnTo>
                    <a:lnTo>
                      <a:pt x="1766" y="1570"/>
                    </a:lnTo>
                    <a:lnTo>
                      <a:pt x="1746" y="1580"/>
                    </a:lnTo>
                    <a:lnTo>
                      <a:pt x="1725" y="1591"/>
                    </a:lnTo>
                    <a:lnTo>
                      <a:pt x="1704" y="1612"/>
                    </a:lnTo>
                    <a:lnTo>
                      <a:pt x="1684" y="1621"/>
                    </a:lnTo>
                    <a:lnTo>
                      <a:pt x="1663" y="1642"/>
                    </a:lnTo>
                    <a:lnTo>
                      <a:pt x="1642" y="1663"/>
                    </a:lnTo>
                    <a:lnTo>
                      <a:pt x="1622" y="1674"/>
                    </a:lnTo>
                    <a:lnTo>
                      <a:pt x="1601" y="1694"/>
                    </a:lnTo>
                    <a:lnTo>
                      <a:pt x="1581" y="1715"/>
                    </a:lnTo>
                    <a:lnTo>
                      <a:pt x="1550" y="1726"/>
                    </a:lnTo>
                    <a:lnTo>
                      <a:pt x="1528" y="1746"/>
                    </a:lnTo>
                    <a:lnTo>
                      <a:pt x="1508" y="1767"/>
                    </a:lnTo>
                    <a:lnTo>
                      <a:pt x="1477" y="1777"/>
                    </a:lnTo>
                    <a:lnTo>
                      <a:pt x="1457" y="1797"/>
                    </a:lnTo>
                    <a:lnTo>
                      <a:pt x="1436" y="1818"/>
                    </a:lnTo>
                    <a:lnTo>
                      <a:pt x="1416" y="1839"/>
                    </a:lnTo>
                    <a:lnTo>
                      <a:pt x="1384" y="1849"/>
                    </a:lnTo>
                    <a:lnTo>
                      <a:pt x="1363" y="1870"/>
                    </a:lnTo>
                    <a:lnTo>
                      <a:pt x="1343" y="1891"/>
                    </a:lnTo>
                    <a:lnTo>
                      <a:pt x="1322" y="1900"/>
                    </a:lnTo>
                    <a:lnTo>
                      <a:pt x="1302" y="1921"/>
                    </a:lnTo>
                    <a:lnTo>
                      <a:pt x="1281" y="1932"/>
                    </a:lnTo>
                    <a:lnTo>
                      <a:pt x="1260" y="1953"/>
                    </a:lnTo>
                    <a:lnTo>
                      <a:pt x="1240" y="1962"/>
                    </a:lnTo>
                    <a:lnTo>
                      <a:pt x="1219" y="1983"/>
                    </a:lnTo>
                    <a:lnTo>
                      <a:pt x="1199" y="1994"/>
                    </a:lnTo>
                    <a:lnTo>
                      <a:pt x="1178" y="2004"/>
                    </a:lnTo>
                    <a:lnTo>
                      <a:pt x="1167" y="2024"/>
                    </a:lnTo>
                    <a:lnTo>
                      <a:pt x="1146" y="2035"/>
                    </a:lnTo>
                    <a:lnTo>
                      <a:pt x="1137" y="2045"/>
                    </a:lnTo>
                    <a:lnTo>
                      <a:pt x="1116" y="2056"/>
                    </a:lnTo>
                    <a:lnTo>
                      <a:pt x="1105" y="2066"/>
                    </a:lnTo>
                    <a:lnTo>
                      <a:pt x="1095" y="2076"/>
                    </a:lnTo>
                    <a:lnTo>
                      <a:pt x="1085" y="2076"/>
                    </a:lnTo>
                    <a:lnTo>
                      <a:pt x="1075" y="2086"/>
                    </a:lnTo>
                    <a:lnTo>
                      <a:pt x="1064" y="2097"/>
                    </a:lnTo>
                    <a:lnTo>
                      <a:pt x="1064" y="2097"/>
                    </a:lnTo>
                    <a:lnTo>
                      <a:pt x="1054" y="2097"/>
                    </a:lnTo>
                    <a:lnTo>
                      <a:pt x="1054" y="2108"/>
                    </a:lnTo>
                    <a:lnTo>
                      <a:pt x="1054" y="2108"/>
                    </a:lnTo>
                    <a:lnTo>
                      <a:pt x="1054" y="2108"/>
                    </a:lnTo>
                    <a:lnTo>
                      <a:pt x="1034" y="2097"/>
                    </a:lnTo>
                    <a:lnTo>
                      <a:pt x="1013" y="2097"/>
                    </a:lnTo>
                    <a:lnTo>
                      <a:pt x="1002" y="2086"/>
                    </a:lnTo>
                    <a:lnTo>
                      <a:pt x="981" y="2086"/>
                    </a:lnTo>
                    <a:lnTo>
                      <a:pt x="961" y="2076"/>
                    </a:lnTo>
                    <a:lnTo>
                      <a:pt x="940" y="2076"/>
                    </a:lnTo>
                    <a:lnTo>
                      <a:pt x="920" y="2066"/>
                    </a:lnTo>
                    <a:lnTo>
                      <a:pt x="910" y="2066"/>
                    </a:lnTo>
                    <a:lnTo>
                      <a:pt x="889" y="2056"/>
                    </a:lnTo>
                    <a:lnTo>
                      <a:pt x="869" y="2045"/>
                    </a:lnTo>
                    <a:lnTo>
                      <a:pt x="848" y="2045"/>
                    </a:lnTo>
                    <a:lnTo>
                      <a:pt x="837" y="2035"/>
                    </a:lnTo>
                    <a:lnTo>
                      <a:pt x="816" y="2024"/>
                    </a:lnTo>
                    <a:lnTo>
                      <a:pt x="796" y="2014"/>
                    </a:lnTo>
                    <a:lnTo>
                      <a:pt x="785" y="2014"/>
                    </a:lnTo>
                    <a:lnTo>
                      <a:pt x="764" y="2004"/>
                    </a:lnTo>
                    <a:lnTo>
                      <a:pt x="744" y="1994"/>
                    </a:lnTo>
                    <a:lnTo>
                      <a:pt x="734" y="1983"/>
                    </a:lnTo>
                    <a:lnTo>
                      <a:pt x="713" y="1973"/>
                    </a:lnTo>
                    <a:lnTo>
                      <a:pt x="693" y="1973"/>
                    </a:lnTo>
                    <a:lnTo>
                      <a:pt x="682" y="1962"/>
                    </a:lnTo>
                    <a:lnTo>
                      <a:pt x="661" y="1953"/>
                    </a:lnTo>
                    <a:lnTo>
                      <a:pt x="641" y="1942"/>
                    </a:lnTo>
                    <a:lnTo>
                      <a:pt x="631" y="1932"/>
                    </a:lnTo>
                    <a:lnTo>
                      <a:pt x="610" y="1921"/>
                    </a:lnTo>
                    <a:lnTo>
                      <a:pt x="590" y="1911"/>
                    </a:lnTo>
                    <a:lnTo>
                      <a:pt x="579" y="1911"/>
                    </a:lnTo>
                    <a:lnTo>
                      <a:pt x="558" y="1900"/>
                    </a:lnTo>
                    <a:lnTo>
                      <a:pt x="538" y="1891"/>
                    </a:lnTo>
                    <a:lnTo>
                      <a:pt x="528" y="1880"/>
                    </a:lnTo>
                    <a:lnTo>
                      <a:pt x="507" y="1870"/>
                    </a:lnTo>
                    <a:lnTo>
                      <a:pt x="496" y="1859"/>
                    </a:lnTo>
                    <a:lnTo>
                      <a:pt x="476" y="1849"/>
                    </a:lnTo>
                    <a:lnTo>
                      <a:pt x="455" y="1839"/>
                    </a:lnTo>
                    <a:lnTo>
                      <a:pt x="445" y="1829"/>
                    </a:lnTo>
                    <a:lnTo>
                      <a:pt x="424" y="1818"/>
                    </a:lnTo>
                    <a:lnTo>
                      <a:pt x="403" y="1808"/>
                    </a:lnTo>
                    <a:lnTo>
                      <a:pt x="393" y="1797"/>
                    </a:lnTo>
                    <a:lnTo>
                      <a:pt x="373" y="1797"/>
                    </a:lnTo>
                    <a:lnTo>
                      <a:pt x="352" y="1788"/>
                    </a:lnTo>
                    <a:lnTo>
                      <a:pt x="341" y="1777"/>
                    </a:lnTo>
                    <a:lnTo>
                      <a:pt x="320" y="1767"/>
                    </a:lnTo>
                    <a:lnTo>
                      <a:pt x="311" y="1756"/>
                    </a:lnTo>
                    <a:lnTo>
                      <a:pt x="290" y="1746"/>
                    </a:lnTo>
                    <a:lnTo>
                      <a:pt x="269" y="1735"/>
                    </a:lnTo>
                    <a:lnTo>
                      <a:pt x="259" y="1726"/>
                    </a:lnTo>
                    <a:lnTo>
                      <a:pt x="238" y="1726"/>
                    </a:lnTo>
                    <a:lnTo>
                      <a:pt x="217" y="1715"/>
                    </a:lnTo>
                    <a:lnTo>
                      <a:pt x="208" y="1705"/>
                    </a:lnTo>
                    <a:lnTo>
                      <a:pt x="187" y="1694"/>
                    </a:lnTo>
                    <a:lnTo>
                      <a:pt x="166" y="1683"/>
                    </a:lnTo>
                    <a:lnTo>
                      <a:pt x="156" y="1683"/>
                    </a:lnTo>
                    <a:lnTo>
                      <a:pt x="135" y="1674"/>
                    </a:lnTo>
                    <a:lnTo>
                      <a:pt x="114" y="1663"/>
                    </a:lnTo>
                    <a:lnTo>
                      <a:pt x="94" y="1653"/>
                    </a:lnTo>
                    <a:lnTo>
                      <a:pt x="94" y="1653"/>
                    </a:lnTo>
                    <a:lnTo>
                      <a:pt x="84" y="1642"/>
                    </a:lnTo>
                    <a:lnTo>
                      <a:pt x="73" y="1632"/>
                    </a:lnTo>
                    <a:lnTo>
                      <a:pt x="73" y="1612"/>
                    </a:lnTo>
                    <a:lnTo>
                      <a:pt x="62" y="1591"/>
                    </a:lnTo>
                    <a:lnTo>
                      <a:pt x="52" y="1580"/>
                    </a:lnTo>
                    <a:lnTo>
                      <a:pt x="42" y="1559"/>
                    </a:lnTo>
                    <a:lnTo>
                      <a:pt x="42" y="1550"/>
                    </a:lnTo>
                    <a:lnTo>
                      <a:pt x="32" y="1529"/>
                    </a:lnTo>
                    <a:lnTo>
                      <a:pt x="32" y="1508"/>
                    </a:lnTo>
                    <a:lnTo>
                      <a:pt x="21" y="1498"/>
                    </a:lnTo>
                    <a:lnTo>
                      <a:pt x="21" y="1477"/>
                    </a:lnTo>
                    <a:lnTo>
                      <a:pt x="11" y="1456"/>
                    </a:lnTo>
                    <a:lnTo>
                      <a:pt x="11" y="1447"/>
                    </a:lnTo>
                    <a:lnTo>
                      <a:pt x="11" y="1426"/>
                    </a:lnTo>
                    <a:lnTo>
                      <a:pt x="11" y="1405"/>
                    </a:lnTo>
                    <a:lnTo>
                      <a:pt x="0" y="1385"/>
                    </a:lnTo>
                    <a:lnTo>
                      <a:pt x="0" y="1374"/>
                    </a:lnTo>
                    <a:lnTo>
                      <a:pt x="0" y="1353"/>
                    </a:lnTo>
                    <a:lnTo>
                      <a:pt x="0" y="1333"/>
                    </a:lnTo>
                    <a:lnTo>
                      <a:pt x="0" y="1312"/>
                    </a:lnTo>
                    <a:lnTo>
                      <a:pt x="0" y="1291"/>
                    </a:lnTo>
                    <a:lnTo>
                      <a:pt x="0" y="1271"/>
                    </a:lnTo>
                    <a:lnTo>
                      <a:pt x="0" y="1250"/>
                    </a:lnTo>
                    <a:lnTo>
                      <a:pt x="0" y="1239"/>
                    </a:lnTo>
                    <a:lnTo>
                      <a:pt x="0" y="1219"/>
                    </a:lnTo>
                    <a:lnTo>
                      <a:pt x="0" y="1198"/>
                    </a:lnTo>
                    <a:lnTo>
                      <a:pt x="0" y="1177"/>
                    </a:lnTo>
                    <a:lnTo>
                      <a:pt x="0" y="1157"/>
                    </a:lnTo>
                    <a:lnTo>
                      <a:pt x="0" y="1136"/>
                    </a:lnTo>
                    <a:lnTo>
                      <a:pt x="11" y="1115"/>
                    </a:lnTo>
                    <a:lnTo>
                      <a:pt x="11" y="1095"/>
                    </a:lnTo>
                    <a:lnTo>
                      <a:pt x="11" y="1085"/>
                    </a:lnTo>
                    <a:lnTo>
                      <a:pt x="11" y="1064"/>
                    </a:lnTo>
                    <a:lnTo>
                      <a:pt x="11" y="1044"/>
                    </a:lnTo>
                    <a:lnTo>
                      <a:pt x="11" y="1023"/>
                    </a:lnTo>
                    <a:lnTo>
                      <a:pt x="11" y="1002"/>
                    </a:lnTo>
                    <a:lnTo>
                      <a:pt x="11" y="982"/>
                    </a:lnTo>
                    <a:lnTo>
                      <a:pt x="11" y="961"/>
                    </a:lnTo>
                    <a:lnTo>
                      <a:pt x="11" y="941"/>
                    </a:lnTo>
                    <a:lnTo>
                      <a:pt x="11" y="930"/>
                    </a:lnTo>
                    <a:lnTo>
                      <a:pt x="21" y="909"/>
                    </a:lnTo>
                    <a:lnTo>
                      <a:pt x="21" y="888"/>
                    </a:lnTo>
                    <a:lnTo>
                      <a:pt x="21" y="868"/>
                    </a:lnTo>
                    <a:lnTo>
                      <a:pt x="11" y="857"/>
                    </a:lnTo>
                    <a:lnTo>
                      <a:pt x="11" y="836"/>
                    </a:lnTo>
                    <a:lnTo>
                      <a:pt x="11" y="836"/>
                    </a:lnTo>
                    <a:lnTo>
                      <a:pt x="21" y="816"/>
                    </a:lnTo>
                    <a:lnTo>
                      <a:pt x="21" y="795"/>
                    </a:lnTo>
                    <a:lnTo>
                      <a:pt x="21" y="774"/>
                    </a:lnTo>
                    <a:lnTo>
                      <a:pt x="21" y="765"/>
                    </a:lnTo>
                    <a:lnTo>
                      <a:pt x="21" y="744"/>
                    </a:lnTo>
                    <a:lnTo>
                      <a:pt x="21" y="723"/>
                    </a:lnTo>
                    <a:lnTo>
                      <a:pt x="32" y="703"/>
                    </a:lnTo>
                    <a:lnTo>
                      <a:pt x="32" y="682"/>
                    </a:lnTo>
                    <a:lnTo>
                      <a:pt x="32" y="671"/>
                    </a:lnTo>
                    <a:lnTo>
                      <a:pt x="32" y="651"/>
                    </a:lnTo>
                    <a:lnTo>
                      <a:pt x="42" y="630"/>
                    </a:lnTo>
                    <a:lnTo>
                      <a:pt x="42" y="609"/>
                    </a:lnTo>
                    <a:lnTo>
                      <a:pt x="42" y="600"/>
                    </a:lnTo>
                    <a:lnTo>
                      <a:pt x="52" y="579"/>
                    </a:lnTo>
                    <a:lnTo>
                      <a:pt x="52" y="558"/>
                    </a:lnTo>
                    <a:lnTo>
                      <a:pt x="62" y="538"/>
                    </a:lnTo>
                    <a:lnTo>
                      <a:pt x="62" y="527"/>
                    </a:lnTo>
                    <a:lnTo>
                      <a:pt x="73" y="506"/>
                    </a:lnTo>
                    <a:lnTo>
                      <a:pt x="73" y="495"/>
                    </a:lnTo>
                    <a:lnTo>
                      <a:pt x="84" y="475"/>
                    </a:lnTo>
                    <a:lnTo>
                      <a:pt x="94" y="454"/>
                    </a:lnTo>
                    <a:lnTo>
                      <a:pt x="104" y="444"/>
                    </a:lnTo>
                    <a:lnTo>
                      <a:pt x="114" y="424"/>
                    </a:lnTo>
                    <a:lnTo>
                      <a:pt x="125" y="413"/>
                    </a:lnTo>
                    <a:lnTo>
                      <a:pt x="135" y="403"/>
                    </a:lnTo>
                    <a:lnTo>
                      <a:pt x="146" y="382"/>
                    </a:lnTo>
                    <a:lnTo>
                      <a:pt x="156" y="371"/>
                    </a:lnTo>
                    <a:lnTo>
                      <a:pt x="166" y="362"/>
                    </a:lnTo>
                    <a:lnTo>
                      <a:pt x="187" y="341"/>
                    </a:lnTo>
                    <a:lnTo>
                      <a:pt x="197" y="330"/>
                    </a:lnTo>
                    <a:lnTo>
                      <a:pt x="217" y="320"/>
                    </a:lnTo>
                    <a:lnTo>
                      <a:pt x="238" y="310"/>
                    </a:lnTo>
                    <a:lnTo>
                      <a:pt x="259" y="300"/>
                    </a:lnTo>
                    <a:lnTo>
                      <a:pt x="259" y="300"/>
                    </a:lnTo>
                    <a:lnTo>
                      <a:pt x="269" y="289"/>
                    </a:lnTo>
                    <a:lnTo>
                      <a:pt x="290" y="259"/>
                    </a:lnTo>
                    <a:lnTo>
                      <a:pt x="300" y="248"/>
                    </a:lnTo>
                    <a:lnTo>
                      <a:pt x="300" y="248"/>
                    </a:lnTo>
                    <a:lnTo>
                      <a:pt x="320" y="259"/>
                    </a:lnTo>
                    <a:lnTo>
                      <a:pt x="341" y="268"/>
                    </a:lnTo>
                    <a:lnTo>
                      <a:pt x="352" y="279"/>
                    </a:lnTo>
                    <a:lnTo>
                      <a:pt x="373" y="289"/>
                    </a:lnTo>
                    <a:lnTo>
                      <a:pt x="382" y="300"/>
                    </a:lnTo>
                    <a:lnTo>
                      <a:pt x="403" y="310"/>
                    </a:lnTo>
                    <a:lnTo>
                      <a:pt x="424" y="320"/>
                    </a:lnTo>
                    <a:lnTo>
                      <a:pt x="434" y="320"/>
                    </a:lnTo>
                    <a:lnTo>
                      <a:pt x="455" y="330"/>
                    </a:lnTo>
                    <a:lnTo>
                      <a:pt x="476" y="341"/>
                    </a:lnTo>
                    <a:lnTo>
                      <a:pt x="496" y="341"/>
                    </a:lnTo>
                    <a:lnTo>
                      <a:pt x="507" y="351"/>
                    </a:lnTo>
                    <a:lnTo>
                      <a:pt x="528" y="351"/>
                    </a:lnTo>
                    <a:lnTo>
                      <a:pt x="548" y="362"/>
                    </a:lnTo>
                    <a:lnTo>
                      <a:pt x="569" y="362"/>
                    </a:lnTo>
                    <a:lnTo>
                      <a:pt x="590" y="362"/>
                    </a:lnTo>
                    <a:lnTo>
                      <a:pt x="599" y="371"/>
                    </a:lnTo>
                    <a:lnTo>
                      <a:pt x="620" y="371"/>
                    </a:lnTo>
                    <a:lnTo>
                      <a:pt x="641" y="371"/>
                    </a:lnTo>
                    <a:lnTo>
                      <a:pt x="661" y="371"/>
                    </a:lnTo>
                    <a:lnTo>
                      <a:pt x="682" y="371"/>
                    </a:lnTo>
                    <a:lnTo>
                      <a:pt x="703" y="382"/>
                    </a:lnTo>
                    <a:lnTo>
                      <a:pt x="713" y="382"/>
                    </a:lnTo>
                    <a:lnTo>
                      <a:pt x="734" y="382"/>
                    </a:lnTo>
                    <a:lnTo>
                      <a:pt x="755" y="382"/>
                    </a:lnTo>
                    <a:lnTo>
                      <a:pt x="775" y="382"/>
                    </a:lnTo>
                    <a:lnTo>
                      <a:pt x="796" y="382"/>
                    </a:lnTo>
                    <a:lnTo>
                      <a:pt x="816" y="371"/>
                    </a:lnTo>
                    <a:lnTo>
                      <a:pt x="837" y="371"/>
                    </a:lnTo>
                    <a:lnTo>
                      <a:pt x="858" y="371"/>
                    </a:lnTo>
                    <a:lnTo>
                      <a:pt x="878" y="371"/>
                    </a:lnTo>
                    <a:lnTo>
                      <a:pt x="899" y="371"/>
                    </a:lnTo>
                    <a:lnTo>
                      <a:pt x="920" y="371"/>
                    </a:lnTo>
                    <a:lnTo>
                      <a:pt x="940" y="362"/>
                    </a:lnTo>
                    <a:lnTo>
                      <a:pt x="961" y="362"/>
                    </a:lnTo>
                    <a:lnTo>
                      <a:pt x="981" y="362"/>
                    </a:lnTo>
                    <a:lnTo>
                      <a:pt x="981" y="362"/>
                    </a:lnTo>
                    <a:lnTo>
                      <a:pt x="992" y="351"/>
                    </a:lnTo>
                    <a:lnTo>
                      <a:pt x="1013" y="341"/>
                    </a:lnTo>
                    <a:lnTo>
                      <a:pt x="1034" y="341"/>
                    </a:lnTo>
                    <a:lnTo>
                      <a:pt x="1043" y="330"/>
                    </a:lnTo>
                    <a:lnTo>
                      <a:pt x="1064" y="320"/>
                    </a:lnTo>
                    <a:lnTo>
                      <a:pt x="1085" y="310"/>
                    </a:lnTo>
                    <a:lnTo>
                      <a:pt x="1095" y="300"/>
                    </a:lnTo>
                    <a:lnTo>
                      <a:pt x="1116" y="289"/>
                    </a:lnTo>
                    <a:lnTo>
                      <a:pt x="1137" y="268"/>
                    </a:lnTo>
                    <a:lnTo>
                      <a:pt x="1146" y="259"/>
                    </a:lnTo>
                    <a:lnTo>
                      <a:pt x="1167" y="248"/>
                    </a:lnTo>
                    <a:lnTo>
                      <a:pt x="1178" y="227"/>
                    </a:lnTo>
                    <a:lnTo>
                      <a:pt x="1199" y="217"/>
                    </a:lnTo>
                    <a:lnTo>
                      <a:pt x="1209" y="206"/>
                    </a:lnTo>
                    <a:lnTo>
                      <a:pt x="1230" y="186"/>
                    </a:lnTo>
                    <a:lnTo>
                      <a:pt x="1240" y="176"/>
                    </a:lnTo>
                    <a:lnTo>
                      <a:pt x="1260" y="155"/>
                    </a:lnTo>
                    <a:lnTo>
                      <a:pt x="1271" y="145"/>
                    </a:lnTo>
                    <a:lnTo>
                      <a:pt x="1281" y="124"/>
                    </a:lnTo>
                    <a:lnTo>
                      <a:pt x="1302" y="113"/>
                    </a:lnTo>
                    <a:lnTo>
                      <a:pt x="1312" y="92"/>
                    </a:lnTo>
                    <a:lnTo>
                      <a:pt x="1322" y="83"/>
                    </a:lnTo>
                    <a:lnTo>
                      <a:pt x="1333" y="62"/>
                    </a:lnTo>
                    <a:lnTo>
                      <a:pt x="1343" y="51"/>
                    </a:lnTo>
                    <a:lnTo>
                      <a:pt x="1354" y="31"/>
                    </a:lnTo>
                    <a:lnTo>
                      <a:pt x="1363" y="21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95" y="0"/>
                    </a:lnTo>
                    <a:lnTo>
                      <a:pt x="1416" y="10"/>
                    </a:lnTo>
                    <a:lnTo>
                      <a:pt x="1436" y="10"/>
                    </a:lnTo>
                    <a:lnTo>
                      <a:pt x="1457" y="21"/>
                    </a:lnTo>
                    <a:lnTo>
                      <a:pt x="1467" y="31"/>
                    </a:lnTo>
                    <a:lnTo>
                      <a:pt x="1487" y="31"/>
                    </a:lnTo>
                    <a:lnTo>
                      <a:pt x="1508" y="41"/>
                    </a:lnTo>
                    <a:lnTo>
                      <a:pt x="1528" y="41"/>
                    </a:lnTo>
                    <a:lnTo>
                      <a:pt x="1550" y="51"/>
                    </a:lnTo>
                    <a:lnTo>
                      <a:pt x="1571" y="62"/>
                    </a:lnTo>
                    <a:lnTo>
                      <a:pt x="1591" y="62"/>
                    </a:lnTo>
                    <a:lnTo>
                      <a:pt x="1601" y="72"/>
                    </a:lnTo>
                    <a:lnTo>
                      <a:pt x="1622" y="83"/>
                    </a:lnTo>
                    <a:lnTo>
                      <a:pt x="1642" y="83"/>
                    </a:lnTo>
                    <a:lnTo>
                      <a:pt x="1663" y="92"/>
                    </a:lnTo>
                    <a:lnTo>
                      <a:pt x="1684" y="103"/>
                    </a:lnTo>
                    <a:lnTo>
                      <a:pt x="1704" y="103"/>
                    </a:lnTo>
                    <a:lnTo>
                      <a:pt x="1725" y="113"/>
                    </a:lnTo>
                    <a:lnTo>
                      <a:pt x="1736" y="124"/>
                    </a:lnTo>
                    <a:lnTo>
                      <a:pt x="1756" y="124"/>
                    </a:lnTo>
                    <a:lnTo>
                      <a:pt x="1777" y="135"/>
                    </a:lnTo>
                    <a:lnTo>
                      <a:pt x="1798" y="145"/>
                    </a:lnTo>
                    <a:lnTo>
                      <a:pt x="1818" y="145"/>
                    </a:lnTo>
                    <a:lnTo>
                      <a:pt x="1839" y="155"/>
                    </a:lnTo>
                    <a:lnTo>
                      <a:pt x="1859" y="155"/>
                    </a:lnTo>
                    <a:lnTo>
                      <a:pt x="1880" y="165"/>
                    </a:lnTo>
                    <a:lnTo>
                      <a:pt x="1880" y="165"/>
                    </a:lnTo>
                    <a:close/>
                  </a:path>
                </a:pathLst>
              </a:custGeom>
              <a:solidFill>
                <a:srgbClr val="814D2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33" name="Freeform 33"/>
              <p:cNvSpPr>
                <a:spLocks/>
              </p:cNvSpPr>
              <p:nvPr/>
            </p:nvSpPr>
            <p:spPr bwMode="auto">
              <a:xfrm>
                <a:off x="2264" y="3356"/>
                <a:ext cx="678" cy="661"/>
              </a:xfrm>
              <a:custGeom>
                <a:avLst/>
                <a:gdLst/>
                <a:ahLst/>
                <a:cxnLst>
                  <a:cxn ang="0">
                    <a:pos x="1952" y="227"/>
                  </a:cxn>
                  <a:cxn ang="0">
                    <a:pos x="2034" y="330"/>
                  </a:cxn>
                  <a:cxn ang="0">
                    <a:pos x="2024" y="424"/>
                  </a:cxn>
                  <a:cxn ang="0">
                    <a:pos x="2004" y="547"/>
                  </a:cxn>
                  <a:cxn ang="0">
                    <a:pos x="1993" y="661"/>
                  </a:cxn>
                  <a:cxn ang="0">
                    <a:pos x="1983" y="785"/>
                  </a:cxn>
                  <a:cxn ang="0">
                    <a:pos x="1962" y="898"/>
                  </a:cxn>
                  <a:cxn ang="0">
                    <a:pos x="1952" y="1023"/>
                  </a:cxn>
                  <a:cxn ang="0">
                    <a:pos x="1952" y="1136"/>
                  </a:cxn>
                  <a:cxn ang="0">
                    <a:pos x="1942" y="1250"/>
                  </a:cxn>
                  <a:cxn ang="0">
                    <a:pos x="1890" y="1364"/>
                  </a:cxn>
                  <a:cxn ang="0">
                    <a:pos x="1848" y="1415"/>
                  </a:cxn>
                  <a:cxn ang="0">
                    <a:pos x="1807" y="1447"/>
                  </a:cxn>
                  <a:cxn ang="0">
                    <a:pos x="1714" y="1508"/>
                  </a:cxn>
                  <a:cxn ang="0">
                    <a:pos x="1590" y="1601"/>
                  </a:cxn>
                  <a:cxn ang="0">
                    <a:pos x="1446" y="1705"/>
                  </a:cxn>
                  <a:cxn ang="0">
                    <a:pos x="1301" y="1808"/>
                  </a:cxn>
                  <a:cxn ang="0">
                    <a:pos x="1178" y="1891"/>
                  </a:cxn>
                  <a:cxn ang="0">
                    <a:pos x="1094" y="1953"/>
                  </a:cxn>
                  <a:cxn ang="0">
                    <a:pos x="1064" y="1983"/>
                  </a:cxn>
                  <a:cxn ang="0">
                    <a:pos x="961" y="1953"/>
                  </a:cxn>
                  <a:cxn ang="0">
                    <a:pos x="847" y="1921"/>
                  </a:cxn>
                  <a:cxn ang="0">
                    <a:pos x="744" y="1880"/>
                  </a:cxn>
                  <a:cxn ang="0">
                    <a:pos x="630" y="1829"/>
                  </a:cxn>
                  <a:cxn ang="0">
                    <a:pos x="527" y="1788"/>
                  </a:cxn>
                  <a:cxn ang="0">
                    <a:pos x="423" y="1735"/>
                  </a:cxn>
                  <a:cxn ang="0">
                    <a:pos x="320" y="1683"/>
                  </a:cxn>
                  <a:cxn ang="0">
                    <a:pos x="217" y="1632"/>
                  </a:cxn>
                  <a:cxn ang="0">
                    <a:pos x="124" y="1591"/>
                  </a:cxn>
                  <a:cxn ang="0">
                    <a:pos x="62" y="1488"/>
                  </a:cxn>
                  <a:cxn ang="0">
                    <a:pos x="31" y="1385"/>
                  </a:cxn>
                  <a:cxn ang="0">
                    <a:pos x="10" y="1280"/>
                  </a:cxn>
                  <a:cxn ang="0">
                    <a:pos x="10" y="1167"/>
                  </a:cxn>
                  <a:cxn ang="0">
                    <a:pos x="10" y="1053"/>
                  </a:cxn>
                  <a:cxn ang="0">
                    <a:pos x="10" y="930"/>
                  </a:cxn>
                  <a:cxn ang="0">
                    <a:pos x="0" y="836"/>
                  </a:cxn>
                  <a:cxn ang="0">
                    <a:pos x="10" y="723"/>
                  </a:cxn>
                  <a:cxn ang="0">
                    <a:pos x="31" y="609"/>
                  </a:cxn>
                  <a:cxn ang="0">
                    <a:pos x="62" y="506"/>
                  </a:cxn>
                  <a:cxn ang="0">
                    <a:pos x="114" y="413"/>
                  </a:cxn>
                  <a:cxn ang="0">
                    <a:pos x="186" y="330"/>
                  </a:cxn>
                  <a:cxn ang="0">
                    <a:pos x="279" y="259"/>
                  </a:cxn>
                  <a:cxn ang="0">
                    <a:pos x="362" y="289"/>
                  </a:cxn>
                  <a:cxn ang="0">
                    <a:pos x="465" y="341"/>
                  </a:cxn>
                  <a:cxn ang="0">
                    <a:pos x="579" y="362"/>
                  </a:cxn>
                  <a:cxn ang="0">
                    <a:pos x="692" y="382"/>
                  </a:cxn>
                  <a:cxn ang="0">
                    <a:pos x="805" y="371"/>
                  </a:cxn>
                  <a:cxn ang="0">
                    <a:pos x="929" y="362"/>
                  </a:cxn>
                  <a:cxn ang="0">
                    <a:pos x="1023" y="341"/>
                  </a:cxn>
                  <a:cxn ang="0">
                    <a:pos x="1126" y="268"/>
                  </a:cxn>
                  <a:cxn ang="0">
                    <a:pos x="1219" y="186"/>
                  </a:cxn>
                  <a:cxn ang="0">
                    <a:pos x="1301" y="92"/>
                  </a:cxn>
                  <a:cxn ang="0">
                    <a:pos x="1363" y="0"/>
                  </a:cxn>
                  <a:cxn ang="0">
                    <a:pos x="1456" y="31"/>
                  </a:cxn>
                  <a:cxn ang="0">
                    <a:pos x="1580" y="62"/>
                  </a:cxn>
                  <a:cxn ang="0">
                    <a:pos x="1693" y="103"/>
                  </a:cxn>
                  <a:cxn ang="0">
                    <a:pos x="1807" y="145"/>
                  </a:cxn>
                </a:cxnLst>
                <a:rect l="0" t="0" r="r" b="b"/>
                <a:pathLst>
                  <a:path w="2034" h="1983">
                    <a:moveTo>
                      <a:pt x="1869" y="165"/>
                    </a:moveTo>
                    <a:lnTo>
                      <a:pt x="1879" y="176"/>
                    </a:lnTo>
                    <a:lnTo>
                      <a:pt x="1901" y="186"/>
                    </a:lnTo>
                    <a:lnTo>
                      <a:pt x="1921" y="197"/>
                    </a:lnTo>
                    <a:lnTo>
                      <a:pt x="1931" y="206"/>
                    </a:lnTo>
                    <a:lnTo>
                      <a:pt x="1952" y="227"/>
                    </a:lnTo>
                    <a:lnTo>
                      <a:pt x="1962" y="238"/>
                    </a:lnTo>
                    <a:lnTo>
                      <a:pt x="1983" y="259"/>
                    </a:lnTo>
                    <a:lnTo>
                      <a:pt x="1993" y="268"/>
                    </a:lnTo>
                    <a:lnTo>
                      <a:pt x="2004" y="289"/>
                    </a:lnTo>
                    <a:lnTo>
                      <a:pt x="2013" y="310"/>
                    </a:lnTo>
                    <a:lnTo>
                      <a:pt x="2034" y="330"/>
                    </a:lnTo>
                    <a:lnTo>
                      <a:pt x="2034" y="330"/>
                    </a:lnTo>
                    <a:lnTo>
                      <a:pt x="2024" y="351"/>
                    </a:lnTo>
                    <a:lnTo>
                      <a:pt x="2024" y="371"/>
                    </a:lnTo>
                    <a:lnTo>
                      <a:pt x="2024" y="392"/>
                    </a:lnTo>
                    <a:lnTo>
                      <a:pt x="2024" y="403"/>
                    </a:lnTo>
                    <a:lnTo>
                      <a:pt x="2024" y="424"/>
                    </a:lnTo>
                    <a:lnTo>
                      <a:pt x="2013" y="444"/>
                    </a:lnTo>
                    <a:lnTo>
                      <a:pt x="2013" y="465"/>
                    </a:lnTo>
                    <a:lnTo>
                      <a:pt x="2013" y="486"/>
                    </a:lnTo>
                    <a:lnTo>
                      <a:pt x="2013" y="506"/>
                    </a:lnTo>
                    <a:lnTo>
                      <a:pt x="2013" y="527"/>
                    </a:lnTo>
                    <a:lnTo>
                      <a:pt x="2004" y="547"/>
                    </a:lnTo>
                    <a:lnTo>
                      <a:pt x="2004" y="568"/>
                    </a:lnTo>
                    <a:lnTo>
                      <a:pt x="2004" y="589"/>
                    </a:lnTo>
                    <a:lnTo>
                      <a:pt x="2004" y="609"/>
                    </a:lnTo>
                    <a:lnTo>
                      <a:pt x="1993" y="630"/>
                    </a:lnTo>
                    <a:lnTo>
                      <a:pt x="1993" y="651"/>
                    </a:lnTo>
                    <a:lnTo>
                      <a:pt x="1993" y="661"/>
                    </a:lnTo>
                    <a:lnTo>
                      <a:pt x="1993" y="682"/>
                    </a:lnTo>
                    <a:lnTo>
                      <a:pt x="1983" y="703"/>
                    </a:lnTo>
                    <a:lnTo>
                      <a:pt x="1983" y="723"/>
                    </a:lnTo>
                    <a:lnTo>
                      <a:pt x="1983" y="744"/>
                    </a:lnTo>
                    <a:lnTo>
                      <a:pt x="1983" y="765"/>
                    </a:lnTo>
                    <a:lnTo>
                      <a:pt x="1983" y="785"/>
                    </a:lnTo>
                    <a:lnTo>
                      <a:pt x="1972" y="806"/>
                    </a:lnTo>
                    <a:lnTo>
                      <a:pt x="1972" y="826"/>
                    </a:lnTo>
                    <a:lnTo>
                      <a:pt x="1972" y="847"/>
                    </a:lnTo>
                    <a:lnTo>
                      <a:pt x="1972" y="857"/>
                    </a:lnTo>
                    <a:lnTo>
                      <a:pt x="1962" y="878"/>
                    </a:lnTo>
                    <a:lnTo>
                      <a:pt x="1962" y="898"/>
                    </a:lnTo>
                    <a:lnTo>
                      <a:pt x="1962" y="920"/>
                    </a:lnTo>
                    <a:lnTo>
                      <a:pt x="1962" y="941"/>
                    </a:lnTo>
                    <a:lnTo>
                      <a:pt x="1962" y="961"/>
                    </a:lnTo>
                    <a:lnTo>
                      <a:pt x="1952" y="982"/>
                    </a:lnTo>
                    <a:lnTo>
                      <a:pt x="1952" y="1002"/>
                    </a:lnTo>
                    <a:lnTo>
                      <a:pt x="1952" y="1023"/>
                    </a:lnTo>
                    <a:lnTo>
                      <a:pt x="1952" y="1033"/>
                    </a:lnTo>
                    <a:lnTo>
                      <a:pt x="1952" y="1053"/>
                    </a:lnTo>
                    <a:lnTo>
                      <a:pt x="1952" y="1074"/>
                    </a:lnTo>
                    <a:lnTo>
                      <a:pt x="1952" y="1095"/>
                    </a:lnTo>
                    <a:lnTo>
                      <a:pt x="1952" y="1115"/>
                    </a:lnTo>
                    <a:lnTo>
                      <a:pt x="1952" y="1136"/>
                    </a:lnTo>
                    <a:lnTo>
                      <a:pt x="1942" y="1157"/>
                    </a:lnTo>
                    <a:lnTo>
                      <a:pt x="1942" y="1177"/>
                    </a:lnTo>
                    <a:lnTo>
                      <a:pt x="1942" y="1198"/>
                    </a:lnTo>
                    <a:lnTo>
                      <a:pt x="1942" y="1209"/>
                    </a:lnTo>
                    <a:lnTo>
                      <a:pt x="1942" y="1229"/>
                    </a:lnTo>
                    <a:lnTo>
                      <a:pt x="1942" y="1250"/>
                    </a:lnTo>
                    <a:lnTo>
                      <a:pt x="1942" y="1271"/>
                    </a:lnTo>
                    <a:lnTo>
                      <a:pt x="1942" y="1271"/>
                    </a:lnTo>
                    <a:lnTo>
                      <a:pt x="1942" y="1280"/>
                    </a:lnTo>
                    <a:lnTo>
                      <a:pt x="1931" y="1301"/>
                    </a:lnTo>
                    <a:lnTo>
                      <a:pt x="1910" y="1333"/>
                    </a:lnTo>
                    <a:lnTo>
                      <a:pt x="1890" y="1364"/>
                    </a:lnTo>
                    <a:lnTo>
                      <a:pt x="1869" y="1385"/>
                    </a:lnTo>
                    <a:lnTo>
                      <a:pt x="1858" y="1405"/>
                    </a:lnTo>
                    <a:lnTo>
                      <a:pt x="1848" y="1415"/>
                    </a:lnTo>
                    <a:lnTo>
                      <a:pt x="1848" y="1415"/>
                    </a:lnTo>
                    <a:lnTo>
                      <a:pt x="1848" y="1415"/>
                    </a:lnTo>
                    <a:lnTo>
                      <a:pt x="1848" y="1415"/>
                    </a:lnTo>
                    <a:lnTo>
                      <a:pt x="1848" y="1415"/>
                    </a:lnTo>
                    <a:lnTo>
                      <a:pt x="1838" y="1426"/>
                    </a:lnTo>
                    <a:lnTo>
                      <a:pt x="1838" y="1426"/>
                    </a:lnTo>
                    <a:lnTo>
                      <a:pt x="1828" y="1436"/>
                    </a:lnTo>
                    <a:lnTo>
                      <a:pt x="1817" y="1436"/>
                    </a:lnTo>
                    <a:lnTo>
                      <a:pt x="1807" y="1447"/>
                    </a:lnTo>
                    <a:lnTo>
                      <a:pt x="1796" y="1456"/>
                    </a:lnTo>
                    <a:lnTo>
                      <a:pt x="1776" y="1467"/>
                    </a:lnTo>
                    <a:lnTo>
                      <a:pt x="1766" y="1477"/>
                    </a:lnTo>
                    <a:lnTo>
                      <a:pt x="1745" y="1488"/>
                    </a:lnTo>
                    <a:lnTo>
                      <a:pt x="1735" y="1498"/>
                    </a:lnTo>
                    <a:lnTo>
                      <a:pt x="1714" y="1508"/>
                    </a:lnTo>
                    <a:lnTo>
                      <a:pt x="1693" y="1529"/>
                    </a:lnTo>
                    <a:lnTo>
                      <a:pt x="1673" y="1539"/>
                    </a:lnTo>
                    <a:lnTo>
                      <a:pt x="1652" y="1559"/>
                    </a:lnTo>
                    <a:lnTo>
                      <a:pt x="1631" y="1570"/>
                    </a:lnTo>
                    <a:lnTo>
                      <a:pt x="1611" y="1591"/>
                    </a:lnTo>
                    <a:lnTo>
                      <a:pt x="1590" y="1601"/>
                    </a:lnTo>
                    <a:lnTo>
                      <a:pt x="1560" y="1621"/>
                    </a:lnTo>
                    <a:lnTo>
                      <a:pt x="1539" y="1632"/>
                    </a:lnTo>
                    <a:lnTo>
                      <a:pt x="1517" y="1653"/>
                    </a:lnTo>
                    <a:lnTo>
                      <a:pt x="1487" y="1674"/>
                    </a:lnTo>
                    <a:lnTo>
                      <a:pt x="1466" y="1683"/>
                    </a:lnTo>
                    <a:lnTo>
                      <a:pt x="1446" y="1705"/>
                    </a:lnTo>
                    <a:lnTo>
                      <a:pt x="1414" y="1726"/>
                    </a:lnTo>
                    <a:lnTo>
                      <a:pt x="1394" y="1735"/>
                    </a:lnTo>
                    <a:lnTo>
                      <a:pt x="1373" y="1756"/>
                    </a:lnTo>
                    <a:lnTo>
                      <a:pt x="1343" y="1777"/>
                    </a:lnTo>
                    <a:lnTo>
                      <a:pt x="1322" y="1788"/>
                    </a:lnTo>
                    <a:lnTo>
                      <a:pt x="1301" y="1808"/>
                    </a:lnTo>
                    <a:lnTo>
                      <a:pt x="1281" y="1818"/>
                    </a:lnTo>
                    <a:lnTo>
                      <a:pt x="1260" y="1839"/>
                    </a:lnTo>
                    <a:lnTo>
                      <a:pt x="1240" y="1849"/>
                    </a:lnTo>
                    <a:lnTo>
                      <a:pt x="1219" y="1870"/>
                    </a:lnTo>
                    <a:lnTo>
                      <a:pt x="1198" y="1880"/>
                    </a:lnTo>
                    <a:lnTo>
                      <a:pt x="1178" y="1891"/>
                    </a:lnTo>
                    <a:lnTo>
                      <a:pt x="1156" y="1911"/>
                    </a:lnTo>
                    <a:lnTo>
                      <a:pt x="1146" y="1921"/>
                    </a:lnTo>
                    <a:lnTo>
                      <a:pt x="1126" y="1932"/>
                    </a:lnTo>
                    <a:lnTo>
                      <a:pt x="1115" y="1942"/>
                    </a:lnTo>
                    <a:lnTo>
                      <a:pt x="1105" y="1953"/>
                    </a:lnTo>
                    <a:lnTo>
                      <a:pt x="1094" y="1953"/>
                    </a:lnTo>
                    <a:lnTo>
                      <a:pt x="1084" y="1962"/>
                    </a:lnTo>
                    <a:lnTo>
                      <a:pt x="1074" y="1973"/>
                    </a:lnTo>
                    <a:lnTo>
                      <a:pt x="1064" y="1973"/>
                    </a:lnTo>
                    <a:lnTo>
                      <a:pt x="1064" y="1973"/>
                    </a:lnTo>
                    <a:lnTo>
                      <a:pt x="1064" y="1983"/>
                    </a:lnTo>
                    <a:lnTo>
                      <a:pt x="1064" y="1983"/>
                    </a:lnTo>
                    <a:lnTo>
                      <a:pt x="1064" y="1983"/>
                    </a:lnTo>
                    <a:lnTo>
                      <a:pt x="1043" y="1973"/>
                    </a:lnTo>
                    <a:lnTo>
                      <a:pt x="1023" y="1973"/>
                    </a:lnTo>
                    <a:lnTo>
                      <a:pt x="1002" y="1962"/>
                    </a:lnTo>
                    <a:lnTo>
                      <a:pt x="981" y="1962"/>
                    </a:lnTo>
                    <a:lnTo>
                      <a:pt x="961" y="1953"/>
                    </a:lnTo>
                    <a:lnTo>
                      <a:pt x="940" y="1953"/>
                    </a:lnTo>
                    <a:lnTo>
                      <a:pt x="919" y="1942"/>
                    </a:lnTo>
                    <a:lnTo>
                      <a:pt x="899" y="1942"/>
                    </a:lnTo>
                    <a:lnTo>
                      <a:pt x="888" y="1932"/>
                    </a:lnTo>
                    <a:lnTo>
                      <a:pt x="867" y="1921"/>
                    </a:lnTo>
                    <a:lnTo>
                      <a:pt x="847" y="1921"/>
                    </a:lnTo>
                    <a:lnTo>
                      <a:pt x="826" y="1911"/>
                    </a:lnTo>
                    <a:lnTo>
                      <a:pt x="805" y="1900"/>
                    </a:lnTo>
                    <a:lnTo>
                      <a:pt x="795" y="1900"/>
                    </a:lnTo>
                    <a:lnTo>
                      <a:pt x="774" y="1891"/>
                    </a:lnTo>
                    <a:lnTo>
                      <a:pt x="753" y="1880"/>
                    </a:lnTo>
                    <a:lnTo>
                      <a:pt x="744" y="1880"/>
                    </a:lnTo>
                    <a:lnTo>
                      <a:pt x="723" y="1870"/>
                    </a:lnTo>
                    <a:lnTo>
                      <a:pt x="702" y="1859"/>
                    </a:lnTo>
                    <a:lnTo>
                      <a:pt x="682" y="1859"/>
                    </a:lnTo>
                    <a:lnTo>
                      <a:pt x="671" y="1849"/>
                    </a:lnTo>
                    <a:lnTo>
                      <a:pt x="650" y="1839"/>
                    </a:lnTo>
                    <a:lnTo>
                      <a:pt x="630" y="1829"/>
                    </a:lnTo>
                    <a:lnTo>
                      <a:pt x="620" y="1818"/>
                    </a:lnTo>
                    <a:lnTo>
                      <a:pt x="599" y="1818"/>
                    </a:lnTo>
                    <a:lnTo>
                      <a:pt x="579" y="1808"/>
                    </a:lnTo>
                    <a:lnTo>
                      <a:pt x="568" y="1797"/>
                    </a:lnTo>
                    <a:lnTo>
                      <a:pt x="547" y="1788"/>
                    </a:lnTo>
                    <a:lnTo>
                      <a:pt x="527" y="1788"/>
                    </a:lnTo>
                    <a:lnTo>
                      <a:pt x="517" y="1777"/>
                    </a:lnTo>
                    <a:lnTo>
                      <a:pt x="496" y="1767"/>
                    </a:lnTo>
                    <a:lnTo>
                      <a:pt x="476" y="1756"/>
                    </a:lnTo>
                    <a:lnTo>
                      <a:pt x="465" y="1746"/>
                    </a:lnTo>
                    <a:lnTo>
                      <a:pt x="444" y="1735"/>
                    </a:lnTo>
                    <a:lnTo>
                      <a:pt x="423" y="1735"/>
                    </a:lnTo>
                    <a:lnTo>
                      <a:pt x="413" y="1726"/>
                    </a:lnTo>
                    <a:lnTo>
                      <a:pt x="392" y="1715"/>
                    </a:lnTo>
                    <a:lnTo>
                      <a:pt x="371" y="1705"/>
                    </a:lnTo>
                    <a:lnTo>
                      <a:pt x="362" y="1694"/>
                    </a:lnTo>
                    <a:lnTo>
                      <a:pt x="341" y="1683"/>
                    </a:lnTo>
                    <a:lnTo>
                      <a:pt x="320" y="1683"/>
                    </a:lnTo>
                    <a:lnTo>
                      <a:pt x="309" y="1674"/>
                    </a:lnTo>
                    <a:lnTo>
                      <a:pt x="289" y="1663"/>
                    </a:lnTo>
                    <a:lnTo>
                      <a:pt x="268" y="1653"/>
                    </a:lnTo>
                    <a:lnTo>
                      <a:pt x="248" y="1642"/>
                    </a:lnTo>
                    <a:lnTo>
                      <a:pt x="238" y="1642"/>
                    </a:lnTo>
                    <a:lnTo>
                      <a:pt x="217" y="1632"/>
                    </a:lnTo>
                    <a:lnTo>
                      <a:pt x="197" y="1621"/>
                    </a:lnTo>
                    <a:lnTo>
                      <a:pt x="176" y="1612"/>
                    </a:lnTo>
                    <a:lnTo>
                      <a:pt x="165" y="1612"/>
                    </a:lnTo>
                    <a:lnTo>
                      <a:pt x="145" y="1601"/>
                    </a:lnTo>
                    <a:lnTo>
                      <a:pt x="124" y="1591"/>
                    </a:lnTo>
                    <a:lnTo>
                      <a:pt x="124" y="1591"/>
                    </a:lnTo>
                    <a:lnTo>
                      <a:pt x="114" y="1570"/>
                    </a:lnTo>
                    <a:lnTo>
                      <a:pt x="103" y="1559"/>
                    </a:lnTo>
                    <a:lnTo>
                      <a:pt x="93" y="1539"/>
                    </a:lnTo>
                    <a:lnTo>
                      <a:pt x="83" y="1529"/>
                    </a:lnTo>
                    <a:lnTo>
                      <a:pt x="73" y="1508"/>
                    </a:lnTo>
                    <a:lnTo>
                      <a:pt x="62" y="1488"/>
                    </a:lnTo>
                    <a:lnTo>
                      <a:pt x="62" y="1477"/>
                    </a:lnTo>
                    <a:lnTo>
                      <a:pt x="51" y="1456"/>
                    </a:lnTo>
                    <a:lnTo>
                      <a:pt x="41" y="1436"/>
                    </a:lnTo>
                    <a:lnTo>
                      <a:pt x="41" y="1426"/>
                    </a:lnTo>
                    <a:lnTo>
                      <a:pt x="31" y="1405"/>
                    </a:lnTo>
                    <a:lnTo>
                      <a:pt x="31" y="1385"/>
                    </a:lnTo>
                    <a:lnTo>
                      <a:pt x="31" y="1374"/>
                    </a:lnTo>
                    <a:lnTo>
                      <a:pt x="21" y="1353"/>
                    </a:lnTo>
                    <a:lnTo>
                      <a:pt x="21" y="1333"/>
                    </a:lnTo>
                    <a:lnTo>
                      <a:pt x="21" y="1312"/>
                    </a:lnTo>
                    <a:lnTo>
                      <a:pt x="10" y="1301"/>
                    </a:lnTo>
                    <a:lnTo>
                      <a:pt x="10" y="1280"/>
                    </a:lnTo>
                    <a:lnTo>
                      <a:pt x="10" y="1260"/>
                    </a:lnTo>
                    <a:lnTo>
                      <a:pt x="10" y="1239"/>
                    </a:lnTo>
                    <a:lnTo>
                      <a:pt x="10" y="1219"/>
                    </a:lnTo>
                    <a:lnTo>
                      <a:pt x="10" y="1198"/>
                    </a:lnTo>
                    <a:lnTo>
                      <a:pt x="10" y="1188"/>
                    </a:lnTo>
                    <a:lnTo>
                      <a:pt x="10" y="1167"/>
                    </a:lnTo>
                    <a:lnTo>
                      <a:pt x="0" y="1147"/>
                    </a:lnTo>
                    <a:lnTo>
                      <a:pt x="0" y="1126"/>
                    </a:lnTo>
                    <a:lnTo>
                      <a:pt x="0" y="1106"/>
                    </a:lnTo>
                    <a:lnTo>
                      <a:pt x="0" y="1085"/>
                    </a:lnTo>
                    <a:lnTo>
                      <a:pt x="0" y="1074"/>
                    </a:lnTo>
                    <a:lnTo>
                      <a:pt x="10" y="1053"/>
                    </a:lnTo>
                    <a:lnTo>
                      <a:pt x="10" y="1033"/>
                    </a:lnTo>
                    <a:lnTo>
                      <a:pt x="10" y="1012"/>
                    </a:lnTo>
                    <a:lnTo>
                      <a:pt x="10" y="992"/>
                    </a:lnTo>
                    <a:lnTo>
                      <a:pt x="10" y="971"/>
                    </a:lnTo>
                    <a:lnTo>
                      <a:pt x="10" y="950"/>
                    </a:lnTo>
                    <a:lnTo>
                      <a:pt x="10" y="930"/>
                    </a:lnTo>
                    <a:lnTo>
                      <a:pt x="10" y="909"/>
                    </a:lnTo>
                    <a:lnTo>
                      <a:pt x="10" y="898"/>
                    </a:lnTo>
                    <a:lnTo>
                      <a:pt x="10" y="878"/>
                    </a:lnTo>
                    <a:lnTo>
                      <a:pt x="0" y="857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10" y="816"/>
                    </a:lnTo>
                    <a:lnTo>
                      <a:pt x="10" y="795"/>
                    </a:lnTo>
                    <a:lnTo>
                      <a:pt x="10" y="774"/>
                    </a:lnTo>
                    <a:lnTo>
                      <a:pt x="10" y="765"/>
                    </a:lnTo>
                    <a:lnTo>
                      <a:pt x="10" y="744"/>
                    </a:lnTo>
                    <a:lnTo>
                      <a:pt x="10" y="723"/>
                    </a:lnTo>
                    <a:lnTo>
                      <a:pt x="21" y="703"/>
                    </a:lnTo>
                    <a:lnTo>
                      <a:pt x="21" y="682"/>
                    </a:lnTo>
                    <a:lnTo>
                      <a:pt x="21" y="671"/>
                    </a:lnTo>
                    <a:lnTo>
                      <a:pt x="21" y="651"/>
                    </a:lnTo>
                    <a:lnTo>
                      <a:pt x="31" y="630"/>
                    </a:lnTo>
                    <a:lnTo>
                      <a:pt x="31" y="609"/>
                    </a:lnTo>
                    <a:lnTo>
                      <a:pt x="31" y="600"/>
                    </a:lnTo>
                    <a:lnTo>
                      <a:pt x="41" y="579"/>
                    </a:lnTo>
                    <a:lnTo>
                      <a:pt x="41" y="558"/>
                    </a:lnTo>
                    <a:lnTo>
                      <a:pt x="51" y="538"/>
                    </a:lnTo>
                    <a:lnTo>
                      <a:pt x="51" y="527"/>
                    </a:lnTo>
                    <a:lnTo>
                      <a:pt x="62" y="506"/>
                    </a:lnTo>
                    <a:lnTo>
                      <a:pt x="62" y="495"/>
                    </a:lnTo>
                    <a:lnTo>
                      <a:pt x="73" y="475"/>
                    </a:lnTo>
                    <a:lnTo>
                      <a:pt x="83" y="454"/>
                    </a:lnTo>
                    <a:lnTo>
                      <a:pt x="93" y="444"/>
                    </a:lnTo>
                    <a:lnTo>
                      <a:pt x="103" y="424"/>
                    </a:lnTo>
                    <a:lnTo>
                      <a:pt x="114" y="413"/>
                    </a:lnTo>
                    <a:lnTo>
                      <a:pt x="124" y="403"/>
                    </a:lnTo>
                    <a:lnTo>
                      <a:pt x="135" y="382"/>
                    </a:lnTo>
                    <a:lnTo>
                      <a:pt x="145" y="371"/>
                    </a:lnTo>
                    <a:lnTo>
                      <a:pt x="155" y="362"/>
                    </a:lnTo>
                    <a:lnTo>
                      <a:pt x="176" y="341"/>
                    </a:lnTo>
                    <a:lnTo>
                      <a:pt x="186" y="330"/>
                    </a:lnTo>
                    <a:lnTo>
                      <a:pt x="206" y="320"/>
                    </a:lnTo>
                    <a:lnTo>
                      <a:pt x="227" y="310"/>
                    </a:lnTo>
                    <a:lnTo>
                      <a:pt x="248" y="300"/>
                    </a:lnTo>
                    <a:lnTo>
                      <a:pt x="248" y="300"/>
                    </a:lnTo>
                    <a:lnTo>
                      <a:pt x="258" y="289"/>
                    </a:lnTo>
                    <a:lnTo>
                      <a:pt x="279" y="259"/>
                    </a:lnTo>
                    <a:lnTo>
                      <a:pt x="289" y="248"/>
                    </a:lnTo>
                    <a:lnTo>
                      <a:pt x="289" y="248"/>
                    </a:lnTo>
                    <a:lnTo>
                      <a:pt x="309" y="259"/>
                    </a:lnTo>
                    <a:lnTo>
                      <a:pt x="330" y="268"/>
                    </a:lnTo>
                    <a:lnTo>
                      <a:pt x="341" y="279"/>
                    </a:lnTo>
                    <a:lnTo>
                      <a:pt x="362" y="289"/>
                    </a:lnTo>
                    <a:lnTo>
                      <a:pt x="371" y="300"/>
                    </a:lnTo>
                    <a:lnTo>
                      <a:pt x="392" y="310"/>
                    </a:lnTo>
                    <a:lnTo>
                      <a:pt x="413" y="320"/>
                    </a:lnTo>
                    <a:lnTo>
                      <a:pt x="423" y="320"/>
                    </a:lnTo>
                    <a:lnTo>
                      <a:pt x="444" y="330"/>
                    </a:lnTo>
                    <a:lnTo>
                      <a:pt x="465" y="341"/>
                    </a:lnTo>
                    <a:lnTo>
                      <a:pt x="485" y="341"/>
                    </a:lnTo>
                    <a:lnTo>
                      <a:pt x="496" y="351"/>
                    </a:lnTo>
                    <a:lnTo>
                      <a:pt x="517" y="351"/>
                    </a:lnTo>
                    <a:lnTo>
                      <a:pt x="537" y="362"/>
                    </a:lnTo>
                    <a:lnTo>
                      <a:pt x="558" y="362"/>
                    </a:lnTo>
                    <a:lnTo>
                      <a:pt x="579" y="362"/>
                    </a:lnTo>
                    <a:lnTo>
                      <a:pt x="588" y="371"/>
                    </a:lnTo>
                    <a:lnTo>
                      <a:pt x="609" y="371"/>
                    </a:lnTo>
                    <a:lnTo>
                      <a:pt x="630" y="371"/>
                    </a:lnTo>
                    <a:lnTo>
                      <a:pt x="650" y="371"/>
                    </a:lnTo>
                    <a:lnTo>
                      <a:pt x="671" y="371"/>
                    </a:lnTo>
                    <a:lnTo>
                      <a:pt x="692" y="382"/>
                    </a:lnTo>
                    <a:lnTo>
                      <a:pt x="702" y="382"/>
                    </a:lnTo>
                    <a:lnTo>
                      <a:pt x="723" y="382"/>
                    </a:lnTo>
                    <a:lnTo>
                      <a:pt x="744" y="382"/>
                    </a:lnTo>
                    <a:lnTo>
                      <a:pt x="764" y="382"/>
                    </a:lnTo>
                    <a:lnTo>
                      <a:pt x="785" y="382"/>
                    </a:lnTo>
                    <a:lnTo>
                      <a:pt x="805" y="371"/>
                    </a:lnTo>
                    <a:lnTo>
                      <a:pt x="826" y="371"/>
                    </a:lnTo>
                    <a:lnTo>
                      <a:pt x="847" y="371"/>
                    </a:lnTo>
                    <a:lnTo>
                      <a:pt x="867" y="371"/>
                    </a:lnTo>
                    <a:lnTo>
                      <a:pt x="888" y="371"/>
                    </a:lnTo>
                    <a:lnTo>
                      <a:pt x="909" y="371"/>
                    </a:lnTo>
                    <a:lnTo>
                      <a:pt x="929" y="362"/>
                    </a:lnTo>
                    <a:lnTo>
                      <a:pt x="950" y="362"/>
                    </a:lnTo>
                    <a:lnTo>
                      <a:pt x="970" y="362"/>
                    </a:lnTo>
                    <a:lnTo>
                      <a:pt x="970" y="362"/>
                    </a:lnTo>
                    <a:lnTo>
                      <a:pt x="981" y="351"/>
                    </a:lnTo>
                    <a:lnTo>
                      <a:pt x="1002" y="341"/>
                    </a:lnTo>
                    <a:lnTo>
                      <a:pt x="1023" y="341"/>
                    </a:lnTo>
                    <a:lnTo>
                      <a:pt x="1032" y="330"/>
                    </a:lnTo>
                    <a:lnTo>
                      <a:pt x="1053" y="320"/>
                    </a:lnTo>
                    <a:lnTo>
                      <a:pt x="1074" y="310"/>
                    </a:lnTo>
                    <a:lnTo>
                      <a:pt x="1084" y="300"/>
                    </a:lnTo>
                    <a:lnTo>
                      <a:pt x="1105" y="289"/>
                    </a:lnTo>
                    <a:lnTo>
                      <a:pt x="1126" y="268"/>
                    </a:lnTo>
                    <a:lnTo>
                      <a:pt x="1135" y="259"/>
                    </a:lnTo>
                    <a:lnTo>
                      <a:pt x="1156" y="248"/>
                    </a:lnTo>
                    <a:lnTo>
                      <a:pt x="1167" y="227"/>
                    </a:lnTo>
                    <a:lnTo>
                      <a:pt x="1188" y="217"/>
                    </a:lnTo>
                    <a:lnTo>
                      <a:pt x="1198" y="206"/>
                    </a:lnTo>
                    <a:lnTo>
                      <a:pt x="1219" y="186"/>
                    </a:lnTo>
                    <a:lnTo>
                      <a:pt x="1229" y="176"/>
                    </a:lnTo>
                    <a:lnTo>
                      <a:pt x="1249" y="155"/>
                    </a:lnTo>
                    <a:lnTo>
                      <a:pt x="1260" y="145"/>
                    </a:lnTo>
                    <a:lnTo>
                      <a:pt x="1270" y="124"/>
                    </a:lnTo>
                    <a:lnTo>
                      <a:pt x="1291" y="113"/>
                    </a:lnTo>
                    <a:lnTo>
                      <a:pt x="1301" y="92"/>
                    </a:lnTo>
                    <a:lnTo>
                      <a:pt x="1311" y="83"/>
                    </a:lnTo>
                    <a:lnTo>
                      <a:pt x="1322" y="62"/>
                    </a:lnTo>
                    <a:lnTo>
                      <a:pt x="1332" y="51"/>
                    </a:lnTo>
                    <a:lnTo>
                      <a:pt x="1343" y="31"/>
                    </a:lnTo>
                    <a:lnTo>
                      <a:pt x="1352" y="21"/>
                    </a:lnTo>
                    <a:lnTo>
                      <a:pt x="1363" y="0"/>
                    </a:lnTo>
                    <a:lnTo>
                      <a:pt x="1363" y="0"/>
                    </a:lnTo>
                    <a:lnTo>
                      <a:pt x="1384" y="0"/>
                    </a:lnTo>
                    <a:lnTo>
                      <a:pt x="1405" y="10"/>
                    </a:lnTo>
                    <a:lnTo>
                      <a:pt x="1425" y="10"/>
                    </a:lnTo>
                    <a:lnTo>
                      <a:pt x="1446" y="21"/>
                    </a:lnTo>
                    <a:lnTo>
                      <a:pt x="1456" y="31"/>
                    </a:lnTo>
                    <a:lnTo>
                      <a:pt x="1476" y="31"/>
                    </a:lnTo>
                    <a:lnTo>
                      <a:pt x="1497" y="41"/>
                    </a:lnTo>
                    <a:lnTo>
                      <a:pt x="1517" y="41"/>
                    </a:lnTo>
                    <a:lnTo>
                      <a:pt x="1539" y="51"/>
                    </a:lnTo>
                    <a:lnTo>
                      <a:pt x="1560" y="62"/>
                    </a:lnTo>
                    <a:lnTo>
                      <a:pt x="1580" y="62"/>
                    </a:lnTo>
                    <a:lnTo>
                      <a:pt x="1590" y="72"/>
                    </a:lnTo>
                    <a:lnTo>
                      <a:pt x="1611" y="83"/>
                    </a:lnTo>
                    <a:lnTo>
                      <a:pt x="1631" y="83"/>
                    </a:lnTo>
                    <a:lnTo>
                      <a:pt x="1652" y="92"/>
                    </a:lnTo>
                    <a:lnTo>
                      <a:pt x="1673" y="103"/>
                    </a:lnTo>
                    <a:lnTo>
                      <a:pt x="1693" y="103"/>
                    </a:lnTo>
                    <a:lnTo>
                      <a:pt x="1714" y="113"/>
                    </a:lnTo>
                    <a:lnTo>
                      <a:pt x="1725" y="124"/>
                    </a:lnTo>
                    <a:lnTo>
                      <a:pt x="1745" y="124"/>
                    </a:lnTo>
                    <a:lnTo>
                      <a:pt x="1766" y="135"/>
                    </a:lnTo>
                    <a:lnTo>
                      <a:pt x="1787" y="145"/>
                    </a:lnTo>
                    <a:lnTo>
                      <a:pt x="1807" y="145"/>
                    </a:lnTo>
                    <a:lnTo>
                      <a:pt x="1828" y="155"/>
                    </a:lnTo>
                    <a:lnTo>
                      <a:pt x="1848" y="155"/>
                    </a:lnTo>
                    <a:lnTo>
                      <a:pt x="1869" y="165"/>
                    </a:lnTo>
                    <a:lnTo>
                      <a:pt x="1869" y="165"/>
                    </a:lnTo>
                    <a:close/>
                  </a:path>
                </a:pathLst>
              </a:custGeom>
              <a:solidFill>
                <a:srgbClr val="8551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34" name="Freeform 34"/>
              <p:cNvSpPr>
                <a:spLocks/>
              </p:cNvSpPr>
              <p:nvPr/>
            </p:nvSpPr>
            <p:spPr bwMode="auto">
              <a:xfrm>
                <a:off x="2264" y="3356"/>
                <a:ext cx="671" cy="619"/>
              </a:xfrm>
              <a:custGeom>
                <a:avLst/>
                <a:gdLst/>
                <a:ahLst/>
                <a:cxnLst>
                  <a:cxn ang="0">
                    <a:pos x="1952" y="227"/>
                  </a:cxn>
                  <a:cxn ang="0">
                    <a:pos x="2013" y="320"/>
                  </a:cxn>
                  <a:cxn ang="0">
                    <a:pos x="2004" y="433"/>
                  </a:cxn>
                  <a:cxn ang="0">
                    <a:pos x="1983" y="558"/>
                  </a:cxn>
                  <a:cxn ang="0">
                    <a:pos x="1962" y="671"/>
                  </a:cxn>
                  <a:cxn ang="0">
                    <a:pos x="1952" y="785"/>
                  </a:cxn>
                  <a:cxn ang="0">
                    <a:pos x="1931" y="898"/>
                  </a:cxn>
                  <a:cxn ang="0">
                    <a:pos x="1921" y="1023"/>
                  </a:cxn>
                  <a:cxn ang="0">
                    <a:pos x="1910" y="1136"/>
                  </a:cxn>
                  <a:cxn ang="0">
                    <a:pos x="1910" y="1239"/>
                  </a:cxn>
                  <a:cxn ang="0">
                    <a:pos x="1817" y="1353"/>
                  </a:cxn>
                  <a:cxn ang="0">
                    <a:pos x="1796" y="1374"/>
                  </a:cxn>
                  <a:cxn ang="0">
                    <a:pos x="1735" y="1415"/>
                  </a:cxn>
                  <a:cxn ang="0">
                    <a:pos x="1631" y="1488"/>
                  </a:cxn>
                  <a:cxn ang="0">
                    <a:pos x="1487" y="1580"/>
                  </a:cxn>
                  <a:cxn ang="0">
                    <a:pos x="1343" y="1674"/>
                  </a:cxn>
                  <a:cxn ang="0">
                    <a:pos x="1208" y="1767"/>
                  </a:cxn>
                  <a:cxn ang="0">
                    <a:pos x="1105" y="1829"/>
                  </a:cxn>
                  <a:cxn ang="0">
                    <a:pos x="1074" y="1859"/>
                  </a:cxn>
                  <a:cxn ang="0">
                    <a:pos x="970" y="1829"/>
                  </a:cxn>
                  <a:cxn ang="0">
                    <a:pos x="847" y="1797"/>
                  </a:cxn>
                  <a:cxn ang="0">
                    <a:pos x="744" y="1767"/>
                  </a:cxn>
                  <a:cxn ang="0">
                    <a:pos x="630" y="1726"/>
                  </a:cxn>
                  <a:cxn ang="0">
                    <a:pos x="527" y="1683"/>
                  </a:cxn>
                  <a:cxn ang="0">
                    <a:pos x="423" y="1632"/>
                  </a:cxn>
                  <a:cxn ang="0">
                    <a:pos x="309" y="1591"/>
                  </a:cxn>
                  <a:cxn ang="0">
                    <a:pos x="197" y="1539"/>
                  </a:cxn>
                  <a:cxn ang="0">
                    <a:pos x="124" y="1477"/>
                  </a:cxn>
                  <a:cxn ang="0">
                    <a:pos x="73" y="1364"/>
                  </a:cxn>
                  <a:cxn ang="0">
                    <a:pos x="41" y="1260"/>
                  </a:cxn>
                  <a:cxn ang="0">
                    <a:pos x="21" y="1157"/>
                  </a:cxn>
                  <a:cxn ang="0">
                    <a:pos x="10" y="1044"/>
                  </a:cxn>
                  <a:cxn ang="0">
                    <a:pos x="10" y="920"/>
                  </a:cxn>
                  <a:cxn ang="0">
                    <a:pos x="10" y="816"/>
                  </a:cxn>
                  <a:cxn ang="0">
                    <a:pos x="21" y="703"/>
                  </a:cxn>
                  <a:cxn ang="0">
                    <a:pos x="31" y="600"/>
                  </a:cxn>
                  <a:cxn ang="0">
                    <a:pos x="62" y="495"/>
                  </a:cxn>
                  <a:cxn ang="0">
                    <a:pos x="124" y="403"/>
                  </a:cxn>
                  <a:cxn ang="0">
                    <a:pos x="206" y="320"/>
                  </a:cxn>
                  <a:cxn ang="0">
                    <a:pos x="289" y="248"/>
                  </a:cxn>
                  <a:cxn ang="0">
                    <a:pos x="371" y="300"/>
                  </a:cxn>
                  <a:cxn ang="0">
                    <a:pos x="485" y="341"/>
                  </a:cxn>
                  <a:cxn ang="0">
                    <a:pos x="588" y="371"/>
                  </a:cxn>
                  <a:cxn ang="0">
                    <a:pos x="702" y="382"/>
                  </a:cxn>
                  <a:cxn ang="0">
                    <a:pos x="826" y="371"/>
                  </a:cxn>
                  <a:cxn ang="0">
                    <a:pos x="950" y="362"/>
                  </a:cxn>
                  <a:cxn ang="0">
                    <a:pos x="1032" y="330"/>
                  </a:cxn>
                  <a:cxn ang="0">
                    <a:pos x="1135" y="259"/>
                  </a:cxn>
                  <a:cxn ang="0">
                    <a:pos x="1229" y="176"/>
                  </a:cxn>
                  <a:cxn ang="0">
                    <a:pos x="1311" y="83"/>
                  </a:cxn>
                  <a:cxn ang="0">
                    <a:pos x="1363" y="0"/>
                  </a:cxn>
                  <a:cxn ang="0">
                    <a:pos x="1476" y="31"/>
                  </a:cxn>
                  <a:cxn ang="0">
                    <a:pos x="1590" y="72"/>
                  </a:cxn>
                  <a:cxn ang="0">
                    <a:pos x="1714" y="113"/>
                  </a:cxn>
                  <a:cxn ang="0">
                    <a:pos x="1828" y="155"/>
                  </a:cxn>
                </a:cxnLst>
                <a:rect l="0" t="0" r="r" b="b"/>
                <a:pathLst>
                  <a:path w="2013" h="1859">
                    <a:moveTo>
                      <a:pt x="1869" y="165"/>
                    </a:moveTo>
                    <a:lnTo>
                      <a:pt x="1879" y="176"/>
                    </a:lnTo>
                    <a:lnTo>
                      <a:pt x="1901" y="186"/>
                    </a:lnTo>
                    <a:lnTo>
                      <a:pt x="1921" y="197"/>
                    </a:lnTo>
                    <a:lnTo>
                      <a:pt x="1931" y="217"/>
                    </a:lnTo>
                    <a:lnTo>
                      <a:pt x="1952" y="227"/>
                    </a:lnTo>
                    <a:lnTo>
                      <a:pt x="1962" y="248"/>
                    </a:lnTo>
                    <a:lnTo>
                      <a:pt x="1972" y="259"/>
                    </a:lnTo>
                    <a:lnTo>
                      <a:pt x="1983" y="279"/>
                    </a:lnTo>
                    <a:lnTo>
                      <a:pt x="2004" y="300"/>
                    </a:lnTo>
                    <a:lnTo>
                      <a:pt x="2013" y="320"/>
                    </a:lnTo>
                    <a:lnTo>
                      <a:pt x="2013" y="320"/>
                    </a:lnTo>
                    <a:lnTo>
                      <a:pt x="2013" y="341"/>
                    </a:lnTo>
                    <a:lnTo>
                      <a:pt x="2013" y="362"/>
                    </a:lnTo>
                    <a:lnTo>
                      <a:pt x="2004" y="382"/>
                    </a:lnTo>
                    <a:lnTo>
                      <a:pt x="2004" y="403"/>
                    </a:lnTo>
                    <a:lnTo>
                      <a:pt x="2004" y="413"/>
                    </a:lnTo>
                    <a:lnTo>
                      <a:pt x="2004" y="433"/>
                    </a:lnTo>
                    <a:lnTo>
                      <a:pt x="1993" y="454"/>
                    </a:lnTo>
                    <a:lnTo>
                      <a:pt x="1993" y="475"/>
                    </a:lnTo>
                    <a:lnTo>
                      <a:pt x="1993" y="495"/>
                    </a:lnTo>
                    <a:lnTo>
                      <a:pt x="1993" y="517"/>
                    </a:lnTo>
                    <a:lnTo>
                      <a:pt x="1983" y="538"/>
                    </a:lnTo>
                    <a:lnTo>
                      <a:pt x="1983" y="558"/>
                    </a:lnTo>
                    <a:lnTo>
                      <a:pt x="1983" y="579"/>
                    </a:lnTo>
                    <a:lnTo>
                      <a:pt x="1983" y="600"/>
                    </a:lnTo>
                    <a:lnTo>
                      <a:pt x="1972" y="620"/>
                    </a:lnTo>
                    <a:lnTo>
                      <a:pt x="1972" y="630"/>
                    </a:lnTo>
                    <a:lnTo>
                      <a:pt x="1972" y="651"/>
                    </a:lnTo>
                    <a:lnTo>
                      <a:pt x="1962" y="671"/>
                    </a:lnTo>
                    <a:lnTo>
                      <a:pt x="1962" y="692"/>
                    </a:lnTo>
                    <a:lnTo>
                      <a:pt x="1962" y="712"/>
                    </a:lnTo>
                    <a:lnTo>
                      <a:pt x="1962" y="733"/>
                    </a:lnTo>
                    <a:lnTo>
                      <a:pt x="1952" y="754"/>
                    </a:lnTo>
                    <a:lnTo>
                      <a:pt x="1952" y="765"/>
                    </a:lnTo>
                    <a:lnTo>
                      <a:pt x="1952" y="785"/>
                    </a:lnTo>
                    <a:lnTo>
                      <a:pt x="1952" y="806"/>
                    </a:lnTo>
                    <a:lnTo>
                      <a:pt x="1942" y="826"/>
                    </a:lnTo>
                    <a:lnTo>
                      <a:pt x="1942" y="847"/>
                    </a:lnTo>
                    <a:lnTo>
                      <a:pt x="1942" y="868"/>
                    </a:lnTo>
                    <a:lnTo>
                      <a:pt x="1942" y="888"/>
                    </a:lnTo>
                    <a:lnTo>
                      <a:pt x="1931" y="898"/>
                    </a:lnTo>
                    <a:lnTo>
                      <a:pt x="1931" y="920"/>
                    </a:lnTo>
                    <a:lnTo>
                      <a:pt x="1931" y="941"/>
                    </a:lnTo>
                    <a:lnTo>
                      <a:pt x="1931" y="961"/>
                    </a:lnTo>
                    <a:lnTo>
                      <a:pt x="1921" y="982"/>
                    </a:lnTo>
                    <a:lnTo>
                      <a:pt x="1921" y="1002"/>
                    </a:lnTo>
                    <a:lnTo>
                      <a:pt x="1921" y="1023"/>
                    </a:lnTo>
                    <a:lnTo>
                      <a:pt x="1921" y="1033"/>
                    </a:lnTo>
                    <a:lnTo>
                      <a:pt x="1921" y="1053"/>
                    </a:lnTo>
                    <a:lnTo>
                      <a:pt x="1921" y="1074"/>
                    </a:lnTo>
                    <a:lnTo>
                      <a:pt x="1921" y="1095"/>
                    </a:lnTo>
                    <a:lnTo>
                      <a:pt x="1921" y="1115"/>
                    </a:lnTo>
                    <a:lnTo>
                      <a:pt x="1910" y="1136"/>
                    </a:lnTo>
                    <a:lnTo>
                      <a:pt x="1910" y="1157"/>
                    </a:lnTo>
                    <a:lnTo>
                      <a:pt x="1910" y="1177"/>
                    </a:lnTo>
                    <a:lnTo>
                      <a:pt x="1910" y="1198"/>
                    </a:lnTo>
                    <a:lnTo>
                      <a:pt x="1910" y="1219"/>
                    </a:lnTo>
                    <a:lnTo>
                      <a:pt x="1910" y="1239"/>
                    </a:lnTo>
                    <a:lnTo>
                      <a:pt x="1910" y="1239"/>
                    </a:lnTo>
                    <a:lnTo>
                      <a:pt x="1910" y="1239"/>
                    </a:lnTo>
                    <a:lnTo>
                      <a:pt x="1901" y="1260"/>
                    </a:lnTo>
                    <a:lnTo>
                      <a:pt x="1879" y="1280"/>
                    </a:lnTo>
                    <a:lnTo>
                      <a:pt x="1858" y="1301"/>
                    </a:lnTo>
                    <a:lnTo>
                      <a:pt x="1838" y="1333"/>
                    </a:lnTo>
                    <a:lnTo>
                      <a:pt x="1817" y="1353"/>
                    </a:lnTo>
                    <a:lnTo>
                      <a:pt x="1807" y="1364"/>
                    </a:lnTo>
                    <a:lnTo>
                      <a:pt x="1807" y="1374"/>
                    </a:lnTo>
                    <a:lnTo>
                      <a:pt x="1807" y="1374"/>
                    </a:lnTo>
                    <a:lnTo>
                      <a:pt x="1807" y="1374"/>
                    </a:lnTo>
                    <a:lnTo>
                      <a:pt x="1796" y="1374"/>
                    </a:lnTo>
                    <a:lnTo>
                      <a:pt x="1796" y="1374"/>
                    </a:lnTo>
                    <a:lnTo>
                      <a:pt x="1796" y="1374"/>
                    </a:lnTo>
                    <a:lnTo>
                      <a:pt x="1787" y="1385"/>
                    </a:lnTo>
                    <a:lnTo>
                      <a:pt x="1776" y="1385"/>
                    </a:lnTo>
                    <a:lnTo>
                      <a:pt x="1766" y="1394"/>
                    </a:lnTo>
                    <a:lnTo>
                      <a:pt x="1755" y="1405"/>
                    </a:lnTo>
                    <a:lnTo>
                      <a:pt x="1735" y="1415"/>
                    </a:lnTo>
                    <a:lnTo>
                      <a:pt x="1725" y="1426"/>
                    </a:lnTo>
                    <a:lnTo>
                      <a:pt x="1704" y="1436"/>
                    </a:lnTo>
                    <a:lnTo>
                      <a:pt x="1693" y="1447"/>
                    </a:lnTo>
                    <a:lnTo>
                      <a:pt x="1673" y="1456"/>
                    </a:lnTo>
                    <a:lnTo>
                      <a:pt x="1652" y="1477"/>
                    </a:lnTo>
                    <a:lnTo>
                      <a:pt x="1631" y="1488"/>
                    </a:lnTo>
                    <a:lnTo>
                      <a:pt x="1611" y="1498"/>
                    </a:lnTo>
                    <a:lnTo>
                      <a:pt x="1580" y="1518"/>
                    </a:lnTo>
                    <a:lnTo>
                      <a:pt x="1560" y="1529"/>
                    </a:lnTo>
                    <a:lnTo>
                      <a:pt x="1539" y="1550"/>
                    </a:lnTo>
                    <a:lnTo>
                      <a:pt x="1508" y="1559"/>
                    </a:lnTo>
                    <a:lnTo>
                      <a:pt x="1487" y="1580"/>
                    </a:lnTo>
                    <a:lnTo>
                      <a:pt x="1466" y="1601"/>
                    </a:lnTo>
                    <a:lnTo>
                      <a:pt x="1435" y="1612"/>
                    </a:lnTo>
                    <a:lnTo>
                      <a:pt x="1414" y="1632"/>
                    </a:lnTo>
                    <a:lnTo>
                      <a:pt x="1384" y="1642"/>
                    </a:lnTo>
                    <a:lnTo>
                      <a:pt x="1363" y="1663"/>
                    </a:lnTo>
                    <a:lnTo>
                      <a:pt x="1343" y="1674"/>
                    </a:lnTo>
                    <a:lnTo>
                      <a:pt x="1311" y="1694"/>
                    </a:lnTo>
                    <a:lnTo>
                      <a:pt x="1291" y="1705"/>
                    </a:lnTo>
                    <a:lnTo>
                      <a:pt x="1270" y="1726"/>
                    </a:lnTo>
                    <a:lnTo>
                      <a:pt x="1249" y="1735"/>
                    </a:lnTo>
                    <a:lnTo>
                      <a:pt x="1229" y="1756"/>
                    </a:lnTo>
                    <a:lnTo>
                      <a:pt x="1208" y="1767"/>
                    </a:lnTo>
                    <a:lnTo>
                      <a:pt x="1188" y="1777"/>
                    </a:lnTo>
                    <a:lnTo>
                      <a:pt x="1167" y="1788"/>
                    </a:lnTo>
                    <a:lnTo>
                      <a:pt x="1156" y="1808"/>
                    </a:lnTo>
                    <a:lnTo>
                      <a:pt x="1135" y="1818"/>
                    </a:lnTo>
                    <a:lnTo>
                      <a:pt x="1126" y="1818"/>
                    </a:lnTo>
                    <a:lnTo>
                      <a:pt x="1105" y="1829"/>
                    </a:lnTo>
                    <a:lnTo>
                      <a:pt x="1094" y="1839"/>
                    </a:lnTo>
                    <a:lnTo>
                      <a:pt x="1094" y="1849"/>
                    </a:lnTo>
                    <a:lnTo>
                      <a:pt x="1084" y="1849"/>
                    </a:lnTo>
                    <a:lnTo>
                      <a:pt x="1074" y="1849"/>
                    </a:lnTo>
                    <a:lnTo>
                      <a:pt x="1074" y="1859"/>
                    </a:lnTo>
                    <a:lnTo>
                      <a:pt x="1074" y="1859"/>
                    </a:lnTo>
                    <a:lnTo>
                      <a:pt x="1074" y="1859"/>
                    </a:lnTo>
                    <a:lnTo>
                      <a:pt x="1053" y="1849"/>
                    </a:lnTo>
                    <a:lnTo>
                      <a:pt x="1032" y="1849"/>
                    </a:lnTo>
                    <a:lnTo>
                      <a:pt x="1012" y="1839"/>
                    </a:lnTo>
                    <a:lnTo>
                      <a:pt x="991" y="1839"/>
                    </a:lnTo>
                    <a:lnTo>
                      <a:pt x="970" y="1829"/>
                    </a:lnTo>
                    <a:lnTo>
                      <a:pt x="950" y="1829"/>
                    </a:lnTo>
                    <a:lnTo>
                      <a:pt x="929" y="1818"/>
                    </a:lnTo>
                    <a:lnTo>
                      <a:pt x="909" y="1818"/>
                    </a:lnTo>
                    <a:lnTo>
                      <a:pt x="888" y="1808"/>
                    </a:lnTo>
                    <a:lnTo>
                      <a:pt x="867" y="1808"/>
                    </a:lnTo>
                    <a:lnTo>
                      <a:pt x="847" y="1797"/>
                    </a:lnTo>
                    <a:lnTo>
                      <a:pt x="837" y="1797"/>
                    </a:lnTo>
                    <a:lnTo>
                      <a:pt x="816" y="1788"/>
                    </a:lnTo>
                    <a:lnTo>
                      <a:pt x="795" y="1777"/>
                    </a:lnTo>
                    <a:lnTo>
                      <a:pt x="774" y="1777"/>
                    </a:lnTo>
                    <a:lnTo>
                      <a:pt x="753" y="1767"/>
                    </a:lnTo>
                    <a:lnTo>
                      <a:pt x="744" y="1767"/>
                    </a:lnTo>
                    <a:lnTo>
                      <a:pt x="723" y="1756"/>
                    </a:lnTo>
                    <a:lnTo>
                      <a:pt x="702" y="1746"/>
                    </a:lnTo>
                    <a:lnTo>
                      <a:pt x="692" y="1746"/>
                    </a:lnTo>
                    <a:lnTo>
                      <a:pt x="671" y="1735"/>
                    </a:lnTo>
                    <a:lnTo>
                      <a:pt x="650" y="1726"/>
                    </a:lnTo>
                    <a:lnTo>
                      <a:pt x="630" y="1726"/>
                    </a:lnTo>
                    <a:lnTo>
                      <a:pt x="620" y="1715"/>
                    </a:lnTo>
                    <a:lnTo>
                      <a:pt x="599" y="1705"/>
                    </a:lnTo>
                    <a:lnTo>
                      <a:pt x="579" y="1705"/>
                    </a:lnTo>
                    <a:lnTo>
                      <a:pt x="568" y="1694"/>
                    </a:lnTo>
                    <a:lnTo>
                      <a:pt x="547" y="1683"/>
                    </a:lnTo>
                    <a:lnTo>
                      <a:pt x="527" y="1683"/>
                    </a:lnTo>
                    <a:lnTo>
                      <a:pt x="506" y="1674"/>
                    </a:lnTo>
                    <a:lnTo>
                      <a:pt x="496" y="1663"/>
                    </a:lnTo>
                    <a:lnTo>
                      <a:pt x="476" y="1663"/>
                    </a:lnTo>
                    <a:lnTo>
                      <a:pt x="455" y="1653"/>
                    </a:lnTo>
                    <a:lnTo>
                      <a:pt x="444" y="1642"/>
                    </a:lnTo>
                    <a:lnTo>
                      <a:pt x="423" y="1632"/>
                    </a:lnTo>
                    <a:lnTo>
                      <a:pt x="403" y="1632"/>
                    </a:lnTo>
                    <a:lnTo>
                      <a:pt x="382" y="1621"/>
                    </a:lnTo>
                    <a:lnTo>
                      <a:pt x="371" y="1612"/>
                    </a:lnTo>
                    <a:lnTo>
                      <a:pt x="351" y="1601"/>
                    </a:lnTo>
                    <a:lnTo>
                      <a:pt x="330" y="1601"/>
                    </a:lnTo>
                    <a:lnTo>
                      <a:pt x="309" y="1591"/>
                    </a:lnTo>
                    <a:lnTo>
                      <a:pt x="300" y="1580"/>
                    </a:lnTo>
                    <a:lnTo>
                      <a:pt x="279" y="1570"/>
                    </a:lnTo>
                    <a:lnTo>
                      <a:pt x="258" y="1570"/>
                    </a:lnTo>
                    <a:lnTo>
                      <a:pt x="238" y="1559"/>
                    </a:lnTo>
                    <a:lnTo>
                      <a:pt x="217" y="1550"/>
                    </a:lnTo>
                    <a:lnTo>
                      <a:pt x="197" y="1539"/>
                    </a:lnTo>
                    <a:lnTo>
                      <a:pt x="176" y="1529"/>
                    </a:lnTo>
                    <a:lnTo>
                      <a:pt x="155" y="1529"/>
                    </a:lnTo>
                    <a:lnTo>
                      <a:pt x="155" y="1529"/>
                    </a:lnTo>
                    <a:lnTo>
                      <a:pt x="145" y="1508"/>
                    </a:lnTo>
                    <a:lnTo>
                      <a:pt x="135" y="1488"/>
                    </a:lnTo>
                    <a:lnTo>
                      <a:pt x="124" y="1477"/>
                    </a:lnTo>
                    <a:lnTo>
                      <a:pt x="114" y="1456"/>
                    </a:lnTo>
                    <a:lnTo>
                      <a:pt x="103" y="1436"/>
                    </a:lnTo>
                    <a:lnTo>
                      <a:pt x="93" y="1415"/>
                    </a:lnTo>
                    <a:lnTo>
                      <a:pt x="83" y="1405"/>
                    </a:lnTo>
                    <a:lnTo>
                      <a:pt x="83" y="1385"/>
                    </a:lnTo>
                    <a:lnTo>
                      <a:pt x="73" y="1364"/>
                    </a:lnTo>
                    <a:lnTo>
                      <a:pt x="62" y="1353"/>
                    </a:lnTo>
                    <a:lnTo>
                      <a:pt x="62" y="1333"/>
                    </a:lnTo>
                    <a:lnTo>
                      <a:pt x="51" y="1312"/>
                    </a:lnTo>
                    <a:lnTo>
                      <a:pt x="51" y="1301"/>
                    </a:lnTo>
                    <a:lnTo>
                      <a:pt x="41" y="1280"/>
                    </a:lnTo>
                    <a:lnTo>
                      <a:pt x="41" y="1260"/>
                    </a:lnTo>
                    <a:lnTo>
                      <a:pt x="31" y="1239"/>
                    </a:lnTo>
                    <a:lnTo>
                      <a:pt x="31" y="1229"/>
                    </a:lnTo>
                    <a:lnTo>
                      <a:pt x="31" y="1209"/>
                    </a:lnTo>
                    <a:lnTo>
                      <a:pt x="21" y="1188"/>
                    </a:lnTo>
                    <a:lnTo>
                      <a:pt x="21" y="1167"/>
                    </a:lnTo>
                    <a:lnTo>
                      <a:pt x="21" y="1157"/>
                    </a:lnTo>
                    <a:lnTo>
                      <a:pt x="21" y="1136"/>
                    </a:lnTo>
                    <a:lnTo>
                      <a:pt x="21" y="1115"/>
                    </a:lnTo>
                    <a:lnTo>
                      <a:pt x="10" y="1095"/>
                    </a:lnTo>
                    <a:lnTo>
                      <a:pt x="10" y="1074"/>
                    </a:lnTo>
                    <a:lnTo>
                      <a:pt x="10" y="1064"/>
                    </a:lnTo>
                    <a:lnTo>
                      <a:pt x="10" y="1044"/>
                    </a:lnTo>
                    <a:lnTo>
                      <a:pt x="10" y="1023"/>
                    </a:lnTo>
                    <a:lnTo>
                      <a:pt x="10" y="1002"/>
                    </a:lnTo>
                    <a:lnTo>
                      <a:pt x="10" y="982"/>
                    </a:lnTo>
                    <a:lnTo>
                      <a:pt x="10" y="961"/>
                    </a:lnTo>
                    <a:lnTo>
                      <a:pt x="10" y="941"/>
                    </a:lnTo>
                    <a:lnTo>
                      <a:pt x="10" y="920"/>
                    </a:lnTo>
                    <a:lnTo>
                      <a:pt x="10" y="898"/>
                    </a:lnTo>
                    <a:lnTo>
                      <a:pt x="10" y="878"/>
                    </a:lnTo>
                    <a:lnTo>
                      <a:pt x="0" y="857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10" y="816"/>
                    </a:lnTo>
                    <a:lnTo>
                      <a:pt x="10" y="795"/>
                    </a:lnTo>
                    <a:lnTo>
                      <a:pt x="10" y="774"/>
                    </a:lnTo>
                    <a:lnTo>
                      <a:pt x="10" y="765"/>
                    </a:lnTo>
                    <a:lnTo>
                      <a:pt x="10" y="744"/>
                    </a:lnTo>
                    <a:lnTo>
                      <a:pt x="10" y="723"/>
                    </a:lnTo>
                    <a:lnTo>
                      <a:pt x="21" y="703"/>
                    </a:lnTo>
                    <a:lnTo>
                      <a:pt x="21" y="682"/>
                    </a:lnTo>
                    <a:lnTo>
                      <a:pt x="21" y="671"/>
                    </a:lnTo>
                    <a:lnTo>
                      <a:pt x="21" y="651"/>
                    </a:lnTo>
                    <a:lnTo>
                      <a:pt x="31" y="630"/>
                    </a:lnTo>
                    <a:lnTo>
                      <a:pt x="31" y="609"/>
                    </a:lnTo>
                    <a:lnTo>
                      <a:pt x="31" y="600"/>
                    </a:lnTo>
                    <a:lnTo>
                      <a:pt x="41" y="579"/>
                    </a:lnTo>
                    <a:lnTo>
                      <a:pt x="41" y="558"/>
                    </a:lnTo>
                    <a:lnTo>
                      <a:pt x="51" y="538"/>
                    </a:lnTo>
                    <a:lnTo>
                      <a:pt x="51" y="527"/>
                    </a:lnTo>
                    <a:lnTo>
                      <a:pt x="62" y="506"/>
                    </a:lnTo>
                    <a:lnTo>
                      <a:pt x="62" y="495"/>
                    </a:lnTo>
                    <a:lnTo>
                      <a:pt x="73" y="475"/>
                    </a:lnTo>
                    <a:lnTo>
                      <a:pt x="83" y="454"/>
                    </a:lnTo>
                    <a:lnTo>
                      <a:pt x="93" y="444"/>
                    </a:lnTo>
                    <a:lnTo>
                      <a:pt x="103" y="424"/>
                    </a:lnTo>
                    <a:lnTo>
                      <a:pt x="114" y="413"/>
                    </a:lnTo>
                    <a:lnTo>
                      <a:pt x="124" y="403"/>
                    </a:lnTo>
                    <a:lnTo>
                      <a:pt x="135" y="382"/>
                    </a:lnTo>
                    <a:lnTo>
                      <a:pt x="145" y="371"/>
                    </a:lnTo>
                    <a:lnTo>
                      <a:pt x="155" y="362"/>
                    </a:lnTo>
                    <a:lnTo>
                      <a:pt x="176" y="341"/>
                    </a:lnTo>
                    <a:lnTo>
                      <a:pt x="186" y="330"/>
                    </a:lnTo>
                    <a:lnTo>
                      <a:pt x="206" y="320"/>
                    </a:lnTo>
                    <a:lnTo>
                      <a:pt x="227" y="310"/>
                    </a:lnTo>
                    <a:lnTo>
                      <a:pt x="248" y="300"/>
                    </a:lnTo>
                    <a:lnTo>
                      <a:pt x="248" y="300"/>
                    </a:lnTo>
                    <a:lnTo>
                      <a:pt x="258" y="289"/>
                    </a:lnTo>
                    <a:lnTo>
                      <a:pt x="279" y="259"/>
                    </a:lnTo>
                    <a:lnTo>
                      <a:pt x="289" y="248"/>
                    </a:lnTo>
                    <a:lnTo>
                      <a:pt x="289" y="248"/>
                    </a:lnTo>
                    <a:lnTo>
                      <a:pt x="309" y="259"/>
                    </a:lnTo>
                    <a:lnTo>
                      <a:pt x="330" y="268"/>
                    </a:lnTo>
                    <a:lnTo>
                      <a:pt x="341" y="279"/>
                    </a:lnTo>
                    <a:lnTo>
                      <a:pt x="362" y="289"/>
                    </a:lnTo>
                    <a:lnTo>
                      <a:pt x="371" y="300"/>
                    </a:lnTo>
                    <a:lnTo>
                      <a:pt x="392" y="310"/>
                    </a:lnTo>
                    <a:lnTo>
                      <a:pt x="413" y="320"/>
                    </a:lnTo>
                    <a:lnTo>
                      <a:pt x="423" y="320"/>
                    </a:lnTo>
                    <a:lnTo>
                      <a:pt x="444" y="330"/>
                    </a:lnTo>
                    <a:lnTo>
                      <a:pt x="465" y="341"/>
                    </a:lnTo>
                    <a:lnTo>
                      <a:pt x="485" y="341"/>
                    </a:lnTo>
                    <a:lnTo>
                      <a:pt x="496" y="351"/>
                    </a:lnTo>
                    <a:lnTo>
                      <a:pt x="517" y="351"/>
                    </a:lnTo>
                    <a:lnTo>
                      <a:pt x="537" y="362"/>
                    </a:lnTo>
                    <a:lnTo>
                      <a:pt x="558" y="362"/>
                    </a:lnTo>
                    <a:lnTo>
                      <a:pt x="579" y="362"/>
                    </a:lnTo>
                    <a:lnTo>
                      <a:pt x="588" y="371"/>
                    </a:lnTo>
                    <a:lnTo>
                      <a:pt x="609" y="371"/>
                    </a:lnTo>
                    <a:lnTo>
                      <a:pt x="630" y="371"/>
                    </a:lnTo>
                    <a:lnTo>
                      <a:pt x="650" y="371"/>
                    </a:lnTo>
                    <a:lnTo>
                      <a:pt x="671" y="371"/>
                    </a:lnTo>
                    <a:lnTo>
                      <a:pt x="692" y="382"/>
                    </a:lnTo>
                    <a:lnTo>
                      <a:pt x="702" y="382"/>
                    </a:lnTo>
                    <a:lnTo>
                      <a:pt x="723" y="382"/>
                    </a:lnTo>
                    <a:lnTo>
                      <a:pt x="744" y="382"/>
                    </a:lnTo>
                    <a:lnTo>
                      <a:pt x="764" y="382"/>
                    </a:lnTo>
                    <a:lnTo>
                      <a:pt x="785" y="382"/>
                    </a:lnTo>
                    <a:lnTo>
                      <a:pt x="805" y="371"/>
                    </a:lnTo>
                    <a:lnTo>
                      <a:pt x="826" y="371"/>
                    </a:lnTo>
                    <a:lnTo>
                      <a:pt x="847" y="371"/>
                    </a:lnTo>
                    <a:lnTo>
                      <a:pt x="867" y="371"/>
                    </a:lnTo>
                    <a:lnTo>
                      <a:pt x="888" y="371"/>
                    </a:lnTo>
                    <a:lnTo>
                      <a:pt x="909" y="371"/>
                    </a:lnTo>
                    <a:lnTo>
                      <a:pt x="929" y="362"/>
                    </a:lnTo>
                    <a:lnTo>
                      <a:pt x="950" y="362"/>
                    </a:lnTo>
                    <a:lnTo>
                      <a:pt x="970" y="362"/>
                    </a:lnTo>
                    <a:lnTo>
                      <a:pt x="970" y="362"/>
                    </a:lnTo>
                    <a:lnTo>
                      <a:pt x="981" y="351"/>
                    </a:lnTo>
                    <a:lnTo>
                      <a:pt x="1002" y="341"/>
                    </a:lnTo>
                    <a:lnTo>
                      <a:pt x="1023" y="341"/>
                    </a:lnTo>
                    <a:lnTo>
                      <a:pt x="1032" y="330"/>
                    </a:lnTo>
                    <a:lnTo>
                      <a:pt x="1053" y="320"/>
                    </a:lnTo>
                    <a:lnTo>
                      <a:pt x="1074" y="310"/>
                    </a:lnTo>
                    <a:lnTo>
                      <a:pt x="1084" y="300"/>
                    </a:lnTo>
                    <a:lnTo>
                      <a:pt x="1105" y="289"/>
                    </a:lnTo>
                    <a:lnTo>
                      <a:pt x="1126" y="268"/>
                    </a:lnTo>
                    <a:lnTo>
                      <a:pt x="1135" y="259"/>
                    </a:lnTo>
                    <a:lnTo>
                      <a:pt x="1156" y="248"/>
                    </a:lnTo>
                    <a:lnTo>
                      <a:pt x="1167" y="227"/>
                    </a:lnTo>
                    <a:lnTo>
                      <a:pt x="1188" y="217"/>
                    </a:lnTo>
                    <a:lnTo>
                      <a:pt x="1198" y="206"/>
                    </a:lnTo>
                    <a:lnTo>
                      <a:pt x="1219" y="186"/>
                    </a:lnTo>
                    <a:lnTo>
                      <a:pt x="1229" y="176"/>
                    </a:lnTo>
                    <a:lnTo>
                      <a:pt x="1249" y="155"/>
                    </a:lnTo>
                    <a:lnTo>
                      <a:pt x="1260" y="145"/>
                    </a:lnTo>
                    <a:lnTo>
                      <a:pt x="1270" y="124"/>
                    </a:lnTo>
                    <a:lnTo>
                      <a:pt x="1291" y="113"/>
                    </a:lnTo>
                    <a:lnTo>
                      <a:pt x="1301" y="92"/>
                    </a:lnTo>
                    <a:lnTo>
                      <a:pt x="1311" y="83"/>
                    </a:lnTo>
                    <a:lnTo>
                      <a:pt x="1322" y="62"/>
                    </a:lnTo>
                    <a:lnTo>
                      <a:pt x="1332" y="51"/>
                    </a:lnTo>
                    <a:lnTo>
                      <a:pt x="1343" y="31"/>
                    </a:lnTo>
                    <a:lnTo>
                      <a:pt x="1352" y="21"/>
                    </a:lnTo>
                    <a:lnTo>
                      <a:pt x="1363" y="0"/>
                    </a:lnTo>
                    <a:lnTo>
                      <a:pt x="1363" y="0"/>
                    </a:lnTo>
                    <a:lnTo>
                      <a:pt x="1384" y="0"/>
                    </a:lnTo>
                    <a:lnTo>
                      <a:pt x="1405" y="10"/>
                    </a:lnTo>
                    <a:lnTo>
                      <a:pt x="1425" y="10"/>
                    </a:lnTo>
                    <a:lnTo>
                      <a:pt x="1446" y="21"/>
                    </a:lnTo>
                    <a:lnTo>
                      <a:pt x="1456" y="31"/>
                    </a:lnTo>
                    <a:lnTo>
                      <a:pt x="1476" y="31"/>
                    </a:lnTo>
                    <a:lnTo>
                      <a:pt x="1497" y="41"/>
                    </a:lnTo>
                    <a:lnTo>
                      <a:pt x="1517" y="41"/>
                    </a:lnTo>
                    <a:lnTo>
                      <a:pt x="1539" y="51"/>
                    </a:lnTo>
                    <a:lnTo>
                      <a:pt x="1560" y="62"/>
                    </a:lnTo>
                    <a:lnTo>
                      <a:pt x="1580" y="62"/>
                    </a:lnTo>
                    <a:lnTo>
                      <a:pt x="1590" y="72"/>
                    </a:lnTo>
                    <a:lnTo>
                      <a:pt x="1611" y="83"/>
                    </a:lnTo>
                    <a:lnTo>
                      <a:pt x="1631" y="83"/>
                    </a:lnTo>
                    <a:lnTo>
                      <a:pt x="1652" y="92"/>
                    </a:lnTo>
                    <a:lnTo>
                      <a:pt x="1673" y="103"/>
                    </a:lnTo>
                    <a:lnTo>
                      <a:pt x="1693" y="103"/>
                    </a:lnTo>
                    <a:lnTo>
                      <a:pt x="1714" y="113"/>
                    </a:lnTo>
                    <a:lnTo>
                      <a:pt x="1725" y="124"/>
                    </a:lnTo>
                    <a:lnTo>
                      <a:pt x="1745" y="124"/>
                    </a:lnTo>
                    <a:lnTo>
                      <a:pt x="1766" y="135"/>
                    </a:lnTo>
                    <a:lnTo>
                      <a:pt x="1787" y="145"/>
                    </a:lnTo>
                    <a:lnTo>
                      <a:pt x="1807" y="145"/>
                    </a:lnTo>
                    <a:lnTo>
                      <a:pt x="1828" y="155"/>
                    </a:lnTo>
                    <a:lnTo>
                      <a:pt x="1848" y="155"/>
                    </a:lnTo>
                    <a:lnTo>
                      <a:pt x="1869" y="165"/>
                    </a:lnTo>
                    <a:lnTo>
                      <a:pt x="1869" y="165"/>
                    </a:lnTo>
                    <a:close/>
                  </a:path>
                </a:pathLst>
              </a:custGeom>
              <a:solidFill>
                <a:srgbClr val="8855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35" name="Freeform 35"/>
              <p:cNvSpPr>
                <a:spLocks/>
              </p:cNvSpPr>
              <p:nvPr/>
            </p:nvSpPr>
            <p:spPr bwMode="auto">
              <a:xfrm>
                <a:off x="2264" y="3356"/>
                <a:ext cx="664" cy="578"/>
              </a:xfrm>
              <a:custGeom>
                <a:avLst/>
                <a:gdLst/>
                <a:ahLst/>
                <a:cxnLst>
                  <a:cxn ang="0">
                    <a:pos x="1942" y="227"/>
                  </a:cxn>
                  <a:cxn ang="0">
                    <a:pos x="1993" y="330"/>
                  </a:cxn>
                  <a:cxn ang="0">
                    <a:pos x="1983" y="444"/>
                  </a:cxn>
                  <a:cxn ang="0">
                    <a:pos x="1962" y="568"/>
                  </a:cxn>
                  <a:cxn ang="0">
                    <a:pos x="1942" y="682"/>
                  </a:cxn>
                  <a:cxn ang="0">
                    <a:pos x="1921" y="795"/>
                  </a:cxn>
                  <a:cxn ang="0">
                    <a:pos x="1901" y="909"/>
                  </a:cxn>
                  <a:cxn ang="0">
                    <a:pos x="1890" y="1023"/>
                  </a:cxn>
                  <a:cxn ang="0">
                    <a:pos x="1879" y="1136"/>
                  </a:cxn>
                  <a:cxn ang="0">
                    <a:pos x="1858" y="1219"/>
                  </a:cxn>
                  <a:cxn ang="0">
                    <a:pos x="1755" y="1323"/>
                  </a:cxn>
                  <a:cxn ang="0">
                    <a:pos x="1735" y="1343"/>
                  </a:cxn>
                  <a:cxn ang="0">
                    <a:pos x="1642" y="1394"/>
                  </a:cxn>
                  <a:cxn ang="0">
                    <a:pos x="1508" y="1477"/>
                  </a:cxn>
                  <a:cxn ang="0">
                    <a:pos x="1352" y="1570"/>
                  </a:cxn>
                  <a:cxn ang="0">
                    <a:pos x="1219" y="1653"/>
                  </a:cxn>
                  <a:cxn ang="0">
                    <a:pos x="1115" y="1715"/>
                  </a:cxn>
                  <a:cxn ang="0">
                    <a:pos x="1084" y="1735"/>
                  </a:cxn>
                  <a:cxn ang="0">
                    <a:pos x="961" y="1705"/>
                  </a:cxn>
                  <a:cxn ang="0">
                    <a:pos x="837" y="1674"/>
                  </a:cxn>
                  <a:cxn ang="0">
                    <a:pos x="733" y="1642"/>
                  </a:cxn>
                  <a:cxn ang="0">
                    <a:pos x="620" y="1612"/>
                  </a:cxn>
                  <a:cxn ang="0">
                    <a:pos x="517" y="1580"/>
                  </a:cxn>
                  <a:cxn ang="0">
                    <a:pos x="413" y="1539"/>
                  </a:cxn>
                  <a:cxn ang="0">
                    <a:pos x="300" y="1498"/>
                  </a:cxn>
                  <a:cxn ang="0">
                    <a:pos x="197" y="1456"/>
                  </a:cxn>
                  <a:cxn ang="0">
                    <a:pos x="124" y="1353"/>
                  </a:cxn>
                  <a:cxn ang="0">
                    <a:pos x="73" y="1250"/>
                  </a:cxn>
                  <a:cxn ang="0">
                    <a:pos x="41" y="1147"/>
                  </a:cxn>
                  <a:cxn ang="0">
                    <a:pos x="21" y="1044"/>
                  </a:cxn>
                  <a:cxn ang="0">
                    <a:pos x="10" y="920"/>
                  </a:cxn>
                  <a:cxn ang="0">
                    <a:pos x="10" y="816"/>
                  </a:cxn>
                  <a:cxn ang="0">
                    <a:pos x="21" y="703"/>
                  </a:cxn>
                  <a:cxn ang="0">
                    <a:pos x="31" y="600"/>
                  </a:cxn>
                  <a:cxn ang="0">
                    <a:pos x="62" y="495"/>
                  </a:cxn>
                  <a:cxn ang="0">
                    <a:pos x="124" y="403"/>
                  </a:cxn>
                  <a:cxn ang="0">
                    <a:pos x="206" y="320"/>
                  </a:cxn>
                  <a:cxn ang="0">
                    <a:pos x="289" y="248"/>
                  </a:cxn>
                  <a:cxn ang="0">
                    <a:pos x="371" y="300"/>
                  </a:cxn>
                  <a:cxn ang="0">
                    <a:pos x="485" y="341"/>
                  </a:cxn>
                  <a:cxn ang="0">
                    <a:pos x="588" y="371"/>
                  </a:cxn>
                  <a:cxn ang="0">
                    <a:pos x="702" y="382"/>
                  </a:cxn>
                  <a:cxn ang="0">
                    <a:pos x="826" y="371"/>
                  </a:cxn>
                  <a:cxn ang="0">
                    <a:pos x="950" y="362"/>
                  </a:cxn>
                  <a:cxn ang="0">
                    <a:pos x="1032" y="330"/>
                  </a:cxn>
                  <a:cxn ang="0">
                    <a:pos x="1135" y="259"/>
                  </a:cxn>
                  <a:cxn ang="0">
                    <a:pos x="1229" y="176"/>
                  </a:cxn>
                  <a:cxn ang="0">
                    <a:pos x="1311" y="83"/>
                  </a:cxn>
                  <a:cxn ang="0">
                    <a:pos x="1363" y="0"/>
                  </a:cxn>
                  <a:cxn ang="0">
                    <a:pos x="1476" y="31"/>
                  </a:cxn>
                  <a:cxn ang="0">
                    <a:pos x="1590" y="72"/>
                  </a:cxn>
                  <a:cxn ang="0">
                    <a:pos x="1714" y="113"/>
                  </a:cxn>
                  <a:cxn ang="0">
                    <a:pos x="1828" y="155"/>
                  </a:cxn>
                </a:cxnLst>
                <a:rect l="0" t="0" r="r" b="b"/>
                <a:pathLst>
                  <a:path w="1993" h="1735">
                    <a:moveTo>
                      <a:pt x="1869" y="165"/>
                    </a:moveTo>
                    <a:lnTo>
                      <a:pt x="1890" y="176"/>
                    </a:lnTo>
                    <a:lnTo>
                      <a:pt x="1901" y="186"/>
                    </a:lnTo>
                    <a:lnTo>
                      <a:pt x="1921" y="197"/>
                    </a:lnTo>
                    <a:lnTo>
                      <a:pt x="1931" y="217"/>
                    </a:lnTo>
                    <a:lnTo>
                      <a:pt x="1942" y="227"/>
                    </a:lnTo>
                    <a:lnTo>
                      <a:pt x="1962" y="248"/>
                    </a:lnTo>
                    <a:lnTo>
                      <a:pt x="1972" y="259"/>
                    </a:lnTo>
                    <a:lnTo>
                      <a:pt x="1983" y="279"/>
                    </a:lnTo>
                    <a:lnTo>
                      <a:pt x="1993" y="310"/>
                    </a:lnTo>
                    <a:lnTo>
                      <a:pt x="1993" y="310"/>
                    </a:lnTo>
                    <a:lnTo>
                      <a:pt x="1993" y="330"/>
                    </a:lnTo>
                    <a:lnTo>
                      <a:pt x="1993" y="351"/>
                    </a:lnTo>
                    <a:lnTo>
                      <a:pt x="1993" y="371"/>
                    </a:lnTo>
                    <a:lnTo>
                      <a:pt x="1983" y="392"/>
                    </a:lnTo>
                    <a:lnTo>
                      <a:pt x="1983" y="403"/>
                    </a:lnTo>
                    <a:lnTo>
                      <a:pt x="1983" y="424"/>
                    </a:lnTo>
                    <a:lnTo>
                      <a:pt x="1983" y="444"/>
                    </a:lnTo>
                    <a:lnTo>
                      <a:pt x="1972" y="465"/>
                    </a:lnTo>
                    <a:lnTo>
                      <a:pt x="1972" y="486"/>
                    </a:lnTo>
                    <a:lnTo>
                      <a:pt x="1972" y="506"/>
                    </a:lnTo>
                    <a:lnTo>
                      <a:pt x="1972" y="527"/>
                    </a:lnTo>
                    <a:lnTo>
                      <a:pt x="1962" y="547"/>
                    </a:lnTo>
                    <a:lnTo>
                      <a:pt x="1962" y="568"/>
                    </a:lnTo>
                    <a:lnTo>
                      <a:pt x="1962" y="589"/>
                    </a:lnTo>
                    <a:lnTo>
                      <a:pt x="1952" y="600"/>
                    </a:lnTo>
                    <a:lnTo>
                      <a:pt x="1952" y="620"/>
                    </a:lnTo>
                    <a:lnTo>
                      <a:pt x="1952" y="641"/>
                    </a:lnTo>
                    <a:lnTo>
                      <a:pt x="1942" y="661"/>
                    </a:lnTo>
                    <a:lnTo>
                      <a:pt x="1942" y="682"/>
                    </a:lnTo>
                    <a:lnTo>
                      <a:pt x="1942" y="703"/>
                    </a:lnTo>
                    <a:lnTo>
                      <a:pt x="1931" y="712"/>
                    </a:lnTo>
                    <a:lnTo>
                      <a:pt x="1931" y="733"/>
                    </a:lnTo>
                    <a:lnTo>
                      <a:pt x="1931" y="754"/>
                    </a:lnTo>
                    <a:lnTo>
                      <a:pt x="1921" y="774"/>
                    </a:lnTo>
                    <a:lnTo>
                      <a:pt x="1921" y="795"/>
                    </a:lnTo>
                    <a:lnTo>
                      <a:pt x="1921" y="806"/>
                    </a:lnTo>
                    <a:lnTo>
                      <a:pt x="1910" y="826"/>
                    </a:lnTo>
                    <a:lnTo>
                      <a:pt x="1910" y="847"/>
                    </a:lnTo>
                    <a:lnTo>
                      <a:pt x="1910" y="868"/>
                    </a:lnTo>
                    <a:lnTo>
                      <a:pt x="1910" y="888"/>
                    </a:lnTo>
                    <a:lnTo>
                      <a:pt x="1901" y="909"/>
                    </a:lnTo>
                    <a:lnTo>
                      <a:pt x="1901" y="920"/>
                    </a:lnTo>
                    <a:lnTo>
                      <a:pt x="1901" y="941"/>
                    </a:lnTo>
                    <a:lnTo>
                      <a:pt x="1901" y="961"/>
                    </a:lnTo>
                    <a:lnTo>
                      <a:pt x="1890" y="982"/>
                    </a:lnTo>
                    <a:lnTo>
                      <a:pt x="1890" y="1002"/>
                    </a:lnTo>
                    <a:lnTo>
                      <a:pt x="1890" y="1023"/>
                    </a:lnTo>
                    <a:lnTo>
                      <a:pt x="1890" y="1033"/>
                    </a:lnTo>
                    <a:lnTo>
                      <a:pt x="1890" y="1053"/>
                    </a:lnTo>
                    <a:lnTo>
                      <a:pt x="1890" y="1074"/>
                    </a:lnTo>
                    <a:lnTo>
                      <a:pt x="1890" y="1095"/>
                    </a:lnTo>
                    <a:lnTo>
                      <a:pt x="1879" y="1115"/>
                    </a:lnTo>
                    <a:lnTo>
                      <a:pt x="1879" y="1136"/>
                    </a:lnTo>
                    <a:lnTo>
                      <a:pt x="1879" y="1157"/>
                    </a:lnTo>
                    <a:lnTo>
                      <a:pt x="1879" y="1177"/>
                    </a:lnTo>
                    <a:lnTo>
                      <a:pt x="1879" y="1198"/>
                    </a:lnTo>
                    <a:lnTo>
                      <a:pt x="1879" y="1198"/>
                    </a:lnTo>
                    <a:lnTo>
                      <a:pt x="1879" y="1198"/>
                    </a:lnTo>
                    <a:lnTo>
                      <a:pt x="1858" y="1219"/>
                    </a:lnTo>
                    <a:lnTo>
                      <a:pt x="1838" y="1239"/>
                    </a:lnTo>
                    <a:lnTo>
                      <a:pt x="1817" y="1260"/>
                    </a:lnTo>
                    <a:lnTo>
                      <a:pt x="1796" y="1280"/>
                    </a:lnTo>
                    <a:lnTo>
                      <a:pt x="1776" y="1301"/>
                    </a:lnTo>
                    <a:lnTo>
                      <a:pt x="1766" y="1323"/>
                    </a:lnTo>
                    <a:lnTo>
                      <a:pt x="1755" y="1323"/>
                    </a:lnTo>
                    <a:lnTo>
                      <a:pt x="1755" y="1323"/>
                    </a:lnTo>
                    <a:lnTo>
                      <a:pt x="1755" y="1323"/>
                    </a:lnTo>
                    <a:lnTo>
                      <a:pt x="1755" y="1323"/>
                    </a:lnTo>
                    <a:lnTo>
                      <a:pt x="1745" y="1333"/>
                    </a:lnTo>
                    <a:lnTo>
                      <a:pt x="1745" y="1333"/>
                    </a:lnTo>
                    <a:lnTo>
                      <a:pt x="1735" y="1343"/>
                    </a:lnTo>
                    <a:lnTo>
                      <a:pt x="1725" y="1343"/>
                    </a:lnTo>
                    <a:lnTo>
                      <a:pt x="1714" y="1353"/>
                    </a:lnTo>
                    <a:lnTo>
                      <a:pt x="1693" y="1364"/>
                    </a:lnTo>
                    <a:lnTo>
                      <a:pt x="1684" y="1374"/>
                    </a:lnTo>
                    <a:lnTo>
                      <a:pt x="1663" y="1385"/>
                    </a:lnTo>
                    <a:lnTo>
                      <a:pt x="1642" y="1394"/>
                    </a:lnTo>
                    <a:lnTo>
                      <a:pt x="1622" y="1405"/>
                    </a:lnTo>
                    <a:lnTo>
                      <a:pt x="1601" y="1415"/>
                    </a:lnTo>
                    <a:lnTo>
                      <a:pt x="1580" y="1436"/>
                    </a:lnTo>
                    <a:lnTo>
                      <a:pt x="1560" y="1447"/>
                    </a:lnTo>
                    <a:lnTo>
                      <a:pt x="1539" y="1456"/>
                    </a:lnTo>
                    <a:lnTo>
                      <a:pt x="1508" y="1477"/>
                    </a:lnTo>
                    <a:lnTo>
                      <a:pt x="1487" y="1488"/>
                    </a:lnTo>
                    <a:lnTo>
                      <a:pt x="1456" y="1508"/>
                    </a:lnTo>
                    <a:lnTo>
                      <a:pt x="1435" y="1518"/>
                    </a:lnTo>
                    <a:lnTo>
                      <a:pt x="1405" y="1539"/>
                    </a:lnTo>
                    <a:lnTo>
                      <a:pt x="1384" y="1550"/>
                    </a:lnTo>
                    <a:lnTo>
                      <a:pt x="1352" y="1570"/>
                    </a:lnTo>
                    <a:lnTo>
                      <a:pt x="1332" y="1580"/>
                    </a:lnTo>
                    <a:lnTo>
                      <a:pt x="1311" y="1601"/>
                    </a:lnTo>
                    <a:lnTo>
                      <a:pt x="1281" y="1612"/>
                    </a:lnTo>
                    <a:lnTo>
                      <a:pt x="1260" y="1621"/>
                    </a:lnTo>
                    <a:lnTo>
                      <a:pt x="1240" y="1642"/>
                    </a:lnTo>
                    <a:lnTo>
                      <a:pt x="1219" y="1653"/>
                    </a:lnTo>
                    <a:lnTo>
                      <a:pt x="1198" y="1663"/>
                    </a:lnTo>
                    <a:lnTo>
                      <a:pt x="1178" y="1674"/>
                    </a:lnTo>
                    <a:lnTo>
                      <a:pt x="1156" y="1683"/>
                    </a:lnTo>
                    <a:lnTo>
                      <a:pt x="1146" y="1694"/>
                    </a:lnTo>
                    <a:lnTo>
                      <a:pt x="1126" y="1705"/>
                    </a:lnTo>
                    <a:lnTo>
                      <a:pt x="1115" y="1715"/>
                    </a:lnTo>
                    <a:lnTo>
                      <a:pt x="1105" y="1715"/>
                    </a:lnTo>
                    <a:lnTo>
                      <a:pt x="1094" y="1726"/>
                    </a:lnTo>
                    <a:lnTo>
                      <a:pt x="1094" y="1726"/>
                    </a:lnTo>
                    <a:lnTo>
                      <a:pt x="1084" y="1735"/>
                    </a:lnTo>
                    <a:lnTo>
                      <a:pt x="1084" y="1735"/>
                    </a:lnTo>
                    <a:lnTo>
                      <a:pt x="1084" y="1735"/>
                    </a:lnTo>
                    <a:lnTo>
                      <a:pt x="1064" y="1726"/>
                    </a:lnTo>
                    <a:lnTo>
                      <a:pt x="1043" y="1726"/>
                    </a:lnTo>
                    <a:lnTo>
                      <a:pt x="1023" y="1715"/>
                    </a:lnTo>
                    <a:lnTo>
                      <a:pt x="1002" y="1715"/>
                    </a:lnTo>
                    <a:lnTo>
                      <a:pt x="981" y="1705"/>
                    </a:lnTo>
                    <a:lnTo>
                      <a:pt x="961" y="1705"/>
                    </a:lnTo>
                    <a:lnTo>
                      <a:pt x="940" y="1694"/>
                    </a:lnTo>
                    <a:lnTo>
                      <a:pt x="919" y="1694"/>
                    </a:lnTo>
                    <a:lnTo>
                      <a:pt x="899" y="1694"/>
                    </a:lnTo>
                    <a:lnTo>
                      <a:pt x="878" y="1683"/>
                    </a:lnTo>
                    <a:lnTo>
                      <a:pt x="858" y="1683"/>
                    </a:lnTo>
                    <a:lnTo>
                      <a:pt x="837" y="1674"/>
                    </a:lnTo>
                    <a:lnTo>
                      <a:pt x="826" y="1674"/>
                    </a:lnTo>
                    <a:lnTo>
                      <a:pt x="805" y="1663"/>
                    </a:lnTo>
                    <a:lnTo>
                      <a:pt x="785" y="1663"/>
                    </a:lnTo>
                    <a:lnTo>
                      <a:pt x="764" y="1653"/>
                    </a:lnTo>
                    <a:lnTo>
                      <a:pt x="744" y="1653"/>
                    </a:lnTo>
                    <a:lnTo>
                      <a:pt x="733" y="1642"/>
                    </a:lnTo>
                    <a:lnTo>
                      <a:pt x="712" y="1642"/>
                    </a:lnTo>
                    <a:lnTo>
                      <a:pt x="692" y="1632"/>
                    </a:lnTo>
                    <a:lnTo>
                      <a:pt x="682" y="1632"/>
                    </a:lnTo>
                    <a:lnTo>
                      <a:pt x="661" y="1621"/>
                    </a:lnTo>
                    <a:lnTo>
                      <a:pt x="641" y="1621"/>
                    </a:lnTo>
                    <a:lnTo>
                      <a:pt x="620" y="1612"/>
                    </a:lnTo>
                    <a:lnTo>
                      <a:pt x="609" y="1612"/>
                    </a:lnTo>
                    <a:lnTo>
                      <a:pt x="588" y="1601"/>
                    </a:lnTo>
                    <a:lnTo>
                      <a:pt x="568" y="1601"/>
                    </a:lnTo>
                    <a:lnTo>
                      <a:pt x="558" y="1591"/>
                    </a:lnTo>
                    <a:lnTo>
                      <a:pt x="537" y="1591"/>
                    </a:lnTo>
                    <a:lnTo>
                      <a:pt x="517" y="1580"/>
                    </a:lnTo>
                    <a:lnTo>
                      <a:pt x="496" y="1570"/>
                    </a:lnTo>
                    <a:lnTo>
                      <a:pt x="485" y="1570"/>
                    </a:lnTo>
                    <a:lnTo>
                      <a:pt x="465" y="1559"/>
                    </a:lnTo>
                    <a:lnTo>
                      <a:pt x="444" y="1559"/>
                    </a:lnTo>
                    <a:lnTo>
                      <a:pt x="423" y="1550"/>
                    </a:lnTo>
                    <a:lnTo>
                      <a:pt x="413" y="1539"/>
                    </a:lnTo>
                    <a:lnTo>
                      <a:pt x="392" y="1539"/>
                    </a:lnTo>
                    <a:lnTo>
                      <a:pt x="371" y="1529"/>
                    </a:lnTo>
                    <a:lnTo>
                      <a:pt x="351" y="1518"/>
                    </a:lnTo>
                    <a:lnTo>
                      <a:pt x="330" y="1518"/>
                    </a:lnTo>
                    <a:lnTo>
                      <a:pt x="320" y="1508"/>
                    </a:lnTo>
                    <a:lnTo>
                      <a:pt x="300" y="1498"/>
                    </a:lnTo>
                    <a:lnTo>
                      <a:pt x="279" y="1488"/>
                    </a:lnTo>
                    <a:lnTo>
                      <a:pt x="258" y="1488"/>
                    </a:lnTo>
                    <a:lnTo>
                      <a:pt x="238" y="1477"/>
                    </a:lnTo>
                    <a:lnTo>
                      <a:pt x="217" y="1467"/>
                    </a:lnTo>
                    <a:lnTo>
                      <a:pt x="197" y="1456"/>
                    </a:lnTo>
                    <a:lnTo>
                      <a:pt x="197" y="1456"/>
                    </a:lnTo>
                    <a:lnTo>
                      <a:pt x="186" y="1436"/>
                    </a:lnTo>
                    <a:lnTo>
                      <a:pt x="165" y="1426"/>
                    </a:lnTo>
                    <a:lnTo>
                      <a:pt x="155" y="1405"/>
                    </a:lnTo>
                    <a:lnTo>
                      <a:pt x="145" y="1385"/>
                    </a:lnTo>
                    <a:lnTo>
                      <a:pt x="135" y="1364"/>
                    </a:lnTo>
                    <a:lnTo>
                      <a:pt x="124" y="1353"/>
                    </a:lnTo>
                    <a:lnTo>
                      <a:pt x="114" y="1333"/>
                    </a:lnTo>
                    <a:lnTo>
                      <a:pt x="103" y="1312"/>
                    </a:lnTo>
                    <a:lnTo>
                      <a:pt x="93" y="1301"/>
                    </a:lnTo>
                    <a:lnTo>
                      <a:pt x="83" y="1280"/>
                    </a:lnTo>
                    <a:lnTo>
                      <a:pt x="83" y="1271"/>
                    </a:lnTo>
                    <a:lnTo>
                      <a:pt x="73" y="1250"/>
                    </a:lnTo>
                    <a:lnTo>
                      <a:pt x="62" y="1229"/>
                    </a:lnTo>
                    <a:lnTo>
                      <a:pt x="62" y="1219"/>
                    </a:lnTo>
                    <a:lnTo>
                      <a:pt x="51" y="1198"/>
                    </a:lnTo>
                    <a:lnTo>
                      <a:pt x="51" y="1177"/>
                    </a:lnTo>
                    <a:lnTo>
                      <a:pt x="41" y="1167"/>
                    </a:lnTo>
                    <a:lnTo>
                      <a:pt x="41" y="1147"/>
                    </a:lnTo>
                    <a:lnTo>
                      <a:pt x="31" y="1136"/>
                    </a:lnTo>
                    <a:lnTo>
                      <a:pt x="31" y="1115"/>
                    </a:lnTo>
                    <a:lnTo>
                      <a:pt x="31" y="1095"/>
                    </a:lnTo>
                    <a:lnTo>
                      <a:pt x="21" y="1074"/>
                    </a:lnTo>
                    <a:lnTo>
                      <a:pt x="21" y="1064"/>
                    </a:lnTo>
                    <a:lnTo>
                      <a:pt x="21" y="1044"/>
                    </a:lnTo>
                    <a:lnTo>
                      <a:pt x="21" y="1023"/>
                    </a:lnTo>
                    <a:lnTo>
                      <a:pt x="21" y="1002"/>
                    </a:lnTo>
                    <a:lnTo>
                      <a:pt x="10" y="982"/>
                    </a:lnTo>
                    <a:lnTo>
                      <a:pt x="10" y="961"/>
                    </a:lnTo>
                    <a:lnTo>
                      <a:pt x="10" y="950"/>
                    </a:lnTo>
                    <a:lnTo>
                      <a:pt x="10" y="920"/>
                    </a:lnTo>
                    <a:lnTo>
                      <a:pt x="10" y="898"/>
                    </a:lnTo>
                    <a:lnTo>
                      <a:pt x="10" y="878"/>
                    </a:lnTo>
                    <a:lnTo>
                      <a:pt x="10" y="857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10" y="816"/>
                    </a:lnTo>
                    <a:lnTo>
                      <a:pt x="10" y="795"/>
                    </a:lnTo>
                    <a:lnTo>
                      <a:pt x="10" y="774"/>
                    </a:lnTo>
                    <a:lnTo>
                      <a:pt x="10" y="765"/>
                    </a:lnTo>
                    <a:lnTo>
                      <a:pt x="10" y="744"/>
                    </a:lnTo>
                    <a:lnTo>
                      <a:pt x="10" y="723"/>
                    </a:lnTo>
                    <a:lnTo>
                      <a:pt x="21" y="703"/>
                    </a:lnTo>
                    <a:lnTo>
                      <a:pt x="21" y="682"/>
                    </a:lnTo>
                    <a:lnTo>
                      <a:pt x="21" y="671"/>
                    </a:lnTo>
                    <a:lnTo>
                      <a:pt x="21" y="651"/>
                    </a:lnTo>
                    <a:lnTo>
                      <a:pt x="31" y="630"/>
                    </a:lnTo>
                    <a:lnTo>
                      <a:pt x="31" y="609"/>
                    </a:lnTo>
                    <a:lnTo>
                      <a:pt x="31" y="600"/>
                    </a:lnTo>
                    <a:lnTo>
                      <a:pt x="41" y="579"/>
                    </a:lnTo>
                    <a:lnTo>
                      <a:pt x="41" y="558"/>
                    </a:lnTo>
                    <a:lnTo>
                      <a:pt x="51" y="538"/>
                    </a:lnTo>
                    <a:lnTo>
                      <a:pt x="51" y="527"/>
                    </a:lnTo>
                    <a:lnTo>
                      <a:pt x="62" y="506"/>
                    </a:lnTo>
                    <a:lnTo>
                      <a:pt x="62" y="495"/>
                    </a:lnTo>
                    <a:lnTo>
                      <a:pt x="73" y="475"/>
                    </a:lnTo>
                    <a:lnTo>
                      <a:pt x="83" y="454"/>
                    </a:lnTo>
                    <a:lnTo>
                      <a:pt x="93" y="444"/>
                    </a:lnTo>
                    <a:lnTo>
                      <a:pt x="103" y="424"/>
                    </a:lnTo>
                    <a:lnTo>
                      <a:pt x="114" y="413"/>
                    </a:lnTo>
                    <a:lnTo>
                      <a:pt x="124" y="403"/>
                    </a:lnTo>
                    <a:lnTo>
                      <a:pt x="135" y="382"/>
                    </a:lnTo>
                    <a:lnTo>
                      <a:pt x="145" y="371"/>
                    </a:lnTo>
                    <a:lnTo>
                      <a:pt x="155" y="362"/>
                    </a:lnTo>
                    <a:lnTo>
                      <a:pt x="176" y="341"/>
                    </a:lnTo>
                    <a:lnTo>
                      <a:pt x="186" y="330"/>
                    </a:lnTo>
                    <a:lnTo>
                      <a:pt x="206" y="320"/>
                    </a:lnTo>
                    <a:lnTo>
                      <a:pt x="227" y="310"/>
                    </a:lnTo>
                    <a:lnTo>
                      <a:pt x="248" y="300"/>
                    </a:lnTo>
                    <a:lnTo>
                      <a:pt x="248" y="300"/>
                    </a:lnTo>
                    <a:lnTo>
                      <a:pt x="258" y="289"/>
                    </a:lnTo>
                    <a:lnTo>
                      <a:pt x="279" y="259"/>
                    </a:lnTo>
                    <a:lnTo>
                      <a:pt x="289" y="248"/>
                    </a:lnTo>
                    <a:lnTo>
                      <a:pt x="289" y="248"/>
                    </a:lnTo>
                    <a:lnTo>
                      <a:pt x="309" y="259"/>
                    </a:lnTo>
                    <a:lnTo>
                      <a:pt x="330" y="268"/>
                    </a:lnTo>
                    <a:lnTo>
                      <a:pt x="341" y="279"/>
                    </a:lnTo>
                    <a:lnTo>
                      <a:pt x="362" y="289"/>
                    </a:lnTo>
                    <a:lnTo>
                      <a:pt x="371" y="300"/>
                    </a:lnTo>
                    <a:lnTo>
                      <a:pt x="392" y="310"/>
                    </a:lnTo>
                    <a:lnTo>
                      <a:pt x="413" y="320"/>
                    </a:lnTo>
                    <a:lnTo>
                      <a:pt x="423" y="320"/>
                    </a:lnTo>
                    <a:lnTo>
                      <a:pt x="444" y="330"/>
                    </a:lnTo>
                    <a:lnTo>
                      <a:pt x="465" y="341"/>
                    </a:lnTo>
                    <a:lnTo>
                      <a:pt x="485" y="341"/>
                    </a:lnTo>
                    <a:lnTo>
                      <a:pt x="496" y="351"/>
                    </a:lnTo>
                    <a:lnTo>
                      <a:pt x="517" y="351"/>
                    </a:lnTo>
                    <a:lnTo>
                      <a:pt x="537" y="362"/>
                    </a:lnTo>
                    <a:lnTo>
                      <a:pt x="558" y="362"/>
                    </a:lnTo>
                    <a:lnTo>
                      <a:pt x="579" y="362"/>
                    </a:lnTo>
                    <a:lnTo>
                      <a:pt x="588" y="371"/>
                    </a:lnTo>
                    <a:lnTo>
                      <a:pt x="609" y="371"/>
                    </a:lnTo>
                    <a:lnTo>
                      <a:pt x="630" y="371"/>
                    </a:lnTo>
                    <a:lnTo>
                      <a:pt x="650" y="371"/>
                    </a:lnTo>
                    <a:lnTo>
                      <a:pt x="671" y="371"/>
                    </a:lnTo>
                    <a:lnTo>
                      <a:pt x="692" y="382"/>
                    </a:lnTo>
                    <a:lnTo>
                      <a:pt x="702" y="382"/>
                    </a:lnTo>
                    <a:lnTo>
                      <a:pt x="723" y="382"/>
                    </a:lnTo>
                    <a:lnTo>
                      <a:pt x="744" y="382"/>
                    </a:lnTo>
                    <a:lnTo>
                      <a:pt x="764" y="382"/>
                    </a:lnTo>
                    <a:lnTo>
                      <a:pt x="785" y="382"/>
                    </a:lnTo>
                    <a:lnTo>
                      <a:pt x="805" y="371"/>
                    </a:lnTo>
                    <a:lnTo>
                      <a:pt x="826" y="371"/>
                    </a:lnTo>
                    <a:lnTo>
                      <a:pt x="847" y="371"/>
                    </a:lnTo>
                    <a:lnTo>
                      <a:pt x="867" y="371"/>
                    </a:lnTo>
                    <a:lnTo>
                      <a:pt x="888" y="371"/>
                    </a:lnTo>
                    <a:lnTo>
                      <a:pt x="909" y="371"/>
                    </a:lnTo>
                    <a:lnTo>
                      <a:pt x="929" y="362"/>
                    </a:lnTo>
                    <a:lnTo>
                      <a:pt x="950" y="362"/>
                    </a:lnTo>
                    <a:lnTo>
                      <a:pt x="970" y="362"/>
                    </a:lnTo>
                    <a:lnTo>
                      <a:pt x="970" y="362"/>
                    </a:lnTo>
                    <a:lnTo>
                      <a:pt x="981" y="351"/>
                    </a:lnTo>
                    <a:lnTo>
                      <a:pt x="1002" y="341"/>
                    </a:lnTo>
                    <a:lnTo>
                      <a:pt x="1023" y="341"/>
                    </a:lnTo>
                    <a:lnTo>
                      <a:pt x="1032" y="330"/>
                    </a:lnTo>
                    <a:lnTo>
                      <a:pt x="1053" y="320"/>
                    </a:lnTo>
                    <a:lnTo>
                      <a:pt x="1074" y="310"/>
                    </a:lnTo>
                    <a:lnTo>
                      <a:pt x="1084" y="300"/>
                    </a:lnTo>
                    <a:lnTo>
                      <a:pt x="1105" y="289"/>
                    </a:lnTo>
                    <a:lnTo>
                      <a:pt x="1126" y="268"/>
                    </a:lnTo>
                    <a:lnTo>
                      <a:pt x="1135" y="259"/>
                    </a:lnTo>
                    <a:lnTo>
                      <a:pt x="1156" y="248"/>
                    </a:lnTo>
                    <a:lnTo>
                      <a:pt x="1167" y="227"/>
                    </a:lnTo>
                    <a:lnTo>
                      <a:pt x="1188" y="217"/>
                    </a:lnTo>
                    <a:lnTo>
                      <a:pt x="1198" y="206"/>
                    </a:lnTo>
                    <a:lnTo>
                      <a:pt x="1219" y="186"/>
                    </a:lnTo>
                    <a:lnTo>
                      <a:pt x="1229" y="176"/>
                    </a:lnTo>
                    <a:lnTo>
                      <a:pt x="1249" y="155"/>
                    </a:lnTo>
                    <a:lnTo>
                      <a:pt x="1260" y="145"/>
                    </a:lnTo>
                    <a:lnTo>
                      <a:pt x="1270" y="124"/>
                    </a:lnTo>
                    <a:lnTo>
                      <a:pt x="1291" y="113"/>
                    </a:lnTo>
                    <a:lnTo>
                      <a:pt x="1301" y="92"/>
                    </a:lnTo>
                    <a:lnTo>
                      <a:pt x="1311" y="83"/>
                    </a:lnTo>
                    <a:lnTo>
                      <a:pt x="1322" y="62"/>
                    </a:lnTo>
                    <a:lnTo>
                      <a:pt x="1332" y="51"/>
                    </a:lnTo>
                    <a:lnTo>
                      <a:pt x="1343" y="31"/>
                    </a:lnTo>
                    <a:lnTo>
                      <a:pt x="1352" y="21"/>
                    </a:lnTo>
                    <a:lnTo>
                      <a:pt x="1363" y="0"/>
                    </a:lnTo>
                    <a:lnTo>
                      <a:pt x="1363" y="0"/>
                    </a:lnTo>
                    <a:lnTo>
                      <a:pt x="1384" y="0"/>
                    </a:lnTo>
                    <a:lnTo>
                      <a:pt x="1405" y="10"/>
                    </a:lnTo>
                    <a:lnTo>
                      <a:pt x="1425" y="10"/>
                    </a:lnTo>
                    <a:lnTo>
                      <a:pt x="1446" y="21"/>
                    </a:lnTo>
                    <a:lnTo>
                      <a:pt x="1456" y="31"/>
                    </a:lnTo>
                    <a:lnTo>
                      <a:pt x="1476" y="31"/>
                    </a:lnTo>
                    <a:lnTo>
                      <a:pt x="1497" y="41"/>
                    </a:lnTo>
                    <a:lnTo>
                      <a:pt x="1517" y="41"/>
                    </a:lnTo>
                    <a:lnTo>
                      <a:pt x="1539" y="51"/>
                    </a:lnTo>
                    <a:lnTo>
                      <a:pt x="1560" y="62"/>
                    </a:lnTo>
                    <a:lnTo>
                      <a:pt x="1580" y="62"/>
                    </a:lnTo>
                    <a:lnTo>
                      <a:pt x="1590" y="72"/>
                    </a:lnTo>
                    <a:lnTo>
                      <a:pt x="1611" y="83"/>
                    </a:lnTo>
                    <a:lnTo>
                      <a:pt x="1631" y="83"/>
                    </a:lnTo>
                    <a:lnTo>
                      <a:pt x="1652" y="92"/>
                    </a:lnTo>
                    <a:lnTo>
                      <a:pt x="1673" y="103"/>
                    </a:lnTo>
                    <a:lnTo>
                      <a:pt x="1693" y="103"/>
                    </a:lnTo>
                    <a:lnTo>
                      <a:pt x="1714" y="113"/>
                    </a:lnTo>
                    <a:lnTo>
                      <a:pt x="1725" y="124"/>
                    </a:lnTo>
                    <a:lnTo>
                      <a:pt x="1745" y="124"/>
                    </a:lnTo>
                    <a:lnTo>
                      <a:pt x="1766" y="135"/>
                    </a:lnTo>
                    <a:lnTo>
                      <a:pt x="1787" y="145"/>
                    </a:lnTo>
                    <a:lnTo>
                      <a:pt x="1807" y="145"/>
                    </a:lnTo>
                    <a:lnTo>
                      <a:pt x="1828" y="155"/>
                    </a:lnTo>
                    <a:lnTo>
                      <a:pt x="1848" y="155"/>
                    </a:lnTo>
                    <a:lnTo>
                      <a:pt x="1869" y="165"/>
                    </a:lnTo>
                    <a:lnTo>
                      <a:pt x="1869" y="165"/>
                    </a:lnTo>
                    <a:close/>
                  </a:path>
                </a:pathLst>
              </a:custGeom>
              <a:solidFill>
                <a:srgbClr val="8A58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36" name="Freeform 36"/>
              <p:cNvSpPr>
                <a:spLocks/>
              </p:cNvSpPr>
              <p:nvPr/>
            </p:nvSpPr>
            <p:spPr bwMode="auto">
              <a:xfrm>
                <a:off x="2264" y="3356"/>
                <a:ext cx="657" cy="537"/>
              </a:xfrm>
              <a:custGeom>
                <a:avLst/>
                <a:gdLst/>
                <a:ahLst/>
                <a:cxnLst>
                  <a:cxn ang="0">
                    <a:pos x="1931" y="217"/>
                  </a:cxn>
                  <a:cxn ang="0">
                    <a:pos x="1972" y="289"/>
                  </a:cxn>
                  <a:cxn ang="0">
                    <a:pos x="1962" y="403"/>
                  </a:cxn>
                  <a:cxn ang="0">
                    <a:pos x="1952" y="495"/>
                  </a:cxn>
                  <a:cxn ang="0">
                    <a:pos x="1931" y="589"/>
                  </a:cxn>
                  <a:cxn ang="0">
                    <a:pos x="1910" y="682"/>
                  </a:cxn>
                  <a:cxn ang="0">
                    <a:pos x="1890" y="774"/>
                  </a:cxn>
                  <a:cxn ang="0">
                    <a:pos x="1879" y="868"/>
                  </a:cxn>
                  <a:cxn ang="0">
                    <a:pos x="1858" y="961"/>
                  </a:cxn>
                  <a:cxn ang="0">
                    <a:pos x="1858" y="1053"/>
                  </a:cxn>
                  <a:cxn ang="0">
                    <a:pos x="1848" y="1157"/>
                  </a:cxn>
                  <a:cxn ang="0">
                    <a:pos x="1776" y="1219"/>
                  </a:cxn>
                  <a:cxn ang="0">
                    <a:pos x="1704" y="1280"/>
                  </a:cxn>
                  <a:cxn ang="0">
                    <a:pos x="1684" y="1291"/>
                  </a:cxn>
                  <a:cxn ang="0">
                    <a:pos x="1601" y="1343"/>
                  </a:cxn>
                  <a:cxn ang="0">
                    <a:pos x="1487" y="1405"/>
                  </a:cxn>
                  <a:cxn ang="0">
                    <a:pos x="1352" y="1477"/>
                  </a:cxn>
                  <a:cxn ang="0">
                    <a:pos x="1229" y="1539"/>
                  </a:cxn>
                  <a:cxn ang="0">
                    <a:pos x="1135" y="1591"/>
                  </a:cxn>
                  <a:cxn ang="0">
                    <a:pos x="1105" y="1612"/>
                  </a:cxn>
                  <a:cxn ang="0">
                    <a:pos x="1012" y="1591"/>
                  </a:cxn>
                  <a:cxn ang="0">
                    <a:pos x="909" y="1570"/>
                  </a:cxn>
                  <a:cxn ang="0">
                    <a:pos x="816" y="1550"/>
                  </a:cxn>
                  <a:cxn ang="0">
                    <a:pos x="723" y="1539"/>
                  </a:cxn>
                  <a:cxn ang="0">
                    <a:pos x="630" y="1518"/>
                  </a:cxn>
                  <a:cxn ang="0">
                    <a:pos x="547" y="1498"/>
                  </a:cxn>
                  <a:cxn ang="0">
                    <a:pos x="455" y="1467"/>
                  </a:cxn>
                  <a:cxn ang="0">
                    <a:pos x="362" y="1436"/>
                  </a:cxn>
                  <a:cxn ang="0">
                    <a:pos x="258" y="1405"/>
                  </a:cxn>
                  <a:cxn ang="0">
                    <a:pos x="186" y="1333"/>
                  </a:cxn>
                  <a:cxn ang="0">
                    <a:pos x="124" y="1250"/>
                  </a:cxn>
                  <a:cxn ang="0">
                    <a:pos x="83" y="1167"/>
                  </a:cxn>
                  <a:cxn ang="0">
                    <a:pos x="51" y="1095"/>
                  </a:cxn>
                  <a:cxn ang="0">
                    <a:pos x="21" y="1012"/>
                  </a:cxn>
                  <a:cxn ang="0">
                    <a:pos x="10" y="909"/>
                  </a:cxn>
                  <a:cxn ang="0">
                    <a:pos x="10" y="816"/>
                  </a:cxn>
                  <a:cxn ang="0">
                    <a:pos x="10" y="723"/>
                  </a:cxn>
                  <a:cxn ang="0">
                    <a:pos x="31" y="630"/>
                  </a:cxn>
                  <a:cxn ang="0">
                    <a:pos x="51" y="538"/>
                  </a:cxn>
                  <a:cxn ang="0">
                    <a:pos x="83" y="454"/>
                  </a:cxn>
                  <a:cxn ang="0">
                    <a:pos x="135" y="382"/>
                  </a:cxn>
                  <a:cxn ang="0">
                    <a:pos x="206" y="320"/>
                  </a:cxn>
                  <a:cxn ang="0">
                    <a:pos x="279" y="259"/>
                  </a:cxn>
                  <a:cxn ang="0">
                    <a:pos x="341" y="279"/>
                  </a:cxn>
                  <a:cxn ang="0">
                    <a:pos x="423" y="320"/>
                  </a:cxn>
                  <a:cxn ang="0">
                    <a:pos x="517" y="351"/>
                  </a:cxn>
                  <a:cxn ang="0">
                    <a:pos x="609" y="371"/>
                  </a:cxn>
                  <a:cxn ang="0">
                    <a:pos x="702" y="382"/>
                  </a:cxn>
                  <a:cxn ang="0">
                    <a:pos x="805" y="371"/>
                  </a:cxn>
                  <a:cxn ang="0">
                    <a:pos x="909" y="371"/>
                  </a:cxn>
                  <a:cxn ang="0">
                    <a:pos x="981" y="351"/>
                  </a:cxn>
                  <a:cxn ang="0">
                    <a:pos x="1074" y="310"/>
                  </a:cxn>
                  <a:cxn ang="0">
                    <a:pos x="1156" y="248"/>
                  </a:cxn>
                  <a:cxn ang="0">
                    <a:pos x="1229" y="176"/>
                  </a:cxn>
                  <a:cxn ang="0">
                    <a:pos x="1301" y="92"/>
                  </a:cxn>
                  <a:cxn ang="0">
                    <a:pos x="1352" y="21"/>
                  </a:cxn>
                  <a:cxn ang="0">
                    <a:pos x="1425" y="10"/>
                  </a:cxn>
                  <a:cxn ang="0">
                    <a:pos x="1517" y="41"/>
                  </a:cxn>
                  <a:cxn ang="0">
                    <a:pos x="1611" y="83"/>
                  </a:cxn>
                  <a:cxn ang="0">
                    <a:pos x="1714" y="113"/>
                  </a:cxn>
                  <a:cxn ang="0">
                    <a:pos x="1807" y="145"/>
                  </a:cxn>
                </a:cxnLst>
                <a:rect l="0" t="0" r="r" b="b"/>
                <a:pathLst>
                  <a:path w="1972" h="1612">
                    <a:moveTo>
                      <a:pt x="1869" y="165"/>
                    </a:moveTo>
                    <a:lnTo>
                      <a:pt x="1890" y="176"/>
                    </a:lnTo>
                    <a:lnTo>
                      <a:pt x="1901" y="186"/>
                    </a:lnTo>
                    <a:lnTo>
                      <a:pt x="1921" y="206"/>
                    </a:lnTo>
                    <a:lnTo>
                      <a:pt x="1931" y="217"/>
                    </a:lnTo>
                    <a:lnTo>
                      <a:pt x="1942" y="227"/>
                    </a:lnTo>
                    <a:lnTo>
                      <a:pt x="1952" y="248"/>
                    </a:lnTo>
                    <a:lnTo>
                      <a:pt x="1962" y="268"/>
                    </a:lnTo>
                    <a:lnTo>
                      <a:pt x="1972" y="289"/>
                    </a:lnTo>
                    <a:lnTo>
                      <a:pt x="1972" y="289"/>
                    </a:lnTo>
                    <a:lnTo>
                      <a:pt x="1972" y="320"/>
                    </a:lnTo>
                    <a:lnTo>
                      <a:pt x="1972" y="341"/>
                    </a:lnTo>
                    <a:lnTo>
                      <a:pt x="1972" y="362"/>
                    </a:lnTo>
                    <a:lnTo>
                      <a:pt x="1972" y="382"/>
                    </a:lnTo>
                    <a:lnTo>
                      <a:pt x="1962" y="403"/>
                    </a:lnTo>
                    <a:lnTo>
                      <a:pt x="1962" y="413"/>
                    </a:lnTo>
                    <a:lnTo>
                      <a:pt x="1962" y="433"/>
                    </a:lnTo>
                    <a:lnTo>
                      <a:pt x="1962" y="454"/>
                    </a:lnTo>
                    <a:lnTo>
                      <a:pt x="1952" y="475"/>
                    </a:lnTo>
                    <a:lnTo>
                      <a:pt x="1952" y="495"/>
                    </a:lnTo>
                    <a:lnTo>
                      <a:pt x="1952" y="517"/>
                    </a:lnTo>
                    <a:lnTo>
                      <a:pt x="1942" y="538"/>
                    </a:lnTo>
                    <a:lnTo>
                      <a:pt x="1942" y="558"/>
                    </a:lnTo>
                    <a:lnTo>
                      <a:pt x="1931" y="568"/>
                    </a:lnTo>
                    <a:lnTo>
                      <a:pt x="1931" y="589"/>
                    </a:lnTo>
                    <a:lnTo>
                      <a:pt x="1931" y="609"/>
                    </a:lnTo>
                    <a:lnTo>
                      <a:pt x="1921" y="630"/>
                    </a:lnTo>
                    <a:lnTo>
                      <a:pt x="1921" y="651"/>
                    </a:lnTo>
                    <a:lnTo>
                      <a:pt x="1921" y="661"/>
                    </a:lnTo>
                    <a:lnTo>
                      <a:pt x="1910" y="682"/>
                    </a:lnTo>
                    <a:lnTo>
                      <a:pt x="1910" y="703"/>
                    </a:lnTo>
                    <a:lnTo>
                      <a:pt x="1901" y="723"/>
                    </a:lnTo>
                    <a:lnTo>
                      <a:pt x="1901" y="744"/>
                    </a:lnTo>
                    <a:lnTo>
                      <a:pt x="1901" y="754"/>
                    </a:lnTo>
                    <a:lnTo>
                      <a:pt x="1890" y="774"/>
                    </a:lnTo>
                    <a:lnTo>
                      <a:pt x="1890" y="795"/>
                    </a:lnTo>
                    <a:lnTo>
                      <a:pt x="1890" y="816"/>
                    </a:lnTo>
                    <a:lnTo>
                      <a:pt x="1879" y="826"/>
                    </a:lnTo>
                    <a:lnTo>
                      <a:pt x="1879" y="847"/>
                    </a:lnTo>
                    <a:lnTo>
                      <a:pt x="1879" y="868"/>
                    </a:lnTo>
                    <a:lnTo>
                      <a:pt x="1869" y="888"/>
                    </a:lnTo>
                    <a:lnTo>
                      <a:pt x="1869" y="909"/>
                    </a:lnTo>
                    <a:lnTo>
                      <a:pt x="1869" y="920"/>
                    </a:lnTo>
                    <a:lnTo>
                      <a:pt x="1869" y="941"/>
                    </a:lnTo>
                    <a:lnTo>
                      <a:pt x="1858" y="961"/>
                    </a:lnTo>
                    <a:lnTo>
                      <a:pt x="1858" y="982"/>
                    </a:lnTo>
                    <a:lnTo>
                      <a:pt x="1858" y="1002"/>
                    </a:lnTo>
                    <a:lnTo>
                      <a:pt x="1858" y="1023"/>
                    </a:lnTo>
                    <a:lnTo>
                      <a:pt x="1858" y="1033"/>
                    </a:lnTo>
                    <a:lnTo>
                      <a:pt x="1858" y="1053"/>
                    </a:lnTo>
                    <a:lnTo>
                      <a:pt x="1848" y="1074"/>
                    </a:lnTo>
                    <a:lnTo>
                      <a:pt x="1848" y="1095"/>
                    </a:lnTo>
                    <a:lnTo>
                      <a:pt x="1848" y="1115"/>
                    </a:lnTo>
                    <a:lnTo>
                      <a:pt x="1848" y="1136"/>
                    </a:lnTo>
                    <a:lnTo>
                      <a:pt x="1848" y="1157"/>
                    </a:lnTo>
                    <a:lnTo>
                      <a:pt x="1848" y="1157"/>
                    </a:lnTo>
                    <a:lnTo>
                      <a:pt x="1848" y="1167"/>
                    </a:lnTo>
                    <a:lnTo>
                      <a:pt x="1828" y="1177"/>
                    </a:lnTo>
                    <a:lnTo>
                      <a:pt x="1807" y="1198"/>
                    </a:lnTo>
                    <a:lnTo>
                      <a:pt x="1776" y="1219"/>
                    </a:lnTo>
                    <a:lnTo>
                      <a:pt x="1755" y="1239"/>
                    </a:lnTo>
                    <a:lnTo>
                      <a:pt x="1735" y="1260"/>
                    </a:lnTo>
                    <a:lnTo>
                      <a:pt x="1714" y="1280"/>
                    </a:lnTo>
                    <a:lnTo>
                      <a:pt x="1704" y="1280"/>
                    </a:lnTo>
                    <a:lnTo>
                      <a:pt x="1704" y="1280"/>
                    </a:lnTo>
                    <a:lnTo>
                      <a:pt x="1704" y="1280"/>
                    </a:lnTo>
                    <a:lnTo>
                      <a:pt x="1704" y="1280"/>
                    </a:lnTo>
                    <a:lnTo>
                      <a:pt x="1704" y="1280"/>
                    </a:lnTo>
                    <a:lnTo>
                      <a:pt x="1693" y="1291"/>
                    </a:lnTo>
                    <a:lnTo>
                      <a:pt x="1684" y="1291"/>
                    </a:lnTo>
                    <a:lnTo>
                      <a:pt x="1673" y="1301"/>
                    </a:lnTo>
                    <a:lnTo>
                      <a:pt x="1663" y="1312"/>
                    </a:lnTo>
                    <a:lnTo>
                      <a:pt x="1642" y="1323"/>
                    </a:lnTo>
                    <a:lnTo>
                      <a:pt x="1622" y="1333"/>
                    </a:lnTo>
                    <a:lnTo>
                      <a:pt x="1601" y="1343"/>
                    </a:lnTo>
                    <a:lnTo>
                      <a:pt x="1580" y="1353"/>
                    </a:lnTo>
                    <a:lnTo>
                      <a:pt x="1560" y="1364"/>
                    </a:lnTo>
                    <a:lnTo>
                      <a:pt x="1539" y="1374"/>
                    </a:lnTo>
                    <a:lnTo>
                      <a:pt x="1508" y="1385"/>
                    </a:lnTo>
                    <a:lnTo>
                      <a:pt x="1487" y="1405"/>
                    </a:lnTo>
                    <a:lnTo>
                      <a:pt x="1456" y="1415"/>
                    </a:lnTo>
                    <a:lnTo>
                      <a:pt x="1435" y="1426"/>
                    </a:lnTo>
                    <a:lnTo>
                      <a:pt x="1405" y="1447"/>
                    </a:lnTo>
                    <a:lnTo>
                      <a:pt x="1373" y="1456"/>
                    </a:lnTo>
                    <a:lnTo>
                      <a:pt x="1352" y="1477"/>
                    </a:lnTo>
                    <a:lnTo>
                      <a:pt x="1322" y="1488"/>
                    </a:lnTo>
                    <a:lnTo>
                      <a:pt x="1301" y="1498"/>
                    </a:lnTo>
                    <a:lnTo>
                      <a:pt x="1270" y="1518"/>
                    </a:lnTo>
                    <a:lnTo>
                      <a:pt x="1249" y="1529"/>
                    </a:lnTo>
                    <a:lnTo>
                      <a:pt x="1229" y="1539"/>
                    </a:lnTo>
                    <a:lnTo>
                      <a:pt x="1208" y="1550"/>
                    </a:lnTo>
                    <a:lnTo>
                      <a:pt x="1188" y="1559"/>
                    </a:lnTo>
                    <a:lnTo>
                      <a:pt x="1167" y="1570"/>
                    </a:lnTo>
                    <a:lnTo>
                      <a:pt x="1156" y="1580"/>
                    </a:lnTo>
                    <a:lnTo>
                      <a:pt x="1135" y="1591"/>
                    </a:lnTo>
                    <a:lnTo>
                      <a:pt x="1126" y="1591"/>
                    </a:lnTo>
                    <a:lnTo>
                      <a:pt x="1115" y="1601"/>
                    </a:lnTo>
                    <a:lnTo>
                      <a:pt x="1105" y="1601"/>
                    </a:lnTo>
                    <a:lnTo>
                      <a:pt x="1105" y="1612"/>
                    </a:lnTo>
                    <a:lnTo>
                      <a:pt x="1105" y="1612"/>
                    </a:lnTo>
                    <a:lnTo>
                      <a:pt x="1105" y="1612"/>
                    </a:lnTo>
                    <a:lnTo>
                      <a:pt x="1074" y="1601"/>
                    </a:lnTo>
                    <a:lnTo>
                      <a:pt x="1053" y="1601"/>
                    </a:lnTo>
                    <a:lnTo>
                      <a:pt x="1032" y="1591"/>
                    </a:lnTo>
                    <a:lnTo>
                      <a:pt x="1012" y="1591"/>
                    </a:lnTo>
                    <a:lnTo>
                      <a:pt x="991" y="1580"/>
                    </a:lnTo>
                    <a:lnTo>
                      <a:pt x="970" y="1580"/>
                    </a:lnTo>
                    <a:lnTo>
                      <a:pt x="950" y="1580"/>
                    </a:lnTo>
                    <a:lnTo>
                      <a:pt x="929" y="1570"/>
                    </a:lnTo>
                    <a:lnTo>
                      <a:pt x="909" y="1570"/>
                    </a:lnTo>
                    <a:lnTo>
                      <a:pt x="888" y="1570"/>
                    </a:lnTo>
                    <a:lnTo>
                      <a:pt x="867" y="1559"/>
                    </a:lnTo>
                    <a:lnTo>
                      <a:pt x="847" y="1559"/>
                    </a:lnTo>
                    <a:lnTo>
                      <a:pt x="826" y="1559"/>
                    </a:lnTo>
                    <a:lnTo>
                      <a:pt x="816" y="1550"/>
                    </a:lnTo>
                    <a:lnTo>
                      <a:pt x="795" y="1550"/>
                    </a:lnTo>
                    <a:lnTo>
                      <a:pt x="774" y="1550"/>
                    </a:lnTo>
                    <a:lnTo>
                      <a:pt x="753" y="1539"/>
                    </a:lnTo>
                    <a:lnTo>
                      <a:pt x="733" y="1539"/>
                    </a:lnTo>
                    <a:lnTo>
                      <a:pt x="723" y="1539"/>
                    </a:lnTo>
                    <a:lnTo>
                      <a:pt x="702" y="1529"/>
                    </a:lnTo>
                    <a:lnTo>
                      <a:pt x="682" y="1529"/>
                    </a:lnTo>
                    <a:lnTo>
                      <a:pt x="671" y="1529"/>
                    </a:lnTo>
                    <a:lnTo>
                      <a:pt x="650" y="1518"/>
                    </a:lnTo>
                    <a:lnTo>
                      <a:pt x="630" y="1518"/>
                    </a:lnTo>
                    <a:lnTo>
                      <a:pt x="609" y="1508"/>
                    </a:lnTo>
                    <a:lnTo>
                      <a:pt x="599" y="1508"/>
                    </a:lnTo>
                    <a:lnTo>
                      <a:pt x="579" y="1508"/>
                    </a:lnTo>
                    <a:lnTo>
                      <a:pt x="558" y="1498"/>
                    </a:lnTo>
                    <a:lnTo>
                      <a:pt x="547" y="1498"/>
                    </a:lnTo>
                    <a:lnTo>
                      <a:pt x="527" y="1488"/>
                    </a:lnTo>
                    <a:lnTo>
                      <a:pt x="506" y="1488"/>
                    </a:lnTo>
                    <a:lnTo>
                      <a:pt x="485" y="1477"/>
                    </a:lnTo>
                    <a:lnTo>
                      <a:pt x="476" y="1477"/>
                    </a:lnTo>
                    <a:lnTo>
                      <a:pt x="455" y="1467"/>
                    </a:lnTo>
                    <a:lnTo>
                      <a:pt x="434" y="1467"/>
                    </a:lnTo>
                    <a:lnTo>
                      <a:pt x="413" y="1456"/>
                    </a:lnTo>
                    <a:lnTo>
                      <a:pt x="392" y="1456"/>
                    </a:lnTo>
                    <a:lnTo>
                      <a:pt x="371" y="1447"/>
                    </a:lnTo>
                    <a:lnTo>
                      <a:pt x="362" y="1436"/>
                    </a:lnTo>
                    <a:lnTo>
                      <a:pt x="341" y="1436"/>
                    </a:lnTo>
                    <a:lnTo>
                      <a:pt x="320" y="1426"/>
                    </a:lnTo>
                    <a:lnTo>
                      <a:pt x="300" y="1415"/>
                    </a:lnTo>
                    <a:lnTo>
                      <a:pt x="279" y="1415"/>
                    </a:lnTo>
                    <a:lnTo>
                      <a:pt x="258" y="1405"/>
                    </a:lnTo>
                    <a:lnTo>
                      <a:pt x="238" y="1394"/>
                    </a:lnTo>
                    <a:lnTo>
                      <a:pt x="238" y="1394"/>
                    </a:lnTo>
                    <a:lnTo>
                      <a:pt x="217" y="1374"/>
                    </a:lnTo>
                    <a:lnTo>
                      <a:pt x="206" y="1353"/>
                    </a:lnTo>
                    <a:lnTo>
                      <a:pt x="186" y="1333"/>
                    </a:lnTo>
                    <a:lnTo>
                      <a:pt x="176" y="1312"/>
                    </a:lnTo>
                    <a:lnTo>
                      <a:pt x="165" y="1301"/>
                    </a:lnTo>
                    <a:lnTo>
                      <a:pt x="155" y="1280"/>
                    </a:lnTo>
                    <a:lnTo>
                      <a:pt x="135" y="1260"/>
                    </a:lnTo>
                    <a:lnTo>
                      <a:pt x="124" y="1250"/>
                    </a:lnTo>
                    <a:lnTo>
                      <a:pt x="114" y="1229"/>
                    </a:lnTo>
                    <a:lnTo>
                      <a:pt x="103" y="1219"/>
                    </a:lnTo>
                    <a:lnTo>
                      <a:pt x="103" y="1198"/>
                    </a:lnTo>
                    <a:lnTo>
                      <a:pt x="93" y="1188"/>
                    </a:lnTo>
                    <a:lnTo>
                      <a:pt x="83" y="1167"/>
                    </a:lnTo>
                    <a:lnTo>
                      <a:pt x="73" y="1157"/>
                    </a:lnTo>
                    <a:lnTo>
                      <a:pt x="62" y="1136"/>
                    </a:lnTo>
                    <a:lnTo>
                      <a:pt x="62" y="1126"/>
                    </a:lnTo>
                    <a:lnTo>
                      <a:pt x="51" y="1106"/>
                    </a:lnTo>
                    <a:lnTo>
                      <a:pt x="51" y="1095"/>
                    </a:lnTo>
                    <a:lnTo>
                      <a:pt x="41" y="1074"/>
                    </a:lnTo>
                    <a:lnTo>
                      <a:pt x="41" y="1064"/>
                    </a:lnTo>
                    <a:lnTo>
                      <a:pt x="31" y="1044"/>
                    </a:lnTo>
                    <a:lnTo>
                      <a:pt x="31" y="1023"/>
                    </a:lnTo>
                    <a:lnTo>
                      <a:pt x="21" y="1012"/>
                    </a:lnTo>
                    <a:lnTo>
                      <a:pt x="21" y="992"/>
                    </a:lnTo>
                    <a:lnTo>
                      <a:pt x="21" y="971"/>
                    </a:lnTo>
                    <a:lnTo>
                      <a:pt x="10" y="950"/>
                    </a:lnTo>
                    <a:lnTo>
                      <a:pt x="10" y="930"/>
                    </a:lnTo>
                    <a:lnTo>
                      <a:pt x="10" y="909"/>
                    </a:lnTo>
                    <a:lnTo>
                      <a:pt x="10" y="888"/>
                    </a:lnTo>
                    <a:lnTo>
                      <a:pt x="10" y="857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10" y="816"/>
                    </a:lnTo>
                    <a:lnTo>
                      <a:pt x="10" y="795"/>
                    </a:lnTo>
                    <a:lnTo>
                      <a:pt x="10" y="774"/>
                    </a:lnTo>
                    <a:lnTo>
                      <a:pt x="10" y="765"/>
                    </a:lnTo>
                    <a:lnTo>
                      <a:pt x="10" y="744"/>
                    </a:lnTo>
                    <a:lnTo>
                      <a:pt x="10" y="723"/>
                    </a:lnTo>
                    <a:lnTo>
                      <a:pt x="21" y="703"/>
                    </a:lnTo>
                    <a:lnTo>
                      <a:pt x="21" y="682"/>
                    </a:lnTo>
                    <a:lnTo>
                      <a:pt x="21" y="671"/>
                    </a:lnTo>
                    <a:lnTo>
                      <a:pt x="21" y="651"/>
                    </a:lnTo>
                    <a:lnTo>
                      <a:pt x="31" y="630"/>
                    </a:lnTo>
                    <a:lnTo>
                      <a:pt x="31" y="609"/>
                    </a:lnTo>
                    <a:lnTo>
                      <a:pt x="31" y="600"/>
                    </a:lnTo>
                    <a:lnTo>
                      <a:pt x="41" y="579"/>
                    </a:lnTo>
                    <a:lnTo>
                      <a:pt x="41" y="558"/>
                    </a:lnTo>
                    <a:lnTo>
                      <a:pt x="51" y="538"/>
                    </a:lnTo>
                    <a:lnTo>
                      <a:pt x="51" y="527"/>
                    </a:lnTo>
                    <a:lnTo>
                      <a:pt x="62" y="506"/>
                    </a:lnTo>
                    <a:lnTo>
                      <a:pt x="62" y="495"/>
                    </a:lnTo>
                    <a:lnTo>
                      <a:pt x="73" y="475"/>
                    </a:lnTo>
                    <a:lnTo>
                      <a:pt x="83" y="454"/>
                    </a:lnTo>
                    <a:lnTo>
                      <a:pt x="93" y="444"/>
                    </a:lnTo>
                    <a:lnTo>
                      <a:pt x="103" y="424"/>
                    </a:lnTo>
                    <a:lnTo>
                      <a:pt x="114" y="413"/>
                    </a:lnTo>
                    <a:lnTo>
                      <a:pt x="124" y="403"/>
                    </a:lnTo>
                    <a:lnTo>
                      <a:pt x="135" y="382"/>
                    </a:lnTo>
                    <a:lnTo>
                      <a:pt x="145" y="371"/>
                    </a:lnTo>
                    <a:lnTo>
                      <a:pt x="155" y="362"/>
                    </a:lnTo>
                    <a:lnTo>
                      <a:pt x="176" y="341"/>
                    </a:lnTo>
                    <a:lnTo>
                      <a:pt x="186" y="330"/>
                    </a:lnTo>
                    <a:lnTo>
                      <a:pt x="206" y="320"/>
                    </a:lnTo>
                    <a:lnTo>
                      <a:pt x="227" y="310"/>
                    </a:lnTo>
                    <a:lnTo>
                      <a:pt x="248" y="300"/>
                    </a:lnTo>
                    <a:lnTo>
                      <a:pt x="248" y="300"/>
                    </a:lnTo>
                    <a:lnTo>
                      <a:pt x="258" y="289"/>
                    </a:lnTo>
                    <a:lnTo>
                      <a:pt x="279" y="259"/>
                    </a:lnTo>
                    <a:lnTo>
                      <a:pt x="289" y="248"/>
                    </a:lnTo>
                    <a:lnTo>
                      <a:pt x="289" y="248"/>
                    </a:lnTo>
                    <a:lnTo>
                      <a:pt x="309" y="259"/>
                    </a:lnTo>
                    <a:lnTo>
                      <a:pt x="330" y="268"/>
                    </a:lnTo>
                    <a:lnTo>
                      <a:pt x="341" y="279"/>
                    </a:lnTo>
                    <a:lnTo>
                      <a:pt x="362" y="289"/>
                    </a:lnTo>
                    <a:lnTo>
                      <a:pt x="371" y="300"/>
                    </a:lnTo>
                    <a:lnTo>
                      <a:pt x="392" y="310"/>
                    </a:lnTo>
                    <a:lnTo>
                      <a:pt x="413" y="320"/>
                    </a:lnTo>
                    <a:lnTo>
                      <a:pt x="423" y="320"/>
                    </a:lnTo>
                    <a:lnTo>
                      <a:pt x="444" y="330"/>
                    </a:lnTo>
                    <a:lnTo>
                      <a:pt x="465" y="341"/>
                    </a:lnTo>
                    <a:lnTo>
                      <a:pt x="485" y="341"/>
                    </a:lnTo>
                    <a:lnTo>
                      <a:pt x="496" y="351"/>
                    </a:lnTo>
                    <a:lnTo>
                      <a:pt x="517" y="351"/>
                    </a:lnTo>
                    <a:lnTo>
                      <a:pt x="537" y="362"/>
                    </a:lnTo>
                    <a:lnTo>
                      <a:pt x="558" y="362"/>
                    </a:lnTo>
                    <a:lnTo>
                      <a:pt x="579" y="362"/>
                    </a:lnTo>
                    <a:lnTo>
                      <a:pt x="588" y="371"/>
                    </a:lnTo>
                    <a:lnTo>
                      <a:pt x="609" y="371"/>
                    </a:lnTo>
                    <a:lnTo>
                      <a:pt x="630" y="371"/>
                    </a:lnTo>
                    <a:lnTo>
                      <a:pt x="650" y="371"/>
                    </a:lnTo>
                    <a:lnTo>
                      <a:pt x="671" y="371"/>
                    </a:lnTo>
                    <a:lnTo>
                      <a:pt x="692" y="382"/>
                    </a:lnTo>
                    <a:lnTo>
                      <a:pt x="702" y="382"/>
                    </a:lnTo>
                    <a:lnTo>
                      <a:pt x="723" y="382"/>
                    </a:lnTo>
                    <a:lnTo>
                      <a:pt x="744" y="382"/>
                    </a:lnTo>
                    <a:lnTo>
                      <a:pt x="764" y="382"/>
                    </a:lnTo>
                    <a:lnTo>
                      <a:pt x="785" y="382"/>
                    </a:lnTo>
                    <a:lnTo>
                      <a:pt x="805" y="371"/>
                    </a:lnTo>
                    <a:lnTo>
                      <a:pt x="826" y="371"/>
                    </a:lnTo>
                    <a:lnTo>
                      <a:pt x="847" y="371"/>
                    </a:lnTo>
                    <a:lnTo>
                      <a:pt x="867" y="371"/>
                    </a:lnTo>
                    <a:lnTo>
                      <a:pt x="888" y="371"/>
                    </a:lnTo>
                    <a:lnTo>
                      <a:pt x="909" y="371"/>
                    </a:lnTo>
                    <a:lnTo>
                      <a:pt x="929" y="362"/>
                    </a:lnTo>
                    <a:lnTo>
                      <a:pt x="950" y="362"/>
                    </a:lnTo>
                    <a:lnTo>
                      <a:pt x="970" y="362"/>
                    </a:lnTo>
                    <a:lnTo>
                      <a:pt x="970" y="362"/>
                    </a:lnTo>
                    <a:lnTo>
                      <a:pt x="981" y="351"/>
                    </a:lnTo>
                    <a:lnTo>
                      <a:pt x="1002" y="341"/>
                    </a:lnTo>
                    <a:lnTo>
                      <a:pt x="1023" y="341"/>
                    </a:lnTo>
                    <a:lnTo>
                      <a:pt x="1032" y="330"/>
                    </a:lnTo>
                    <a:lnTo>
                      <a:pt x="1053" y="320"/>
                    </a:lnTo>
                    <a:lnTo>
                      <a:pt x="1074" y="310"/>
                    </a:lnTo>
                    <a:lnTo>
                      <a:pt x="1084" y="300"/>
                    </a:lnTo>
                    <a:lnTo>
                      <a:pt x="1105" y="289"/>
                    </a:lnTo>
                    <a:lnTo>
                      <a:pt x="1126" y="268"/>
                    </a:lnTo>
                    <a:lnTo>
                      <a:pt x="1135" y="259"/>
                    </a:lnTo>
                    <a:lnTo>
                      <a:pt x="1156" y="248"/>
                    </a:lnTo>
                    <a:lnTo>
                      <a:pt x="1167" y="227"/>
                    </a:lnTo>
                    <a:lnTo>
                      <a:pt x="1188" y="217"/>
                    </a:lnTo>
                    <a:lnTo>
                      <a:pt x="1198" y="206"/>
                    </a:lnTo>
                    <a:lnTo>
                      <a:pt x="1219" y="186"/>
                    </a:lnTo>
                    <a:lnTo>
                      <a:pt x="1229" y="176"/>
                    </a:lnTo>
                    <a:lnTo>
                      <a:pt x="1249" y="155"/>
                    </a:lnTo>
                    <a:lnTo>
                      <a:pt x="1260" y="145"/>
                    </a:lnTo>
                    <a:lnTo>
                      <a:pt x="1270" y="124"/>
                    </a:lnTo>
                    <a:lnTo>
                      <a:pt x="1291" y="113"/>
                    </a:lnTo>
                    <a:lnTo>
                      <a:pt x="1301" y="92"/>
                    </a:lnTo>
                    <a:lnTo>
                      <a:pt x="1311" y="83"/>
                    </a:lnTo>
                    <a:lnTo>
                      <a:pt x="1322" y="62"/>
                    </a:lnTo>
                    <a:lnTo>
                      <a:pt x="1332" y="51"/>
                    </a:lnTo>
                    <a:lnTo>
                      <a:pt x="1343" y="31"/>
                    </a:lnTo>
                    <a:lnTo>
                      <a:pt x="1352" y="21"/>
                    </a:lnTo>
                    <a:lnTo>
                      <a:pt x="1363" y="0"/>
                    </a:lnTo>
                    <a:lnTo>
                      <a:pt x="1363" y="0"/>
                    </a:lnTo>
                    <a:lnTo>
                      <a:pt x="1384" y="0"/>
                    </a:lnTo>
                    <a:lnTo>
                      <a:pt x="1405" y="10"/>
                    </a:lnTo>
                    <a:lnTo>
                      <a:pt x="1425" y="10"/>
                    </a:lnTo>
                    <a:lnTo>
                      <a:pt x="1446" y="21"/>
                    </a:lnTo>
                    <a:lnTo>
                      <a:pt x="1456" y="31"/>
                    </a:lnTo>
                    <a:lnTo>
                      <a:pt x="1476" y="31"/>
                    </a:lnTo>
                    <a:lnTo>
                      <a:pt x="1497" y="41"/>
                    </a:lnTo>
                    <a:lnTo>
                      <a:pt x="1517" y="41"/>
                    </a:lnTo>
                    <a:lnTo>
                      <a:pt x="1539" y="51"/>
                    </a:lnTo>
                    <a:lnTo>
                      <a:pt x="1560" y="62"/>
                    </a:lnTo>
                    <a:lnTo>
                      <a:pt x="1580" y="62"/>
                    </a:lnTo>
                    <a:lnTo>
                      <a:pt x="1590" y="72"/>
                    </a:lnTo>
                    <a:lnTo>
                      <a:pt x="1611" y="83"/>
                    </a:lnTo>
                    <a:lnTo>
                      <a:pt x="1631" y="83"/>
                    </a:lnTo>
                    <a:lnTo>
                      <a:pt x="1652" y="92"/>
                    </a:lnTo>
                    <a:lnTo>
                      <a:pt x="1673" y="103"/>
                    </a:lnTo>
                    <a:lnTo>
                      <a:pt x="1693" y="103"/>
                    </a:lnTo>
                    <a:lnTo>
                      <a:pt x="1714" y="113"/>
                    </a:lnTo>
                    <a:lnTo>
                      <a:pt x="1725" y="124"/>
                    </a:lnTo>
                    <a:lnTo>
                      <a:pt x="1745" y="124"/>
                    </a:lnTo>
                    <a:lnTo>
                      <a:pt x="1766" y="135"/>
                    </a:lnTo>
                    <a:lnTo>
                      <a:pt x="1787" y="145"/>
                    </a:lnTo>
                    <a:lnTo>
                      <a:pt x="1807" y="145"/>
                    </a:lnTo>
                    <a:lnTo>
                      <a:pt x="1828" y="155"/>
                    </a:lnTo>
                    <a:lnTo>
                      <a:pt x="1848" y="155"/>
                    </a:lnTo>
                    <a:lnTo>
                      <a:pt x="1869" y="165"/>
                    </a:lnTo>
                    <a:lnTo>
                      <a:pt x="1869" y="165"/>
                    </a:lnTo>
                    <a:close/>
                  </a:path>
                </a:pathLst>
              </a:custGeom>
              <a:solidFill>
                <a:srgbClr val="8D5C4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37" name="Freeform 37"/>
              <p:cNvSpPr>
                <a:spLocks/>
              </p:cNvSpPr>
              <p:nvPr/>
            </p:nvSpPr>
            <p:spPr bwMode="auto">
              <a:xfrm>
                <a:off x="2264" y="3356"/>
                <a:ext cx="654" cy="496"/>
              </a:xfrm>
              <a:custGeom>
                <a:avLst/>
                <a:gdLst/>
                <a:ahLst/>
                <a:cxnLst>
                  <a:cxn ang="0">
                    <a:pos x="1921" y="206"/>
                  </a:cxn>
                  <a:cxn ang="0">
                    <a:pos x="1962" y="279"/>
                  </a:cxn>
                  <a:cxn ang="0">
                    <a:pos x="1952" y="392"/>
                  </a:cxn>
                  <a:cxn ang="0">
                    <a:pos x="1931" y="486"/>
                  </a:cxn>
                  <a:cxn ang="0">
                    <a:pos x="1910" y="579"/>
                  </a:cxn>
                  <a:cxn ang="0">
                    <a:pos x="1890" y="671"/>
                  </a:cxn>
                  <a:cxn ang="0">
                    <a:pos x="1869" y="754"/>
                  </a:cxn>
                  <a:cxn ang="0">
                    <a:pos x="1848" y="847"/>
                  </a:cxn>
                  <a:cxn ang="0">
                    <a:pos x="1828" y="941"/>
                  </a:cxn>
                  <a:cxn ang="0">
                    <a:pos x="1828" y="1044"/>
                  </a:cxn>
                  <a:cxn ang="0">
                    <a:pos x="1817" y="1126"/>
                  </a:cxn>
                  <a:cxn ang="0">
                    <a:pos x="1725" y="1188"/>
                  </a:cxn>
                  <a:cxn ang="0">
                    <a:pos x="1663" y="1239"/>
                  </a:cxn>
                  <a:cxn ang="0">
                    <a:pos x="1631" y="1250"/>
                  </a:cxn>
                  <a:cxn ang="0">
                    <a:pos x="1539" y="1291"/>
                  </a:cxn>
                  <a:cxn ang="0">
                    <a:pos x="1405" y="1353"/>
                  </a:cxn>
                  <a:cxn ang="0">
                    <a:pos x="1270" y="1415"/>
                  </a:cxn>
                  <a:cxn ang="0">
                    <a:pos x="1156" y="1467"/>
                  </a:cxn>
                  <a:cxn ang="0">
                    <a:pos x="1115" y="1488"/>
                  </a:cxn>
                  <a:cxn ang="0">
                    <a:pos x="1023" y="1467"/>
                  </a:cxn>
                  <a:cxn ang="0">
                    <a:pos x="929" y="1456"/>
                  </a:cxn>
                  <a:cxn ang="0">
                    <a:pos x="826" y="1447"/>
                  </a:cxn>
                  <a:cxn ang="0">
                    <a:pos x="744" y="1436"/>
                  </a:cxn>
                  <a:cxn ang="0">
                    <a:pos x="661" y="1426"/>
                  </a:cxn>
                  <a:cxn ang="0">
                    <a:pos x="568" y="1415"/>
                  </a:cxn>
                  <a:cxn ang="0">
                    <a:pos x="485" y="1394"/>
                  </a:cxn>
                  <a:cxn ang="0">
                    <a:pos x="392" y="1374"/>
                  </a:cxn>
                  <a:cxn ang="0">
                    <a:pos x="289" y="1333"/>
                  </a:cxn>
                  <a:cxn ang="0">
                    <a:pos x="227" y="1271"/>
                  </a:cxn>
                  <a:cxn ang="0">
                    <a:pos x="155" y="1198"/>
                  </a:cxn>
                  <a:cxn ang="0">
                    <a:pos x="103" y="1126"/>
                  </a:cxn>
                  <a:cxn ang="0">
                    <a:pos x="62" y="1074"/>
                  </a:cxn>
                  <a:cxn ang="0">
                    <a:pos x="31" y="1002"/>
                  </a:cxn>
                  <a:cxn ang="0">
                    <a:pos x="10" y="909"/>
                  </a:cxn>
                  <a:cxn ang="0">
                    <a:pos x="10" y="816"/>
                  </a:cxn>
                  <a:cxn ang="0">
                    <a:pos x="10" y="723"/>
                  </a:cxn>
                  <a:cxn ang="0">
                    <a:pos x="31" y="630"/>
                  </a:cxn>
                  <a:cxn ang="0">
                    <a:pos x="51" y="538"/>
                  </a:cxn>
                  <a:cxn ang="0">
                    <a:pos x="83" y="454"/>
                  </a:cxn>
                  <a:cxn ang="0">
                    <a:pos x="135" y="382"/>
                  </a:cxn>
                  <a:cxn ang="0">
                    <a:pos x="206" y="320"/>
                  </a:cxn>
                  <a:cxn ang="0">
                    <a:pos x="279" y="259"/>
                  </a:cxn>
                  <a:cxn ang="0">
                    <a:pos x="341" y="279"/>
                  </a:cxn>
                  <a:cxn ang="0">
                    <a:pos x="423" y="320"/>
                  </a:cxn>
                  <a:cxn ang="0">
                    <a:pos x="517" y="351"/>
                  </a:cxn>
                  <a:cxn ang="0">
                    <a:pos x="609" y="371"/>
                  </a:cxn>
                  <a:cxn ang="0">
                    <a:pos x="702" y="382"/>
                  </a:cxn>
                  <a:cxn ang="0">
                    <a:pos x="805" y="371"/>
                  </a:cxn>
                  <a:cxn ang="0">
                    <a:pos x="909" y="371"/>
                  </a:cxn>
                  <a:cxn ang="0">
                    <a:pos x="981" y="351"/>
                  </a:cxn>
                  <a:cxn ang="0">
                    <a:pos x="1074" y="310"/>
                  </a:cxn>
                  <a:cxn ang="0">
                    <a:pos x="1156" y="248"/>
                  </a:cxn>
                  <a:cxn ang="0">
                    <a:pos x="1229" y="176"/>
                  </a:cxn>
                  <a:cxn ang="0">
                    <a:pos x="1301" y="92"/>
                  </a:cxn>
                  <a:cxn ang="0">
                    <a:pos x="1352" y="21"/>
                  </a:cxn>
                  <a:cxn ang="0">
                    <a:pos x="1425" y="10"/>
                  </a:cxn>
                  <a:cxn ang="0">
                    <a:pos x="1517" y="41"/>
                  </a:cxn>
                  <a:cxn ang="0">
                    <a:pos x="1611" y="83"/>
                  </a:cxn>
                  <a:cxn ang="0">
                    <a:pos x="1714" y="113"/>
                  </a:cxn>
                  <a:cxn ang="0">
                    <a:pos x="1807" y="145"/>
                  </a:cxn>
                </a:cxnLst>
                <a:rect l="0" t="0" r="r" b="b"/>
                <a:pathLst>
                  <a:path w="1962" h="1488">
                    <a:moveTo>
                      <a:pt x="1869" y="165"/>
                    </a:moveTo>
                    <a:lnTo>
                      <a:pt x="1890" y="176"/>
                    </a:lnTo>
                    <a:lnTo>
                      <a:pt x="1901" y="186"/>
                    </a:lnTo>
                    <a:lnTo>
                      <a:pt x="1910" y="197"/>
                    </a:lnTo>
                    <a:lnTo>
                      <a:pt x="1921" y="206"/>
                    </a:lnTo>
                    <a:lnTo>
                      <a:pt x="1931" y="227"/>
                    </a:lnTo>
                    <a:lnTo>
                      <a:pt x="1942" y="238"/>
                    </a:lnTo>
                    <a:lnTo>
                      <a:pt x="1952" y="259"/>
                    </a:lnTo>
                    <a:lnTo>
                      <a:pt x="1962" y="279"/>
                    </a:lnTo>
                    <a:lnTo>
                      <a:pt x="1962" y="279"/>
                    </a:lnTo>
                    <a:lnTo>
                      <a:pt x="1962" y="300"/>
                    </a:lnTo>
                    <a:lnTo>
                      <a:pt x="1952" y="330"/>
                    </a:lnTo>
                    <a:lnTo>
                      <a:pt x="1952" y="351"/>
                    </a:lnTo>
                    <a:lnTo>
                      <a:pt x="1952" y="371"/>
                    </a:lnTo>
                    <a:lnTo>
                      <a:pt x="1952" y="392"/>
                    </a:lnTo>
                    <a:lnTo>
                      <a:pt x="1942" y="413"/>
                    </a:lnTo>
                    <a:lnTo>
                      <a:pt x="1942" y="424"/>
                    </a:lnTo>
                    <a:lnTo>
                      <a:pt x="1942" y="444"/>
                    </a:lnTo>
                    <a:lnTo>
                      <a:pt x="1931" y="465"/>
                    </a:lnTo>
                    <a:lnTo>
                      <a:pt x="1931" y="486"/>
                    </a:lnTo>
                    <a:lnTo>
                      <a:pt x="1931" y="506"/>
                    </a:lnTo>
                    <a:lnTo>
                      <a:pt x="1921" y="527"/>
                    </a:lnTo>
                    <a:lnTo>
                      <a:pt x="1921" y="547"/>
                    </a:lnTo>
                    <a:lnTo>
                      <a:pt x="1910" y="558"/>
                    </a:lnTo>
                    <a:lnTo>
                      <a:pt x="1910" y="579"/>
                    </a:lnTo>
                    <a:lnTo>
                      <a:pt x="1910" y="600"/>
                    </a:lnTo>
                    <a:lnTo>
                      <a:pt x="1901" y="620"/>
                    </a:lnTo>
                    <a:lnTo>
                      <a:pt x="1901" y="630"/>
                    </a:lnTo>
                    <a:lnTo>
                      <a:pt x="1890" y="651"/>
                    </a:lnTo>
                    <a:lnTo>
                      <a:pt x="1890" y="671"/>
                    </a:lnTo>
                    <a:lnTo>
                      <a:pt x="1879" y="692"/>
                    </a:lnTo>
                    <a:lnTo>
                      <a:pt x="1879" y="703"/>
                    </a:lnTo>
                    <a:lnTo>
                      <a:pt x="1869" y="723"/>
                    </a:lnTo>
                    <a:lnTo>
                      <a:pt x="1869" y="744"/>
                    </a:lnTo>
                    <a:lnTo>
                      <a:pt x="1869" y="754"/>
                    </a:lnTo>
                    <a:lnTo>
                      <a:pt x="1858" y="774"/>
                    </a:lnTo>
                    <a:lnTo>
                      <a:pt x="1858" y="795"/>
                    </a:lnTo>
                    <a:lnTo>
                      <a:pt x="1848" y="816"/>
                    </a:lnTo>
                    <a:lnTo>
                      <a:pt x="1848" y="826"/>
                    </a:lnTo>
                    <a:lnTo>
                      <a:pt x="1848" y="847"/>
                    </a:lnTo>
                    <a:lnTo>
                      <a:pt x="1838" y="868"/>
                    </a:lnTo>
                    <a:lnTo>
                      <a:pt x="1838" y="888"/>
                    </a:lnTo>
                    <a:lnTo>
                      <a:pt x="1838" y="898"/>
                    </a:lnTo>
                    <a:lnTo>
                      <a:pt x="1838" y="920"/>
                    </a:lnTo>
                    <a:lnTo>
                      <a:pt x="1828" y="941"/>
                    </a:lnTo>
                    <a:lnTo>
                      <a:pt x="1828" y="961"/>
                    </a:lnTo>
                    <a:lnTo>
                      <a:pt x="1828" y="982"/>
                    </a:lnTo>
                    <a:lnTo>
                      <a:pt x="1828" y="1002"/>
                    </a:lnTo>
                    <a:lnTo>
                      <a:pt x="1828" y="1023"/>
                    </a:lnTo>
                    <a:lnTo>
                      <a:pt x="1828" y="1044"/>
                    </a:lnTo>
                    <a:lnTo>
                      <a:pt x="1817" y="1064"/>
                    </a:lnTo>
                    <a:lnTo>
                      <a:pt x="1817" y="1074"/>
                    </a:lnTo>
                    <a:lnTo>
                      <a:pt x="1817" y="1106"/>
                    </a:lnTo>
                    <a:lnTo>
                      <a:pt x="1817" y="1126"/>
                    </a:lnTo>
                    <a:lnTo>
                      <a:pt x="1817" y="1126"/>
                    </a:lnTo>
                    <a:lnTo>
                      <a:pt x="1817" y="1126"/>
                    </a:lnTo>
                    <a:lnTo>
                      <a:pt x="1796" y="1136"/>
                    </a:lnTo>
                    <a:lnTo>
                      <a:pt x="1776" y="1157"/>
                    </a:lnTo>
                    <a:lnTo>
                      <a:pt x="1755" y="1167"/>
                    </a:lnTo>
                    <a:lnTo>
                      <a:pt x="1725" y="1188"/>
                    </a:lnTo>
                    <a:lnTo>
                      <a:pt x="1704" y="1209"/>
                    </a:lnTo>
                    <a:lnTo>
                      <a:pt x="1684" y="1219"/>
                    </a:lnTo>
                    <a:lnTo>
                      <a:pt x="1663" y="1229"/>
                    </a:lnTo>
                    <a:lnTo>
                      <a:pt x="1663" y="1239"/>
                    </a:lnTo>
                    <a:lnTo>
                      <a:pt x="1663" y="1239"/>
                    </a:lnTo>
                    <a:lnTo>
                      <a:pt x="1663" y="1239"/>
                    </a:lnTo>
                    <a:lnTo>
                      <a:pt x="1663" y="1239"/>
                    </a:lnTo>
                    <a:lnTo>
                      <a:pt x="1652" y="1239"/>
                    </a:lnTo>
                    <a:lnTo>
                      <a:pt x="1642" y="1250"/>
                    </a:lnTo>
                    <a:lnTo>
                      <a:pt x="1631" y="1250"/>
                    </a:lnTo>
                    <a:lnTo>
                      <a:pt x="1622" y="1260"/>
                    </a:lnTo>
                    <a:lnTo>
                      <a:pt x="1601" y="1260"/>
                    </a:lnTo>
                    <a:lnTo>
                      <a:pt x="1580" y="1271"/>
                    </a:lnTo>
                    <a:lnTo>
                      <a:pt x="1560" y="1280"/>
                    </a:lnTo>
                    <a:lnTo>
                      <a:pt x="1539" y="1291"/>
                    </a:lnTo>
                    <a:lnTo>
                      <a:pt x="1508" y="1301"/>
                    </a:lnTo>
                    <a:lnTo>
                      <a:pt x="1487" y="1323"/>
                    </a:lnTo>
                    <a:lnTo>
                      <a:pt x="1456" y="1333"/>
                    </a:lnTo>
                    <a:lnTo>
                      <a:pt x="1425" y="1343"/>
                    </a:lnTo>
                    <a:lnTo>
                      <a:pt x="1405" y="1353"/>
                    </a:lnTo>
                    <a:lnTo>
                      <a:pt x="1373" y="1364"/>
                    </a:lnTo>
                    <a:lnTo>
                      <a:pt x="1343" y="1385"/>
                    </a:lnTo>
                    <a:lnTo>
                      <a:pt x="1322" y="1394"/>
                    </a:lnTo>
                    <a:lnTo>
                      <a:pt x="1291" y="1405"/>
                    </a:lnTo>
                    <a:lnTo>
                      <a:pt x="1270" y="1415"/>
                    </a:lnTo>
                    <a:lnTo>
                      <a:pt x="1240" y="1426"/>
                    </a:lnTo>
                    <a:lnTo>
                      <a:pt x="1219" y="1436"/>
                    </a:lnTo>
                    <a:lnTo>
                      <a:pt x="1198" y="1447"/>
                    </a:lnTo>
                    <a:lnTo>
                      <a:pt x="1178" y="1456"/>
                    </a:lnTo>
                    <a:lnTo>
                      <a:pt x="1156" y="1467"/>
                    </a:lnTo>
                    <a:lnTo>
                      <a:pt x="1146" y="1467"/>
                    </a:lnTo>
                    <a:lnTo>
                      <a:pt x="1135" y="1477"/>
                    </a:lnTo>
                    <a:lnTo>
                      <a:pt x="1126" y="1477"/>
                    </a:lnTo>
                    <a:lnTo>
                      <a:pt x="1115" y="1488"/>
                    </a:lnTo>
                    <a:lnTo>
                      <a:pt x="1115" y="1488"/>
                    </a:lnTo>
                    <a:lnTo>
                      <a:pt x="1115" y="1488"/>
                    </a:lnTo>
                    <a:lnTo>
                      <a:pt x="1094" y="1477"/>
                    </a:lnTo>
                    <a:lnTo>
                      <a:pt x="1074" y="1477"/>
                    </a:lnTo>
                    <a:lnTo>
                      <a:pt x="1053" y="1467"/>
                    </a:lnTo>
                    <a:lnTo>
                      <a:pt x="1023" y="1467"/>
                    </a:lnTo>
                    <a:lnTo>
                      <a:pt x="1002" y="1467"/>
                    </a:lnTo>
                    <a:lnTo>
                      <a:pt x="981" y="1456"/>
                    </a:lnTo>
                    <a:lnTo>
                      <a:pt x="961" y="1456"/>
                    </a:lnTo>
                    <a:lnTo>
                      <a:pt x="940" y="1456"/>
                    </a:lnTo>
                    <a:lnTo>
                      <a:pt x="929" y="1456"/>
                    </a:lnTo>
                    <a:lnTo>
                      <a:pt x="909" y="1447"/>
                    </a:lnTo>
                    <a:lnTo>
                      <a:pt x="888" y="1447"/>
                    </a:lnTo>
                    <a:lnTo>
                      <a:pt x="867" y="1447"/>
                    </a:lnTo>
                    <a:lnTo>
                      <a:pt x="847" y="1447"/>
                    </a:lnTo>
                    <a:lnTo>
                      <a:pt x="826" y="1447"/>
                    </a:lnTo>
                    <a:lnTo>
                      <a:pt x="816" y="1436"/>
                    </a:lnTo>
                    <a:lnTo>
                      <a:pt x="795" y="1436"/>
                    </a:lnTo>
                    <a:lnTo>
                      <a:pt x="774" y="1436"/>
                    </a:lnTo>
                    <a:lnTo>
                      <a:pt x="764" y="1436"/>
                    </a:lnTo>
                    <a:lnTo>
                      <a:pt x="744" y="1436"/>
                    </a:lnTo>
                    <a:lnTo>
                      <a:pt x="723" y="1436"/>
                    </a:lnTo>
                    <a:lnTo>
                      <a:pt x="712" y="1426"/>
                    </a:lnTo>
                    <a:lnTo>
                      <a:pt x="692" y="1426"/>
                    </a:lnTo>
                    <a:lnTo>
                      <a:pt x="671" y="1426"/>
                    </a:lnTo>
                    <a:lnTo>
                      <a:pt x="661" y="1426"/>
                    </a:lnTo>
                    <a:lnTo>
                      <a:pt x="641" y="1426"/>
                    </a:lnTo>
                    <a:lnTo>
                      <a:pt x="620" y="1426"/>
                    </a:lnTo>
                    <a:lnTo>
                      <a:pt x="609" y="1415"/>
                    </a:lnTo>
                    <a:lnTo>
                      <a:pt x="588" y="1415"/>
                    </a:lnTo>
                    <a:lnTo>
                      <a:pt x="568" y="1415"/>
                    </a:lnTo>
                    <a:lnTo>
                      <a:pt x="558" y="1415"/>
                    </a:lnTo>
                    <a:lnTo>
                      <a:pt x="537" y="1405"/>
                    </a:lnTo>
                    <a:lnTo>
                      <a:pt x="517" y="1405"/>
                    </a:lnTo>
                    <a:lnTo>
                      <a:pt x="506" y="1405"/>
                    </a:lnTo>
                    <a:lnTo>
                      <a:pt x="485" y="1394"/>
                    </a:lnTo>
                    <a:lnTo>
                      <a:pt x="465" y="1394"/>
                    </a:lnTo>
                    <a:lnTo>
                      <a:pt x="444" y="1385"/>
                    </a:lnTo>
                    <a:lnTo>
                      <a:pt x="434" y="1385"/>
                    </a:lnTo>
                    <a:lnTo>
                      <a:pt x="413" y="1374"/>
                    </a:lnTo>
                    <a:lnTo>
                      <a:pt x="392" y="1374"/>
                    </a:lnTo>
                    <a:lnTo>
                      <a:pt x="371" y="1364"/>
                    </a:lnTo>
                    <a:lnTo>
                      <a:pt x="351" y="1364"/>
                    </a:lnTo>
                    <a:lnTo>
                      <a:pt x="330" y="1353"/>
                    </a:lnTo>
                    <a:lnTo>
                      <a:pt x="309" y="1343"/>
                    </a:lnTo>
                    <a:lnTo>
                      <a:pt x="289" y="1333"/>
                    </a:lnTo>
                    <a:lnTo>
                      <a:pt x="268" y="1333"/>
                    </a:lnTo>
                    <a:lnTo>
                      <a:pt x="268" y="1333"/>
                    </a:lnTo>
                    <a:lnTo>
                      <a:pt x="258" y="1312"/>
                    </a:lnTo>
                    <a:lnTo>
                      <a:pt x="238" y="1291"/>
                    </a:lnTo>
                    <a:lnTo>
                      <a:pt x="227" y="1271"/>
                    </a:lnTo>
                    <a:lnTo>
                      <a:pt x="206" y="1250"/>
                    </a:lnTo>
                    <a:lnTo>
                      <a:pt x="197" y="1239"/>
                    </a:lnTo>
                    <a:lnTo>
                      <a:pt x="186" y="1219"/>
                    </a:lnTo>
                    <a:lnTo>
                      <a:pt x="176" y="1209"/>
                    </a:lnTo>
                    <a:lnTo>
                      <a:pt x="155" y="1198"/>
                    </a:lnTo>
                    <a:lnTo>
                      <a:pt x="145" y="1177"/>
                    </a:lnTo>
                    <a:lnTo>
                      <a:pt x="135" y="1167"/>
                    </a:lnTo>
                    <a:lnTo>
                      <a:pt x="124" y="1157"/>
                    </a:lnTo>
                    <a:lnTo>
                      <a:pt x="114" y="1147"/>
                    </a:lnTo>
                    <a:lnTo>
                      <a:pt x="103" y="1126"/>
                    </a:lnTo>
                    <a:lnTo>
                      <a:pt x="93" y="1115"/>
                    </a:lnTo>
                    <a:lnTo>
                      <a:pt x="83" y="1106"/>
                    </a:lnTo>
                    <a:lnTo>
                      <a:pt x="73" y="1095"/>
                    </a:lnTo>
                    <a:lnTo>
                      <a:pt x="73" y="1085"/>
                    </a:lnTo>
                    <a:lnTo>
                      <a:pt x="62" y="1074"/>
                    </a:lnTo>
                    <a:lnTo>
                      <a:pt x="51" y="1053"/>
                    </a:lnTo>
                    <a:lnTo>
                      <a:pt x="51" y="1044"/>
                    </a:lnTo>
                    <a:lnTo>
                      <a:pt x="41" y="1033"/>
                    </a:lnTo>
                    <a:lnTo>
                      <a:pt x="31" y="1012"/>
                    </a:lnTo>
                    <a:lnTo>
                      <a:pt x="31" y="1002"/>
                    </a:lnTo>
                    <a:lnTo>
                      <a:pt x="21" y="982"/>
                    </a:lnTo>
                    <a:lnTo>
                      <a:pt x="21" y="961"/>
                    </a:lnTo>
                    <a:lnTo>
                      <a:pt x="21" y="950"/>
                    </a:lnTo>
                    <a:lnTo>
                      <a:pt x="10" y="930"/>
                    </a:lnTo>
                    <a:lnTo>
                      <a:pt x="10" y="909"/>
                    </a:lnTo>
                    <a:lnTo>
                      <a:pt x="10" y="888"/>
                    </a:lnTo>
                    <a:lnTo>
                      <a:pt x="10" y="857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10" y="816"/>
                    </a:lnTo>
                    <a:lnTo>
                      <a:pt x="10" y="795"/>
                    </a:lnTo>
                    <a:lnTo>
                      <a:pt x="10" y="774"/>
                    </a:lnTo>
                    <a:lnTo>
                      <a:pt x="10" y="765"/>
                    </a:lnTo>
                    <a:lnTo>
                      <a:pt x="10" y="744"/>
                    </a:lnTo>
                    <a:lnTo>
                      <a:pt x="10" y="723"/>
                    </a:lnTo>
                    <a:lnTo>
                      <a:pt x="21" y="703"/>
                    </a:lnTo>
                    <a:lnTo>
                      <a:pt x="21" y="682"/>
                    </a:lnTo>
                    <a:lnTo>
                      <a:pt x="21" y="671"/>
                    </a:lnTo>
                    <a:lnTo>
                      <a:pt x="21" y="651"/>
                    </a:lnTo>
                    <a:lnTo>
                      <a:pt x="31" y="630"/>
                    </a:lnTo>
                    <a:lnTo>
                      <a:pt x="31" y="609"/>
                    </a:lnTo>
                    <a:lnTo>
                      <a:pt x="31" y="600"/>
                    </a:lnTo>
                    <a:lnTo>
                      <a:pt x="41" y="579"/>
                    </a:lnTo>
                    <a:lnTo>
                      <a:pt x="41" y="558"/>
                    </a:lnTo>
                    <a:lnTo>
                      <a:pt x="51" y="538"/>
                    </a:lnTo>
                    <a:lnTo>
                      <a:pt x="51" y="527"/>
                    </a:lnTo>
                    <a:lnTo>
                      <a:pt x="62" y="506"/>
                    </a:lnTo>
                    <a:lnTo>
                      <a:pt x="62" y="495"/>
                    </a:lnTo>
                    <a:lnTo>
                      <a:pt x="73" y="475"/>
                    </a:lnTo>
                    <a:lnTo>
                      <a:pt x="83" y="454"/>
                    </a:lnTo>
                    <a:lnTo>
                      <a:pt x="93" y="444"/>
                    </a:lnTo>
                    <a:lnTo>
                      <a:pt x="103" y="424"/>
                    </a:lnTo>
                    <a:lnTo>
                      <a:pt x="114" y="413"/>
                    </a:lnTo>
                    <a:lnTo>
                      <a:pt x="124" y="403"/>
                    </a:lnTo>
                    <a:lnTo>
                      <a:pt x="135" y="382"/>
                    </a:lnTo>
                    <a:lnTo>
                      <a:pt x="145" y="371"/>
                    </a:lnTo>
                    <a:lnTo>
                      <a:pt x="155" y="362"/>
                    </a:lnTo>
                    <a:lnTo>
                      <a:pt x="176" y="341"/>
                    </a:lnTo>
                    <a:lnTo>
                      <a:pt x="186" y="330"/>
                    </a:lnTo>
                    <a:lnTo>
                      <a:pt x="206" y="320"/>
                    </a:lnTo>
                    <a:lnTo>
                      <a:pt x="227" y="310"/>
                    </a:lnTo>
                    <a:lnTo>
                      <a:pt x="248" y="300"/>
                    </a:lnTo>
                    <a:lnTo>
                      <a:pt x="248" y="300"/>
                    </a:lnTo>
                    <a:lnTo>
                      <a:pt x="258" y="289"/>
                    </a:lnTo>
                    <a:lnTo>
                      <a:pt x="279" y="259"/>
                    </a:lnTo>
                    <a:lnTo>
                      <a:pt x="289" y="248"/>
                    </a:lnTo>
                    <a:lnTo>
                      <a:pt x="289" y="248"/>
                    </a:lnTo>
                    <a:lnTo>
                      <a:pt x="309" y="259"/>
                    </a:lnTo>
                    <a:lnTo>
                      <a:pt x="330" y="268"/>
                    </a:lnTo>
                    <a:lnTo>
                      <a:pt x="341" y="279"/>
                    </a:lnTo>
                    <a:lnTo>
                      <a:pt x="362" y="289"/>
                    </a:lnTo>
                    <a:lnTo>
                      <a:pt x="371" y="300"/>
                    </a:lnTo>
                    <a:lnTo>
                      <a:pt x="392" y="310"/>
                    </a:lnTo>
                    <a:lnTo>
                      <a:pt x="413" y="320"/>
                    </a:lnTo>
                    <a:lnTo>
                      <a:pt x="423" y="320"/>
                    </a:lnTo>
                    <a:lnTo>
                      <a:pt x="444" y="330"/>
                    </a:lnTo>
                    <a:lnTo>
                      <a:pt x="465" y="341"/>
                    </a:lnTo>
                    <a:lnTo>
                      <a:pt x="485" y="341"/>
                    </a:lnTo>
                    <a:lnTo>
                      <a:pt x="496" y="351"/>
                    </a:lnTo>
                    <a:lnTo>
                      <a:pt x="517" y="351"/>
                    </a:lnTo>
                    <a:lnTo>
                      <a:pt x="537" y="362"/>
                    </a:lnTo>
                    <a:lnTo>
                      <a:pt x="558" y="362"/>
                    </a:lnTo>
                    <a:lnTo>
                      <a:pt x="579" y="362"/>
                    </a:lnTo>
                    <a:lnTo>
                      <a:pt x="588" y="371"/>
                    </a:lnTo>
                    <a:lnTo>
                      <a:pt x="609" y="371"/>
                    </a:lnTo>
                    <a:lnTo>
                      <a:pt x="630" y="371"/>
                    </a:lnTo>
                    <a:lnTo>
                      <a:pt x="650" y="371"/>
                    </a:lnTo>
                    <a:lnTo>
                      <a:pt x="671" y="371"/>
                    </a:lnTo>
                    <a:lnTo>
                      <a:pt x="692" y="382"/>
                    </a:lnTo>
                    <a:lnTo>
                      <a:pt x="702" y="382"/>
                    </a:lnTo>
                    <a:lnTo>
                      <a:pt x="723" y="382"/>
                    </a:lnTo>
                    <a:lnTo>
                      <a:pt x="744" y="382"/>
                    </a:lnTo>
                    <a:lnTo>
                      <a:pt x="764" y="382"/>
                    </a:lnTo>
                    <a:lnTo>
                      <a:pt x="785" y="382"/>
                    </a:lnTo>
                    <a:lnTo>
                      <a:pt x="805" y="371"/>
                    </a:lnTo>
                    <a:lnTo>
                      <a:pt x="826" y="371"/>
                    </a:lnTo>
                    <a:lnTo>
                      <a:pt x="847" y="371"/>
                    </a:lnTo>
                    <a:lnTo>
                      <a:pt x="867" y="371"/>
                    </a:lnTo>
                    <a:lnTo>
                      <a:pt x="888" y="371"/>
                    </a:lnTo>
                    <a:lnTo>
                      <a:pt x="909" y="371"/>
                    </a:lnTo>
                    <a:lnTo>
                      <a:pt x="929" y="362"/>
                    </a:lnTo>
                    <a:lnTo>
                      <a:pt x="950" y="362"/>
                    </a:lnTo>
                    <a:lnTo>
                      <a:pt x="970" y="362"/>
                    </a:lnTo>
                    <a:lnTo>
                      <a:pt x="970" y="362"/>
                    </a:lnTo>
                    <a:lnTo>
                      <a:pt x="981" y="351"/>
                    </a:lnTo>
                    <a:lnTo>
                      <a:pt x="1002" y="341"/>
                    </a:lnTo>
                    <a:lnTo>
                      <a:pt x="1023" y="341"/>
                    </a:lnTo>
                    <a:lnTo>
                      <a:pt x="1032" y="330"/>
                    </a:lnTo>
                    <a:lnTo>
                      <a:pt x="1053" y="320"/>
                    </a:lnTo>
                    <a:lnTo>
                      <a:pt x="1074" y="310"/>
                    </a:lnTo>
                    <a:lnTo>
                      <a:pt x="1084" y="300"/>
                    </a:lnTo>
                    <a:lnTo>
                      <a:pt x="1105" y="289"/>
                    </a:lnTo>
                    <a:lnTo>
                      <a:pt x="1126" y="268"/>
                    </a:lnTo>
                    <a:lnTo>
                      <a:pt x="1135" y="259"/>
                    </a:lnTo>
                    <a:lnTo>
                      <a:pt x="1156" y="248"/>
                    </a:lnTo>
                    <a:lnTo>
                      <a:pt x="1167" y="227"/>
                    </a:lnTo>
                    <a:lnTo>
                      <a:pt x="1188" y="217"/>
                    </a:lnTo>
                    <a:lnTo>
                      <a:pt x="1198" y="206"/>
                    </a:lnTo>
                    <a:lnTo>
                      <a:pt x="1219" y="186"/>
                    </a:lnTo>
                    <a:lnTo>
                      <a:pt x="1229" y="176"/>
                    </a:lnTo>
                    <a:lnTo>
                      <a:pt x="1249" y="155"/>
                    </a:lnTo>
                    <a:lnTo>
                      <a:pt x="1260" y="145"/>
                    </a:lnTo>
                    <a:lnTo>
                      <a:pt x="1270" y="124"/>
                    </a:lnTo>
                    <a:lnTo>
                      <a:pt x="1291" y="113"/>
                    </a:lnTo>
                    <a:lnTo>
                      <a:pt x="1301" y="92"/>
                    </a:lnTo>
                    <a:lnTo>
                      <a:pt x="1311" y="83"/>
                    </a:lnTo>
                    <a:lnTo>
                      <a:pt x="1322" y="62"/>
                    </a:lnTo>
                    <a:lnTo>
                      <a:pt x="1332" y="51"/>
                    </a:lnTo>
                    <a:lnTo>
                      <a:pt x="1343" y="31"/>
                    </a:lnTo>
                    <a:lnTo>
                      <a:pt x="1352" y="21"/>
                    </a:lnTo>
                    <a:lnTo>
                      <a:pt x="1363" y="0"/>
                    </a:lnTo>
                    <a:lnTo>
                      <a:pt x="1363" y="0"/>
                    </a:lnTo>
                    <a:lnTo>
                      <a:pt x="1384" y="0"/>
                    </a:lnTo>
                    <a:lnTo>
                      <a:pt x="1405" y="10"/>
                    </a:lnTo>
                    <a:lnTo>
                      <a:pt x="1425" y="10"/>
                    </a:lnTo>
                    <a:lnTo>
                      <a:pt x="1446" y="21"/>
                    </a:lnTo>
                    <a:lnTo>
                      <a:pt x="1456" y="31"/>
                    </a:lnTo>
                    <a:lnTo>
                      <a:pt x="1476" y="31"/>
                    </a:lnTo>
                    <a:lnTo>
                      <a:pt x="1497" y="41"/>
                    </a:lnTo>
                    <a:lnTo>
                      <a:pt x="1517" y="41"/>
                    </a:lnTo>
                    <a:lnTo>
                      <a:pt x="1539" y="51"/>
                    </a:lnTo>
                    <a:lnTo>
                      <a:pt x="1560" y="62"/>
                    </a:lnTo>
                    <a:lnTo>
                      <a:pt x="1580" y="62"/>
                    </a:lnTo>
                    <a:lnTo>
                      <a:pt x="1590" y="72"/>
                    </a:lnTo>
                    <a:lnTo>
                      <a:pt x="1611" y="83"/>
                    </a:lnTo>
                    <a:lnTo>
                      <a:pt x="1631" y="83"/>
                    </a:lnTo>
                    <a:lnTo>
                      <a:pt x="1652" y="92"/>
                    </a:lnTo>
                    <a:lnTo>
                      <a:pt x="1673" y="103"/>
                    </a:lnTo>
                    <a:lnTo>
                      <a:pt x="1693" y="103"/>
                    </a:lnTo>
                    <a:lnTo>
                      <a:pt x="1714" y="113"/>
                    </a:lnTo>
                    <a:lnTo>
                      <a:pt x="1725" y="124"/>
                    </a:lnTo>
                    <a:lnTo>
                      <a:pt x="1745" y="124"/>
                    </a:lnTo>
                    <a:lnTo>
                      <a:pt x="1766" y="135"/>
                    </a:lnTo>
                    <a:lnTo>
                      <a:pt x="1787" y="145"/>
                    </a:lnTo>
                    <a:lnTo>
                      <a:pt x="1807" y="145"/>
                    </a:lnTo>
                    <a:lnTo>
                      <a:pt x="1828" y="155"/>
                    </a:lnTo>
                    <a:lnTo>
                      <a:pt x="1848" y="155"/>
                    </a:lnTo>
                    <a:lnTo>
                      <a:pt x="1869" y="165"/>
                    </a:lnTo>
                    <a:lnTo>
                      <a:pt x="1869" y="165"/>
                    </a:lnTo>
                    <a:close/>
                  </a:path>
                </a:pathLst>
              </a:custGeom>
              <a:solidFill>
                <a:srgbClr val="9060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38" name="Freeform 38"/>
              <p:cNvSpPr>
                <a:spLocks/>
              </p:cNvSpPr>
              <p:nvPr/>
            </p:nvSpPr>
            <p:spPr bwMode="auto">
              <a:xfrm>
                <a:off x="2264" y="3356"/>
                <a:ext cx="647" cy="454"/>
              </a:xfrm>
              <a:custGeom>
                <a:avLst/>
                <a:gdLst/>
                <a:ahLst/>
                <a:cxnLst>
                  <a:cxn ang="0">
                    <a:pos x="1910" y="206"/>
                  </a:cxn>
                  <a:cxn ang="0">
                    <a:pos x="1942" y="268"/>
                  </a:cxn>
                  <a:cxn ang="0">
                    <a:pos x="1931" y="382"/>
                  </a:cxn>
                  <a:cxn ang="0">
                    <a:pos x="1910" y="475"/>
                  </a:cxn>
                  <a:cxn ang="0">
                    <a:pos x="1890" y="568"/>
                  </a:cxn>
                  <a:cxn ang="0">
                    <a:pos x="1858" y="651"/>
                  </a:cxn>
                  <a:cxn ang="0">
                    <a:pos x="1838" y="744"/>
                  </a:cxn>
                  <a:cxn ang="0">
                    <a:pos x="1817" y="826"/>
                  </a:cxn>
                  <a:cxn ang="0">
                    <a:pos x="1796" y="920"/>
                  </a:cxn>
                  <a:cxn ang="0">
                    <a:pos x="1787" y="1023"/>
                  </a:cxn>
                  <a:cxn ang="0">
                    <a:pos x="1787" y="1085"/>
                  </a:cxn>
                  <a:cxn ang="0">
                    <a:pos x="1663" y="1167"/>
                  </a:cxn>
                  <a:cxn ang="0">
                    <a:pos x="1611" y="1198"/>
                  </a:cxn>
                  <a:cxn ang="0">
                    <a:pos x="1560" y="1209"/>
                  </a:cxn>
                  <a:cxn ang="0">
                    <a:pos x="1446" y="1250"/>
                  </a:cxn>
                  <a:cxn ang="0">
                    <a:pos x="1301" y="1301"/>
                  </a:cxn>
                  <a:cxn ang="0">
                    <a:pos x="1178" y="1343"/>
                  </a:cxn>
                  <a:cxn ang="0">
                    <a:pos x="1135" y="1364"/>
                  </a:cxn>
                  <a:cxn ang="0">
                    <a:pos x="1043" y="1343"/>
                  </a:cxn>
                  <a:cxn ang="0">
                    <a:pos x="940" y="1333"/>
                  </a:cxn>
                  <a:cxn ang="0">
                    <a:pos x="847" y="1333"/>
                  </a:cxn>
                  <a:cxn ang="0">
                    <a:pos x="764" y="1333"/>
                  </a:cxn>
                  <a:cxn ang="0">
                    <a:pos x="682" y="1333"/>
                  </a:cxn>
                  <a:cxn ang="0">
                    <a:pos x="599" y="1333"/>
                  </a:cxn>
                  <a:cxn ang="0">
                    <a:pos x="517" y="1323"/>
                  </a:cxn>
                  <a:cxn ang="0">
                    <a:pos x="423" y="1301"/>
                  </a:cxn>
                  <a:cxn ang="0">
                    <a:pos x="330" y="1271"/>
                  </a:cxn>
                  <a:cxn ang="0">
                    <a:pos x="268" y="1209"/>
                  </a:cxn>
                  <a:cxn ang="0">
                    <a:pos x="197" y="1147"/>
                  </a:cxn>
                  <a:cxn ang="0">
                    <a:pos x="145" y="1095"/>
                  </a:cxn>
                  <a:cxn ang="0">
                    <a:pos x="93" y="1064"/>
                  </a:cxn>
                  <a:cxn ang="0">
                    <a:pos x="51" y="1012"/>
                  </a:cxn>
                  <a:cxn ang="0">
                    <a:pos x="21" y="950"/>
                  </a:cxn>
                  <a:cxn ang="0">
                    <a:pos x="10" y="857"/>
                  </a:cxn>
                  <a:cxn ang="0">
                    <a:pos x="10" y="774"/>
                  </a:cxn>
                  <a:cxn ang="0">
                    <a:pos x="21" y="682"/>
                  </a:cxn>
                  <a:cxn ang="0">
                    <a:pos x="31" y="600"/>
                  </a:cxn>
                  <a:cxn ang="0">
                    <a:pos x="62" y="506"/>
                  </a:cxn>
                  <a:cxn ang="0">
                    <a:pos x="103" y="424"/>
                  </a:cxn>
                  <a:cxn ang="0">
                    <a:pos x="155" y="362"/>
                  </a:cxn>
                  <a:cxn ang="0">
                    <a:pos x="248" y="300"/>
                  </a:cxn>
                  <a:cxn ang="0">
                    <a:pos x="289" y="248"/>
                  </a:cxn>
                  <a:cxn ang="0">
                    <a:pos x="371" y="300"/>
                  </a:cxn>
                  <a:cxn ang="0">
                    <a:pos x="465" y="341"/>
                  </a:cxn>
                  <a:cxn ang="0">
                    <a:pos x="558" y="362"/>
                  </a:cxn>
                  <a:cxn ang="0">
                    <a:pos x="650" y="371"/>
                  </a:cxn>
                  <a:cxn ang="0">
                    <a:pos x="744" y="382"/>
                  </a:cxn>
                  <a:cxn ang="0">
                    <a:pos x="847" y="371"/>
                  </a:cxn>
                  <a:cxn ang="0">
                    <a:pos x="950" y="362"/>
                  </a:cxn>
                  <a:cxn ang="0">
                    <a:pos x="1023" y="341"/>
                  </a:cxn>
                  <a:cxn ang="0">
                    <a:pos x="1105" y="289"/>
                  </a:cxn>
                  <a:cxn ang="0">
                    <a:pos x="1188" y="217"/>
                  </a:cxn>
                  <a:cxn ang="0">
                    <a:pos x="1260" y="145"/>
                  </a:cxn>
                  <a:cxn ang="0">
                    <a:pos x="1322" y="62"/>
                  </a:cxn>
                  <a:cxn ang="0">
                    <a:pos x="1363" y="0"/>
                  </a:cxn>
                  <a:cxn ang="0">
                    <a:pos x="1456" y="31"/>
                  </a:cxn>
                  <a:cxn ang="0">
                    <a:pos x="1560" y="62"/>
                  </a:cxn>
                  <a:cxn ang="0">
                    <a:pos x="1652" y="92"/>
                  </a:cxn>
                  <a:cxn ang="0">
                    <a:pos x="1745" y="124"/>
                  </a:cxn>
                  <a:cxn ang="0">
                    <a:pos x="1848" y="155"/>
                  </a:cxn>
                </a:cxnLst>
                <a:rect l="0" t="0" r="r" b="b"/>
                <a:pathLst>
                  <a:path w="1942" h="1364">
                    <a:moveTo>
                      <a:pt x="1869" y="165"/>
                    </a:moveTo>
                    <a:lnTo>
                      <a:pt x="1890" y="176"/>
                    </a:lnTo>
                    <a:lnTo>
                      <a:pt x="1901" y="186"/>
                    </a:lnTo>
                    <a:lnTo>
                      <a:pt x="1910" y="197"/>
                    </a:lnTo>
                    <a:lnTo>
                      <a:pt x="1910" y="206"/>
                    </a:lnTo>
                    <a:lnTo>
                      <a:pt x="1921" y="217"/>
                    </a:lnTo>
                    <a:lnTo>
                      <a:pt x="1921" y="227"/>
                    </a:lnTo>
                    <a:lnTo>
                      <a:pt x="1931" y="248"/>
                    </a:lnTo>
                    <a:lnTo>
                      <a:pt x="1942" y="268"/>
                    </a:lnTo>
                    <a:lnTo>
                      <a:pt x="1942" y="268"/>
                    </a:lnTo>
                    <a:lnTo>
                      <a:pt x="1942" y="289"/>
                    </a:lnTo>
                    <a:lnTo>
                      <a:pt x="1942" y="320"/>
                    </a:lnTo>
                    <a:lnTo>
                      <a:pt x="1931" y="341"/>
                    </a:lnTo>
                    <a:lnTo>
                      <a:pt x="1931" y="362"/>
                    </a:lnTo>
                    <a:lnTo>
                      <a:pt x="1931" y="382"/>
                    </a:lnTo>
                    <a:lnTo>
                      <a:pt x="1931" y="403"/>
                    </a:lnTo>
                    <a:lnTo>
                      <a:pt x="1921" y="413"/>
                    </a:lnTo>
                    <a:lnTo>
                      <a:pt x="1921" y="433"/>
                    </a:lnTo>
                    <a:lnTo>
                      <a:pt x="1910" y="454"/>
                    </a:lnTo>
                    <a:lnTo>
                      <a:pt x="1910" y="475"/>
                    </a:lnTo>
                    <a:lnTo>
                      <a:pt x="1910" y="495"/>
                    </a:lnTo>
                    <a:lnTo>
                      <a:pt x="1901" y="517"/>
                    </a:lnTo>
                    <a:lnTo>
                      <a:pt x="1901" y="527"/>
                    </a:lnTo>
                    <a:lnTo>
                      <a:pt x="1890" y="547"/>
                    </a:lnTo>
                    <a:lnTo>
                      <a:pt x="1890" y="568"/>
                    </a:lnTo>
                    <a:lnTo>
                      <a:pt x="1879" y="589"/>
                    </a:lnTo>
                    <a:lnTo>
                      <a:pt x="1879" y="600"/>
                    </a:lnTo>
                    <a:lnTo>
                      <a:pt x="1869" y="620"/>
                    </a:lnTo>
                    <a:lnTo>
                      <a:pt x="1869" y="641"/>
                    </a:lnTo>
                    <a:lnTo>
                      <a:pt x="1858" y="651"/>
                    </a:lnTo>
                    <a:lnTo>
                      <a:pt x="1858" y="671"/>
                    </a:lnTo>
                    <a:lnTo>
                      <a:pt x="1848" y="692"/>
                    </a:lnTo>
                    <a:lnTo>
                      <a:pt x="1848" y="703"/>
                    </a:lnTo>
                    <a:lnTo>
                      <a:pt x="1838" y="723"/>
                    </a:lnTo>
                    <a:lnTo>
                      <a:pt x="1838" y="744"/>
                    </a:lnTo>
                    <a:lnTo>
                      <a:pt x="1828" y="754"/>
                    </a:lnTo>
                    <a:lnTo>
                      <a:pt x="1828" y="774"/>
                    </a:lnTo>
                    <a:lnTo>
                      <a:pt x="1828" y="795"/>
                    </a:lnTo>
                    <a:lnTo>
                      <a:pt x="1817" y="816"/>
                    </a:lnTo>
                    <a:lnTo>
                      <a:pt x="1817" y="826"/>
                    </a:lnTo>
                    <a:lnTo>
                      <a:pt x="1807" y="847"/>
                    </a:lnTo>
                    <a:lnTo>
                      <a:pt x="1807" y="868"/>
                    </a:lnTo>
                    <a:lnTo>
                      <a:pt x="1807" y="888"/>
                    </a:lnTo>
                    <a:lnTo>
                      <a:pt x="1807" y="898"/>
                    </a:lnTo>
                    <a:lnTo>
                      <a:pt x="1796" y="920"/>
                    </a:lnTo>
                    <a:lnTo>
                      <a:pt x="1796" y="941"/>
                    </a:lnTo>
                    <a:lnTo>
                      <a:pt x="1796" y="961"/>
                    </a:lnTo>
                    <a:lnTo>
                      <a:pt x="1796" y="982"/>
                    </a:lnTo>
                    <a:lnTo>
                      <a:pt x="1796" y="1002"/>
                    </a:lnTo>
                    <a:lnTo>
                      <a:pt x="1787" y="1023"/>
                    </a:lnTo>
                    <a:lnTo>
                      <a:pt x="1787" y="1044"/>
                    </a:lnTo>
                    <a:lnTo>
                      <a:pt x="1787" y="1064"/>
                    </a:lnTo>
                    <a:lnTo>
                      <a:pt x="1787" y="1085"/>
                    </a:lnTo>
                    <a:lnTo>
                      <a:pt x="1787" y="1085"/>
                    </a:lnTo>
                    <a:lnTo>
                      <a:pt x="1787" y="1085"/>
                    </a:lnTo>
                    <a:lnTo>
                      <a:pt x="1766" y="1095"/>
                    </a:lnTo>
                    <a:lnTo>
                      <a:pt x="1745" y="1115"/>
                    </a:lnTo>
                    <a:lnTo>
                      <a:pt x="1714" y="1126"/>
                    </a:lnTo>
                    <a:lnTo>
                      <a:pt x="1684" y="1147"/>
                    </a:lnTo>
                    <a:lnTo>
                      <a:pt x="1663" y="1167"/>
                    </a:lnTo>
                    <a:lnTo>
                      <a:pt x="1631" y="1177"/>
                    </a:lnTo>
                    <a:lnTo>
                      <a:pt x="1622" y="1188"/>
                    </a:lnTo>
                    <a:lnTo>
                      <a:pt x="1611" y="1198"/>
                    </a:lnTo>
                    <a:lnTo>
                      <a:pt x="1611" y="1198"/>
                    </a:lnTo>
                    <a:lnTo>
                      <a:pt x="1611" y="1198"/>
                    </a:lnTo>
                    <a:lnTo>
                      <a:pt x="1611" y="1198"/>
                    </a:lnTo>
                    <a:lnTo>
                      <a:pt x="1601" y="1198"/>
                    </a:lnTo>
                    <a:lnTo>
                      <a:pt x="1590" y="1198"/>
                    </a:lnTo>
                    <a:lnTo>
                      <a:pt x="1580" y="1209"/>
                    </a:lnTo>
                    <a:lnTo>
                      <a:pt x="1560" y="1209"/>
                    </a:lnTo>
                    <a:lnTo>
                      <a:pt x="1539" y="1219"/>
                    </a:lnTo>
                    <a:lnTo>
                      <a:pt x="1517" y="1229"/>
                    </a:lnTo>
                    <a:lnTo>
                      <a:pt x="1497" y="1229"/>
                    </a:lnTo>
                    <a:lnTo>
                      <a:pt x="1466" y="1239"/>
                    </a:lnTo>
                    <a:lnTo>
                      <a:pt x="1446" y="1250"/>
                    </a:lnTo>
                    <a:lnTo>
                      <a:pt x="1414" y="1260"/>
                    </a:lnTo>
                    <a:lnTo>
                      <a:pt x="1384" y="1271"/>
                    </a:lnTo>
                    <a:lnTo>
                      <a:pt x="1352" y="1280"/>
                    </a:lnTo>
                    <a:lnTo>
                      <a:pt x="1332" y="1291"/>
                    </a:lnTo>
                    <a:lnTo>
                      <a:pt x="1301" y="1301"/>
                    </a:lnTo>
                    <a:lnTo>
                      <a:pt x="1270" y="1312"/>
                    </a:lnTo>
                    <a:lnTo>
                      <a:pt x="1249" y="1323"/>
                    </a:lnTo>
                    <a:lnTo>
                      <a:pt x="1219" y="1333"/>
                    </a:lnTo>
                    <a:lnTo>
                      <a:pt x="1198" y="1333"/>
                    </a:lnTo>
                    <a:lnTo>
                      <a:pt x="1178" y="1343"/>
                    </a:lnTo>
                    <a:lnTo>
                      <a:pt x="1167" y="1353"/>
                    </a:lnTo>
                    <a:lnTo>
                      <a:pt x="1146" y="1353"/>
                    </a:lnTo>
                    <a:lnTo>
                      <a:pt x="1135" y="1353"/>
                    </a:lnTo>
                    <a:lnTo>
                      <a:pt x="1135" y="1364"/>
                    </a:lnTo>
                    <a:lnTo>
                      <a:pt x="1135" y="1364"/>
                    </a:lnTo>
                    <a:lnTo>
                      <a:pt x="1135" y="1364"/>
                    </a:lnTo>
                    <a:lnTo>
                      <a:pt x="1105" y="1353"/>
                    </a:lnTo>
                    <a:lnTo>
                      <a:pt x="1084" y="1353"/>
                    </a:lnTo>
                    <a:lnTo>
                      <a:pt x="1064" y="1343"/>
                    </a:lnTo>
                    <a:lnTo>
                      <a:pt x="1043" y="1343"/>
                    </a:lnTo>
                    <a:lnTo>
                      <a:pt x="1023" y="1343"/>
                    </a:lnTo>
                    <a:lnTo>
                      <a:pt x="1002" y="1343"/>
                    </a:lnTo>
                    <a:lnTo>
                      <a:pt x="981" y="1333"/>
                    </a:lnTo>
                    <a:lnTo>
                      <a:pt x="961" y="1333"/>
                    </a:lnTo>
                    <a:lnTo>
                      <a:pt x="940" y="1333"/>
                    </a:lnTo>
                    <a:lnTo>
                      <a:pt x="919" y="1333"/>
                    </a:lnTo>
                    <a:lnTo>
                      <a:pt x="909" y="1333"/>
                    </a:lnTo>
                    <a:lnTo>
                      <a:pt x="888" y="1333"/>
                    </a:lnTo>
                    <a:lnTo>
                      <a:pt x="867" y="1333"/>
                    </a:lnTo>
                    <a:lnTo>
                      <a:pt x="847" y="1333"/>
                    </a:lnTo>
                    <a:lnTo>
                      <a:pt x="837" y="1333"/>
                    </a:lnTo>
                    <a:lnTo>
                      <a:pt x="816" y="1333"/>
                    </a:lnTo>
                    <a:lnTo>
                      <a:pt x="795" y="1333"/>
                    </a:lnTo>
                    <a:lnTo>
                      <a:pt x="785" y="1333"/>
                    </a:lnTo>
                    <a:lnTo>
                      <a:pt x="764" y="1333"/>
                    </a:lnTo>
                    <a:lnTo>
                      <a:pt x="753" y="1333"/>
                    </a:lnTo>
                    <a:lnTo>
                      <a:pt x="733" y="1333"/>
                    </a:lnTo>
                    <a:lnTo>
                      <a:pt x="712" y="1333"/>
                    </a:lnTo>
                    <a:lnTo>
                      <a:pt x="702" y="1333"/>
                    </a:lnTo>
                    <a:lnTo>
                      <a:pt x="682" y="1333"/>
                    </a:lnTo>
                    <a:lnTo>
                      <a:pt x="671" y="1333"/>
                    </a:lnTo>
                    <a:lnTo>
                      <a:pt x="650" y="1333"/>
                    </a:lnTo>
                    <a:lnTo>
                      <a:pt x="641" y="1333"/>
                    </a:lnTo>
                    <a:lnTo>
                      <a:pt x="620" y="1333"/>
                    </a:lnTo>
                    <a:lnTo>
                      <a:pt x="599" y="1333"/>
                    </a:lnTo>
                    <a:lnTo>
                      <a:pt x="588" y="1333"/>
                    </a:lnTo>
                    <a:lnTo>
                      <a:pt x="568" y="1333"/>
                    </a:lnTo>
                    <a:lnTo>
                      <a:pt x="558" y="1323"/>
                    </a:lnTo>
                    <a:lnTo>
                      <a:pt x="537" y="1323"/>
                    </a:lnTo>
                    <a:lnTo>
                      <a:pt x="517" y="1323"/>
                    </a:lnTo>
                    <a:lnTo>
                      <a:pt x="496" y="1323"/>
                    </a:lnTo>
                    <a:lnTo>
                      <a:pt x="485" y="1312"/>
                    </a:lnTo>
                    <a:lnTo>
                      <a:pt x="465" y="1312"/>
                    </a:lnTo>
                    <a:lnTo>
                      <a:pt x="444" y="1312"/>
                    </a:lnTo>
                    <a:lnTo>
                      <a:pt x="423" y="1301"/>
                    </a:lnTo>
                    <a:lnTo>
                      <a:pt x="413" y="1301"/>
                    </a:lnTo>
                    <a:lnTo>
                      <a:pt x="392" y="1291"/>
                    </a:lnTo>
                    <a:lnTo>
                      <a:pt x="371" y="1291"/>
                    </a:lnTo>
                    <a:lnTo>
                      <a:pt x="351" y="1280"/>
                    </a:lnTo>
                    <a:lnTo>
                      <a:pt x="330" y="1271"/>
                    </a:lnTo>
                    <a:lnTo>
                      <a:pt x="309" y="1260"/>
                    </a:lnTo>
                    <a:lnTo>
                      <a:pt x="309" y="1260"/>
                    </a:lnTo>
                    <a:lnTo>
                      <a:pt x="289" y="1239"/>
                    </a:lnTo>
                    <a:lnTo>
                      <a:pt x="279" y="1229"/>
                    </a:lnTo>
                    <a:lnTo>
                      <a:pt x="268" y="1209"/>
                    </a:lnTo>
                    <a:lnTo>
                      <a:pt x="248" y="1198"/>
                    </a:lnTo>
                    <a:lnTo>
                      <a:pt x="238" y="1177"/>
                    </a:lnTo>
                    <a:lnTo>
                      <a:pt x="227" y="1167"/>
                    </a:lnTo>
                    <a:lnTo>
                      <a:pt x="206" y="1157"/>
                    </a:lnTo>
                    <a:lnTo>
                      <a:pt x="197" y="1147"/>
                    </a:lnTo>
                    <a:lnTo>
                      <a:pt x="186" y="1136"/>
                    </a:lnTo>
                    <a:lnTo>
                      <a:pt x="176" y="1126"/>
                    </a:lnTo>
                    <a:lnTo>
                      <a:pt x="165" y="1115"/>
                    </a:lnTo>
                    <a:lnTo>
                      <a:pt x="155" y="1106"/>
                    </a:lnTo>
                    <a:lnTo>
                      <a:pt x="145" y="1095"/>
                    </a:lnTo>
                    <a:lnTo>
                      <a:pt x="135" y="1095"/>
                    </a:lnTo>
                    <a:lnTo>
                      <a:pt x="124" y="1085"/>
                    </a:lnTo>
                    <a:lnTo>
                      <a:pt x="114" y="1074"/>
                    </a:lnTo>
                    <a:lnTo>
                      <a:pt x="103" y="1064"/>
                    </a:lnTo>
                    <a:lnTo>
                      <a:pt x="93" y="1064"/>
                    </a:lnTo>
                    <a:lnTo>
                      <a:pt x="83" y="1053"/>
                    </a:lnTo>
                    <a:lnTo>
                      <a:pt x="73" y="1044"/>
                    </a:lnTo>
                    <a:lnTo>
                      <a:pt x="62" y="1033"/>
                    </a:lnTo>
                    <a:lnTo>
                      <a:pt x="62" y="1023"/>
                    </a:lnTo>
                    <a:lnTo>
                      <a:pt x="51" y="1012"/>
                    </a:lnTo>
                    <a:lnTo>
                      <a:pt x="41" y="1002"/>
                    </a:lnTo>
                    <a:lnTo>
                      <a:pt x="41" y="992"/>
                    </a:lnTo>
                    <a:lnTo>
                      <a:pt x="31" y="982"/>
                    </a:lnTo>
                    <a:lnTo>
                      <a:pt x="31" y="961"/>
                    </a:lnTo>
                    <a:lnTo>
                      <a:pt x="21" y="950"/>
                    </a:lnTo>
                    <a:lnTo>
                      <a:pt x="21" y="930"/>
                    </a:lnTo>
                    <a:lnTo>
                      <a:pt x="10" y="920"/>
                    </a:lnTo>
                    <a:lnTo>
                      <a:pt x="10" y="898"/>
                    </a:lnTo>
                    <a:lnTo>
                      <a:pt x="10" y="878"/>
                    </a:lnTo>
                    <a:lnTo>
                      <a:pt x="10" y="857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10" y="816"/>
                    </a:lnTo>
                    <a:lnTo>
                      <a:pt x="10" y="795"/>
                    </a:lnTo>
                    <a:lnTo>
                      <a:pt x="10" y="774"/>
                    </a:lnTo>
                    <a:lnTo>
                      <a:pt x="10" y="765"/>
                    </a:lnTo>
                    <a:lnTo>
                      <a:pt x="10" y="744"/>
                    </a:lnTo>
                    <a:lnTo>
                      <a:pt x="10" y="723"/>
                    </a:lnTo>
                    <a:lnTo>
                      <a:pt x="21" y="703"/>
                    </a:lnTo>
                    <a:lnTo>
                      <a:pt x="21" y="682"/>
                    </a:lnTo>
                    <a:lnTo>
                      <a:pt x="21" y="671"/>
                    </a:lnTo>
                    <a:lnTo>
                      <a:pt x="21" y="651"/>
                    </a:lnTo>
                    <a:lnTo>
                      <a:pt x="31" y="630"/>
                    </a:lnTo>
                    <a:lnTo>
                      <a:pt x="31" y="609"/>
                    </a:lnTo>
                    <a:lnTo>
                      <a:pt x="31" y="600"/>
                    </a:lnTo>
                    <a:lnTo>
                      <a:pt x="41" y="579"/>
                    </a:lnTo>
                    <a:lnTo>
                      <a:pt x="41" y="558"/>
                    </a:lnTo>
                    <a:lnTo>
                      <a:pt x="51" y="538"/>
                    </a:lnTo>
                    <a:lnTo>
                      <a:pt x="51" y="527"/>
                    </a:lnTo>
                    <a:lnTo>
                      <a:pt x="62" y="506"/>
                    </a:lnTo>
                    <a:lnTo>
                      <a:pt x="62" y="495"/>
                    </a:lnTo>
                    <a:lnTo>
                      <a:pt x="73" y="475"/>
                    </a:lnTo>
                    <a:lnTo>
                      <a:pt x="83" y="454"/>
                    </a:lnTo>
                    <a:lnTo>
                      <a:pt x="93" y="444"/>
                    </a:lnTo>
                    <a:lnTo>
                      <a:pt x="103" y="424"/>
                    </a:lnTo>
                    <a:lnTo>
                      <a:pt x="114" y="413"/>
                    </a:lnTo>
                    <a:lnTo>
                      <a:pt x="124" y="403"/>
                    </a:lnTo>
                    <a:lnTo>
                      <a:pt x="135" y="382"/>
                    </a:lnTo>
                    <a:lnTo>
                      <a:pt x="145" y="371"/>
                    </a:lnTo>
                    <a:lnTo>
                      <a:pt x="155" y="362"/>
                    </a:lnTo>
                    <a:lnTo>
                      <a:pt x="176" y="341"/>
                    </a:lnTo>
                    <a:lnTo>
                      <a:pt x="186" y="330"/>
                    </a:lnTo>
                    <a:lnTo>
                      <a:pt x="206" y="320"/>
                    </a:lnTo>
                    <a:lnTo>
                      <a:pt x="227" y="310"/>
                    </a:lnTo>
                    <a:lnTo>
                      <a:pt x="248" y="300"/>
                    </a:lnTo>
                    <a:lnTo>
                      <a:pt x="248" y="300"/>
                    </a:lnTo>
                    <a:lnTo>
                      <a:pt x="258" y="289"/>
                    </a:lnTo>
                    <a:lnTo>
                      <a:pt x="279" y="259"/>
                    </a:lnTo>
                    <a:lnTo>
                      <a:pt x="289" y="248"/>
                    </a:lnTo>
                    <a:lnTo>
                      <a:pt x="289" y="248"/>
                    </a:lnTo>
                    <a:lnTo>
                      <a:pt x="309" y="259"/>
                    </a:lnTo>
                    <a:lnTo>
                      <a:pt x="330" y="268"/>
                    </a:lnTo>
                    <a:lnTo>
                      <a:pt x="341" y="279"/>
                    </a:lnTo>
                    <a:lnTo>
                      <a:pt x="362" y="289"/>
                    </a:lnTo>
                    <a:lnTo>
                      <a:pt x="371" y="300"/>
                    </a:lnTo>
                    <a:lnTo>
                      <a:pt x="392" y="310"/>
                    </a:lnTo>
                    <a:lnTo>
                      <a:pt x="413" y="320"/>
                    </a:lnTo>
                    <a:lnTo>
                      <a:pt x="423" y="320"/>
                    </a:lnTo>
                    <a:lnTo>
                      <a:pt x="444" y="330"/>
                    </a:lnTo>
                    <a:lnTo>
                      <a:pt x="465" y="341"/>
                    </a:lnTo>
                    <a:lnTo>
                      <a:pt x="485" y="341"/>
                    </a:lnTo>
                    <a:lnTo>
                      <a:pt x="496" y="351"/>
                    </a:lnTo>
                    <a:lnTo>
                      <a:pt x="517" y="351"/>
                    </a:lnTo>
                    <a:lnTo>
                      <a:pt x="537" y="362"/>
                    </a:lnTo>
                    <a:lnTo>
                      <a:pt x="558" y="362"/>
                    </a:lnTo>
                    <a:lnTo>
                      <a:pt x="579" y="362"/>
                    </a:lnTo>
                    <a:lnTo>
                      <a:pt x="588" y="371"/>
                    </a:lnTo>
                    <a:lnTo>
                      <a:pt x="609" y="371"/>
                    </a:lnTo>
                    <a:lnTo>
                      <a:pt x="630" y="371"/>
                    </a:lnTo>
                    <a:lnTo>
                      <a:pt x="650" y="371"/>
                    </a:lnTo>
                    <a:lnTo>
                      <a:pt x="671" y="371"/>
                    </a:lnTo>
                    <a:lnTo>
                      <a:pt x="692" y="382"/>
                    </a:lnTo>
                    <a:lnTo>
                      <a:pt x="702" y="382"/>
                    </a:lnTo>
                    <a:lnTo>
                      <a:pt x="723" y="382"/>
                    </a:lnTo>
                    <a:lnTo>
                      <a:pt x="744" y="382"/>
                    </a:lnTo>
                    <a:lnTo>
                      <a:pt x="764" y="382"/>
                    </a:lnTo>
                    <a:lnTo>
                      <a:pt x="785" y="382"/>
                    </a:lnTo>
                    <a:lnTo>
                      <a:pt x="805" y="371"/>
                    </a:lnTo>
                    <a:lnTo>
                      <a:pt x="826" y="371"/>
                    </a:lnTo>
                    <a:lnTo>
                      <a:pt x="847" y="371"/>
                    </a:lnTo>
                    <a:lnTo>
                      <a:pt x="867" y="371"/>
                    </a:lnTo>
                    <a:lnTo>
                      <a:pt x="888" y="371"/>
                    </a:lnTo>
                    <a:lnTo>
                      <a:pt x="909" y="371"/>
                    </a:lnTo>
                    <a:lnTo>
                      <a:pt x="929" y="362"/>
                    </a:lnTo>
                    <a:lnTo>
                      <a:pt x="950" y="362"/>
                    </a:lnTo>
                    <a:lnTo>
                      <a:pt x="970" y="362"/>
                    </a:lnTo>
                    <a:lnTo>
                      <a:pt x="970" y="362"/>
                    </a:lnTo>
                    <a:lnTo>
                      <a:pt x="981" y="351"/>
                    </a:lnTo>
                    <a:lnTo>
                      <a:pt x="1002" y="341"/>
                    </a:lnTo>
                    <a:lnTo>
                      <a:pt x="1023" y="341"/>
                    </a:lnTo>
                    <a:lnTo>
                      <a:pt x="1032" y="330"/>
                    </a:lnTo>
                    <a:lnTo>
                      <a:pt x="1053" y="320"/>
                    </a:lnTo>
                    <a:lnTo>
                      <a:pt x="1074" y="310"/>
                    </a:lnTo>
                    <a:lnTo>
                      <a:pt x="1084" y="300"/>
                    </a:lnTo>
                    <a:lnTo>
                      <a:pt x="1105" y="289"/>
                    </a:lnTo>
                    <a:lnTo>
                      <a:pt x="1126" y="268"/>
                    </a:lnTo>
                    <a:lnTo>
                      <a:pt x="1135" y="259"/>
                    </a:lnTo>
                    <a:lnTo>
                      <a:pt x="1156" y="248"/>
                    </a:lnTo>
                    <a:lnTo>
                      <a:pt x="1167" y="227"/>
                    </a:lnTo>
                    <a:lnTo>
                      <a:pt x="1188" y="217"/>
                    </a:lnTo>
                    <a:lnTo>
                      <a:pt x="1198" y="206"/>
                    </a:lnTo>
                    <a:lnTo>
                      <a:pt x="1219" y="186"/>
                    </a:lnTo>
                    <a:lnTo>
                      <a:pt x="1229" y="176"/>
                    </a:lnTo>
                    <a:lnTo>
                      <a:pt x="1249" y="155"/>
                    </a:lnTo>
                    <a:lnTo>
                      <a:pt x="1260" y="145"/>
                    </a:lnTo>
                    <a:lnTo>
                      <a:pt x="1270" y="124"/>
                    </a:lnTo>
                    <a:lnTo>
                      <a:pt x="1291" y="113"/>
                    </a:lnTo>
                    <a:lnTo>
                      <a:pt x="1301" y="92"/>
                    </a:lnTo>
                    <a:lnTo>
                      <a:pt x="1311" y="83"/>
                    </a:lnTo>
                    <a:lnTo>
                      <a:pt x="1322" y="62"/>
                    </a:lnTo>
                    <a:lnTo>
                      <a:pt x="1332" y="51"/>
                    </a:lnTo>
                    <a:lnTo>
                      <a:pt x="1343" y="31"/>
                    </a:lnTo>
                    <a:lnTo>
                      <a:pt x="1352" y="21"/>
                    </a:lnTo>
                    <a:lnTo>
                      <a:pt x="1363" y="0"/>
                    </a:lnTo>
                    <a:lnTo>
                      <a:pt x="1363" y="0"/>
                    </a:lnTo>
                    <a:lnTo>
                      <a:pt x="1384" y="0"/>
                    </a:lnTo>
                    <a:lnTo>
                      <a:pt x="1405" y="10"/>
                    </a:lnTo>
                    <a:lnTo>
                      <a:pt x="1425" y="10"/>
                    </a:lnTo>
                    <a:lnTo>
                      <a:pt x="1446" y="21"/>
                    </a:lnTo>
                    <a:lnTo>
                      <a:pt x="1456" y="31"/>
                    </a:lnTo>
                    <a:lnTo>
                      <a:pt x="1476" y="31"/>
                    </a:lnTo>
                    <a:lnTo>
                      <a:pt x="1497" y="41"/>
                    </a:lnTo>
                    <a:lnTo>
                      <a:pt x="1517" y="41"/>
                    </a:lnTo>
                    <a:lnTo>
                      <a:pt x="1539" y="51"/>
                    </a:lnTo>
                    <a:lnTo>
                      <a:pt x="1560" y="62"/>
                    </a:lnTo>
                    <a:lnTo>
                      <a:pt x="1580" y="62"/>
                    </a:lnTo>
                    <a:lnTo>
                      <a:pt x="1590" y="72"/>
                    </a:lnTo>
                    <a:lnTo>
                      <a:pt x="1611" y="83"/>
                    </a:lnTo>
                    <a:lnTo>
                      <a:pt x="1631" y="83"/>
                    </a:lnTo>
                    <a:lnTo>
                      <a:pt x="1652" y="92"/>
                    </a:lnTo>
                    <a:lnTo>
                      <a:pt x="1673" y="103"/>
                    </a:lnTo>
                    <a:lnTo>
                      <a:pt x="1693" y="103"/>
                    </a:lnTo>
                    <a:lnTo>
                      <a:pt x="1714" y="113"/>
                    </a:lnTo>
                    <a:lnTo>
                      <a:pt x="1725" y="124"/>
                    </a:lnTo>
                    <a:lnTo>
                      <a:pt x="1745" y="124"/>
                    </a:lnTo>
                    <a:lnTo>
                      <a:pt x="1766" y="135"/>
                    </a:lnTo>
                    <a:lnTo>
                      <a:pt x="1787" y="145"/>
                    </a:lnTo>
                    <a:lnTo>
                      <a:pt x="1807" y="145"/>
                    </a:lnTo>
                    <a:lnTo>
                      <a:pt x="1828" y="155"/>
                    </a:lnTo>
                    <a:lnTo>
                      <a:pt x="1848" y="155"/>
                    </a:lnTo>
                    <a:lnTo>
                      <a:pt x="1869" y="165"/>
                    </a:lnTo>
                    <a:lnTo>
                      <a:pt x="1869" y="165"/>
                    </a:lnTo>
                    <a:close/>
                  </a:path>
                </a:pathLst>
              </a:custGeom>
              <a:solidFill>
                <a:srgbClr val="95645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39" name="Freeform 39"/>
              <p:cNvSpPr>
                <a:spLocks/>
              </p:cNvSpPr>
              <p:nvPr/>
            </p:nvSpPr>
            <p:spPr bwMode="auto">
              <a:xfrm>
                <a:off x="2095" y="2819"/>
                <a:ext cx="431" cy="213"/>
              </a:xfrm>
              <a:custGeom>
                <a:avLst/>
                <a:gdLst/>
                <a:ahLst/>
                <a:cxnLst>
                  <a:cxn ang="0">
                    <a:pos x="1259" y="82"/>
                  </a:cxn>
                  <a:cxn ang="0">
                    <a:pos x="1218" y="113"/>
                  </a:cxn>
                  <a:cxn ang="0">
                    <a:pos x="1167" y="155"/>
                  </a:cxn>
                  <a:cxn ang="0">
                    <a:pos x="1126" y="196"/>
                  </a:cxn>
                  <a:cxn ang="0">
                    <a:pos x="1074" y="237"/>
                  </a:cxn>
                  <a:cxn ang="0">
                    <a:pos x="1023" y="268"/>
                  </a:cxn>
                  <a:cxn ang="0">
                    <a:pos x="982" y="309"/>
                  </a:cxn>
                  <a:cxn ang="0">
                    <a:pos x="929" y="350"/>
                  </a:cxn>
                  <a:cxn ang="0">
                    <a:pos x="888" y="382"/>
                  </a:cxn>
                  <a:cxn ang="0">
                    <a:pos x="836" y="423"/>
                  </a:cxn>
                  <a:cxn ang="0">
                    <a:pos x="795" y="464"/>
                  </a:cxn>
                  <a:cxn ang="0">
                    <a:pos x="754" y="495"/>
                  </a:cxn>
                  <a:cxn ang="0">
                    <a:pos x="703" y="536"/>
                  </a:cxn>
                  <a:cxn ang="0">
                    <a:pos x="682" y="558"/>
                  </a:cxn>
                  <a:cxn ang="0">
                    <a:pos x="620" y="568"/>
                  </a:cxn>
                  <a:cxn ang="0">
                    <a:pos x="557" y="578"/>
                  </a:cxn>
                  <a:cxn ang="0">
                    <a:pos x="495" y="578"/>
                  </a:cxn>
                  <a:cxn ang="0">
                    <a:pos x="433" y="588"/>
                  </a:cxn>
                  <a:cxn ang="0">
                    <a:pos x="372" y="599"/>
                  </a:cxn>
                  <a:cxn ang="0">
                    <a:pos x="310" y="599"/>
                  </a:cxn>
                  <a:cxn ang="0">
                    <a:pos x="248" y="609"/>
                  </a:cxn>
                  <a:cxn ang="0">
                    <a:pos x="186" y="620"/>
                  </a:cxn>
                  <a:cxn ang="0">
                    <a:pos x="134" y="620"/>
                  </a:cxn>
                  <a:cxn ang="0">
                    <a:pos x="72" y="629"/>
                  </a:cxn>
                  <a:cxn ang="0">
                    <a:pos x="10" y="640"/>
                  </a:cxn>
                  <a:cxn ang="0">
                    <a:pos x="0" y="629"/>
                  </a:cxn>
                  <a:cxn ang="0">
                    <a:pos x="10" y="609"/>
                  </a:cxn>
                  <a:cxn ang="0">
                    <a:pos x="51" y="568"/>
                  </a:cxn>
                  <a:cxn ang="0">
                    <a:pos x="93" y="526"/>
                  </a:cxn>
                  <a:cxn ang="0">
                    <a:pos x="134" y="474"/>
                  </a:cxn>
                  <a:cxn ang="0">
                    <a:pos x="165" y="433"/>
                  </a:cxn>
                  <a:cxn ang="0">
                    <a:pos x="207" y="392"/>
                  </a:cxn>
                  <a:cxn ang="0">
                    <a:pos x="248" y="341"/>
                  </a:cxn>
                  <a:cxn ang="0">
                    <a:pos x="289" y="309"/>
                  </a:cxn>
                  <a:cxn ang="0">
                    <a:pos x="341" y="268"/>
                  </a:cxn>
                  <a:cxn ang="0">
                    <a:pos x="392" y="247"/>
                  </a:cxn>
                  <a:cxn ang="0">
                    <a:pos x="444" y="227"/>
                  </a:cxn>
                  <a:cxn ang="0">
                    <a:pos x="486" y="206"/>
                  </a:cxn>
                  <a:cxn ang="0">
                    <a:pos x="537" y="196"/>
                  </a:cxn>
                  <a:cxn ang="0">
                    <a:pos x="589" y="176"/>
                  </a:cxn>
                  <a:cxn ang="0">
                    <a:pos x="651" y="165"/>
                  </a:cxn>
                  <a:cxn ang="0">
                    <a:pos x="712" y="155"/>
                  </a:cxn>
                  <a:cxn ang="0">
                    <a:pos x="764" y="144"/>
                  </a:cxn>
                  <a:cxn ang="0">
                    <a:pos x="826" y="133"/>
                  </a:cxn>
                  <a:cxn ang="0">
                    <a:pos x="877" y="123"/>
                  </a:cxn>
                  <a:cxn ang="0">
                    <a:pos x="940" y="113"/>
                  </a:cxn>
                  <a:cxn ang="0">
                    <a:pos x="1002" y="92"/>
                  </a:cxn>
                  <a:cxn ang="0">
                    <a:pos x="1053" y="82"/>
                  </a:cxn>
                  <a:cxn ang="0">
                    <a:pos x="1115" y="61"/>
                  </a:cxn>
                  <a:cxn ang="0">
                    <a:pos x="1167" y="51"/>
                  </a:cxn>
                  <a:cxn ang="0">
                    <a:pos x="1218" y="30"/>
                  </a:cxn>
                  <a:cxn ang="0">
                    <a:pos x="1270" y="0"/>
                  </a:cxn>
                  <a:cxn ang="0">
                    <a:pos x="1291" y="30"/>
                  </a:cxn>
                </a:cxnLst>
                <a:rect l="0" t="0" r="r" b="b"/>
                <a:pathLst>
                  <a:path w="1291" h="640">
                    <a:moveTo>
                      <a:pt x="1291" y="51"/>
                    </a:moveTo>
                    <a:lnTo>
                      <a:pt x="1280" y="61"/>
                    </a:lnTo>
                    <a:lnTo>
                      <a:pt x="1259" y="82"/>
                    </a:lnTo>
                    <a:lnTo>
                      <a:pt x="1250" y="92"/>
                    </a:lnTo>
                    <a:lnTo>
                      <a:pt x="1229" y="103"/>
                    </a:lnTo>
                    <a:lnTo>
                      <a:pt x="1218" y="113"/>
                    </a:lnTo>
                    <a:lnTo>
                      <a:pt x="1198" y="133"/>
                    </a:lnTo>
                    <a:lnTo>
                      <a:pt x="1188" y="144"/>
                    </a:lnTo>
                    <a:lnTo>
                      <a:pt x="1167" y="155"/>
                    </a:lnTo>
                    <a:lnTo>
                      <a:pt x="1156" y="165"/>
                    </a:lnTo>
                    <a:lnTo>
                      <a:pt x="1136" y="185"/>
                    </a:lnTo>
                    <a:lnTo>
                      <a:pt x="1126" y="196"/>
                    </a:lnTo>
                    <a:lnTo>
                      <a:pt x="1105" y="206"/>
                    </a:lnTo>
                    <a:lnTo>
                      <a:pt x="1085" y="217"/>
                    </a:lnTo>
                    <a:lnTo>
                      <a:pt x="1074" y="237"/>
                    </a:lnTo>
                    <a:lnTo>
                      <a:pt x="1053" y="247"/>
                    </a:lnTo>
                    <a:lnTo>
                      <a:pt x="1043" y="258"/>
                    </a:lnTo>
                    <a:lnTo>
                      <a:pt x="1023" y="268"/>
                    </a:lnTo>
                    <a:lnTo>
                      <a:pt x="1012" y="288"/>
                    </a:lnTo>
                    <a:lnTo>
                      <a:pt x="991" y="299"/>
                    </a:lnTo>
                    <a:lnTo>
                      <a:pt x="982" y="309"/>
                    </a:lnTo>
                    <a:lnTo>
                      <a:pt x="961" y="320"/>
                    </a:lnTo>
                    <a:lnTo>
                      <a:pt x="950" y="341"/>
                    </a:lnTo>
                    <a:lnTo>
                      <a:pt x="929" y="350"/>
                    </a:lnTo>
                    <a:lnTo>
                      <a:pt x="919" y="361"/>
                    </a:lnTo>
                    <a:lnTo>
                      <a:pt x="898" y="371"/>
                    </a:lnTo>
                    <a:lnTo>
                      <a:pt x="888" y="382"/>
                    </a:lnTo>
                    <a:lnTo>
                      <a:pt x="868" y="402"/>
                    </a:lnTo>
                    <a:lnTo>
                      <a:pt x="857" y="412"/>
                    </a:lnTo>
                    <a:lnTo>
                      <a:pt x="836" y="423"/>
                    </a:lnTo>
                    <a:lnTo>
                      <a:pt x="826" y="433"/>
                    </a:lnTo>
                    <a:lnTo>
                      <a:pt x="806" y="444"/>
                    </a:lnTo>
                    <a:lnTo>
                      <a:pt x="795" y="464"/>
                    </a:lnTo>
                    <a:lnTo>
                      <a:pt x="774" y="474"/>
                    </a:lnTo>
                    <a:lnTo>
                      <a:pt x="764" y="485"/>
                    </a:lnTo>
                    <a:lnTo>
                      <a:pt x="754" y="495"/>
                    </a:lnTo>
                    <a:lnTo>
                      <a:pt x="733" y="506"/>
                    </a:lnTo>
                    <a:lnTo>
                      <a:pt x="723" y="526"/>
                    </a:lnTo>
                    <a:lnTo>
                      <a:pt x="703" y="536"/>
                    </a:lnTo>
                    <a:lnTo>
                      <a:pt x="692" y="547"/>
                    </a:lnTo>
                    <a:lnTo>
                      <a:pt x="682" y="558"/>
                    </a:lnTo>
                    <a:lnTo>
                      <a:pt x="682" y="558"/>
                    </a:lnTo>
                    <a:lnTo>
                      <a:pt x="661" y="558"/>
                    </a:lnTo>
                    <a:lnTo>
                      <a:pt x="641" y="568"/>
                    </a:lnTo>
                    <a:lnTo>
                      <a:pt x="620" y="568"/>
                    </a:lnTo>
                    <a:lnTo>
                      <a:pt x="599" y="568"/>
                    </a:lnTo>
                    <a:lnTo>
                      <a:pt x="579" y="568"/>
                    </a:lnTo>
                    <a:lnTo>
                      <a:pt x="557" y="578"/>
                    </a:lnTo>
                    <a:lnTo>
                      <a:pt x="537" y="578"/>
                    </a:lnTo>
                    <a:lnTo>
                      <a:pt x="516" y="578"/>
                    </a:lnTo>
                    <a:lnTo>
                      <a:pt x="495" y="578"/>
                    </a:lnTo>
                    <a:lnTo>
                      <a:pt x="475" y="588"/>
                    </a:lnTo>
                    <a:lnTo>
                      <a:pt x="454" y="588"/>
                    </a:lnTo>
                    <a:lnTo>
                      <a:pt x="433" y="588"/>
                    </a:lnTo>
                    <a:lnTo>
                      <a:pt x="413" y="588"/>
                    </a:lnTo>
                    <a:lnTo>
                      <a:pt x="392" y="588"/>
                    </a:lnTo>
                    <a:lnTo>
                      <a:pt x="372" y="599"/>
                    </a:lnTo>
                    <a:lnTo>
                      <a:pt x="351" y="599"/>
                    </a:lnTo>
                    <a:lnTo>
                      <a:pt x="330" y="599"/>
                    </a:lnTo>
                    <a:lnTo>
                      <a:pt x="310" y="599"/>
                    </a:lnTo>
                    <a:lnTo>
                      <a:pt x="289" y="609"/>
                    </a:lnTo>
                    <a:lnTo>
                      <a:pt x="268" y="609"/>
                    </a:lnTo>
                    <a:lnTo>
                      <a:pt x="248" y="609"/>
                    </a:lnTo>
                    <a:lnTo>
                      <a:pt x="227" y="609"/>
                    </a:lnTo>
                    <a:lnTo>
                      <a:pt x="207" y="609"/>
                    </a:lnTo>
                    <a:lnTo>
                      <a:pt x="186" y="620"/>
                    </a:lnTo>
                    <a:lnTo>
                      <a:pt x="175" y="620"/>
                    </a:lnTo>
                    <a:lnTo>
                      <a:pt x="155" y="620"/>
                    </a:lnTo>
                    <a:lnTo>
                      <a:pt x="134" y="620"/>
                    </a:lnTo>
                    <a:lnTo>
                      <a:pt x="113" y="629"/>
                    </a:lnTo>
                    <a:lnTo>
                      <a:pt x="93" y="629"/>
                    </a:lnTo>
                    <a:lnTo>
                      <a:pt x="72" y="629"/>
                    </a:lnTo>
                    <a:lnTo>
                      <a:pt x="51" y="629"/>
                    </a:lnTo>
                    <a:lnTo>
                      <a:pt x="31" y="640"/>
                    </a:lnTo>
                    <a:lnTo>
                      <a:pt x="10" y="640"/>
                    </a:lnTo>
                    <a:lnTo>
                      <a:pt x="10" y="640"/>
                    </a:lnTo>
                    <a:lnTo>
                      <a:pt x="10" y="629"/>
                    </a:lnTo>
                    <a:lnTo>
                      <a:pt x="0" y="629"/>
                    </a:lnTo>
                    <a:lnTo>
                      <a:pt x="0" y="620"/>
                    </a:lnTo>
                    <a:lnTo>
                      <a:pt x="0" y="620"/>
                    </a:lnTo>
                    <a:lnTo>
                      <a:pt x="10" y="609"/>
                    </a:lnTo>
                    <a:lnTo>
                      <a:pt x="31" y="599"/>
                    </a:lnTo>
                    <a:lnTo>
                      <a:pt x="42" y="578"/>
                    </a:lnTo>
                    <a:lnTo>
                      <a:pt x="51" y="568"/>
                    </a:lnTo>
                    <a:lnTo>
                      <a:pt x="62" y="558"/>
                    </a:lnTo>
                    <a:lnTo>
                      <a:pt x="83" y="536"/>
                    </a:lnTo>
                    <a:lnTo>
                      <a:pt x="93" y="526"/>
                    </a:lnTo>
                    <a:lnTo>
                      <a:pt x="103" y="506"/>
                    </a:lnTo>
                    <a:lnTo>
                      <a:pt x="113" y="495"/>
                    </a:lnTo>
                    <a:lnTo>
                      <a:pt x="134" y="474"/>
                    </a:lnTo>
                    <a:lnTo>
                      <a:pt x="145" y="464"/>
                    </a:lnTo>
                    <a:lnTo>
                      <a:pt x="155" y="444"/>
                    </a:lnTo>
                    <a:lnTo>
                      <a:pt x="165" y="433"/>
                    </a:lnTo>
                    <a:lnTo>
                      <a:pt x="186" y="412"/>
                    </a:lnTo>
                    <a:lnTo>
                      <a:pt x="196" y="402"/>
                    </a:lnTo>
                    <a:lnTo>
                      <a:pt x="207" y="392"/>
                    </a:lnTo>
                    <a:lnTo>
                      <a:pt x="227" y="371"/>
                    </a:lnTo>
                    <a:lnTo>
                      <a:pt x="238" y="361"/>
                    </a:lnTo>
                    <a:lnTo>
                      <a:pt x="248" y="341"/>
                    </a:lnTo>
                    <a:lnTo>
                      <a:pt x="268" y="330"/>
                    </a:lnTo>
                    <a:lnTo>
                      <a:pt x="279" y="320"/>
                    </a:lnTo>
                    <a:lnTo>
                      <a:pt x="289" y="309"/>
                    </a:lnTo>
                    <a:lnTo>
                      <a:pt x="310" y="288"/>
                    </a:lnTo>
                    <a:lnTo>
                      <a:pt x="321" y="279"/>
                    </a:lnTo>
                    <a:lnTo>
                      <a:pt x="341" y="268"/>
                    </a:lnTo>
                    <a:lnTo>
                      <a:pt x="362" y="258"/>
                    </a:lnTo>
                    <a:lnTo>
                      <a:pt x="372" y="247"/>
                    </a:lnTo>
                    <a:lnTo>
                      <a:pt x="392" y="247"/>
                    </a:lnTo>
                    <a:lnTo>
                      <a:pt x="403" y="237"/>
                    </a:lnTo>
                    <a:lnTo>
                      <a:pt x="424" y="227"/>
                    </a:lnTo>
                    <a:lnTo>
                      <a:pt x="444" y="227"/>
                    </a:lnTo>
                    <a:lnTo>
                      <a:pt x="444" y="227"/>
                    </a:lnTo>
                    <a:lnTo>
                      <a:pt x="465" y="217"/>
                    </a:lnTo>
                    <a:lnTo>
                      <a:pt x="486" y="206"/>
                    </a:lnTo>
                    <a:lnTo>
                      <a:pt x="495" y="206"/>
                    </a:lnTo>
                    <a:lnTo>
                      <a:pt x="516" y="196"/>
                    </a:lnTo>
                    <a:lnTo>
                      <a:pt x="537" y="196"/>
                    </a:lnTo>
                    <a:lnTo>
                      <a:pt x="557" y="185"/>
                    </a:lnTo>
                    <a:lnTo>
                      <a:pt x="579" y="185"/>
                    </a:lnTo>
                    <a:lnTo>
                      <a:pt x="589" y="176"/>
                    </a:lnTo>
                    <a:lnTo>
                      <a:pt x="609" y="176"/>
                    </a:lnTo>
                    <a:lnTo>
                      <a:pt x="630" y="176"/>
                    </a:lnTo>
                    <a:lnTo>
                      <a:pt x="651" y="165"/>
                    </a:lnTo>
                    <a:lnTo>
                      <a:pt x="671" y="165"/>
                    </a:lnTo>
                    <a:lnTo>
                      <a:pt x="692" y="155"/>
                    </a:lnTo>
                    <a:lnTo>
                      <a:pt x="712" y="155"/>
                    </a:lnTo>
                    <a:lnTo>
                      <a:pt x="723" y="155"/>
                    </a:lnTo>
                    <a:lnTo>
                      <a:pt x="744" y="144"/>
                    </a:lnTo>
                    <a:lnTo>
                      <a:pt x="764" y="144"/>
                    </a:lnTo>
                    <a:lnTo>
                      <a:pt x="785" y="144"/>
                    </a:lnTo>
                    <a:lnTo>
                      <a:pt x="806" y="133"/>
                    </a:lnTo>
                    <a:lnTo>
                      <a:pt x="826" y="133"/>
                    </a:lnTo>
                    <a:lnTo>
                      <a:pt x="847" y="123"/>
                    </a:lnTo>
                    <a:lnTo>
                      <a:pt x="868" y="123"/>
                    </a:lnTo>
                    <a:lnTo>
                      <a:pt x="877" y="123"/>
                    </a:lnTo>
                    <a:lnTo>
                      <a:pt x="898" y="113"/>
                    </a:lnTo>
                    <a:lnTo>
                      <a:pt x="919" y="113"/>
                    </a:lnTo>
                    <a:lnTo>
                      <a:pt x="940" y="113"/>
                    </a:lnTo>
                    <a:lnTo>
                      <a:pt x="961" y="103"/>
                    </a:lnTo>
                    <a:lnTo>
                      <a:pt x="982" y="103"/>
                    </a:lnTo>
                    <a:lnTo>
                      <a:pt x="1002" y="92"/>
                    </a:lnTo>
                    <a:lnTo>
                      <a:pt x="1012" y="92"/>
                    </a:lnTo>
                    <a:lnTo>
                      <a:pt x="1033" y="82"/>
                    </a:lnTo>
                    <a:lnTo>
                      <a:pt x="1053" y="82"/>
                    </a:lnTo>
                    <a:lnTo>
                      <a:pt x="1074" y="71"/>
                    </a:lnTo>
                    <a:lnTo>
                      <a:pt x="1094" y="71"/>
                    </a:lnTo>
                    <a:lnTo>
                      <a:pt x="1115" y="61"/>
                    </a:lnTo>
                    <a:lnTo>
                      <a:pt x="1126" y="61"/>
                    </a:lnTo>
                    <a:lnTo>
                      <a:pt x="1147" y="51"/>
                    </a:lnTo>
                    <a:lnTo>
                      <a:pt x="1167" y="51"/>
                    </a:lnTo>
                    <a:lnTo>
                      <a:pt x="1188" y="41"/>
                    </a:lnTo>
                    <a:lnTo>
                      <a:pt x="1198" y="30"/>
                    </a:lnTo>
                    <a:lnTo>
                      <a:pt x="1218" y="30"/>
                    </a:lnTo>
                    <a:lnTo>
                      <a:pt x="1239" y="20"/>
                    </a:lnTo>
                    <a:lnTo>
                      <a:pt x="1259" y="9"/>
                    </a:lnTo>
                    <a:lnTo>
                      <a:pt x="1270" y="0"/>
                    </a:lnTo>
                    <a:lnTo>
                      <a:pt x="1270" y="0"/>
                    </a:lnTo>
                    <a:lnTo>
                      <a:pt x="1291" y="20"/>
                    </a:lnTo>
                    <a:lnTo>
                      <a:pt x="1291" y="30"/>
                    </a:lnTo>
                    <a:lnTo>
                      <a:pt x="1291" y="51"/>
                    </a:lnTo>
                    <a:lnTo>
                      <a:pt x="1291" y="51"/>
                    </a:lnTo>
                    <a:close/>
                  </a:path>
                </a:pathLst>
              </a:custGeom>
              <a:solidFill>
                <a:srgbClr val="814D2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40" name="Freeform 40"/>
              <p:cNvSpPr>
                <a:spLocks/>
              </p:cNvSpPr>
              <p:nvPr/>
            </p:nvSpPr>
            <p:spPr bwMode="auto">
              <a:xfrm>
                <a:off x="2360" y="2839"/>
                <a:ext cx="610" cy="551"/>
              </a:xfrm>
              <a:custGeom>
                <a:avLst/>
                <a:gdLst/>
                <a:ahLst/>
                <a:cxnLst>
                  <a:cxn ang="0">
                    <a:pos x="1363" y="445"/>
                  </a:cxn>
                  <a:cxn ang="0">
                    <a:pos x="1446" y="507"/>
                  </a:cxn>
                  <a:cxn ang="0">
                    <a:pos x="1518" y="568"/>
                  </a:cxn>
                  <a:cxn ang="0">
                    <a:pos x="1601" y="630"/>
                  </a:cxn>
                  <a:cxn ang="0">
                    <a:pos x="1663" y="703"/>
                  </a:cxn>
                  <a:cxn ang="0">
                    <a:pos x="1735" y="786"/>
                  </a:cxn>
                  <a:cxn ang="0">
                    <a:pos x="1786" y="868"/>
                  </a:cxn>
                  <a:cxn ang="0">
                    <a:pos x="1828" y="930"/>
                  </a:cxn>
                  <a:cxn ang="0">
                    <a:pos x="1828" y="1033"/>
                  </a:cxn>
                  <a:cxn ang="0">
                    <a:pos x="1828" y="1136"/>
                  </a:cxn>
                  <a:cxn ang="0">
                    <a:pos x="1818" y="1240"/>
                  </a:cxn>
                  <a:cxn ang="0">
                    <a:pos x="1807" y="1333"/>
                  </a:cxn>
                  <a:cxn ang="0">
                    <a:pos x="1797" y="1436"/>
                  </a:cxn>
                  <a:cxn ang="0">
                    <a:pos x="1777" y="1529"/>
                  </a:cxn>
                  <a:cxn ang="0">
                    <a:pos x="1766" y="1633"/>
                  </a:cxn>
                  <a:cxn ang="0">
                    <a:pos x="1704" y="1642"/>
                  </a:cxn>
                  <a:cxn ang="0">
                    <a:pos x="1612" y="1633"/>
                  </a:cxn>
                  <a:cxn ang="0">
                    <a:pos x="1518" y="1601"/>
                  </a:cxn>
                  <a:cxn ang="0">
                    <a:pos x="1436" y="1571"/>
                  </a:cxn>
                  <a:cxn ang="0">
                    <a:pos x="1342" y="1529"/>
                  </a:cxn>
                  <a:cxn ang="0">
                    <a:pos x="1250" y="1498"/>
                  </a:cxn>
                  <a:cxn ang="0">
                    <a:pos x="1157" y="1468"/>
                  </a:cxn>
                  <a:cxn ang="0">
                    <a:pos x="1095" y="1436"/>
                  </a:cxn>
                  <a:cxn ang="0">
                    <a:pos x="1084" y="1344"/>
                  </a:cxn>
                  <a:cxn ang="0">
                    <a:pos x="1063" y="1250"/>
                  </a:cxn>
                  <a:cxn ang="0">
                    <a:pos x="1033" y="1157"/>
                  </a:cxn>
                  <a:cxn ang="0">
                    <a:pos x="1002" y="1065"/>
                  </a:cxn>
                  <a:cxn ang="0">
                    <a:pos x="960" y="982"/>
                  </a:cxn>
                  <a:cxn ang="0">
                    <a:pos x="909" y="900"/>
                  </a:cxn>
                  <a:cxn ang="0">
                    <a:pos x="857" y="827"/>
                  </a:cxn>
                  <a:cxn ang="0">
                    <a:pos x="785" y="754"/>
                  </a:cxn>
                  <a:cxn ang="0">
                    <a:pos x="713" y="724"/>
                  </a:cxn>
                  <a:cxn ang="0">
                    <a:pos x="620" y="703"/>
                  </a:cxn>
                  <a:cxn ang="0">
                    <a:pos x="527" y="682"/>
                  </a:cxn>
                  <a:cxn ang="0">
                    <a:pos x="423" y="672"/>
                  </a:cxn>
                  <a:cxn ang="0">
                    <a:pos x="320" y="682"/>
                  </a:cxn>
                  <a:cxn ang="0">
                    <a:pos x="228" y="703"/>
                  </a:cxn>
                  <a:cxn ang="0">
                    <a:pos x="155" y="724"/>
                  </a:cxn>
                  <a:cxn ang="0">
                    <a:pos x="82" y="651"/>
                  </a:cxn>
                  <a:cxn ang="0">
                    <a:pos x="31" y="559"/>
                  </a:cxn>
                  <a:cxn ang="0">
                    <a:pos x="0" y="475"/>
                  </a:cxn>
                  <a:cxn ang="0">
                    <a:pos x="82" y="413"/>
                  </a:cxn>
                  <a:cxn ang="0">
                    <a:pos x="155" y="341"/>
                  </a:cxn>
                  <a:cxn ang="0">
                    <a:pos x="238" y="280"/>
                  </a:cxn>
                  <a:cxn ang="0">
                    <a:pos x="310" y="218"/>
                  </a:cxn>
                  <a:cxn ang="0">
                    <a:pos x="393" y="156"/>
                  </a:cxn>
                  <a:cxn ang="0">
                    <a:pos x="475" y="104"/>
                  </a:cxn>
                  <a:cxn ang="0">
                    <a:pos x="558" y="52"/>
                  </a:cxn>
                  <a:cxn ang="0">
                    <a:pos x="640" y="0"/>
                  </a:cxn>
                  <a:cxn ang="0">
                    <a:pos x="713" y="31"/>
                  </a:cxn>
                  <a:cxn ang="0">
                    <a:pos x="795" y="72"/>
                  </a:cxn>
                  <a:cxn ang="0">
                    <a:pos x="878" y="124"/>
                  </a:cxn>
                  <a:cxn ang="0">
                    <a:pos x="971" y="176"/>
                  </a:cxn>
                  <a:cxn ang="0">
                    <a:pos x="1043" y="238"/>
                  </a:cxn>
                  <a:cxn ang="0">
                    <a:pos x="1125" y="289"/>
                  </a:cxn>
                  <a:cxn ang="0">
                    <a:pos x="1208" y="351"/>
                  </a:cxn>
                  <a:cxn ang="0">
                    <a:pos x="1291" y="413"/>
                  </a:cxn>
                </a:cxnLst>
                <a:rect l="0" t="0" r="r" b="b"/>
                <a:pathLst>
                  <a:path w="1828" h="1653">
                    <a:moveTo>
                      <a:pt x="1291" y="413"/>
                    </a:moveTo>
                    <a:lnTo>
                      <a:pt x="1312" y="424"/>
                    </a:lnTo>
                    <a:lnTo>
                      <a:pt x="1322" y="424"/>
                    </a:lnTo>
                    <a:lnTo>
                      <a:pt x="1342" y="434"/>
                    </a:lnTo>
                    <a:lnTo>
                      <a:pt x="1363" y="445"/>
                    </a:lnTo>
                    <a:lnTo>
                      <a:pt x="1374" y="454"/>
                    </a:lnTo>
                    <a:lnTo>
                      <a:pt x="1395" y="475"/>
                    </a:lnTo>
                    <a:lnTo>
                      <a:pt x="1415" y="486"/>
                    </a:lnTo>
                    <a:lnTo>
                      <a:pt x="1425" y="497"/>
                    </a:lnTo>
                    <a:lnTo>
                      <a:pt x="1446" y="507"/>
                    </a:lnTo>
                    <a:lnTo>
                      <a:pt x="1456" y="517"/>
                    </a:lnTo>
                    <a:lnTo>
                      <a:pt x="1477" y="527"/>
                    </a:lnTo>
                    <a:lnTo>
                      <a:pt x="1487" y="538"/>
                    </a:lnTo>
                    <a:lnTo>
                      <a:pt x="1507" y="559"/>
                    </a:lnTo>
                    <a:lnTo>
                      <a:pt x="1518" y="568"/>
                    </a:lnTo>
                    <a:lnTo>
                      <a:pt x="1539" y="579"/>
                    </a:lnTo>
                    <a:lnTo>
                      <a:pt x="1549" y="589"/>
                    </a:lnTo>
                    <a:lnTo>
                      <a:pt x="1569" y="610"/>
                    </a:lnTo>
                    <a:lnTo>
                      <a:pt x="1580" y="621"/>
                    </a:lnTo>
                    <a:lnTo>
                      <a:pt x="1601" y="630"/>
                    </a:lnTo>
                    <a:lnTo>
                      <a:pt x="1612" y="651"/>
                    </a:lnTo>
                    <a:lnTo>
                      <a:pt x="1621" y="662"/>
                    </a:lnTo>
                    <a:lnTo>
                      <a:pt x="1642" y="672"/>
                    </a:lnTo>
                    <a:lnTo>
                      <a:pt x="1653" y="692"/>
                    </a:lnTo>
                    <a:lnTo>
                      <a:pt x="1663" y="703"/>
                    </a:lnTo>
                    <a:lnTo>
                      <a:pt x="1683" y="724"/>
                    </a:lnTo>
                    <a:lnTo>
                      <a:pt x="1694" y="733"/>
                    </a:lnTo>
                    <a:lnTo>
                      <a:pt x="1704" y="754"/>
                    </a:lnTo>
                    <a:lnTo>
                      <a:pt x="1715" y="765"/>
                    </a:lnTo>
                    <a:lnTo>
                      <a:pt x="1735" y="786"/>
                    </a:lnTo>
                    <a:lnTo>
                      <a:pt x="1745" y="795"/>
                    </a:lnTo>
                    <a:lnTo>
                      <a:pt x="1756" y="816"/>
                    </a:lnTo>
                    <a:lnTo>
                      <a:pt x="1766" y="827"/>
                    </a:lnTo>
                    <a:lnTo>
                      <a:pt x="1777" y="848"/>
                    </a:lnTo>
                    <a:lnTo>
                      <a:pt x="1786" y="868"/>
                    </a:lnTo>
                    <a:lnTo>
                      <a:pt x="1797" y="879"/>
                    </a:lnTo>
                    <a:lnTo>
                      <a:pt x="1818" y="900"/>
                    </a:lnTo>
                    <a:lnTo>
                      <a:pt x="1828" y="909"/>
                    </a:lnTo>
                    <a:lnTo>
                      <a:pt x="1828" y="909"/>
                    </a:lnTo>
                    <a:lnTo>
                      <a:pt x="1828" y="930"/>
                    </a:lnTo>
                    <a:lnTo>
                      <a:pt x="1828" y="951"/>
                    </a:lnTo>
                    <a:lnTo>
                      <a:pt x="1828" y="971"/>
                    </a:lnTo>
                    <a:lnTo>
                      <a:pt x="1828" y="992"/>
                    </a:lnTo>
                    <a:lnTo>
                      <a:pt x="1828" y="1013"/>
                    </a:lnTo>
                    <a:lnTo>
                      <a:pt x="1828" y="1033"/>
                    </a:lnTo>
                    <a:lnTo>
                      <a:pt x="1828" y="1054"/>
                    </a:lnTo>
                    <a:lnTo>
                      <a:pt x="1828" y="1074"/>
                    </a:lnTo>
                    <a:lnTo>
                      <a:pt x="1828" y="1095"/>
                    </a:lnTo>
                    <a:lnTo>
                      <a:pt x="1828" y="1116"/>
                    </a:lnTo>
                    <a:lnTo>
                      <a:pt x="1828" y="1136"/>
                    </a:lnTo>
                    <a:lnTo>
                      <a:pt x="1828" y="1157"/>
                    </a:lnTo>
                    <a:lnTo>
                      <a:pt x="1828" y="1178"/>
                    </a:lnTo>
                    <a:lnTo>
                      <a:pt x="1818" y="1198"/>
                    </a:lnTo>
                    <a:lnTo>
                      <a:pt x="1818" y="1219"/>
                    </a:lnTo>
                    <a:lnTo>
                      <a:pt x="1818" y="1240"/>
                    </a:lnTo>
                    <a:lnTo>
                      <a:pt x="1818" y="1250"/>
                    </a:lnTo>
                    <a:lnTo>
                      <a:pt x="1818" y="1271"/>
                    </a:lnTo>
                    <a:lnTo>
                      <a:pt x="1807" y="1292"/>
                    </a:lnTo>
                    <a:lnTo>
                      <a:pt x="1807" y="1312"/>
                    </a:lnTo>
                    <a:lnTo>
                      <a:pt x="1807" y="1333"/>
                    </a:lnTo>
                    <a:lnTo>
                      <a:pt x="1807" y="1354"/>
                    </a:lnTo>
                    <a:lnTo>
                      <a:pt x="1797" y="1374"/>
                    </a:lnTo>
                    <a:lnTo>
                      <a:pt x="1797" y="1395"/>
                    </a:lnTo>
                    <a:lnTo>
                      <a:pt x="1797" y="1415"/>
                    </a:lnTo>
                    <a:lnTo>
                      <a:pt x="1797" y="1436"/>
                    </a:lnTo>
                    <a:lnTo>
                      <a:pt x="1786" y="1457"/>
                    </a:lnTo>
                    <a:lnTo>
                      <a:pt x="1786" y="1468"/>
                    </a:lnTo>
                    <a:lnTo>
                      <a:pt x="1786" y="1488"/>
                    </a:lnTo>
                    <a:lnTo>
                      <a:pt x="1777" y="1509"/>
                    </a:lnTo>
                    <a:lnTo>
                      <a:pt x="1777" y="1529"/>
                    </a:lnTo>
                    <a:lnTo>
                      <a:pt x="1777" y="1550"/>
                    </a:lnTo>
                    <a:lnTo>
                      <a:pt x="1777" y="1571"/>
                    </a:lnTo>
                    <a:lnTo>
                      <a:pt x="1777" y="1591"/>
                    </a:lnTo>
                    <a:lnTo>
                      <a:pt x="1766" y="1612"/>
                    </a:lnTo>
                    <a:lnTo>
                      <a:pt x="1766" y="1633"/>
                    </a:lnTo>
                    <a:lnTo>
                      <a:pt x="1766" y="1653"/>
                    </a:lnTo>
                    <a:lnTo>
                      <a:pt x="1766" y="1653"/>
                    </a:lnTo>
                    <a:lnTo>
                      <a:pt x="1745" y="1653"/>
                    </a:lnTo>
                    <a:lnTo>
                      <a:pt x="1724" y="1653"/>
                    </a:lnTo>
                    <a:lnTo>
                      <a:pt x="1704" y="1642"/>
                    </a:lnTo>
                    <a:lnTo>
                      <a:pt x="1683" y="1642"/>
                    </a:lnTo>
                    <a:lnTo>
                      <a:pt x="1673" y="1642"/>
                    </a:lnTo>
                    <a:lnTo>
                      <a:pt x="1653" y="1642"/>
                    </a:lnTo>
                    <a:lnTo>
                      <a:pt x="1632" y="1633"/>
                    </a:lnTo>
                    <a:lnTo>
                      <a:pt x="1612" y="1633"/>
                    </a:lnTo>
                    <a:lnTo>
                      <a:pt x="1590" y="1633"/>
                    </a:lnTo>
                    <a:lnTo>
                      <a:pt x="1580" y="1622"/>
                    </a:lnTo>
                    <a:lnTo>
                      <a:pt x="1559" y="1612"/>
                    </a:lnTo>
                    <a:lnTo>
                      <a:pt x="1539" y="1612"/>
                    </a:lnTo>
                    <a:lnTo>
                      <a:pt x="1518" y="1601"/>
                    </a:lnTo>
                    <a:lnTo>
                      <a:pt x="1507" y="1601"/>
                    </a:lnTo>
                    <a:lnTo>
                      <a:pt x="1487" y="1591"/>
                    </a:lnTo>
                    <a:lnTo>
                      <a:pt x="1466" y="1581"/>
                    </a:lnTo>
                    <a:lnTo>
                      <a:pt x="1446" y="1581"/>
                    </a:lnTo>
                    <a:lnTo>
                      <a:pt x="1436" y="1571"/>
                    </a:lnTo>
                    <a:lnTo>
                      <a:pt x="1415" y="1560"/>
                    </a:lnTo>
                    <a:lnTo>
                      <a:pt x="1395" y="1550"/>
                    </a:lnTo>
                    <a:lnTo>
                      <a:pt x="1384" y="1550"/>
                    </a:lnTo>
                    <a:lnTo>
                      <a:pt x="1363" y="1539"/>
                    </a:lnTo>
                    <a:lnTo>
                      <a:pt x="1342" y="1529"/>
                    </a:lnTo>
                    <a:lnTo>
                      <a:pt x="1322" y="1529"/>
                    </a:lnTo>
                    <a:lnTo>
                      <a:pt x="1312" y="1519"/>
                    </a:lnTo>
                    <a:lnTo>
                      <a:pt x="1291" y="1509"/>
                    </a:lnTo>
                    <a:lnTo>
                      <a:pt x="1271" y="1509"/>
                    </a:lnTo>
                    <a:lnTo>
                      <a:pt x="1250" y="1498"/>
                    </a:lnTo>
                    <a:lnTo>
                      <a:pt x="1239" y="1488"/>
                    </a:lnTo>
                    <a:lnTo>
                      <a:pt x="1219" y="1488"/>
                    </a:lnTo>
                    <a:lnTo>
                      <a:pt x="1198" y="1477"/>
                    </a:lnTo>
                    <a:lnTo>
                      <a:pt x="1177" y="1477"/>
                    </a:lnTo>
                    <a:lnTo>
                      <a:pt x="1157" y="1468"/>
                    </a:lnTo>
                    <a:lnTo>
                      <a:pt x="1136" y="1468"/>
                    </a:lnTo>
                    <a:lnTo>
                      <a:pt x="1125" y="1457"/>
                    </a:lnTo>
                    <a:lnTo>
                      <a:pt x="1105" y="1457"/>
                    </a:lnTo>
                    <a:lnTo>
                      <a:pt x="1105" y="1457"/>
                    </a:lnTo>
                    <a:lnTo>
                      <a:pt x="1095" y="1436"/>
                    </a:lnTo>
                    <a:lnTo>
                      <a:pt x="1095" y="1426"/>
                    </a:lnTo>
                    <a:lnTo>
                      <a:pt x="1095" y="1406"/>
                    </a:lnTo>
                    <a:lnTo>
                      <a:pt x="1084" y="1385"/>
                    </a:lnTo>
                    <a:lnTo>
                      <a:pt x="1084" y="1364"/>
                    </a:lnTo>
                    <a:lnTo>
                      <a:pt x="1084" y="1344"/>
                    </a:lnTo>
                    <a:lnTo>
                      <a:pt x="1074" y="1323"/>
                    </a:lnTo>
                    <a:lnTo>
                      <a:pt x="1074" y="1303"/>
                    </a:lnTo>
                    <a:lnTo>
                      <a:pt x="1074" y="1292"/>
                    </a:lnTo>
                    <a:lnTo>
                      <a:pt x="1063" y="1271"/>
                    </a:lnTo>
                    <a:lnTo>
                      <a:pt x="1063" y="1250"/>
                    </a:lnTo>
                    <a:lnTo>
                      <a:pt x="1054" y="1230"/>
                    </a:lnTo>
                    <a:lnTo>
                      <a:pt x="1054" y="1209"/>
                    </a:lnTo>
                    <a:lnTo>
                      <a:pt x="1043" y="1198"/>
                    </a:lnTo>
                    <a:lnTo>
                      <a:pt x="1043" y="1178"/>
                    </a:lnTo>
                    <a:lnTo>
                      <a:pt x="1033" y="1157"/>
                    </a:lnTo>
                    <a:lnTo>
                      <a:pt x="1033" y="1136"/>
                    </a:lnTo>
                    <a:lnTo>
                      <a:pt x="1022" y="1127"/>
                    </a:lnTo>
                    <a:lnTo>
                      <a:pt x="1012" y="1106"/>
                    </a:lnTo>
                    <a:lnTo>
                      <a:pt x="1012" y="1085"/>
                    </a:lnTo>
                    <a:lnTo>
                      <a:pt x="1002" y="1065"/>
                    </a:lnTo>
                    <a:lnTo>
                      <a:pt x="992" y="1054"/>
                    </a:lnTo>
                    <a:lnTo>
                      <a:pt x="992" y="1033"/>
                    </a:lnTo>
                    <a:lnTo>
                      <a:pt x="981" y="1013"/>
                    </a:lnTo>
                    <a:lnTo>
                      <a:pt x="971" y="1003"/>
                    </a:lnTo>
                    <a:lnTo>
                      <a:pt x="960" y="982"/>
                    </a:lnTo>
                    <a:lnTo>
                      <a:pt x="951" y="962"/>
                    </a:lnTo>
                    <a:lnTo>
                      <a:pt x="940" y="951"/>
                    </a:lnTo>
                    <a:lnTo>
                      <a:pt x="930" y="930"/>
                    </a:lnTo>
                    <a:lnTo>
                      <a:pt x="919" y="920"/>
                    </a:lnTo>
                    <a:lnTo>
                      <a:pt x="909" y="900"/>
                    </a:lnTo>
                    <a:lnTo>
                      <a:pt x="899" y="889"/>
                    </a:lnTo>
                    <a:lnTo>
                      <a:pt x="889" y="868"/>
                    </a:lnTo>
                    <a:lnTo>
                      <a:pt x="878" y="857"/>
                    </a:lnTo>
                    <a:lnTo>
                      <a:pt x="867" y="837"/>
                    </a:lnTo>
                    <a:lnTo>
                      <a:pt x="857" y="827"/>
                    </a:lnTo>
                    <a:lnTo>
                      <a:pt x="846" y="806"/>
                    </a:lnTo>
                    <a:lnTo>
                      <a:pt x="826" y="795"/>
                    </a:lnTo>
                    <a:lnTo>
                      <a:pt x="816" y="786"/>
                    </a:lnTo>
                    <a:lnTo>
                      <a:pt x="805" y="765"/>
                    </a:lnTo>
                    <a:lnTo>
                      <a:pt x="785" y="754"/>
                    </a:lnTo>
                    <a:lnTo>
                      <a:pt x="775" y="744"/>
                    </a:lnTo>
                    <a:lnTo>
                      <a:pt x="754" y="724"/>
                    </a:lnTo>
                    <a:lnTo>
                      <a:pt x="754" y="724"/>
                    </a:lnTo>
                    <a:lnTo>
                      <a:pt x="734" y="724"/>
                    </a:lnTo>
                    <a:lnTo>
                      <a:pt x="713" y="724"/>
                    </a:lnTo>
                    <a:lnTo>
                      <a:pt x="702" y="713"/>
                    </a:lnTo>
                    <a:lnTo>
                      <a:pt x="681" y="713"/>
                    </a:lnTo>
                    <a:lnTo>
                      <a:pt x="661" y="703"/>
                    </a:lnTo>
                    <a:lnTo>
                      <a:pt x="640" y="703"/>
                    </a:lnTo>
                    <a:lnTo>
                      <a:pt x="620" y="703"/>
                    </a:lnTo>
                    <a:lnTo>
                      <a:pt x="599" y="692"/>
                    </a:lnTo>
                    <a:lnTo>
                      <a:pt x="578" y="692"/>
                    </a:lnTo>
                    <a:lnTo>
                      <a:pt x="558" y="692"/>
                    </a:lnTo>
                    <a:lnTo>
                      <a:pt x="537" y="682"/>
                    </a:lnTo>
                    <a:lnTo>
                      <a:pt x="527" y="682"/>
                    </a:lnTo>
                    <a:lnTo>
                      <a:pt x="506" y="682"/>
                    </a:lnTo>
                    <a:lnTo>
                      <a:pt x="485" y="682"/>
                    </a:lnTo>
                    <a:lnTo>
                      <a:pt x="464" y="682"/>
                    </a:lnTo>
                    <a:lnTo>
                      <a:pt x="444" y="672"/>
                    </a:lnTo>
                    <a:lnTo>
                      <a:pt x="423" y="672"/>
                    </a:lnTo>
                    <a:lnTo>
                      <a:pt x="403" y="672"/>
                    </a:lnTo>
                    <a:lnTo>
                      <a:pt x="382" y="672"/>
                    </a:lnTo>
                    <a:lnTo>
                      <a:pt x="361" y="672"/>
                    </a:lnTo>
                    <a:lnTo>
                      <a:pt x="341" y="682"/>
                    </a:lnTo>
                    <a:lnTo>
                      <a:pt x="320" y="682"/>
                    </a:lnTo>
                    <a:lnTo>
                      <a:pt x="299" y="682"/>
                    </a:lnTo>
                    <a:lnTo>
                      <a:pt x="290" y="682"/>
                    </a:lnTo>
                    <a:lnTo>
                      <a:pt x="269" y="692"/>
                    </a:lnTo>
                    <a:lnTo>
                      <a:pt x="248" y="692"/>
                    </a:lnTo>
                    <a:lnTo>
                      <a:pt x="228" y="703"/>
                    </a:lnTo>
                    <a:lnTo>
                      <a:pt x="207" y="703"/>
                    </a:lnTo>
                    <a:lnTo>
                      <a:pt x="187" y="713"/>
                    </a:lnTo>
                    <a:lnTo>
                      <a:pt x="176" y="724"/>
                    </a:lnTo>
                    <a:lnTo>
                      <a:pt x="155" y="724"/>
                    </a:lnTo>
                    <a:lnTo>
                      <a:pt x="155" y="724"/>
                    </a:lnTo>
                    <a:lnTo>
                      <a:pt x="134" y="713"/>
                    </a:lnTo>
                    <a:lnTo>
                      <a:pt x="124" y="692"/>
                    </a:lnTo>
                    <a:lnTo>
                      <a:pt x="114" y="682"/>
                    </a:lnTo>
                    <a:lnTo>
                      <a:pt x="93" y="662"/>
                    </a:lnTo>
                    <a:lnTo>
                      <a:pt x="82" y="651"/>
                    </a:lnTo>
                    <a:lnTo>
                      <a:pt x="73" y="630"/>
                    </a:lnTo>
                    <a:lnTo>
                      <a:pt x="62" y="610"/>
                    </a:lnTo>
                    <a:lnTo>
                      <a:pt x="41" y="600"/>
                    </a:lnTo>
                    <a:lnTo>
                      <a:pt x="31" y="579"/>
                    </a:lnTo>
                    <a:lnTo>
                      <a:pt x="31" y="559"/>
                    </a:lnTo>
                    <a:lnTo>
                      <a:pt x="20" y="538"/>
                    </a:lnTo>
                    <a:lnTo>
                      <a:pt x="11" y="517"/>
                    </a:lnTo>
                    <a:lnTo>
                      <a:pt x="11" y="497"/>
                    </a:lnTo>
                    <a:lnTo>
                      <a:pt x="0" y="475"/>
                    </a:lnTo>
                    <a:lnTo>
                      <a:pt x="0" y="475"/>
                    </a:lnTo>
                    <a:lnTo>
                      <a:pt x="20" y="465"/>
                    </a:lnTo>
                    <a:lnTo>
                      <a:pt x="31" y="454"/>
                    </a:lnTo>
                    <a:lnTo>
                      <a:pt x="52" y="434"/>
                    </a:lnTo>
                    <a:lnTo>
                      <a:pt x="62" y="424"/>
                    </a:lnTo>
                    <a:lnTo>
                      <a:pt x="82" y="413"/>
                    </a:lnTo>
                    <a:lnTo>
                      <a:pt x="93" y="403"/>
                    </a:lnTo>
                    <a:lnTo>
                      <a:pt x="114" y="383"/>
                    </a:lnTo>
                    <a:lnTo>
                      <a:pt x="124" y="372"/>
                    </a:lnTo>
                    <a:lnTo>
                      <a:pt x="145" y="362"/>
                    </a:lnTo>
                    <a:lnTo>
                      <a:pt x="155" y="341"/>
                    </a:lnTo>
                    <a:lnTo>
                      <a:pt x="176" y="331"/>
                    </a:lnTo>
                    <a:lnTo>
                      <a:pt x="187" y="321"/>
                    </a:lnTo>
                    <a:lnTo>
                      <a:pt x="207" y="310"/>
                    </a:lnTo>
                    <a:lnTo>
                      <a:pt x="217" y="289"/>
                    </a:lnTo>
                    <a:lnTo>
                      <a:pt x="238" y="280"/>
                    </a:lnTo>
                    <a:lnTo>
                      <a:pt x="248" y="269"/>
                    </a:lnTo>
                    <a:lnTo>
                      <a:pt x="269" y="259"/>
                    </a:lnTo>
                    <a:lnTo>
                      <a:pt x="279" y="248"/>
                    </a:lnTo>
                    <a:lnTo>
                      <a:pt x="299" y="227"/>
                    </a:lnTo>
                    <a:lnTo>
                      <a:pt x="310" y="218"/>
                    </a:lnTo>
                    <a:lnTo>
                      <a:pt x="331" y="207"/>
                    </a:lnTo>
                    <a:lnTo>
                      <a:pt x="341" y="197"/>
                    </a:lnTo>
                    <a:lnTo>
                      <a:pt x="361" y="186"/>
                    </a:lnTo>
                    <a:lnTo>
                      <a:pt x="372" y="176"/>
                    </a:lnTo>
                    <a:lnTo>
                      <a:pt x="393" y="156"/>
                    </a:lnTo>
                    <a:lnTo>
                      <a:pt x="403" y="145"/>
                    </a:lnTo>
                    <a:lnTo>
                      <a:pt x="423" y="135"/>
                    </a:lnTo>
                    <a:lnTo>
                      <a:pt x="434" y="124"/>
                    </a:lnTo>
                    <a:lnTo>
                      <a:pt x="455" y="115"/>
                    </a:lnTo>
                    <a:lnTo>
                      <a:pt x="475" y="104"/>
                    </a:lnTo>
                    <a:lnTo>
                      <a:pt x="485" y="94"/>
                    </a:lnTo>
                    <a:lnTo>
                      <a:pt x="506" y="83"/>
                    </a:lnTo>
                    <a:lnTo>
                      <a:pt x="516" y="72"/>
                    </a:lnTo>
                    <a:lnTo>
                      <a:pt x="537" y="62"/>
                    </a:lnTo>
                    <a:lnTo>
                      <a:pt x="558" y="52"/>
                    </a:lnTo>
                    <a:lnTo>
                      <a:pt x="569" y="42"/>
                    </a:lnTo>
                    <a:lnTo>
                      <a:pt x="589" y="31"/>
                    </a:lnTo>
                    <a:lnTo>
                      <a:pt x="599" y="21"/>
                    </a:lnTo>
                    <a:lnTo>
                      <a:pt x="620" y="10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51" y="10"/>
                    </a:lnTo>
                    <a:lnTo>
                      <a:pt x="672" y="10"/>
                    </a:lnTo>
                    <a:lnTo>
                      <a:pt x="692" y="21"/>
                    </a:lnTo>
                    <a:lnTo>
                      <a:pt x="713" y="31"/>
                    </a:lnTo>
                    <a:lnTo>
                      <a:pt x="723" y="42"/>
                    </a:lnTo>
                    <a:lnTo>
                      <a:pt x="743" y="42"/>
                    </a:lnTo>
                    <a:lnTo>
                      <a:pt x="764" y="52"/>
                    </a:lnTo>
                    <a:lnTo>
                      <a:pt x="785" y="62"/>
                    </a:lnTo>
                    <a:lnTo>
                      <a:pt x="795" y="72"/>
                    </a:lnTo>
                    <a:lnTo>
                      <a:pt x="816" y="83"/>
                    </a:lnTo>
                    <a:lnTo>
                      <a:pt x="837" y="94"/>
                    </a:lnTo>
                    <a:lnTo>
                      <a:pt x="846" y="104"/>
                    </a:lnTo>
                    <a:lnTo>
                      <a:pt x="867" y="115"/>
                    </a:lnTo>
                    <a:lnTo>
                      <a:pt x="878" y="124"/>
                    </a:lnTo>
                    <a:lnTo>
                      <a:pt x="899" y="135"/>
                    </a:lnTo>
                    <a:lnTo>
                      <a:pt x="919" y="145"/>
                    </a:lnTo>
                    <a:lnTo>
                      <a:pt x="930" y="156"/>
                    </a:lnTo>
                    <a:lnTo>
                      <a:pt x="951" y="166"/>
                    </a:lnTo>
                    <a:lnTo>
                      <a:pt x="971" y="176"/>
                    </a:lnTo>
                    <a:lnTo>
                      <a:pt x="981" y="186"/>
                    </a:lnTo>
                    <a:lnTo>
                      <a:pt x="1002" y="197"/>
                    </a:lnTo>
                    <a:lnTo>
                      <a:pt x="1012" y="207"/>
                    </a:lnTo>
                    <a:lnTo>
                      <a:pt x="1033" y="218"/>
                    </a:lnTo>
                    <a:lnTo>
                      <a:pt x="1043" y="238"/>
                    </a:lnTo>
                    <a:lnTo>
                      <a:pt x="1063" y="248"/>
                    </a:lnTo>
                    <a:lnTo>
                      <a:pt x="1084" y="259"/>
                    </a:lnTo>
                    <a:lnTo>
                      <a:pt x="1095" y="269"/>
                    </a:lnTo>
                    <a:lnTo>
                      <a:pt x="1116" y="280"/>
                    </a:lnTo>
                    <a:lnTo>
                      <a:pt x="1125" y="289"/>
                    </a:lnTo>
                    <a:lnTo>
                      <a:pt x="1146" y="300"/>
                    </a:lnTo>
                    <a:lnTo>
                      <a:pt x="1157" y="321"/>
                    </a:lnTo>
                    <a:lnTo>
                      <a:pt x="1177" y="331"/>
                    </a:lnTo>
                    <a:lnTo>
                      <a:pt x="1198" y="341"/>
                    </a:lnTo>
                    <a:lnTo>
                      <a:pt x="1208" y="351"/>
                    </a:lnTo>
                    <a:lnTo>
                      <a:pt x="1228" y="362"/>
                    </a:lnTo>
                    <a:lnTo>
                      <a:pt x="1239" y="372"/>
                    </a:lnTo>
                    <a:lnTo>
                      <a:pt x="1260" y="383"/>
                    </a:lnTo>
                    <a:lnTo>
                      <a:pt x="1271" y="403"/>
                    </a:lnTo>
                    <a:lnTo>
                      <a:pt x="1291" y="413"/>
                    </a:lnTo>
                    <a:lnTo>
                      <a:pt x="1291" y="413"/>
                    </a:lnTo>
                    <a:close/>
                  </a:path>
                </a:pathLst>
              </a:custGeom>
              <a:solidFill>
                <a:srgbClr val="A0734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41" name="Freeform 41"/>
              <p:cNvSpPr>
                <a:spLocks/>
              </p:cNvSpPr>
              <p:nvPr/>
            </p:nvSpPr>
            <p:spPr bwMode="auto">
              <a:xfrm>
                <a:off x="2360" y="2849"/>
                <a:ext cx="593" cy="537"/>
              </a:xfrm>
              <a:custGeom>
                <a:avLst/>
                <a:gdLst/>
                <a:ahLst/>
                <a:cxnLst>
                  <a:cxn ang="0">
                    <a:pos x="1342" y="476"/>
                  </a:cxn>
                  <a:cxn ang="0">
                    <a:pos x="1415" y="528"/>
                  </a:cxn>
                  <a:cxn ang="0">
                    <a:pos x="1487" y="590"/>
                  </a:cxn>
                  <a:cxn ang="0">
                    <a:pos x="1559" y="651"/>
                  </a:cxn>
                  <a:cxn ang="0">
                    <a:pos x="1621" y="734"/>
                  </a:cxn>
                  <a:cxn ang="0">
                    <a:pos x="1683" y="806"/>
                  </a:cxn>
                  <a:cxn ang="0">
                    <a:pos x="1745" y="889"/>
                  </a:cxn>
                  <a:cxn ang="0">
                    <a:pos x="1777" y="972"/>
                  </a:cxn>
                  <a:cxn ang="0">
                    <a:pos x="1777" y="1075"/>
                  </a:cxn>
                  <a:cxn ang="0">
                    <a:pos x="1777" y="1178"/>
                  </a:cxn>
                  <a:cxn ang="0">
                    <a:pos x="1766" y="1272"/>
                  </a:cxn>
                  <a:cxn ang="0">
                    <a:pos x="1756" y="1364"/>
                  </a:cxn>
                  <a:cxn ang="0">
                    <a:pos x="1745" y="1467"/>
                  </a:cxn>
                  <a:cxn ang="0">
                    <a:pos x="1735" y="1560"/>
                  </a:cxn>
                  <a:cxn ang="0">
                    <a:pos x="1683" y="1611"/>
                  </a:cxn>
                  <a:cxn ang="0">
                    <a:pos x="1590" y="1591"/>
                  </a:cxn>
                  <a:cxn ang="0">
                    <a:pos x="1498" y="1570"/>
                  </a:cxn>
                  <a:cxn ang="0">
                    <a:pos x="1415" y="1529"/>
                  </a:cxn>
                  <a:cxn ang="0">
                    <a:pos x="1322" y="1498"/>
                  </a:cxn>
                  <a:cxn ang="0">
                    <a:pos x="1239" y="1457"/>
                  </a:cxn>
                  <a:cxn ang="0">
                    <a:pos x="1146" y="1437"/>
                  </a:cxn>
                  <a:cxn ang="0">
                    <a:pos x="1095" y="1395"/>
                  </a:cxn>
                  <a:cxn ang="0">
                    <a:pos x="1074" y="1292"/>
                  </a:cxn>
                  <a:cxn ang="0">
                    <a:pos x="1054" y="1199"/>
                  </a:cxn>
                  <a:cxn ang="0">
                    <a:pos x="1033" y="1105"/>
                  </a:cxn>
                  <a:cxn ang="0">
                    <a:pos x="992" y="1023"/>
                  </a:cxn>
                  <a:cxn ang="0">
                    <a:pos x="951" y="931"/>
                  </a:cxn>
                  <a:cxn ang="0">
                    <a:pos x="899" y="858"/>
                  </a:cxn>
                  <a:cxn ang="0">
                    <a:pos x="846" y="775"/>
                  </a:cxn>
                  <a:cxn ang="0">
                    <a:pos x="775" y="713"/>
                  </a:cxn>
                  <a:cxn ang="0">
                    <a:pos x="702" y="682"/>
                  </a:cxn>
                  <a:cxn ang="0">
                    <a:pos x="599" y="661"/>
                  </a:cxn>
                  <a:cxn ang="0">
                    <a:pos x="506" y="651"/>
                  </a:cxn>
                  <a:cxn ang="0">
                    <a:pos x="403" y="641"/>
                  </a:cxn>
                  <a:cxn ang="0">
                    <a:pos x="299" y="651"/>
                  </a:cxn>
                  <a:cxn ang="0">
                    <a:pos x="207" y="672"/>
                  </a:cxn>
                  <a:cxn ang="0">
                    <a:pos x="134" y="682"/>
                  </a:cxn>
                  <a:cxn ang="0">
                    <a:pos x="73" y="599"/>
                  </a:cxn>
                  <a:cxn ang="0">
                    <a:pos x="20" y="507"/>
                  </a:cxn>
                  <a:cxn ang="0">
                    <a:pos x="20" y="434"/>
                  </a:cxn>
                  <a:cxn ang="0">
                    <a:pos x="103" y="362"/>
                  </a:cxn>
                  <a:cxn ang="0">
                    <a:pos x="176" y="300"/>
                  </a:cxn>
                  <a:cxn ang="0">
                    <a:pos x="248" y="238"/>
                  </a:cxn>
                  <a:cxn ang="0">
                    <a:pos x="331" y="176"/>
                  </a:cxn>
                  <a:cxn ang="0">
                    <a:pos x="403" y="114"/>
                  </a:cxn>
                  <a:cxn ang="0">
                    <a:pos x="485" y="63"/>
                  </a:cxn>
                  <a:cxn ang="0">
                    <a:pos x="578" y="11"/>
                  </a:cxn>
                  <a:cxn ang="0">
                    <a:pos x="640" y="21"/>
                  </a:cxn>
                  <a:cxn ang="0">
                    <a:pos x="734" y="63"/>
                  </a:cxn>
                  <a:cxn ang="0">
                    <a:pos x="816" y="104"/>
                  </a:cxn>
                  <a:cxn ang="0">
                    <a:pos x="899" y="166"/>
                  </a:cxn>
                  <a:cxn ang="0">
                    <a:pos x="992" y="217"/>
                  </a:cxn>
                  <a:cxn ang="0">
                    <a:pos x="1063" y="279"/>
                  </a:cxn>
                  <a:cxn ang="0">
                    <a:pos x="1146" y="341"/>
                  </a:cxn>
                  <a:cxn ang="0">
                    <a:pos x="1228" y="393"/>
                  </a:cxn>
                </a:cxnLst>
                <a:rect l="0" t="0" r="r" b="b"/>
                <a:pathLst>
                  <a:path w="1777" h="1611">
                    <a:moveTo>
                      <a:pt x="1271" y="434"/>
                    </a:moveTo>
                    <a:lnTo>
                      <a:pt x="1291" y="444"/>
                    </a:lnTo>
                    <a:lnTo>
                      <a:pt x="1312" y="455"/>
                    </a:lnTo>
                    <a:lnTo>
                      <a:pt x="1322" y="455"/>
                    </a:lnTo>
                    <a:lnTo>
                      <a:pt x="1342" y="476"/>
                    </a:lnTo>
                    <a:lnTo>
                      <a:pt x="1353" y="486"/>
                    </a:lnTo>
                    <a:lnTo>
                      <a:pt x="1374" y="496"/>
                    </a:lnTo>
                    <a:lnTo>
                      <a:pt x="1384" y="507"/>
                    </a:lnTo>
                    <a:lnTo>
                      <a:pt x="1404" y="517"/>
                    </a:lnTo>
                    <a:lnTo>
                      <a:pt x="1415" y="528"/>
                    </a:lnTo>
                    <a:lnTo>
                      <a:pt x="1436" y="537"/>
                    </a:lnTo>
                    <a:lnTo>
                      <a:pt x="1446" y="548"/>
                    </a:lnTo>
                    <a:lnTo>
                      <a:pt x="1456" y="558"/>
                    </a:lnTo>
                    <a:lnTo>
                      <a:pt x="1477" y="579"/>
                    </a:lnTo>
                    <a:lnTo>
                      <a:pt x="1487" y="590"/>
                    </a:lnTo>
                    <a:lnTo>
                      <a:pt x="1507" y="599"/>
                    </a:lnTo>
                    <a:lnTo>
                      <a:pt x="1518" y="610"/>
                    </a:lnTo>
                    <a:lnTo>
                      <a:pt x="1528" y="631"/>
                    </a:lnTo>
                    <a:lnTo>
                      <a:pt x="1549" y="641"/>
                    </a:lnTo>
                    <a:lnTo>
                      <a:pt x="1559" y="651"/>
                    </a:lnTo>
                    <a:lnTo>
                      <a:pt x="1569" y="672"/>
                    </a:lnTo>
                    <a:lnTo>
                      <a:pt x="1590" y="682"/>
                    </a:lnTo>
                    <a:lnTo>
                      <a:pt x="1601" y="702"/>
                    </a:lnTo>
                    <a:lnTo>
                      <a:pt x="1612" y="713"/>
                    </a:lnTo>
                    <a:lnTo>
                      <a:pt x="1621" y="734"/>
                    </a:lnTo>
                    <a:lnTo>
                      <a:pt x="1642" y="744"/>
                    </a:lnTo>
                    <a:lnTo>
                      <a:pt x="1653" y="764"/>
                    </a:lnTo>
                    <a:lnTo>
                      <a:pt x="1663" y="775"/>
                    </a:lnTo>
                    <a:lnTo>
                      <a:pt x="1673" y="796"/>
                    </a:lnTo>
                    <a:lnTo>
                      <a:pt x="1683" y="806"/>
                    </a:lnTo>
                    <a:lnTo>
                      <a:pt x="1704" y="826"/>
                    </a:lnTo>
                    <a:lnTo>
                      <a:pt x="1715" y="837"/>
                    </a:lnTo>
                    <a:lnTo>
                      <a:pt x="1724" y="858"/>
                    </a:lnTo>
                    <a:lnTo>
                      <a:pt x="1735" y="878"/>
                    </a:lnTo>
                    <a:lnTo>
                      <a:pt x="1745" y="889"/>
                    </a:lnTo>
                    <a:lnTo>
                      <a:pt x="1756" y="910"/>
                    </a:lnTo>
                    <a:lnTo>
                      <a:pt x="1766" y="931"/>
                    </a:lnTo>
                    <a:lnTo>
                      <a:pt x="1766" y="931"/>
                    </a:lnTo>
                    <a:lnTo>
                      <a:pt x="1766" y="951"/>
                    </a:lnTo>
                    <a:lnTo>
                      <a:pt x="1777" y="972"/>
                    </a:lnTo>
                    <a:lnTo>
                      <a:pt x="1777" y="992"/>
                    </a:lnTo>
                    <a:lnTo>
                      <a:pt x="1777" y="1013"/>
                    </a:lnTo>
                    <a:lnTo>
                      <a:pt x="1777" y="1034"/>
                    </a:lnTo>
                    <a:lnTo>
                      <a:pt x="1777" y="1054"/>
                    </a:lnTo>
                    <a:lnTo>
                      <a:pt x="1777" y="1075"/>
                    </a:lnTo>
                    <a:lnTo>
                      <a:pt x="1777" y="1096"/>
                    </a:lnTo>
                    <a:lnTo>
                      <a:pt x="1777" y="1116"/>
                    </a:lnTo>
                    <a:lnTo>
                      <a:pt x="1777" y="1137"/>
                    </a:lnTo>
                    <a:lnTo>
                      <a:pt x="1777" y="1157"/>
                    </a:lnTo>
                    <a:lnTo>
                      <a:pt x="1777" y="1178"/>
                    </a:lnTo>
                    <a:lnTo>
                      <a:pt x="1766" y="1188"/>
                    </a:lnTo>
                    <a:lnTo>
                      <a:pt x="1766" y="1209"/>
                    </a:lnTo>
                    <a:lnTo>
                      <a:pt x="1766" y="1229"/>
                    </a:lnTo>
                    <a:lnTo>
                      <a:pt x="1766" y="1251"/>
                    </a:lnTo>
                    <a:lnTo>
                      <a:pt x="1766" y="1272"/>
                    </a:lnTo>
                    <a:lnTo>
                      <a:pt x="1766" y="1292"/>
                    </a:lnTo>
                    <a:lnTo>
                      <a:pt x="1756" y="1313"/>
                    </a:lnTo>
                    <a:lnTo>
                      <a:pt x="1756" y="1323"/>
                    </a:lnTo>
                    <a:lnTo>
                      <a:pt x="1756" y="1343"/>
                    </a:lnTo>
                    <a:lnTo>
                      <a:pt x="1756" y="1364"/>
                    </a:lnTo>
                    <a:lnTo>
                      <a:pt x="1756" y="1384"/>
                    </a:lnTo>
                    <a:lnTo>
                      <a:pt x="1745" y="1405"/>
                    </a:lnTo>
                    <a:lnTo>
                      <a:pt x="1745" y="1426"/>
                    </a:lnTo>
                    <a:lnTo>
                      <a:pt x="1745" y="1446"/>
                    </a:lnTo>
                    <a:lnTo>
                      <a:pt x="1745" y="1467"/>
                    </a:lnTo>
                    <a:lnTo>
                      <a:pt x="1735" y="1488"/>
                    </a:lnTo>
                    <a:lnTo>
                      <a:pt x="1735" y="1508"/>
                    </a:lnTo>
                    <a:lnTo>
                      <a:pt x="1735" y="1519"/>
                    </a:lnTo>
                    <a:lnTo>
                      <a:pt x="1735" y="1540"/>
                    </a:lnTo>
                    <a:lnTo>
                      <a:pt x="1735" y="1560"/>
                    </a:lnTo>
                    <a:lnTo>
                      <a:pt x="1724" y="1591"/>
                    </a:lnTo>
                    <a:lnTo>
                      <a:pt x="1724" y="1611"/>
                    </a:lnTo>
                    <a:lnTo>
                      <a:pt x="1724" y="1611"/>
                    </a:lnTo>
                    <a:lnTo>
                      <a:pt x="1704" y="1611"/>
                    </a:lnTo>
                    <a:lnTo>
                      <a:pt x="1683" y="1611"/>
                    </a:lnTo>
                    <a:lnTo>
                      <a:pt x="1663" y="1602"/>
                    </a:lnTo>
                    <a:lnTo>
                      <a:pt x="1642" y="1602"/>
                    </a:lnTo>
                    <a:lnTo>
                      <a:pt x="1621" y="1602"/>
                    </a:lnTo>
                    <a:lnTo>
                      <a:pt x="1612" y="1602"/>
                    </a:lnTo>
                    <a:lnTo>
                      <a:pt x="1590" y="1591"/>
                    </a:lnTo>
                    <a:lnTo>
                      <a:pt x="1569" y="1591"/>
                    </a:lnTo>
                    <a:lnTo>
                      <a:pt x="1549" y="1581"/>
                    </a:lnTo>
                    <a:lnTo>
                      <a:pt x="1539" y="1581"/>
                    </a:lnTo>
                    <a:lnTo>
                      <a:pt x="1518" y="1570"/>
                    </a:lnTo>
                    <a:lnTo>
                      <a:pt x="1498" y="1570"/>
                    </a:lnTo>
                    <a:lnTo>
                      <a:pt x="1477" y="1560"/>
                    </a:lnTo>
                    <a:lnTo>
                      <a:pt x="1466" y="1550"/>
                    </a:lnTo>
                    <a:lnTo>
                      <a:pt x="1446" y="1550"/>
                    </a:lnTo>
                    <a:lnTo>
                      <a:pt x="1425" y="1540"/>
                    </a:lnTo>
                    <a:lnTo>
                      <a:pt x="1415" y="1529"/>
                    </a:lnTo>
                    <a:lnTo>
                      <a:pt x="1395" y="1529"/>
                    </a:lnTo>
                    <a:lnTo>
                      <a:pt x="1374" y="1519"/>
                    </a:lnTo>
                    <a:lnTo>
                      <a:pt x="1363" y="1508"/>
                    </a:lnTo>
                    <a:lnTo>
                      <a:pt x="1342" y="1508"/>
                    </a:lnTo>
                    <a:lnTo>
                      <a:pt x="1322" y="1498"/>
                    </a:lnTo>
                    <a:lnTo>
                      <a:pt x="1312" y="1488"/>
                    </a:lnTo>
                    <a:lnTo>
                      <a:pt x="1291" y="1478"/>
                    </a:lnTo>
                    <a:lnTo>
                      <a:pt x="1271" y="1478"/>
                    </a:lnTo>
                    <a:lnTo>
                      <a:pt x="1260" y="1467"/>
                    </a:lnTo>
                    <a:lnTo>
                      <a:pt x="1239" y="1457"/>
                    </a:lnTo>
                    <a:lnTo>
                      <a:pt x="1219" y="1457"/>
                    </a:lnTo>
                    <a:lnTo>
                      <a:pt x="1198" y="1446"/>
                    </a:lnTo>
                    <a:lnTo>
                      <a:pt x="1177" y="1446"/>
                    </a:lnTo>
                    <a:lnTo>
                      <a:pt x="1167" y="1437"/>
                    </a:lnTo>
                    <a:lnTo>
                      <a:pt x="1146" y="1437"/>
                    </a:lnTo>
                    <a:lnTo>
                      <a:pt x="1125" y="1437"/>
                    </a:lnTo>
                    <a:lnTo>
                      <a:pt x="1105" y="1426"/>
                    </a:lnTo>
                    <a:lnTo>
                      <a:pt x="1105" y="1426"/>
                    </a:lnTo>
                    <a:lnTo>
                      <a:pt x="1095" y="1405"/>
                    </a:lnTo>
                    <a:lnTo>
                      <a:pt x="1095" y="1395"/>
                    </a:lnTo>
                    <a:lnTo>
                      <a:pt x="1095" y="1375"/>
                    </a:lnTo>
                    <a:lnTo>
                      <a:pt x="1084" y="1354"/>
                    </a:lnTo>
                    <a:lnTo>
                      <a:pt x="1084" y="1333"/>
                    </a:lnTo>
                    <a:lnTo>
                      <a:pt x="1084" y="1313"/>
                    </a:lnTo>
                    <a:lnTo>
                      <a:pt x="1074" y="1292"/>
                    </a:lnTo>
                    <a:lnTo>
                      <a:pt x="1074" y="1272"/>
                    </a:lnTo>
                    <a:lnTo>
                      <a:pt x="1074" y="1261"/>
                    </a:lnTo>
                    <a:lnTo>
                      <a:pt x="1063" y="1240"/>
                    </a:lnTo>
                    <a:lnTo>
                      <a:pt x="1063" y="1219"/>
                    </a:lnTo>
                    <a:lnTo>
                      <a:pt x="1054" y="1199"/>
                    </a:lnTo>
                    <a:lnTo>
                      <a:pt x="1054" y="1178"/>
                    </a:lnTo>
                    <a:lnTo>
                      <a:pt x="1043" y="1167"/>
                    </a:lnTo>
                    <a:lnTo>
                      <a:pt x="1043" y="1147"/>
                    </a:lnTo>
                    <a:lnTo>
                      <a:pt x="1033" y="1126"/>
                    </a:lnTo>
                    <a:lnTo>
                      <a:pt x="1033" y="1105"/>
                    </a:lnTo>
                    <a:lnTo>
                      <a:pt x="1022" y="1096"/>
                    </a:lnTo>
                    <a:lnTo>
                      <a:pt x="1012" y="1075"/>
                    </a:lnTo>
                    <a:lnTo>
                      <a:pt x="1012" y="1054"/>
                    </a:lnTo>
                    <a:lnTo>
                      <a:pt x="1002" y="1034"/>
                    </a:lnTo>
                    <a:lnTo>
                      <a:pt x="992" y="1023"/>
                    </a:lnTo>
                    <a:lnTo>
                      <a:pt x="992" y="1002"/>
                    </a:lnTo>
                    <a:lnTo>
                      <a:pt x="981" y="982"/>
                    </a:lnTo>
                    <a:lnTo>
                      <a:pt x="971" y="972"/>
                    </a:lnTo>
                    <a:lnTo>
                      <a:pt x="960" y="951"/>
                    </a:lnTo>
                    <a:lnTo>
                      <a:pt x="951" y="931"/>
                    </a:lnTo>
                    <a:lnTo>
                      <a:pt x="940" y="920"/>
                    </a:lnTo>
                    <a:lnTo>
                      <a:pt x="930" y="899"/>
                    </a:lnTo>
                    <a:lnTo>
                      <a:pt x="919" y="889"/>
                    </a:lnTo>
                    <a:lnTo>
                      <a:pt x="909" y="869"/>
                    </a:lnTo>
                    <a:lnTo>
                      <a:pt x="899" y="858"/>
                    </a:lnTo>
                    <a:lnTo>
                      <a:pt x="889" y="837"/>
                    </a:lnTo>
                    <a:lnTo>
                      <a:pt x="878" y="826"/>
                    </a:lnTo>
                    <a:lnTo>
                      <a:pt x="867" y="806"/>
                    </a:lnTo>
                    <a:lnTo>
                      <a:pt x="857" y="796"/>
                    </a:lnTo>
                    <a:lnTo>
                      <a:pt x="846" y="775"/>
                    </a:lnTo>
                    <a:lnTo>
                      <a:pt x="826" y="764"/>
                    </a:lnTo>
                    <a:lnTo>
                      <a:pt x="816" y="755"/>
                    </a:lnTo>
                    <a:lnTo>
                      <a:pt x="805" y="734"/>
                    </a:lnTo>
                    <a:lnTo>
                      <a:pt x="785" y="723"/>
                    </a:lnTo>
                    <a:lnTo>
                      <a:pt x="775" y="713"/>
                    </a:lnTo>
                    <a:lnTo>
                      <a:pt x="754" y="693"/>
                    </a:lnTo>
                    <a:lnTo>
                      <a:pt x="754" y="693"/>
                    </a:lnTo>
                    <a:lnTo>
                      <a:pt x="734" y="693"/>
                    </a:lnTo>
                    <a:lnTo>
                      <a:pt x="713" y="693"/>
                    </a:lnTo>
                    <a:lnTo>
                      <a:pt x="702" y="682"/>
                    </a:lnTo>
                    <a:lnTo>
                      <a:pt x="681" y="682"/>
                    </a:lnTo>
                    <a:lnTo>
                      <a:pt x="661" y="672"/>
                    </a:lnTo>
                    <a:lnTo>
                      <a:pt x="640" y="672"/>
                    </a:lnTo>
                    <a:lnTo>
                      <a:pt x="620" y="672"/>
                    </a:lnTo>
                    <a:lnTo>
                      <a:pt x="599" y="661"/>
                    </a:lnTo>
                    <a:lnTo>
                      <a:pt x="578" y="661"/>
                    </a:lnTo>
                    <a:lnTo>
                      <a:pt x="558" y="661"/>
                    </a:lnTo>
                    <a:lnTo>
                      <a:pt x="537" y="651"/>
                    </a:lnTo>
                    <a:lnTo>
                      <a:pt x="527" y="651"/>
                    </a:lnTo>
                    <a:lnTo>
                      <a:pt x="506" y="651"/>
                    </a:lnTo>
                    <a:lnTo>
                      <a:pt x="485" y="651"/>
                    </a:lnTo>
                    <a:lnTo>
                      <a:pt x="464" y="651"/>
                    </a:lnTo>
                    <a:lnTo>
                      <a:pt x="444" y="641"/>
                    </a:lnTo>
                    <a:lnTo>
                      <a:pt x="423" y="641"/>
                    </a:lnTo>
                    <a:lnTo>
                      <a:pt x="403" y="641"/>
                    </a:lnTo>
                    <a:lnTo>
                      <a:pt x="382" y="641"/>
                    </a:lnTo>
                    <a:lnTo>
                      <a:pt x="361" y="641"/>
                    </a:lnTo>
                    <a:lnTo>
                      <a:pt x="341" y="651"/>
                    </a:lnTo>
                    <a:lnTo>
                      <a:pt x="320" y="651"/>
                    </a:lnTo>
                    <a:lnTo>
                      <a:pt x="299" y="651"/>
                    </a:lnTo>
                    <a:lnTo>
                      <a:pt x="290" y="651"/>
                    </a:lnTo>
                    <a:lnTo>
                      <a:pt x="269" y="661"/>
                    </a:lnTo>
                    <a:lnTo>
                      <a:pt x="248" y="661"/>
                    </a:lnTo>
                    <a:lnTo>
                      <a:pt x="228" y="672"/>
                    </a:lnTo>
                    <a:lnTo>
                      <a:pt x="207" y="672"/>
                    </a:lnTo>
                    <a:lnTo>
                      <a:pt x="187" y="682"/>
                    </a:lnTo>
                    <a:lnTo>
                      <a:pt x="176" y="693"/>
                    </a:lnTo>
                    <a:lnTo>
                      <a:pt x="155" y="693"/>
                    </a:lnTo>
                    <a:lnTo>
                      <a:pt x="155" y="693"/>
                    </a:lnTo>
                    <a:lnTo>
                      <a:pt x="134" y="682"/>
                    </a:lnTo>
                    <a:lnTo>
                      <a:pt x="124" y="661"/>
                    </a:lnTo>
                    <a:lnTo>
                      <a:pt x="114" y="651"/>
                    </a:lnTo>
                    <a:lnTo>
                      <a:pt x="93" y="631"/>
                    </a:lnTo>
                    <a:lnTo>
                      <a:pt x="82" y="620"/>
                    </a:lnTo>
                    <a:lnTo>
                      <a:pt x="73" y="599"/>
                    </a:lnTo>
                    <a:lnTo>
                      <a:pt x="62" y="579"/>
                    </a:lnTo>
                    <a:lnTo>
                      <a:pt x="41" y="569"/>
                    </a:lnTo>
                    <a:lnTo>
                      <a:pt x="31" y="548"/>
                    </a:lnTo>
                    <a:lnTo>
                      <a:pt x="31" y="528"/>
                    </a:lnTo>
                    <a:lnTo>
                      <a:pt x="20" y="507"/>
                    </a:lnTo>
                    <a:lnTo>
                      <a:pt x="11" y="486"/>
                    </a:lnTo>
                    <a:lnTo>
                      <a:pt x="11" y="466"/>
                    </a:lnTo>
                    <a:lnTo>
                      <a:pt x="0" y="444"/>
                    </a:lnTo>
                    <a:lnTo>
                      <a:pt x="0" y="444"/>
                    </a:lnTo>
                    <a:lnTo>
                      <a:pt x="20" y="434"/>
                    </a:lnTo>
                    <a:lnTo>
                      <a:pt x="41" y="423"/>
                    </a:lnTo>
                    <a:lnTo>
                      <a:pt x="52" y="403"/>
                    </a:lnTo>
                    <a:lnTo>
                      <a:pt x="73" y="393"/>
                    </a:lnTo>
                    <a:lnTo>
                      <a:pt x="82" y="372"/>
                    </a:lnTo>
                    <a:lnTo>
                      <a:pt x="103" y="362"/>
                    </a:lnTo>
                    <a:lnTo>
                      <a:pt x="114" y="352"/>
                    </a:lnTo>
                    <a:lnTo>
                      <a:pt x="134" y="341"/>
                    </a:lnTo>
                    <a:lnTo>
                      <a:pt x="145" y="320"/>
                    </a:lnTo>
                    <a:lnTo>
                      <a:pt x="166" y="310"/>
                    </a:lnTo>
                    <a:lnTo>
                      <a:pt x="176" y="300"/>
                    </a:lnTo>
                    <a:lnTo>
                      <a:pt x="196" y="279"/>
                    </a:lnTo>
                    <a:lnTo>
                      <a:pt x="207" y="269"/>
                    </a:lnTo>
                    <a:lnTo>
                      <a:pt x="217" y="258"/>
                    </a:lnTo>
                    <a:lnTo>
                      <a:pt x="238" y="249"/>
                    </a:lnTo>
                    <a:lnTo>
                      <a:pt x="248" y="238"/>
                    </a:lnTo>
                    <a:lnTo>
                      <a:pt x="269" y="217"/>
                    </a:lnTo>
                    <a:lnTo>
                      <a:pt x="279" y="207"/>
                    </a:lnTo>
                    <a:lnTo>
                      <a:pt x="299" y="196"/>
                    </a:lnTo>
                    <a:lnTo>
                      <a:pt x="310" y="187"/>
                    </a:lnTo>
                    <a:lnTo>
                      <a:pt x="331" y="176"/>
                    </a:lnTo>
                    <a:lnTo>
                      <a:pt x="341" y="166"/>
                    </a:lnTo>
                    <a:lnTo>
                      <a:pt x="361" y="155"/>
                    </a:lnTo>
                    <a:lnTo>
                      <a:pt x="372" y="145"/>
                    </a:lnTo>
                    <a:lnTo>
                      <a:pt x="393" y="125"/>
                    </a:lnTo>
                    <a:lnTo>
                      <a:pt x="403" y="114"/>
                    </a:lnTo>
                    <a:lnTo>
                      <a:pt x="423" y="104"/>
                    </a:lnTo>
                    <a:lnTo>
                      <a:pt x="434" y="93"/>
                    </a:lnTo>
                    <a:lnTo>
                      <a:pt x="455" y="84"/>
                    </a:lnTo>
                    <a:lnTo>
                      <a:pt x="475" y="73"/>
                    </a:lnTo>
                    <a:lnTo>
                      <a:pt x="485" y="63"/>
                    </a:lnTo>
                    <a:lnTo>
                      <a:pt x="506" y="52"/>
                    </a:lnTo>
                    <a:lnTo>
                      <a:pt x="516" y="41"/>
                    </a:lnTo>
                    <a:lnTo>
                      <a:pt x="537" y="31"/>
                    </a:lnTo>
                    <a:lnTo>
                      <a:pt x="558" y="21"/>
                    </a:lnTo>
                    <a:lnTo>
                      <a:pt x="578" y="11"/>
                    </a:lnTo>
                    <a:lnTo>
                      <a:pt x="589" y="0"/>
                    </a:lnTo>
                    <a:lnTo>
                      <a:pt x="589" y="0"/>
                    </a:lnTo>
                    <a:lnTo>
                      <a:pt x="610" y="11"/>
                    </a:lnTo>
                    <a:lnTo>
                      <a:pt x="630" y="11"/>
                    </a:lnTo>
                    <a:lnTo>
                      <a:pt x="640" y="21"/>
                    </a:lnTo>
                    <a:lnTo>
                      <a:pt x="661" y="31"/>
                    </a:lnTo>
                    <a:lnTo>
                      <a:pt x="681" y="31"/>
                    </a:lnTo>
                    <a:lnTo>
                      <a:pt x="702" y="41"/>
                    </a:lnTo>
                    <a:lnTo>
                      <a:pt x="713" y="52"/>
                    </a:lnTo>
                    <a:lnTo>
                      <a:pt x="734" y="63"/>
                    </a:lnTo>
                    <a:lnTo>
                      <a:pt x="754" y="73"/>
                    </a:lnTo>
                    <a:lnTo>
                      <a:pt x="764" y="84"/>
                    </a:lnTo>
                    <a:lnTo>
                      <a:pt x="785" y="84"/>
                    </a:lnTo>
                    <a:lnTo>
                      <a:pt x="805" y="93"/>
                    </a:lnTo>
                    <a:lnTo>
                      <a:pt x="816" y="104"/>
                    </a:lnTo>
                    <a:lnTo>
                      <a:pt x="837" y="114"/>
                    </a:lnTo>
                    <a:lnTo>
                      <a:pt x="857" y="125"/>
                    </a:lnTo>
                    <a:lnTo>
                      <a:pt x="867" y="135"/>
                    </a:lnTo>
                    <a:lnTo>
                      <a:pt x="889" y="155"/>
                    </a:lnTo>
                    <a:lnTo>
                      <a:pt x="899" y="166"/>
                    </a:lnTo>
                    <a:lnTo>
                      <a:pt x="919" y="176"/>
                    </a:lnTo>
                    <a:lnTo>
                      <a:pt x="940" y="187"/>
                    </a:lnTo>
                    <a:lnTo>
                      <a:pt x="951" y="196"/>
                    </a:lnTo>
                    <a:lnTo>
                      <a:pt x="971" y="207"/>
                    </a:lnTo>
                    <a:lnTo>
                      <a:pt x="992" y="217"/>
                    </a:lnTo>
                    <a:lnTo>
                      <a:pt x="1002" y="228"/>
                    </a:lnTo>
                    <a:lnTo>
                      <a:pt x="1022" y="238"/>
                    </a:lnTo>
                    <a:lnTo>
                      <a:pt x="1033" y="258"/>
                    </a:lnTo>
                    <a:lnTo>
                      <a:pt x="1054" y="269"/>
                    </a:lnTo>
                    <a:lnTo>
                      <a:pt x="1063" y="279"/>
                    </a:lnTo>
                    <a:lnTo>
                      <a:pt x="1084" y="290"/>
                    </a:lnTo>
                    <a:lnTo>
                      <a:pt x="1105" y="300"/>
                    </a:lnTo>
                    <a:lnTo>
                      <a:pt x="1116" y="310"/>
                    </a:lnTo>
                    <a:lnTo>
                      <a:pt x="1136" y="331"/>
                    </a:lnTo>
                    <a:lnTo>
                      <a:pt x="1146" y="341"/>
                    </a:lnTo>
                    <a:lnTo>
                      <a:pt x="1167" y="352"/>
                    </a:lnTo>
                    <a:lnTo>
                      <a:pt x="1177" y="362"/>
                    </a:lnTo>
                    <a:lnTo>
                      <a:pt x="1198" y="372"/>
                    </a:lnTo>
                    <a:lnTo>
                      <a:pt x="1208" y="382"/>
                    </a:lnTo>
                    <a:lnTo>
                      <a:pt x="1228" y="393"/>
                    </a:lnTo>
                    <a:lnTo>
                      <a:pt x="1239" y="403"/>
                    </a:lnTo>
                    <a:lnTo>
                      <a:pt x="1260" y="423"/>
                    </a:lnTo>
                    <a:lnTo>
                      <a:pt x="1271" y="434"/>
                    </a:lnTo>
                    <a:lnTo>
                      <a:pt x="1271" y="434"/>
                    </a:lnTo>
                    <a:close/>
                  </a:path>
                </a:pathLst>
              </a:custGeom>
              <a:solidFill>
                <a:srgbClr val="A2765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42" name="Freeform 42"/>
              <p:cNvSpPr>
                <a:spLocks/>
              </p:cNvSpPr>
              <p:nvPr/>
            </p:nvSpPr>
            <p:spPr bwMode="auto">
              <a:xfrm>
                <a:off x="2360" y="2860"/>
                <a:ext cx="575" cy="523"/>
              </a:xfrm>
              <a:custGeom>
                <a:avLst/>
                <a:gdLst/>
                <a:ahLst/>
                <a:cxnLst>
                  <a:cxn ang="0">
                    <a:pos x="1322" y="497"/>
                  </a:cxn>
                  <a:cxn ang="0">
                    <a:pos x="1395" y="548"/>
                  </a:cxn>
                  <a:cxn ang="0">
                    <a:pos x="1466" y="620"/>
                  </a:cxn>
                  <a:cxn ang="0">
                    <a:pos x="1528" y="692"/>
                  </a:cxn>
                  <a:cxn ang="0">
                    <a:pos x="1590" y="765"/>
                  </a:cxn>
                  <a:cxn ang="0">
                    <a:pos x="1653" y="847"/>
                  </a:cxn>
                  <a:cxn ang="0">
                    <a:pos x="1715" y="941"/>
                  </a:cxn>
                  <a:cxn ang="0">
                    <a:pos x="1715" y="1033"/>
                  </a:cxn>
                  <a:cxn ang="0">
                    <a:pos x="1724" y="1136"/>
                  </a:cxn>
                  <a:cxn ang="0">
                    <a:pos x="1715" y="1230"/>
                  </a:cxn>
                  <a:cxn ang="0">
                    <a:pos x="1715" y="1323"/>
                  </a:cxn>
                  <a:cxn ang="0">
                    <a:pos x="1704" y="1415"/>
                  </a:cxn>
                  <a:cxn ang="0">
                    <a:pos x="1694" y="1519"/>
                  </a:cxn>
                  <a:cxn ang="0">
                    <a:pos x="1642" y="1571"/>
                  </a:cxn>
                  <a:cxn ang="0">
                    <a:pos x="1549" y="1550"/>
                  </a:cxn>
                  <a:cxn ang="0">
                    <a:pos x="1466" y="1529"/>
                  </a:cxn>
                  <a:cxn ang="0">
                    <a:pos x="1384" y="1498"/>
                  </a:cxn>
                  <a:cxn ang="0">
                    <a:pos x="1301" y="1457"/>
                  </a:cxn>
                  <a:cxn ang="0">
                    <a:pos x="1219" y="1426"/>
                  </a:cxn>
                  <a:cxn ang="0">
                    <a:pos x="1125" y="1406"/>
                  </a:cxn>
                  <a:cxn ang="0">
                    <a:pos x="1095" y="1344"/>
                  </a:cxn>
                  <a:cxn ang="0">
                    <a:pos x="1074" y="1241"/>
                  </a:cxn>
                  <a:cxn ang="0">
                    <a:pos x="1054" y="1147"/>
                  </a:cxn>
                  <a:cxn ang="0">
                    <a:pos x="1022" y="1065"/>
                  </a:cxn>
                  <a:cxn ang="0">
                    <a:pos x="992" y="971"/>
                  </a:cxn>
                  <a:cxn ang="0">
                    <a:pos x="940" y="889"/>
                  </a:cxn>
                  <a:cxn ang="0">
                    <a:pos x="889" y="806"/>
                  </a:cxn>
                  <a:cxn ang="0">
                    <a:pos x="826" y="733"/>
                  </a:cxn>
                  <a:cxn ang="0">
                    <a:pos x="754" y="662"/>
                  </a:cxn>
                  <a:cxn ang="0">
                    <a:pos x="681" y="651"/>
                  </a:cxn>
                  <a:cxn ang="0">
                    <a:pos x="578" y="630"/>
                  </a:cxn>
                  <a:cxn ang="0">
                    <a:pos x="485" y="620"/>
                  </a:cxn>
                  <a:cxn ang="0">
                    <a:pos x="382" y="610"/>
                  </a:cxn>
                  <a:cxn ang="0">
                    <a:pos x="290" y="620"/>
                  </a:cxn>
                  <a:cxn ang="0">
                    <a:pos x="187" y="651"/>
                  </a:cxn>
                  <a:cxn ang="0">
                    <a:pos x="124" y="630"/>
                  </a:cxn>
                  <a:cxn ang="0">
                    <a:pos x="62" y="548"/>
                  </a:cxn>
                  <a:cxn ang="0">
                    <a:pos x="11" y="455"/>
                  </a:cxn>
                  <a:cxn ang="0">
                    <a:pos x="41" y="383"/>
                  </a:cxn>
                  <a:cxn ang="0">
                    <a:pos x="124" y="310"/>
                  </a:cxn>
                  <a:cxn ang="0">
                    <a:pos x="196" y="248"/>
                  </a:cxn>
                  <a:cxn ang="0">
                    <a:pos x="269" y="186"/>
                  </a:cxn>
                  <a:cxn ang="0">
                    <a:pos x="341" y="135"/>
                  </a:cxn>
                  <a:cxn ang="0">
                    <a:pos x="423" y="73"/>
                  </a:cxn>
                  <a:cxn ang="0">
                    <a:pos x="506" y="21"/>
                  </a:cxn>
                  <a:cxn ang="0">
                    <a:pos x="578" y="10"/>
                  </a:cxn>
                  <a:cxn ang="0">
                    <a:pos x="672" y="53"/>
                  </a:cxn>
                  <a:cxn ang="0">
                    <a:pos x="754" y="94"/>
                  </a:cxn>
                  <a:cxn ang="0">
                    <a:pos x="837" y="145"/>
                  </a:cxn>
                  <a:cxn ang="0">
                    <a:pos x="919" y="207"/>
                  </a:cxn>
                  <a:cxn ang="0">
                    <a:pos x="1012" y="259"/>
                  </a:cxn>
                  <a:cxn ang="0">
                    <a:pos x="1084" y="321"/>
                  </a:cxn>
                  <a:cxn ang="0">
                    <a:pos x="1167" y="383"/>
                  </a:cxn>
                  <a:cxn ang="0">
                    <a:pos x="1239" y="445"/>
                  </a:cxn>
                </a:cxnLst>
                <a:rect l="0" t="0" r="r" b="b"/>
                <a:pathLst>
                  <a:path w="1724" h="1571">
                    <a:moveTo>
                      <a:pt x="1260" y="455"/>
                    </a:moveTo>
                    <a:lnTo>
                      <a:pt x="1271" y="465"/>
                    </a:lnTo>
                    <a:lnTo>
                      <a:pt x="1291" y="476"/>
                    </a:lnTo>
                    <a:lnTo>
                      <a:pt x="1301" y="486"/>
                    </a:lnTo>
                    <a:lnTo>
                      <a:pt x="1322" y="497"/>
                    </a:lnTo>
                    <a:lnTo>
                      <a:pt x="1333" y="506"/>
                    </a:lnTo>
                    <a:lnTo>
                      <a:pt x="1353" y="517"/>
                    </a:lnTo>
                    <a:lnTo>
                      <a:pt x="1363" y="527"/>
                    </a:lnTo>
                    <a:lnTo>
                      <a:pt x="1384" y="538"/>
                    </a:lnTo>
                    <a:lnTo>
                      <a:pt x="1395" y="548"/>
                    </a:lnTo>
                    <a:lnTo>
                      <a:pt x="1404" y="568"/>
                    </a:lnTo>
                    <a:lnTo>
                      <a:pt x="1425" y="579"/>
                    </a:lnTo>
                    <a:lnTo>
                      <a:pt x="1436" y="589"/>
                    </a:lnTo>
                    <a:lnTo>
                      <a:pt x="1446" y="600"/>
                    </a:lnTo>
                    <a:lnTo>
                      <a:pt x="1466" y="620"/>
                    </a:lnTo>
                    <a:lnTo>
                      <a:pt x="1477" y="630"/>
                    </a:lnTo>
                    <a:lnTo>
                      <a:pt x="1487" y="641"/>
                    </a:lnTo>
                    <a:lnTo>
                      <a:pt x="1507" y="662"/>
                    </a:lnTo>
                    <a:lnTo>
                      <a:pt x="1518" y="671"/>
                    </a:lnTo>
                    <a:lnTo>
                      <a:pt x="1528" y="692"/>
                    </a:lnTo>
                    <a:lnTo>
                      <a:pt x="1539" y="703"/>
                    </a:lnTo>
                    <a:lnTo>
                      <a:pt x="1559" y="713"/>
                    </a:lnTo>
                    <a:lnTo>
                      <a:pt x="1569" y="733"/>
                    </a:lnTo>
                    <a:lnTo>
                      <a:pt x="1580" y="744"/>
                    </a:lnTo>
                    <a:lnTo>
                      <a:pt x="1590" y="765"/>
                    </a:lnTo>
                    <a:lnTo>
                      <a:pt x="1601" y="786"/>
                    </a:lnTo>
                    <a:lnTo>
                      <a:pt x="1621" y="795"/>
                    </a:lnTo>
                    <a:lnTo>
                      <a:pt x="1632" y="817"/>
                    </a:lnTo>
                    <a:lnTo>
                      <a:pt x="1642" y="827"/>
                    </a:lnTo>
                    <a:lnTo>
                      <a:pt x="1653" y="847"/>
                    </a:lnTo>
                    <a:lnTo>
                      <a:pt x="1663" y="868"/>
                    </a:lnTo>
                    <a:lnTo>
                      <a:pt x="1673" y="889"/>
                    </a:lnTo>
                    <a:lnTo>
                      <a:pt x="1694" y="900"/>
                    </a:lnTo>
                    <a:lnTo>
                      <a:pt x="1704" y="920"/>
                    </a:lnTo>
                    <a:lnTo>
                      <a:pt x="1715" y="941"/>
                    </a:lnTo>
                    <a:lnTo>
                      <a:pt x="1715" y="941"/>
                    </a:lnTo>
                    <a:lnTo>
                      <a:pt x="1715" y="961"/>
                    </a:lnTo>
                    <a:lnTo>
                      <a:pt x="1715" y="982"/>
                    </a:lnTo>
                    <a:lnTo>
                      <a:pt x="1715" y="1012"/>
                    </a:lnTo>
                    <a:lnTo>
                      <a:pt x="1715" y="1033"/>
                    </a:lnTo>
                    <a:lnTo>
                      <a:pt x="1724" y="1054"/>
                    </a:lnTo>
                    <a:lnTo>
                      <a:pt x="1724" y="1074"/>
                    </a:lnTo>
                    <a:lnTo>
                      <a:pt x="1724" y="1095"/>
                    </a:lnTo>
                    <a:lnTo>
                      <a:pt x="1724" y="1116"/>
                    </a:lnTo>
                    <a:lnTo>
                      <a:pt x="1724" y="1136"/>
                    </a:lnTo>
                    <a:lnTo>
                      <a:pt x="1724" y="1157"/>
                    </a:lnTo>
                    <a:lnTo>
                      <a:pt x="1724" y="1168"/>
                    </a:lnTo>
                    <a:lnTo>
                      <a:pt x="1724" y="1188"/>
                    </a:lnTo>
                    <a:lnTo>
                      <a:pt x="1715" y="1209"/>
                    </a:lnTo>
                    <a:lnTo>
                      <a:pt x="1715" y="1230"/>
                    </a:lnTo>
                    <a:lnTo>
                      <a:pt x="1715" y="1250"/>
                    </a:lnTo>
                    <a:lnTo>
                      <a:pt x="1715" y="1261"/>
                    </a:lnTo>
                    <a:lnTo>
                      <a:pt x="1715" y="1282"/>
                    </a:lnTo>
                    <a:lnTo>
                      <a:pt x="1715" y="1302"/>
                    </a:lnTo>
                    <a:lnTo>
                      <a:pt x="1715" y="1323"/>
                    </a:lnTo>
                    <a:lnTo>
                      <a:pt x="1715" y="1344"/>
                    </a:lnTo>
                    <a:lnTo>
                      <a:pt x="1704" y="1353"/>
                    </a:lnTo>
                    <a:lnTo>
                      <a:pt x="1704" y="1374"/>
                    </a:lnTo>
                    <a:lnTo>
                      <a:pt x="1704" y="1395"/>
                    </a:lnTo>
                    <a:lnTo>
                      <a:pt x="1704" y="1415"/>
                    </a:lnTo>
                    <a:lnTo>
                      <a:pt x="1704" y="1436"/>
                    </a:lnTo>
                    <a:lnTo>
                      <a:pt x="1694" y="1457"/>
                    </a:lnTo>
                    <a:lnTo>
                      <a:pt x="1694" y="1477"/>
                    </a:lnTo>
                    <a:lnTo>
                      <a:pt x="1694" y="1498"/>
                    </a:lnTo>
                    <a:lnTo>
                      <a:pt x="1694" y="1519"/>
                    </a:lnTo>
                    <a:lnTo>
                      <a:pt x="1694" y="1539"/>
                    </a:lnTo>
                    <a:lnTo>
                      <a:pt x="1683" y="1571"/>
                    </a:lnTo>
                    <a:lnTo>
                      <a:pt x="1683" y="1571"/>
                    </a:lnTo>
                    <a:lnTo>
                      <a:pt x="1663" y="1571"/>
                    </a:lnTo>
                    <a:lnTo>
                      <a:pt x="1642" y="1571"/>
                    </a:lnTo>
                    <a:lnTo>
                      <a:pt x="1621" y="1560"/>
                    </a:lnTo>
                    <a:lnTo>
                      <a:pt x="1601" y="1560"/>
                    </a:lnTo>
                    <a:lnTo>
                      <a:pt x="1590" y="1560"/>
                    </a:lnTo>
                    <a:lnTo>
                      <a:pt x="1569" y="1560"/>
                    </a:lnTo>
                    <a:lnTo>
                      <a:pt x="1549" y="1550"/>
                    </a:lnTo>
                    <a:lnTo>
                      <a:pt x="1528" y="1550"/>
                    </a:lnTo>
                    <a:lnTo>
                      <a:pt x="1518" y="1539"/>
                    </a:lnTo>
                    <a:lnTo>
                      <a:pt x="1498" y="1539"/>
                    </a:lnTo>
                    <a:lnTo>
                      <a:pt x="1477" y="1529"/>
                    </a:lnTo>
                    <a:lnTo>
                      <a:pt x="1466" y="1529"/>
                    </a:lnTo>
                    <a:lnTo>
                      <a:pt x="1446" y="1519"/>
                    </a:lnTo>
                    <a:lnTo>
                      <a:pt x="1436" y="1519"/>
                    </a:lnTo>
                    <a:lnTo>
                      <a:pt x="1415" y="1509"/>
                    </a:lnTo>
                    <a:lnTo>
                      <a:pt x="1404" y="1498"/>
                    </a:lnTo>
                    <a:lnTo>
                      <a:pt x="1384" y="1498"/>
                    </a:lnTo>
                    <a:lnTo>
                      <a:pt x="1374" y="1488"/>
                    </a:lnTo>
                    <a:lnTo>
                      <a:pt x="1353" y="1477"/>
                    </a:lnTo>
                    <a:lnTo>
                      <a:pt x="1333" y="1467"/>
                    </a:lnTo>
                    <a:lnTo>
                      <a:pt x="1322" y="1467"/>
                    </a:lnTo>
                    <a:lnTo>
                      <a:pt x="1301" y="1457"/>
                    </a:lnTo>
                    <a:lnTo>
                      <a:pt x="1291" y="1447"/>
                    </a:lnTo>
                    <a:lnTo>
                      <a:pt x="1271" y="1447"/>
                    </a:lnTo>
                    <a:lnTo>
                      <a:pt x="1250" y="1436"/>
                    </a:lnTo>
                    <a:lnTo>
                      <a:pt x="1239" y="1426"/>
                    </a:lnTo>
                    <a:lnTo>
                      <a:pt x="1219" y="1426"/>
                    </a:lnTo>
                    <a:lnTo>
                      <a:pt x="1198" y="1415"/>
                    </a:lnTo>
                    <a:lnTo>
                      <a:pt x="1177" y="1415"/>
                    </a:lnTo>
                    <a:lnTo>
                      <a:pt x="1167" y="1406"/>
                    </a:lnTo>
                    <a:lnTo>
                      <a:pt x="1146" y="1406"/>
                    </a:lnTo>
                    <a:lnTo>
                      <a:pt x="1125" y="1406"/>
                    </a:lnTo>
                    <a:lnTo>
                      <a:pt x="1105" y="1395"/>
                    </a:lnTo>
                    <a:lnTo>
                      <a:pt x="1105" y="1395"/>
                    </a:lnTo>
                    <a:lnTo>
                      <a:pt x="1095" y="1374"/>
                    </a:lnTo>
                    <a:lnTo>
                      <a:pt x="1095" y="1364"/>
                    </a:lnTo>
                    <a:lnTo>
                      <a:pt x="1095" y="1344"/>
                    </a:lnTo>
                    <a:lnTo>
                      <a:pt x="1084" y="1323"/>
                    </a:lnTo>
                    <a:lnTo>
                      <a:pt x="1084" y="1302"/>
                    </a:lnTo>
                    <a:lnTo>
                      <a:pt x="1084" y="1282"/>
                    </a:lnTo>
                    <a:lnTo>
                      <a:pt x="1074" y="1261"/>
                    </a:lnTo>
                    <a:lnTo>
                      <a:pt x="1074" y="1241"/>
                    </a:lnTo>
                    <a:lnTo>
                      <a:pt x="1074" y="1230"/>
                    </a:lnTo>
                    <a:lnTo>
                      <a:pt x="1063" y="1209"/>
                    </a:lnTo>
                    <a:lnTo>
                      <a:pt x="1063" y="1188"/>
                    </a:lnTo>
                    <a:lnTo>
                      <a:pt x="1054" y="1168"/>
                    </a:lnTo>
                    <a:lnTo>
                      <a:pt x="1054" y="1147"/>
                    </a:lnTo>
                    <a:lnTo>
                      <a:pt x="1043" y="1136"/>
                    </a:lnTo>
                    <a:lnTo>
                      <a:pt x="1043" y="1116"/>
                    </a:lnTo>
                    <a:lnTo>
                      <a:pt x="1033" y="1095"/>
                    </a:lnTo>
                    <a:lnTo>
                      <a:pt x="1033" y="1074"/>
                    </a:lnTo>
                    <a:lnTo>
                      <a:pt x="1022" y="1065"/>
                    </a:lnTo>
                    <a:lnTo>
                      <a:pt x="1012" y="1044"/>
                    </a:lnTo>
                    <a:lnTo>
                      <a:pt x="1012" y="1023"/>
                    </a:lnTo>
                    <a:lnTo>
                      <a:pt x="1002" y="1003"/>
                    </a:lnTo>
                    <a:lnTo>
                      <a:pt x="992" y="992"/>
                    </a:lnTo>
                    <a:lnTo>
                      <a:pt x="992" y="971"/>
                    </a:lnTo>
                    <a:lnTo>
                      <a:pt x="981" y="951"/>
                    </a:lnTo>
                    <a:lnTo>
                      <a:pt x="971" y="941"/>
                    </a:lnTo>
                    <a:lnTo>
                      <a:pt x="960" y="920"/>
                    </a:lnTo>
                    <a:lnTo>
                      <a:pt x="951" y="900"/>
                    </a:lnTo>
                    <a:lnTo>
                      <a:pt x="940" y="889"/>
                    </a:lnTo>
                    <a:lnTo>
                      <a:pt x="930" y="868"/>
                    </a:lnTo>
                    <a:lnTo>
                      <a:pt x="919" y="858"/>
                    </a:lnTo>
                    <a:lnTo>
                      <a:pt x="909" y="838"/>
                    </a:lnTo>
                    <a:lnTo>
                      <a:pt x="899" y="827"/>
                    </a:lnTo>
                    <a:lnTo>
                      <a:pt x="889" y="806"/>
                    </a:lnTo>
                    <a:lnTo>
                      <a:pt x="878" y="795"/>
                    </a:lnTo>
                    <a:lnTo>
                      <a:pt x="867" y="775"/>
                    </a:lnTo>
                    <a:lnTo>
                      <a:pt x="857" y="765"/>
                    </a:lnTo>
                    <a:lnTo>
                      <a:pt x="846" y="744"/>
                    </a:lnTo>
                    <a:lnTo>
                      <a:pt x="826" y="733"/>
                    </a:lnTo>
                    <a:lnTo>
                      <a:pt x="816" y="724"/>
                    </a:lnTo>
                    <a:lnTo>
                      <a:pt x="805" y="703"/>
                    </a:lnTo>
                    <a:lnTo>
                      <a:pt x="785" y="692"/>
                    </a:lnTo>
                    <a:lnTo>
                      <a:pt x="775" y="682"/>
                    </a:lnTo>
                    <a:lnTo>
                      <a:pt x="754" y="662"/>
                    </a:lnTo>
                    <a:lnTo>
                      <a:pt x="754" y="662"/>
                    </a:lnTo>
                    <a:lnTo>
                      <a:pt x="734" y="662"/>
                    </a:lnTo>
                    <a:lnTo>
                      <a:pt x="713" y="662"/>
                    </a:lnTo>
                    <a:lnTo>
                      <a:pt x="702" y="651"/>
                    </a:lnTo>
                    <a:lnTo>
                      <a:pt x="681" y="651"/>
                    </a:lnTo>
                    <a:lnTo>
                      <a:pt x="661" y="641"/>
                    </a:lnTo>
                    <a:lnTo>
                      <a:pt x="640" y="641"/>
                    </a:lnTo>
                    <a:lnTo>
                      <a:pt x="620" y="641"/>
                    </a:lnTo>
                    <a:lnTo>
                      <a:pt x="599" y="630"/>
                    </a:lnTo>
                    <a:lnTo>
                      <a:pt x="578" y="630"/>
                    </a:lnTo>
                    <a:lnTo>
                      <a:pt x="558" y="630"/>
                    </a:lnTo>
                    <a:lnTo>
                      <a:pt x="537" y="620"/>
                    </a:lnTo>
                    <a:lnTo>
                      <a:pt x="527" y="620"/>
                    </a:lnTo>
                    <a:lnTo>
                      <a:pt x="506" y="620"/>
                    </a:lnTo>
                    <a:lnTo>
                      <a:pt x="485" y="620"/>
                    </a:lnTo>
                    <a:lnTo>
                      <a:pt x="464" y="620"/>
                    </a:lnTo>
                    <a:lnTo>
                      <a:pt x="444" y="610"/>
                    </a:lnTo>
                    <a:lnTo>
                      <a:pt x="423" y="610"/>
                    </a:lnTo>
                    <a:lnTo>
                      <a:pt x="403" y="610"/>
                    </a:lnTo>
                    <a:lnTo>
                      <a:pt x="382" y="610"/>
                    </a:lnTo>
                    <a:lnTo>
                      <a:pt x="361" y="610"/>
                    </a:lnTo>
                    <a:lnTo>
                      <a:pt x="341" y="620"/>
                    </a:lnTo>
                    <a:lnTo>
                      <a:pt x="320" y="620"/>
                    </a:lnTo>
                    <a:lnTo>
                      <a:pt x="299" y="620"/>
                    </a:lnTo>
                    <a:lnTo>
                      <a:pt x="290" y="620"/>
                    </a:lnTo>
                    <a:lnTo>
                      <a:pt x="269" y="630"/>
                    </a:lnTo>
                    <a:lnTo>
                      <a:pt x="248" y="630"/>
                    </a:lnTo>
                    <a:lnTo>
                      <a:pt x="228" y="641"/>
                    </a:lnTo>
                    <a:lnTo>
                      <a:pt x="207" y="641"/>
                    </a:lnTo>
                    <a:lnTo>
                      <a:pt x="187" y="651"/>
                    </a:lnTo>
                    <a:lnTo>
                      <a:pt x="176" y="662"/>
                    </a:lnTo>
                    <a:lnTo>
                      <a:pt x="155" y="662"/>
                    </a:lnTo>
                    <a:lnTo>
                      <a:pt x="155" y="662"/>
                    </a:lnTo>
                    <a:lnTo>
                      <a:pt x="134" y="651"/>
                    </a:lnTo>
                    <a:lnTo>
                      <a:pt x="124" y="630"/>
                    </a:lnTo>
                    <a:lnTo>
                      <a:pt x="114" y="620"/>
                    </a:lnTo>
                    <a:lnTo>
                      <a:pt x="93" y="600"/>
                    </a:lnTo>
                    <a:lnTo>
                      <a:pt x="82" y="589"/>
                    </a:lnTo>
                    <a:lnTo>
                      <a:pt x="73" y="568"/>
                    </a:lnTo>
                    <a:lnTo>
                      <a:pt x="62" y="548"/>
                    </a:lnTo>
                    <a:lnTo>
                      <a:pt x="41" y="538"/>
                    </a:lnTo>
                    <a:lnTo>
                      <a:pt x="31" y="517"/>
                    </a:lnTo>
                    <a:lnTo>
                      <a:pt x="31" y="497"/>
                    </a:lnTo>
                    <a:lnTo>
                      <a:pt x="20" y="476"/>
                    </a:lnTo>
                    <a:lnTo>
                      <a:pt x="11" y="455"/>
                    </a:lnTo>
                    <a:lnTo>
                      <a:pt x="11" y="435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20" y="403"/>
                    </a:lnTo>
                    <a:lnTo>
                      <a:pt x="41" y="383"/>
                    </a:lnTo>
                    <a:lnTo>
                      <a:pt x="52" y="372"/>
                    </a:lnTo>
                    <a:lnTo>
                      <a:pt x="73" y="351"/>
                    </a:lnTo>
                    <a:lnTo>
                      <a:pt x="93" y="341"/>
                    </a:lnTo>
                    <a:lnTo>
                      <a:pt x="103" y="331"/>
                    </a:lnTo>
                    <a:lnTo>
                      <a:pt x="124" y="310"/>
                    </a:lnTo>
                    <a:lnTo>
                      <a:pt x="134" y="300"/>
                    </a:lnTo>
                    <a:lnTo>
                      <a:pt x="155" y="289"/>
                    </a:lnTo>
                    <a:lnTo>
                      <a:pt x="166" y="269"/>
                    </a:lnTo>
                    <a:lnTo>
                      <a:pt x="176" y="259"/>
                    </a:lnTo>
                    <a:lnTo>
                      <a:pt x="196" y="248"/>
                    </a:lnTo>
                    <a:lnTo>
                      <a:pt x="207" y="238"/>
                    </a:lnTo>
                    <a:lnTo>
                      <a:pt x="228" y="227"/>
                    </a:lnTo>
                    <a:lnTo>
                      <a:pt x="238" y="207"/>
                    </a:lnTo>
                    <a:lnTo>
                      <a:pt x="258" y="197"/>
                    </a:lnTo>
                    <a:lnTo>
                      <a:pt x="269" y="186"/>
                    </a:lnTo>
                    <a:lnTo>
                      <a:pt x="279" y="176"/>
                    </a:lnTo>
                    <a:lnTo>
                      <a:pt x="299" y="165"/>
                    </a:lnTo>
                    <a:lnTo>
                      <a:pt x="310" y="156"/>
                    </a:lnTo>
                    <a:lnTo>
                      <a:pt x="331" y="145"/>
                    </a:lnTo>
                    <a:lnTo>
                      <a:pt x="341" y="135"/>
                    </a:lnTo>
                    <a:lnTo>
                      <a:pt x="361" y="124"/>
                    </a:lnTo>
                    <a:lnTo>
                      <a:pt x="372" y="114"/>
                    </a:lnTo>
                    <a:lnTo>
                      <a:pt x="393" y="94"/>
                    </a:lnTo>
                    <a:lnTo>
                      <a:pt x="403" y="83"/>
                    </a:lnTo>
                    <a:lnTo>
                      <a:pt x="423" y="73"/>
                    </a:lnTo>
                    <a:lnTo>
                      <a:pt x="434" y="62"/>
                    </a:lnTo>
                    <a:lnTo>
                      <a:pt x="455" y="53"/>
                    </a:lnTo>
                    <a:lnTo>
                      <a:pt x="475" y="42"/>
                    </a:lnTo>
                    <a:lnTo>
                      <a:pt x="496" y="32"/>
                    </a:lnTo>
                    <a:lnTo>
                      <a:pt x="506" y="21"/>
                    </a:lnTo>
                    <a:lnTo>
                      <a:pt x="527" y="1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69" y="0"/>
                    </a:lnTo>
                    <a:lnTo>
                      <a:pt x="578" y="10"/>
                    </a:lnTo>
                    <a:lnTo>
                      <a:pt x="599" y="21"/>
                    </a:lnTo>
                    <a:lnTo>
                      <a:pt x="620" y="21"/>
                    </a:lnTo>
                    <a:lnTo>
                      <a:pt x="630" y="32"/>
                    </a:lnTo>
                    <a:lnTo>
                      <a:pt x="651" y="42"/>
                    </a:lnTo>
                    <a:lnTo>
                      <a:pt x="672" y="53"/>
                    </a:lnTo>
                    <a:lnTo>
                      <a:pt x="681" y="62"/>
                    </a:lnTo>
                    <a:lnTo>
                      <a:pt x="702" y="62"/>
                    </a:lnTo>
                    <a:lnTo>
                      <a:pt x="723" y="73"/>
                    </a:lnTo>
                    <a:lnTo>
                      <a:pt x="734" y="83"/>
                    </a:lnTo>
                    <a:lnTo>
                      <a:pt x="754" y="94"/>
                    </a:lnTo>
                    <a:lnTo>
                      <a:pt x="775" y="104"/>
                    </a:lnTo>
                    <a:lnTo>
                      <a:pt x="785" y="114"/>
                    </a:lnTo>
                    <a:lnTo>
                      <a:pt x="805" y="124"/>
                    </a:lnTo>
                    <a:lnTo>
                      <a:pt x="826" y="135"/>
                    </a:lnTo>
                    <a:lnTo>
                      <a:pt x="837" y="145"/>
                    </a:lnTo>
                    <a:lnTo>
                      <a:pt x="857" y="156"/>
                    </a:lnTo>
                    <a:lnTo>
                      <a:pt x="878" y="165"/>
                    </a:lnTo>
                    <a:lnTo>
                      <a:pt x="889" y="176"/>
                    </a:lnTo>
                    <a:lnTo>
                      <a:pt x="909" y="197"/>
                    </a:lnTo>
                    <a:lnTo>
                      <a:pt x="919" y="207"/>
                    </a:lnTo>
                    <a:lnTo>
                      <a:pt x="940" y="218"/>
                    </a:lnTo>
                    <a:lnTo>
                      <a:pt x="960" y="227"/>
                    </a:lnTo>
                    <a:lnTo>
                      <a:pt x="971" y="238"/>
                    </a:lnTo>
                    <a:lnTo>
                      <a:pt x="992" y="248"/>
                    </a:lnTo>
                    <a:lnTo>
                      <a:pt x="1012" y="259"/>
                    </a:lnTo>
                    <a:lnTo>
                      <a:pt x="1022" y="279"/>
                    </a:lnTo>
                    <a:lnTo>
                      <a:pt x="1043" y="289"/>
                    </a:lnTo>
                    <a:lnTo>
                      <a:pt x="1054" y="300"/>
                    </a:lnTo>
                    <a:lnTo>
                      <a:pt x="1074" y="310"/>
                    </a:lnTo>
                    <a:lnTo>
                      <a:pt x="1084" y="321"/>
                    </a:lnTo>
                    <a:lnTo>
                      <a:pt x="1105" y="331"/>
                    </a:lnTo>
                    <a:lnTo>
                      <a:pt x="1116" y="351"/>
                    </a:lnTo>
                    <a:lnTo>
                      <a:pt x="1136" y="362"/>
                    </a:lnTo>
                    <a:lnTo>
                      <a:pt x="1146" y="372"/>
                    </a:lnTo>
                    <a:lnTo>
                      <a:pt x="1167" y="383"/>
                    </a:lnTo>
                    <a:lnTo>
                      <a:pt x="1177" y="392"/>
                    </a:lnTo>
                    <a:lnTo>
                      <a:pt x="1198" y="403"/>
                    </a:lnTo>
                    <a:lnTo>
                      <a:pt x="1208" y="413"/>
                    </a:lnTo>
                    <a:lnTo>
                      <a:pt x="1228" y="424"/>
                    </a:lnTo>
                    <a:lnTo>
                      <a:pt x="1239" y="445"/>
                    </a:lnTo>
                    <a:lnTo>
                      <a:pt x="1260" y="455"/>
                    </a:lnTo>
                    <a:lnTo>
                      <a:pt x="1260" y="455"/>
                    </a:lnTo>
                    <a:close/>
                  </a:path>
                </a:pathLst>
              </a:custGeom>
              <a:solidFill>
                <a:srgbClr val="A4795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43" name="Freeform 43"/>
              <p:cNvSpPr>
                <a:spLocks/>
              </p:cNvSpPr>
              <p:nvPr/>
            </p:nvSpPr>
            <p:spPr bwMode="auto">
              <a:xfrm>
                <a:off x="2360" y="2870"/>
                <a:ext cx="558" cy="510"/>
              </a:xfrm>
              <a:custGeom>
                <a:avLst/>
                <a:gdLst/>
                <a:ahLst/>
                <a:cxnLst>
                  <a:cxn ang="0">
                    <a:pos x="1301" y="516"/>
                  </a:cxn>
                  <a:cxn ang="0">
                    <a:pos x="1374" y="578"/>
                  </a:cxn>
                  <a:cxn ang="0">
                    <a:pos x="1436" y="639"/>
                  </a:cxn>
                  <a:cxn ang="0">
                    <a:pos x="1498" y="722"/>
                  </a:cxn>
                  <a:cxn ang="0">
                    <a:pos x="1559" y="806"/>
                  </a:cxn>
                  <a:cxn ang="0">
                    <a:pos x="1621" y="888"/>
                  </a:cxn>
                  <a:cxn ang="0">
                    <a:pos x="1663" y="980"/>
                  </a:cxn>
                  <a:cxn ang="0">
                    <a:pos x="1663" y="1094"/>
                  </a:cxn>
                  <a:cxn ang="0">
                    <a:pos x="1673" y="1188"/>
                  </a:cxn>
                  <a:cxn ang="0">
                    <a:pos x="1663" y="1270"/>
                  </a:cxn>
                  <a:cxn ang="0">
                    <a:pos x="1663" y="1363"/>
                  </a:cxn>
                  <a:cxn ang="0">
                    <a:pos x="1653" y="1477"/>
                  </a:cxn>
                  <a:cxn ang="0">
                    <a:pos x="1601" y="1528"/>
                  </a:cxn>
                  <a:cxn ang="0">
                    <a:pos x="1507" y="1507"/>
                  </a:cxn>
                  <a:cxn ang="0">
                    <a:pos x="1425" y="1487"/>
                  </a:cxn>
                  <a:cxn ang="0">
                    <a:pos x="1353" y="1445"/>
                  </a:cxn>
                  <a:cxn ang="0">
                    <a:pos x="1271" y="1415"/>
                  </a:cxn>
                  <a:cxn ang="0">
                    <a:pos x="1187" y="1383"/>
                  </a:cxn>
                  <a:cxn ang="0">
                    <a:pos x="1105" y="1363"/>
                  </a:cxn>
                  <a:cxn ang="0">
                    <a:pos x="1084" y="1270"/>
                  </a:cxn>
                  <a:cxn ang="0">
                    <a:pos x="1063" y="1177"/>
                  </a:cxn>
                  <a:cxn ang="0">
                    <a:pos x="1043" y="1084"/>
                  </a:cxn>
                  <a:cxn ang="0">
                    <a:pos x="1012" y="991"/>
                  </a:cxn>
                  <a:cxn ang="0">
                    <a:pos x="971" y="909"/>
                  </a:cxn>
                  <a:cxn ang="0">
                    <a:pos x="919" y="826"/>
                  </a:cxn>
                  <a:cxn ang="0">
                    <a:pos x="867" y="743"/>
                  </a:cxn>
                  <a:cxn ang="0">
                    <a:pos x="805" y="671"/>
                  </a:cxn>
                  <a:cxn ang="0">
                    <a:pos x="734" y="630"/>
                  </a:cxn>
                  <a:cxn ang="0">
                    <a:pos x="640" y="609"/>
                  </a:cxn>
                  <a:cxn ang="0">
                    <a:pos x="537" y="588"/>
                  </a:cxn>
                  <a:cxn ang="0">
                    <a:pos x="444" y="578"/>
                  </a:cxn>
                  <a:cxn ang="0">
                    <a:pos x="341" y="588"/>
                  </a:cxn>
                  <a:cxn ang="0">
                    <a:pos x="248" y="598"/>
                  </a:cxn>
                  <a:cxn ang="0">
                    <a:pos x="155" y="630"/>
                  </a:cxn>
                  <a:cxn ang="0">
                    <a:pos x="93" y="568"/>
                  </a:cxn>
                  <a:cxn ang="0">
                    <a:pos x="31" y="485"/>
                  </a:cxn>
                  <a:cxn ang="0">
                    <a:pos x="0" y="381"/>
                  </a:cxn>
                  <a:cxn ang="0">
                    <a:pos x="73" y="319"/>
                  </a:cxn>
                  <a:cxn ang="0">
                    <a:pos x="155" y="257"/>
                  </a:cxn>
                  <a:cxn ang="0">
                    <a:pos x="217" y="195"/>
                  </a:cxn>
                  <a:cxn ang="0">
                    <a:pos x="290" y="144"/>
                  </a:cxn>
                  <a:cxn ang="0">
                    <a:pos x="361" y="82"/>
                  </a:cxn>
                  <a:cxn ang="0">
                    <a:pos x="444" y="30"/>
                  </a:cxn>
                  <a:cxn ang="0">
                    <a:pos x="516" y="0"/>
                  </a:cxn>
                  <a:cxn ang="0">
                    <a:pos x="610" y="41"/>
                  </a:cxn>
                  <a:cxn ang="0">
                    <a:pos x="692" y="82"/>
                  </a:cxn>
                  <a:cxn ang="0">
                    <a:pos x="785" y="133"/>
                  </a:cxn>
                  <a:cxn ang="0">
                    <a:pos x="867" y="195"/>
                  </a:cxn>
                  <a:cxn ang="0">
                    <a:pos x="960" y="257"/>
                  </a:cxn>
                  <a:cxn ang="0">
                    <a:pos x="1043" y="319"/>
                  </a:cxn>
                  <a:cxn ang="0">
                    <a:pos x="1116" y="381"/>
                  </a:cxn>
                  <a:cxn ang="0">
                    <a:pos x="1198" y="433"/>
                  </a:cxn>
                </a:cxnLst>
                <a:rect l="0" t="0" r="r" b="b"/>
                <a:pathLst>
                  <a:path w="1673" h="1528">
                    <a:moveTo>
                      <a:pt x="1239" y="474"/>
                    </a:moveTo>
                    <a:lnTo>
                      <a:pt x="1250" y="485"/>
                    </a:lnTo>
                    <a:lnTo>
                      <a:pt x="1271" y="495"/>
                    </a:lnTo>
                    <a:lnTo>
                      <a:pt x="1281" y="506"/>
                    </a:lnTo>
                    <a:lnTo>
                      <a:pt x="1301" y="516"/>
                    </a:lnTo>
                    <a:lnTo>
                      <a:pt x="1312" y="527"/>
                    </a:lnTo>
                    <a:lnTo>
                      <a:pt x="1333" y="536"/>
                    </a:lnTo>
                    <a:lnTo>
                      <a:pt x="1342" y="547"/>
                    </a:lnTo>
                    <a:lnTo>
                      <a:pt x="1353" y="568"/>
                    </a:lnTo>
                    <a:lnTo>
                      <a:pt x="1374" y="578"/>
                    </a:lnTo>
                    <a:lnTo>
                      <a:pt x="1384" y="588"/>
                    </a:lnTo>
                    <a:lnTo>
                      <a:pt x="1395" y="598"/>
                    </a:lnTo>
                    <a:lnTo>
                      <a:pt x="1415" y="619"/>
                    </a:lnTo>
                    <a:lnTo>
                      <a:pt x="1425" y="630"/>
                    </a:lnTo>
                    <a:lnTo>
                      <a:pt x="1436" y="639"/>
                    </a:lnTo>
                    <a:lnTo>
                      <a:pt x="1446" y="660"/>
                    </a:lnTo>
                    <a:lnTo>
                      <a:pt x="1456" y="671"/>
                    </a:lnTo>
                    <a:lnTo>
                      <a:pt x="1477" y="692"/>
                    </a:lnTo>
                    <a:lnTo>
                      <a:pt x="1487" y="701"/>
                    </a:lnTo>
                    <a:lnTo>
                      <a:pt x="1498" y="722"/>
                    </a:lnTo>
                    <a:lnTo>
                      <a:pt x="1507" y="733"/>
                    </a:lnTo>
                    <a:lnTo>
                      <a:pt x="1518" y="754"/>
                    </a:lnTo>
                    <a:lnTo>
                      <a:pt x="1539" y="763"/>
                    </a:lnTo>
                    <a:lnTo>
                      <a:pt x="1549" y="785"/>
                    </a:lnTo>
                    <a:lnTo>
                      <a:pt x="1559" y="806"/>
                    </a:lnTo>
                    <a:lnTo>
                      <a:pt x="1569" y="815"/>
                    </a:lnTo>
                    <a:lnTo>
                      <a:pt x="1580" y="836"/>
                    </a:lnTo>
                    <a:lnTo>
                      <a:pt x="1590" y="857"/>
                    </a:lnTo>
                    <a:lnTo>
                      <a:pt x="1612" y="877"/>
                    </a:lnTo>
                    <a:lnTo>
                      <a:pt x="1621" y="888"/>
                    </a:lnTo>
                    <a:lnTo>
                      <a:pt x="1632" y="909"/>
                    </a:lnTo>
                    <a:lnTo>
                      <a:pt x="1642" y="929"/>
                    </a:lnTo>
                    <a:lnTo>
                      <a:pt x="1653" y="950"/>
                    </a:lnTo>
                    <a:lnTo>
                      <a:pt x="1653" y="950"/>
                    </a:lnTo>
                    <a:lnTo>
                      <a:pt x="1663" y="980"/>
                    </a:lnTo>
                    <a:lnTo>
                      <a:pt x="1663" y="1001"/>
                    </a:lnTo>
                    <a:lnTo>
                      <a:pt x="1663" y="1022"/>
                    </a:lnTo>
                    <a:lnTo>
                      <a:pt x="1663" y="1053"/>
                    </a:lnTo>
                    <a:lnTo>
                      <a:pt x="1663" y="1074"/>
                    </a:lnTo>
                    <a:lnTo>
                      <a:pt x="1663" y="1094"/>
                    </a:lnTo>
                    <a:lnTo>
                      <a:pt x="1673" y="1115"/>
                    </a:lnTo>
                    <a:lnTo>
                      <a:pt x="1673" y="1136"/>
                    </a:lnTo>
                    <a:lnTo>
                      <a:pt x="1673" y="1146"/>
                    </a:lnTo>
                    <a:lnTo>
                      <a:pt x="1673" y="1166"/>
                    </a:lnTo>
                    <a:lnTo>
                      <a:pt x="1673" y="1188"/>
                    </a:lnTo>
                    <a:lnTo>
                      <a:pt x="1673" y="1209"/>
                    </a:lnTo>
                    <a:lnTo>
                      <a:pt x="1673" y="1218"/>
                    </a:lnTo>
                    <a:lnTo>
                      <a:pt x="1673" y="1239"/>
                    </a:lnTo>
                    <a:lnTo>
                      <a:pt x="1673" y="1260"/>
                    </a:lnTo>
                    <a:lnTo>
                      <a:pt x="1663" y="1270"/>
                    </a:lnTo>
                    <a:lnTo>
                      <a:pt x="1663" y="1291"/>
                    </a:lnTo>
                    <a:lnTo>
                      <a:pt x="1663" y="1312"/>
                    </a:lnTo>
                    <a:lnTo>
                      <a:pt x="1663" y="1332"/>
                    </a:lnTo>
                    <a:lnTo>
                      <a:pt x="1663" y="1353"/>
                    </a:lnTo>
                    <a:lnTo>
                      <a:pt x="1663" y="1363"/>
                    </a:lnTo>
                    <a:lnTo>
                      <a:pt x="1663" y="1383"/>
                    </a:lnTo>
                    <a:lnTo>
                      <a:pt x="1663" y="1404"/>
                    </a:lnTo>
                    <a:lnTo>
                      <a:pt x="1653" y="1425"/>
                    </a:lnTo>
                    <a:lnTo>
                      <a:pt x="1653" y="1456"/>
                    </a:lnTo>
                    <a:lnTo>
                      <a:pt x="1653" y="1477"/>
                    </a:lnTo>
                    <a:lnTo>
                      <a:pt x="1653" y="1497"/>
                    </a:lnTo>
                    <a:lnTo>
                      <a:pt x="1653" y="1528"/>
                    </a:lnTo>
                    <a:lnTo>
                      <a:pt x="1653" y="1528"/>
                    </a:lnTo>
                    <a:lnTo>
                      <a:pt x="1621" y="1528"/>
                    </a:lnTo>
                    <a:lnTo>
                      <a:pt x="1601" y="1528"/>
                    </a:lnTo>
                    <a:lnTo>
                      <a:pt x="1580" y="1518"/>
                    </a:lnTo>
                    <a:lnTo>
                      <a:pt x="1559" y="1518"/>
                    </a:lnTo>
                    <a:lnTo>
                      <a:pt x="1539" y="1518"/>
                    </a:lnTo>
                    <a:lnTo>
                      <a:pt x="1528" y="1518"/>
                    </a:lnTo>
                    <a:lnTo>
                      <a:pt x="1507" y="1507"/>
                    </a:lnTo>
                    <a:lnTo>
                      <a:pt x="1487" y="1507"/>
                    </a:lnTo>
                    <a:lnTo>
                      <a:pt x="1477" y="1497"/>
                    </a:lnTo>
                    <a:lnTo>
                      <a:pt x="1456" y="1497"/>
                    </a:lnTo>
                    <a:lnTo>
                      <a:pt x="1446" y="1487"/>
                    </a:lnTo>
                    <a:lnTo>
                      <a:pt x="1425" y="1487"/>
                    </a:lnTo>
                    <a:lnTo>
                      <a:pt x="1415" y="1477"/>
                    </a:lnTo>
                    <a:lnTo>
                      <a:pt x="1395" y="1466"/>
                    </a:lnTo>
                    <a:lnTo>
                      <a:pt x="1384" y="1466"/>
                    </a:lnTo>
                    <a:lnTo>
                      <a:pt x="1363" y="1456"/>
                    </a:lnTo>
                    <a:lnTo>
                      <a:pt x="1353" y="1445"/>
                    </a:lnTo>
                    <a:lnTo>
                      <a:pt x="1333" y="1445"/>
                    </a:lnTo>
                    <a:lnTo>
                      <a:pt x="1322" y="1435"/>
                    </a:lnTo>
                    <a:lnTo>
                      <a:pt x="1301" y="1425"/>
                    </a:lnTo>
                    <a:lnTo>
                      <a:pt x="1291" y="1425"/>
                    </a:lnTo>
                    <a:lnTo>
                      <a:pt x="1271" y="1415"/>
                    </a:lnTo>
                    <a:lnTo>
                      <a:pt x="1260" y="1404"/>
                    </a:lnTo>
                    <a:lnTo>
                      <a:pt x="1239" y="1404"/>
                    </a:lnTo>
                    <a:lnTo>
                      <a:pt x="1219" y="1394"/>
                    </a:lnTo>
                    <a:lnTo>
                      <a:pt x="1208" y="1383"/>
                    </a:lnTo>
                    <a:lnTo>
                      <a:pt x="1187" y="1383"/>
                    </a:lnTo>
                    <a:lnTo>
                      <a:pt x="1167" y="1374"/>
                    </a:lnTo>
                    <a:lnTo>
                      <a:pt x="1146" y="1374"/>
                    </a:lnTo>
                    <a:lnTo>
                      <a:pt x="1125" y="1374"/>
                    </a:lnTo>
                    <a:lnTo>
                      <a:pt x="1105" y="1363"/>
                    </a:lnTo>
                    <a:lnTo>
                      <a:pt x="1105" y="1363"/>
                    </a:lnTo>
                    <a:lnTo>
                      <a:pt x="1095" y="1342"/>
                    </a:lnTo>
                    <a:lnTo>
                      <a:pt x="1095" y="1332"/>
                    </a:lnTo>
                    <a:lnTo>
                      <a:pt x="1095" y="1312"/>
                    </a:lnTo>
                    <a:lnTo>
                      <a:pt x="1084" y="1291"/>
                    </a:lnTo>
                    <a:lnTo>
                      <a:pt x="1084" y="1270"/>
                    </a:lnTo>
                    <a:lnTo>
                      <a:pt x="1084" y="1250"/>
                    </a:lnTo>
                    <a:lnTo>
                      <a:pt x="1074" y="1229"/>
                    </a:lnTo>
                    <a:lnTo>
                      <a:pt x="1074" y="1209"/>
                    </a:lnTo>
                    <a:lnTo>
                      <a:pt x="1074" y="1198"/>
                    </a:lnTo>
                    <a:lnTo>
                      <a:pt x="1063" y="1177"/>
                    </a:lnTo>
                    <a:lnTo>
                      <a:pt x="1063" y="1156"/>
                    </a:lnTo>
                    <a:lnTo>
                      <a:pt x="1054" y="1136"/>
                    </a:lnTo>
                    <a:lnTo>
                      <a:pt x="1054" y="1115"/>
                    </a:lnTo>
                    <a:lnTo>
                      <a:pt x="1043" y="1104"/>
                    </a:lnTo>
                    <a:lnTo>
                      <a:pt x="1043" y="1084"/>
                    </a:lnTo>
                    <a:lnTo>
                      <a:pt x="1033" y="1063"/>
                    </a:lnTo>
                    <a:lnTo>
                      <a:pt x="1033" y="1042"/>
                    </a:lnTo>
                    <a:lnTo>
                      <a:pt x="1022" y="1033"/>
                    </a:lnTo>
                    <a:lnTo>
                      <a:pt x="1012" y="1012"/>
                    </a:lnTo>
                    <a:lnTo>
                      <a:pt x="1012" y="991"/>
                    </a:lnTo>
                    <a:lnTo>
                      <a:pt x="1002" y="971"/>
                    </a:lnTo>
                    <a:lnTo>
                      <a:pt x="992" y="960"/>
                    </a:lnTo>
                    <a:lnTo>
                      <a:pt x="992" y="939"/>
                    </a:lnTo>
                    <a:lnTo>
                      <a:pt x="981" y="919"/>
                    </a:lnTo>
                    <a:lnTo>
                      <a:pt x="971" y="909"/>
                    </a:lnTo>
                    <a:lnTo>
                      <a:pt x="960" y="888"/>
                    </a:lnTo>
                    <a:lnTo>
                      <a:pt x="951" y="868"/>
                    </a:lnTo>
                    <a:lnTo>
                      <a:pt x="940" y="857"/>
                    </a:lnTo>
                    <a:lnTo>
                      <a:pt x="930" y="836"/>
                    </a:lnTo>
                    <a:lnTo>
                      <a:pt x="919" y="826"/>
                    </a:lnTo>
                    <a:lnTo>
                      <a:pt x="909" y="806"/>
                    </a:lnTo>
                    <a:lnTo>
                      <a:pt x="899" y="795"/>
                    </a:lnTo>
                    <a:lnTo>
                      <a:pt x="889" y="774"/>
                    </a:lnTo>
                    <a:lnTo>
                      <a:pt x="878" y="763"/>
                    </a:lnTo>
                    <a:lnTo>
                      <a:pt x="867" y="743"/>
                    </a:lnTo>
                    <a:lnTo>
                      <a:pt x="857" y="733"/>
                    </a:lnTo>
                    <a:lnTo>
                      <a:pt x="846" y="712"/>
                    </a:lnTo>
                    <a:lnTo>
                      <a:pt x="826" y="701"/>
                    </a:lnTo>
                    <a:lnTo>
                      <a:pt x="816" y="692"/>
                    </a:lnTo>
                    <a:lnTo>
                      <a:pt x="805" y="671"/>
                    </a:lnTo>
                    <a:lnTo>
                      <a:pt x="785" y="660"/>
                    </a:lnTo>
                    <a:lnTo>
                      <a:pt x="775" y="650"/>
                    </a:lnTo>
                    <a:lnTo>
                      <a:pt x="754" y="630"/>
                    </a:lnTo>
                    <a:lnTo>
                      <a:pt x="754" y="630"/>
                    </a:lnTo>
                    <a:lnTo>
                      <a:pt x="734" y="630"/>
                    </a:lnTo>
                    <a:lnTo>
                      <a:pt x="713" y="630"/>
                    </a:lnTo>
                    <a:lnTo>
                      <a:pt x="702" y="619"/>
                    </a:lnTo>
                    <a:lnTo>
                      <a:pt x="681" y="619"/>
                    </a:lnTo>
                    <a:lnTo>
                      <a:pt x="661" y="609"/>
                    </a:lnTo>
                    <a:lnTo>
                      <a:pt x="640" y="609"/>
                    </a:lnTo>
                    <a:lnTo>
                      <a:pt x="620" y="609"/>
                    </a:lnTo>
                    <a:lnTo>
                      <a:pt x="599" y="598"/>
                    </a:lnTo>
                    <a:lnTo>
                      <a:pt x="578" y="598"/>
                    </a:lnTo>
                    <a:lnTo>
                      <a:pt x="558" y="598"/>
                    </a:lnTo>
                    <a:lnTo>
                      <a:pt x="537" y="588"/>
                    </a:lnTo>
                    <a:lnTo>
                      <a:pt x="527" y="588"/>
                    </a:lnTo>
                    <a:lnTo>
                      <a:pt x="506" y="588"/>
                    </a:lnTo>
                    <a:lnTo>
                      <a:pt x="485" y="588"/>
                    </a:lnTo>
                    <a:lnTo>
                      <a:pt x="464" y="588"/>
                    </a:lnTo>
                    <a:lnTo>
                      <a:pt x="444" y="578"/>
                    </a:lnTo>
                    <a:lnTo>
                      <a:pt x="423" y="578"/>
                    </a:lnTo>
                    <a:lnTo>
                      <a:pt x="403" y="578"/>
                    </a:lnTo>
                    <a:lnTo>
                      <a:pt x="382" y="578"/>
                    </a:lnTo>
                    <a:lnTo>
                      <a:pt x="361" y="578"/>
                    </a:lnTo>
                    <a:lnTo>
                      <a:pt x="341" y="588"/>
                    </a:lnTo>
                    <a:lnTo>
                      <a:pt x="320" y="588"/>
                    </a:lnTo>
                    <a:lnTo>
                      <a:pt x="299" y="588"/>
                    </a:lnTo>
                    <a:lnTo>
                      <a:pt x="290" y="588"/>
                    </a:lnTo>
                    <a:lnTo>
                      <a:pt x="269" y="598"/>
                    </a:lnTo>
                    <a:lnTo>
                      <a:pt x="248" y="598"/>
                    </a:lnTo>
                    <a:lnTo>
                      <a:pt x="228" y="609"/>
                    </a:lnTo>
                    <a:lnTo>
                      <a:pt x="207" y="609"/>
                    </a:lnTo>
                    <a:lnTo>
                      <a:pt x="187" y="619"/>
                    </a:lnTo>
                    <a:lnTo>
                      <a:pt x="176" y="630"/>
                    </a:lnTo>
                    <a:lnTo>
                      <a:pt x="155" y="630"/>
                    </a:lnTo>
                    <a:lnTo>
                      <a:pt x="155" y="630"/>
                    </a:lnTo>
                    <a:lnTo>
                      <a:pt x="134" y="619"/>
                    </a:lnTo>
                    <a:lnTo>
                      <a:pt x="124" y="598"/>
                    </a:lnTo>
                    <a:lnTo>
                      <a:pt x="114" y="588"/>
                    </a:lnTo>
                    <a:lnTo>
                      <a:pt x="93" y="568"/>
                    </a:lnTo>
                    <a:lnTo>
                      <a:pt x="82" y="557"/>
                    </a:lnTo>
                    <a:lnTo>
                      <a:pt x="73" y="536"/>
                    </a:lnTo>
                    <a:lnTo>
                      <a:pt x="62" y="516"/>
                    </a:lnTo>
                    <a:lnTo>
                      <a:pt x="41" y="506"/>
                    </a:lnTo>
                    <a:lnTo>
                      <a:pt x="31" y="485"/>
                    </a:lnTo>
                    <a:lnTo>
                      <a:pt x="31" y="465"/>
                    </a:lnTo>
                    <a:lnTo>
                      <a:pt x="20" y="444"/>
                    </a:lnTo>
                    <a:lnTo>
                      <a:pt x="11" y="423"/>
                    </a:lnTo>
                    <a:lnTo>
                      <a:pt x="11" y="403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20" y="371"/>
                    </a:lnTo>
                    <a:lnTo>
                      <a:pt x="41" y="351"/>
                    </a:lnTo>
                    <a:lnTo>
                      <a:pt x="62" y="340"/>
                    </a:lnTo>
                    <a:lnTo>
                      <a:pt x="73" y="319"/>
                    </a:lnTo>
                    <a:lnTo>
                      <a:pt x="93" y="309"/>
                    </a:lnTo>
                    <a:lnTo>
                      <a:pt x="103" y="289"/>
                    </a:lnTo>
                    <a:lnTo>
                      <a:pt x="124" y="278"/>
                    </a:lnTo>
                    <a:lnTo>
                      <a:pt x="134" y="268"/>
                    </a:lnTo>
                    <a:lnTo>
                      <a:pt x="155" y="257"/>
                    </a:lnTo>
                    <a:lnTo>
                      <a:pt x="166" y="237"/>
                    </a:lnTo>
                    <a:lnTo>
                      <a:pt x="176" y="227"/>
                    </a:lnTo>
                    <a:lnTo>
                      <a:pt x="196" y="216"/>
                    </a:lnTo>
                    <a:lnTo>
                      <a:pt x="207" y="206"/>
                    </a:lnTo>
                    <a:lnTo>
                      <a:pt x="217" y="195"/>
                    </a:lnTo>
                    <a:lnTo>
                      <a:pt x="238" y="186"/>
                    </a:lnTo>
                    <a:lnTo>
                      <a:pt x="248" y="175"/>
                    </a:lnTo>
                    <a:lnTo>
                      <a:pt x="258" y="165"/>
                    </a:lnTo>
                    <a:lnTo>
                      <a:pt x="279" y="154"/>
                    </a:lnTo>
                    <a:lnTo>
                      <a:pt x="290" y="144"/>
                    </a:lnTo>
                    <a:lnTo>
                      <a:pt x="299" y="133"/>
                    </a:lnTo>
                    <a:lnTo>
                      <a:pt x="320" y="113"/>
                    </a:lnTo>
                    <a:lnTo>
                      <a:pt x="331" y="103"/>
                    </a:lnTo>
                    <a:lnTo>
                      <a:pt x="341" y="92"/>
                    </a:lnTo>
                    <a:lnTo>
                      <a:pt x="361" y="82"/>
                    </a:lnTo>
                    <a:lnTo>
                      <a:pt x="372" y="72"/>
                    </a:lnTo>
                    <a:lnTo>
                      <a:pt x="393" y="62"/>
                    </a:lnTo>
                    <a:lnTo>
                      <a:pt x="413" y="51"/>
                    </a:lnTo>
                    <a:lnTo>
                      <a:pt x="423" y="41"/>
                    </a:lnTo>
                    <a:lnTo>
                      <a:pt x="444" y="30"/>
                    </a:lnTo>
                    <a:lnTo>
                      <a:pt x="464" y="21"/>
                    </a:lnTo>
                    <a:lnTo>
                      <a:pt x="485" y="10"/>
                    </a:lnTo>
                    <a:lnTo>
                      <a:pt x="506" y="0"/>
                    </a:lnTo>
                    <a:lnTo>
                      <a:pt x="506" y="0"/>
                    </a:lnTo>
                    <a:lnTo>
                      <a:pt x="516" y="0"/>
                    </a:lnTo>
                    <a:lnTo>
                      <a:pt x="537" y="10"/>
                    </a:lnTo>
                    <a:lnTo>
                      <a:pt x="558" y="21"/>
                    </a:lnTo>
                    <a:lnTo>
                      <a:pt x="569" y="21"/>
                    </a:lnTo>
                    <a:lnTo>
                      <a:pt x="589" y="30"/>
                    </a:lnTo>
                    <a:lnTo>
                      <a:pt x="610" y="41"/>
                    </a:lnTo>
                    <a:lnTo>
                      <a:pt x="620" y="51"/>
                    </a:lnTo>
                    <a:lnTo>
                      <a:pt x="640" y="51"/>
                    </a:lnTo>
                    <a:lnTo>
                      <a:pt x="661" y="62"/>
                    </a:lnTo>
                    <a:lnTo>
                      <a:pt x="672" y="72"/>
                    </a:lnTo>
                    <a:lnTo>
                      <a:pt x="692" y="82"/>
                    </a:lnTo>
                    <a:lnTo>
                      <a:pt x="713" y="92"/>
                    </a:lnTo>
                    <a:lnTo>
                      <a:pt x="734" y="103"/>
                    </a:lnTo>
                    <a:lnTo>
                      <a:pt x="743" y="113"/>
                    </a:lnTo>
                    <a:lnTo>
                      <a:pt x="764" y="124"/>
                    </a:lnTo>
                    <a:lnTo>
                      <a:pt x="785" y="133"/>
                    </a:lnTo>
                    <a:lnTo>
                      <a:pt x="795" y="144"/>
                    </a:lnTo>
                    <a:lnTo>
                      <a:pt x="816" y="154"/>
                    </a:lnTo>
                    <a:lnTo>
                      <a:pt x="837" y="175"/>
                    </a:lnTo>
                    <a:lnTo>
                      <a:pt x="846" y="186"/>
                    </a:lnTo>
                    <a:lnTo>
                      <a:pt x="867" y="195"/>
                    </a:lnTo>
                    <a:lnTo>
                      <a:pt x="889" y="206"/>
                    </a:lnTo>
                    <a:lnTo>
                      <a:pt x="909" y="216"/>
                    </a:lnTo>
                    <a:lnTo>
                      <a:pt x="919" y="227"/>
                    </a:lnTo>
                    <a:lnTo>
                      <a:pt x="940" y="237"/>
                    </a:lnTo>
                    <a:lnTo>
                      <a:pt x="960" y="257"/>
                    </a:lnTo>
                    <a:lnTo>
                      <a:pt x="971" y="268"/>
                    </a:lnTo>
                    <a:lnTo>
                      <a:pt x="992" y="278"/>
                    </a:lnTo>
                    <a:lnTo>
                      <a:pt x="1002" y="289"/>
                    </a:lnTo>
                    <a:lnTo>
                      <a:pt x="1022" y="299"/>
                    </a:lnTo>
                    <a:lnTo>
                      <a:pt x="1043" y="319"/>
                    </a:lnTo>
                    <a:lnTo>
                      <a:pt x="1054" y="330"/>
                    </a:lnTo>
                    <a:lnTo>
                      <a:pt x="1074" y="340"/>
                    </a:lnTo>
                    <a:lnTo>
                      <a:pt x="1084" y="351"/>
                    </a:lnTo>
                    <a:lnTo>
                      <a:pt x="1105" y="360"/>
                    </a:lnTo>
                    <a:lnTo>
                      <a:pt x="1116" y="381"/>
                    </a:lnTo>
                    <a:lnTo>
                      <a:pt x="1136" y="392"/>
                    </a:lnTo>
                    <a:lnTo>
                      <a:pt x="1146" y="403"/>
                    </a:lnTo>
                    <a:lnTo>
                      <a:pt x="1167" y="413"/>
                    </a:lnTo>
                    <a:lnTo>
                      <a:pt x="1177" y="423"/>
                    </a:lnTo>
                    <a:lnTo>
                      <a:pt x="1198" y="433"/>
                    </a:lnTo>
                    <a:lnTo>
                      <a:pt x="1208" y="444"/>
                    </a:lnTo>
                    <a:lnTo>
                      <a:pt x="1228" y="465"/>
                    </a:lnTo>
                    <a:lnTo>
                      <a:pt x="1239" y="474"/>
                    </a:lnTo>
                    <a:lnTo>
                      <a:pt x="1239" y="474"/>
                    </a:lnTo>
                    <a:close/>
                  </a:path>
                </a:pathLst>
              </a:custGeom>
              <a:solidFill>
                <a:srgbClr val="A57D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44" name="Freeform 44"/>
              <p:cNvSpPr>
                <a:spLocks/>
              </p:cNvSpPr>
              <p:nvPr/>
            </p:nvSpPr>
            <p:spPr bwMode="auto">
              <a:xfrm>
                <a:off x="2360" y="2880"/>
                <a:ext cx="541" cy="496"/>
              </a:xfrm>
              <a:custGeom>
                <a:avLst/>
                <a:gdLst/>
                <a:ahLst/>
                <a:cxnLst>
                  <a:cxn ang="0">
                    <a:pos x="1281" y="538"/>
                  </a:cxn>
                  <a:cxn ang="0">
                    <a:pos x="1342" y="600"/>
                  </a:cxn>
                  <a:cxn ang="0">
                    <a:pos x="1404" y="671"/>
                  </a:cxn>
                  <a:cxn ang="0">
                    <a:pos x="1466" y="755"/>
                  </a:cxn>
                  <a:cxn ang="0">
                    <a:pos x="1528" y="847"/>
                  </a:cxn>
                  <a:cxn ang="0">
                    <a:pos x="1590" y="941"/>
                  </a:cxn>
                  <a:cxn ang="0">
                    <a:pos x="1612" y="1044"/>
                  </a:cxn>
                  <a:cxn ang="0">
                    <a:pos x="1621" y="1147"/>
                  </a:cxn>
                  <a:cxn ang="0">
                    <a:pos x="1621" y="1230"/>
                  </a:cxn>
                  <a:cxn ang="0">
                    <a:pos x="1621" y="1312"/>
                  </a:cxn>
                  <a:cxn ang="0">
                    <a:pos x="1612" y="1405"/>
                  </a:cxn>
                  <a:cxn ang="0">
                    <a:pos x="1580" y="1488"/>
                  </a:cxn>
                  <a:cxn ang="0">
                    <a:pos x="1487" y="1477"/>
                  </a:cxn>
                  <a:cxn ang="0">
                    <a:pos x="1404" y="1447"/>
                  </a:cxn>
                  <a:cxn ang="0">
                    <a:pos x="1342" y="1415"/>
                  </a:cxn>
                  <a:cxn ang="0">
                    <a:pos x="1271" y="1385"/>
                  </a:cxn>
                  <a:cxn ang="0">
                    <a:pos x="1187" y="1353"/>
                  </a:cxn>
                  <a:cxn ang="0">
                    <a:pos x="1105" y="1333"/>
                  </a:cxn>
                  <a:cxn ang="0">
                    <a:pos x="1084" y="1240"/>
                  </a:cxn>
                  <a:cxn ang="0">
                    <a:pos x="1063" y="1147"/>
                  </a:cxn>
                  <a:cxn ang="0">
                    <a:pos x="1043" y="1054"/>
                  </a:cxn>
                  <a:cxn ang="0">
                    <a:pos x="1012" y="961"/>
                  </a:cxn>
                  <a:cxn ang="0">
                    <a:pos x="971" y="879"/>
                  </a:cxn>
                  <a:cxn ang="0">
                    <a:pos x="919" y="796"/>
                  </a:cxn>
                  <a:cxn ang="0">
                    <a:pos x="867" y="713"/>
                  </a:cxn>
                  <a:cxn ang="0">
                    <a:pos x="805" y="641"/>
                  </a:cxn>
                  <a:cxn ang="0">
                    <a:pos x="734" y="600"/>
                  </a:cxn>
                  <a:cxn ang="0">
                    <a:pos x="640" y="579"/>
                  </a:cxn>
                  <a:cxn ang="0">
                    <a:pos x="537" y="558"/>
                  </a:cxn>
                  <a:cxn ang="0">
                    <a:pos x="444" y="548"/>
                  </a:cxn>
                  <a:cxn ang="0">
                    <a:pos x="341" y="558"/>
                  </a:cxn>
                  <a:cxn ang="0">
                    <a:pos x="248" y="568"/>
                  </a:cxn>
                  <a:cxn ang="0">
                    <a:pos x="155" y="600"/>
                  </a:cxn>
                  <a:cxn ang="0">
                    <a:pos x="93" y="538"/>
                  </a:cxn>
                  <a:cxn ang="0">
                    <a:pos x="31" y="455"/>
                  </a:cxn>
                  <a:cxn ang="0">
                    <a:pos x="0" y="351"/>
                  </a:cxn>
                  <a:cxn ang="0">
                    <a:pos x="82" y="289"/>
                  </a:cxn>
                  <a:cxn ang="0">
                    <a:pos x="155" y="217"/>
                  </a:cxn>
                  <a:cxn ang="0">
                    <a:pos x="217" y="165"/>
                  </a:cxn>
                  <a:cxn ang="0">
                    <a:pos x="279" y="114"/>
                  </a:cxn>
                  <a:cxn ang="0">
                    <a:pos x="361" y="62"/>
                  </a:cxn>
                  <a:cxn ang="0">
                    <a:pos x="464" y="0"/>
                  </a:cxn>
                  <a:cxn ang="0">
                    <a:pos x="527" y="21"/>
                  </a:cxn>
                  <a:cxn ang="0">
                    <a:pos x="610" y="62"/>
                  </a:cxn>
                  <a:cxn ang="0">
                    <a:pos x="702" y="114"/>
                  </a:cxn>
                  <a:cxn ang="0">
                    <a:pos x="785" y="165"/>
                  </a:cxn>
                  <a:cxn ang="0">
                    <a:pos x="878" y="227"/>
                  </a:cxn>
                  <a:cxn ang="0">
                    <a:pos x="960" y="289"/>
                  </a:cxn>
                  <a:cxn ang="0">
                    <a:pos x="1043" y="351"/>
                  </a:cxn>
                  <a:cxn ang="0">
                    <a:pos x="1125" y="414"/>
                  </a:cxn>
                  <a:cxn ang="0">
                    <a:pos x="1198" y="465"/>
                  </a:cxn>
                </a:cxnLst>
                <a:rect l="0" t="0" r="r" b="b"/>
                <a:pathLst>
                  <a:path w="1621" h="1488">
                    <a:moveTo>
                      <a:pt x="1219" y="497"/>
                    </a:moveTo>
                    <a:lnTo>
                      <a:pt x="1239" y="506"/>
                    </a:lnTo>
                    <a:lnTo>
                      <a:pt x="1250" y="517"/>
                    </a:lnTo>
                    <a:lnTo>
                      <a:pt x="1271" y="527"/>
                    </a:lnTo>
                    <a:lnTo>
                      <a:pt x="1281" y="538"/>
                    </a:lnTo>
                    <a:lnTo>
                      <a:pt x="1291" y="548"/>
                    </a:lnTo>
                    <a:lnTo>
                      <a:pt x="1312" y="568"/>
                    </a:lnTo>
                    <a:lnTo>
                      <a:pt x="1322" y="579"/>
                    </a:lnTo>
                    <a:lnTo>
                      <a:pt x="1333" y="589"/>
                    </a:lnTo>
                    <a:lnTo>
                      <a:pt x="1342" y="600"/>
                    </a:lnTo>
                    <a:lnTo>
                      <a:pt x="1363" y="620"/>
                    </a:lnTo>
                    <a:lnTo>
                      <a:pt x="1374" y="630"/>
                    </a:lnTo>
                    <a:lnTo>
                      <a:pt x="1384" y="641"/>
                    </a:lnTo>
                    <a:lnTo>
                      <a:pt x="1395" y="662"/>
                    </a:lnTo>
                    <a:lnTo>
                      <a:pt x="1404" y="671"/>
                    </a:lnTo>
                    <a:lnTo>
                      <a:pt x="1415" y="692"/>
                    </a:lnTo>
                    <a:lnTo>
                      <a:pt x="1436" y="703"/>
                    </a:lnTo>
                    <a:lnTo>
                      <a:pt x="1446" y="724"/>
                    </a:lnTo>
                    <a:lnTo>
                      <a:pt x="1456" y="733"/>
                    </a:lnTo>
                    <a:lnTo>
                      <a:pt x="1466" y="755"/>
                    </a:lnTo>
                    <a:lnTo>
                      <a:pt x="1477" y="776"/>
                    </a:lnTo>
                    <a:lnTo>
                      <a:pt x="1487" y="785"/>
                    </a:lnTo>
                    <a:lnTo>
                      <a:pt x="1498" y="806"/>
                    </a:lnTo>
                    <a:lnTo>
                      <a:pt x="1507" y="827"/>
                    </a:lnTo>
                    <a:lnTo>
                      <a:pt x="1528" y="847"/>
                    </a:lnTo>
                    <a:lnTo>
                      <a:pt x="1539" y="858"/>
                    </a:lnTo>
                    <a:lnTo>
                      <a:pt x="1549" y="879"/>
                    </a:lnTo>
                    <a:lnTo>
                      <a:pt x="1559" y="899"/>
                    </a:lnTo>
                    <a:lnTo>
                      <a:pt x="1569" y="920"/>
                    </a:lnTo>
                    <a:lnTo>
                      <a:pt x="1590" y="941"/>
                    </a:lnTo>
                    <a:lnTo>
                      <a:pt x="1601" y="961"/>
                    </a:lnTo>
                    <a:lnTo>
                      <a:pt x="1601" y="961"/>
                    </a:lnTo>
                    <a:lnTo>
                      <a:pt x="1601" y="992"/>
                    </a:lnTo>
                    <a:lnTo>
                      <a:pt x="1601" y="1012"/>
                    </a:lnTo>
                    <a:lnTo>
                      <a:pt x="1612" y="1044"/>
                    </a:lnTo>
                    <a:lnTo>
                      <a:pt x="1612" y="1064"/>
                    </a:lnTo>
                    <a:lnTo>
                      <a:pt x="1612" y="1085"/>
                    </a:lnTo>
                    <a:lnTo>
                      <a:pt x="1612" y="1106"/>
                    </a:lnTo>
                    <a:lnTo>
                      <a:pt x="1612" y="1126"/>
                    </a:lnTo>
                    <a:lnTo>
                      <a:pt x="1621" y="1147"/>
                    </a:lnTo>
                    <a:lnTo>
                      <a:pt x="1621" y="1158"/>
                    </a:lnTo>
                    <a:lnTo>
                      <a:pt x="1621" y="1179"/>
                    </a:lnTo>
                    <a:lnTo>
                      <a:pt x="1621" y="1199"/>
                    </a:lnTo>
                    <a:lnTo>
                      <a:pt x="1621" y="1209"/>
                    </a:lnTo>
                    <a:lnTo>
                      <a:pt x="1621" y="1230"/>
                    </a:lnTo>
                    <a:lnTo>
                      <a:pt x="1621" y="1240"/>
                    </a:lnTo>
                    <a:lnTo>
                      <a:pt x="1621" y="1261"/>
                    </a:lnTo>
                    <a:lnTo>
                      <a:pt x="1621" y="1271"/>
                    </a:lnTo>
                    <a:lnTo>
                      <a:pt x="1621" y="1291"/>
                    </a:lnTo>
                    <a:lnTo>
                      <a:pt x="1621" y="1312"/>
                    </a:lnTo>
                    <a:lnTo>
                      <a:pt x="1621" y="1323"/>
                    </a:lnTo>
                    <a:lnTo>
                      <a:pt x="1621" y="1344"/>
                    </a:lnTo>
                    <a:lnTo>
                      <a:pt x="1621" y="1364"/>
                    </a:lnTo>
                    <a:lnTo>
                      <a:pt x="1612" y="1385"/>
                    </a:lnTo>
                    <a:lnTo>
                      <a:pt x="1612" y="1405"/>
                    </a:lnTo>
                    <a:lnTo>
                      <a:pt x="1612" y="1436"/>
                    </a:lnTo>
                    <a:lnTo>
                      <a:pt x="1612" y="1457"/>
                    </a:lnTo>
                    <a:lnTo>
                      <a:pt x="1612" y="1488"/>
                    </a:lnTo>
                    <a:lnTo>
                      <a:pt x="1612" y="1488"/>
                    </a:lnTo>
                    <a:lnTo>
                      <a:pt x="1580" y="1488"/>
                    </a:lnTo>
                    <a:lnTo>
                      <a:pt x="1559" y="1488"/>
                    </a:lnTo>
                    <a:lnTo>
                      <a:pt x="1539" y="1477"/>
                    </a:lnTo>
                    <a:lnTo>
                      <a:pt x="1518" y="1477"/>
                    </a:lnTo>
                    <a:lnTo>
                      <a:pt x="1507" y="1477"/>
                    </a:lnTo>
                    <a:lnTo>
                      <a:pt x="1487" y="1477"/>
                    </a:lnTo>
                    <a:lnTo>
                      <a:pt x="1466" y="1467"/>
                    </a:lnTo>
                    <a:lnTo>
                      <a:pt x="1456" y="1467"/>
                    </a:lnTo>
                    <a:lnTo>
                      <a:pt x="1436" y="1457"/>
                    </a:lnTo>
                    <a:lnTo>
                      <a:pt x="1425" y="1457"/>
                    </a:lnTo>
                    <a:lnTo>
                      <a:pt x="1404" y="1447"/>
                    </a:lnTo>
                    <a:lnTo>
                      <a:pt x="1395" y="1447"/>
                    </a:lnTo>
                    <a:lnTo>
                      <a:pt x="1384" y="1436"/>
                    </a:lnTo>
                    <a:lnTo>
                      <a:pt x="1363" y="1436"/>
                    </a:lnTo>
                    <a:lnTo>
                      <a:pt x="1353" y="1426"/>
                    </a:lnTo>
                    <a:lnTo>
                      <a:pt x="1342" y="1415"/>
                    </a:lnTo>
                    <a:lnTo>
                      <a:pt x="1322" y="1415"/>
                    </a:lnTo>
                    <a:lnTo>
                      <a:pt x="1312" y="1405"/>
                    </a:lnTo>
                    <a:lnTo>
                      <a:pt x="1301" y="1395"/>
                    </a:lnTo>
                    <a:lnTo>
                      <a:pt x="1281" y="1395"/>
                    </a:lnTo>
                    <a:lnTo>
                      <a:pt x="1271" y="1385"/>
                    </a:lnTo>
                    <a:lnTo>
                      <a:pt x="1250" y="1374"/>
                    </a:lnTo>
                    <a:lnTo>
                      <a:pt x="1239" y="1374"/>
                    </a:lnTo>
                    <a:lnTo>
                      <a:pt x="1219" y="1364"/>
                    </a:lnTo>
                    <a:lnTo>
                      <a:pt x="1208" y="1353"/>
                    </a:lnTo>
                    <a:lnTo>
                      <a:pt x="1187" y="1353"/>
                    </a:lnTo>
                    <a:lnTo>
                      <a:pt x="1167" y="1344"/>
                    </a:lnTo>
                    <a:lnTo>
                      <a:pt x="1146" y="1344"/>
                    </a:lnTo>
                    <a:lnTo>
                      <a:pt x="1125" y="1344"/>
                    </a:lnTo>
                    <a:lnTo>
                      <a:pt x="1105" y="1333"/>
                    </a:lnTo>
                    <a:lnTo>
                      <a:pt x="1105" y="1333"/>
                    </a:lnTo>
                    <a:lnTo>
                      <a:pt x="1095" y="1312"/>
                    </a:lnTo>
                    <a:lnTo>
                      <a:pt x="1095" y="1302"/>
                    </a:lnTo>
                    <a:lnTo>
                      <a:pt x="1095" y="1282"/>
                    </a:lnTo>
                    <a:lnTo>
                      <a:pt x="1084" y="1261"/>
                    </a:lnTo>
                    <a:lnTo>
                      <a:pt x="1084" y="1240"/>
                    </a:lnTo>
                    <a:lnTo>
                      <a:pt x="1084" y="1220"/>
                    </a:lnTo>
                    <a:lnTo>
                      <a:pt x="1074" y="1199"/>
                    </a:lnTo>
                    <a:lnTo>
                      <a:pt x="1074" y="1179"/>
                    </a:lnTo>
                    <a:lnTo>
                      <a:pt x="1074" y="1168"/>
                    </a:lnTo>
                    <a:lnTo>
                      <a:pt x="1063" y="1147"/>
                    </a:lnTo>
                    <a:lnTo>
                      <a:pt x="1063" y="1126"/>
                    </a:lnTo>
                    <a:lnTo>
                      <a:pt x="1054" y="1106"/>
                    </a:lnTo>
                    <a:lnTo>
                      <a:pt x="1054" y="1085"/>
                    </a:lnTo>
                    <a:lnTo>
                      <a:pt x="1043" y="1074"/>
                    </a:lnTo>
                    <a:lnTo>
                      <a:pt x="1043" y="1054"/>
                    </a:lnTo>
                    <a:lnTo>
                      <a:pt x="1033" y="1033"/>
                    </a:lnTo>
                    <a:lnTo>
                      <a:pt x="1033" y="1012"/>
                    </a:lnTo>
                    <a:lnTo>
                      <a:pt x="1022" y="1003"/>
                    </a:lnTo>
                    <a:lnTo>
                      <a:pt x="1012" y="982"/>
                    </a:lnTo>
                    <a:lnTo>
                      <a:pt x="1012" y="961"/>
                    </a:lnTo>
                    <a:lnTo>
                      <a:pt x="1002" y="941"/>
                    </a:lnTo>
                    <a:lnTo>
                      <a:pt x="992" y="930"/>
                    </a:lnTo>
                    <a:lnTo>
                      <a:pt x="992" y="909"/>
                    </a:lnTo>
                    <a:lnTo>
                      <a:pt x="981" y="889"/>
                    </a:lnTo>
                    <a:lnTo>
                      <a:pt x="971" y="879"/>
                    </a:lnTo>
                    <a:lnTo>
                      <a:pt x="960" y="858"/>
                    </a:lnTo>
                    <a:lnTo>
                      <a:pt x="951" y="838"/>
                    </a:lnTo>
                    <a:lnTo>
                      <a:pt x="940" y="827"/>
                    </a:lnTo>
                    <a:lnTo>
                      <a:pt x="930" y="806"/>
                    </a:lnTo>
                    <a:lnTo>
                      <a:pt x="919" y="796"/>
                    </a:lnTo>
                    <a:lnTo>
                      <a:pt x="909" y="776"/>
                    </a:lnTo>
                    <a:lnTo>
                      <a:pt x="899" y="765"/>
                    </a:lnTo>
                    <a:lnTo>
                      <a:pt x="889" y="744"/>
                    </a:lnTo>
                    <a:lnTo>
                      <a:pt x="878" y="733"/>
                    </a:lnTo>
                    <a:lnTo>
                      <a:pt x="867" y="713"/>
                    </a:lnTo>
                    <a:lnTo>
                      <a:pt x="857" y="703"/>
                    </a:lnTo>
                    <a:lnTo>
                      <a:pt x="846" y="682"/>
                    </a:lnTo>
                    <a:lnTo>
                      <a:pt x="826" y="671"/>
                    </a:lnTo>
                    <a:lnTo>
                      <a:pt x="816" y="662"/>
                    </a:lnTo>
                    <a:lnTo>
                      <a:pt x="805" y="641"/>
                    </a:lnTo>
                    <a:lnTo>
                      <a:pt x="785" y="630"/>
                    </a:lnTo>
                    <a:lnTo>
                      <a:pt x="775" y="620"/>
                    </a:lnTo>
                    <a:lnTo>
                      <a:pt x="754" y="600"/>
                    </a:lnTo>
                    <a:lnTo>
                      <a:pt x="754" y="600"/>
                    </a:lnTo>
                    <a:lnTo>
                      <a:pt x="734" y="600"/>
                    </a:lnTo>
                    <a:lnTo>
                      <a:pt x="713" y="600"/>
                    </a:lnTo>
                    <a:lnTo>
                      <a:pt x="702" y="589"/>
                    </a:lnTo>
                    <a:lnTo>
                      <a:pt x="681" y="589"/>
                    </a:lnTo>
                    <a:lnTo>
                      <a:pt x="661" y="579"/>
                    </a:lnTo>
                    <a:lnTo>
                      <a:pt x="640" y="579"/>
                    </a:lnTo>
                    <a:lnTo>
                      <a:pt x="620" y="579"/>
                    </a:lnTo>
                    <a:lnTo>
                      <a:pt x="599" y="568"/>
                    </a:lnTo>
                    <a:lnTo>
                      <a:pt x="578" y="568"/>
                    </a:lnTo>
                    <a:lnTo>
                      <a:pt x="558" y="568"/>
                    </a:lnTo>
                    <a:lnTo>
                      <a:pt x="537" y="558"/>
                    </a:lnTo>
                    <a:lnTo>
                      <a:pt x="527" y="558"/>
                    </a:lnTo>
                    <a:lnTo>
                      <a:pt x="506" y="558"/>
                    </a:lnTo>
                    <a:lnTo>
                      <a:pt x="485" y="558"/>
                    </a:lnTo>
                    <a:lnTo>
                      <a:pt x="464" y="558"/>
                    </a:lnTo>
                    <a:lnTo>
                      <a:pt x="444" y="548"/>
                    </a:lnTo>
                    <a:lnTo>
                      <a:pt x="423" y="548"/>
                    </a:lnTo>
                    <a:lnTo>
                      <a:pt x="403" y="548"/>
                    </a:lnTo>
                    <a:lnTo>
                      <a:pt x="382" y="548"/>
                    </a:lnTo>
                    <a:lnTo>
                      <a:pt x="361" y="548"/>
                    </a:lnTo>
                    <a:lnTo>
                      <a:pt x="341" y="558"/>
                    </a:lnTo>
                    <a:lnTo>
                      <a:pt x="320" y="558"/>
                    </a:lnTo>
                    <a:lnTo>
                      <a:pt x="299" y="558"/>
                    </a:lnTo>
                    <a:lnTo>
                      <a:pt x="290" y="558"/>
                    </a:lnTo>
                    <a:lnTo>
                      <a:pt x="269" y="568"/>
                    </a:lnTo>
                    <a:lnTo>
                      <a:pt x="248" y="568"/>
                    </a:lnTo>
                    <a:lnTo>
                      <a:pt x="228" y="579"/>
                    </a:lnTo>
                    <a:lnTo>
                      <a:pt x="207" y="579"/>
                    </a:lnTo>
                    <a:lnTo>
                      <a:pt x="187" y="589"/>
                    </a:lnTo>
                    <a:lnTo>
                      <a:pt x="176" y="600"/>
                    </a:lnTo>
                    <a:lnTo>
                      <a:pt x="155" y="600"/>
                    </a:lnTo>
                    <a:lnTo>
                      <a:pt x="155" y="600"/>
                    </a:lnTo>
                    <a:lnTo>
                      <a:pt x="134" y="589"/>
                    </a:lnTo>
                    <a:lnTo>
                      <a:pt x="124" y="568"/>
                    </a:lnTo>
                    <a:lnTo>
                      <a:pt x="114" y="558"/>
                    </a:lnTo>
                    <a:lnTo>
                      <a:pt x="93" y="538"/>
                    </a:lnTo>
                    <a:lnTo>
                      <a:pt x="82" y="527"/>
                    </a:lnTo>
                    <a:lnTo>
                      <a:pt x="73" y="506"/>
                    </a:lnTo>
                    <a:lnTo>
                      <a:pt x="62" y="486"/>
                    </a:lnTo>
                    <a:lnTo>
                      <a:pt x="41" y="476"/>
                    </a:lnTo>
                    <a:lnTo>
                      <a:pt x="31" y="455"/>
                    </a:lnTo>
                    <a:lnTo>
                      <a:pt x="31" y="435"/>
                    </a:lnTo>
                    <a:lnTo>
                      <a:pt x="20" y="414"/>
                    </a:lnTo>
                    <a:lnTo>
                      <a:pt x="11" y="393"/>
                    </a:lnTo>
                    <a:lnTo>
                      <a:pt x="11" y="373"/>
                    </a:lnTo>
                    <a:lnTo>
                      <a:pt x="0" y="351"/>
                    </a:lnTo>
                    <a:lnTo>
                      <a:pt x="0" y="351"/>
                    </a:lnTo>
                    <a:lnTo>
                      <a:pt x="20" y="341"/>
                    </a:lnTo>
                    <a:lnTo>
                      <a:pt x="41" y="321"/>
                    </a:lnTo>
                    <a:lnTo>
                      <a:pt x="62" y="300"/>
                    </a:lnTo>
                    <a:lnTo>
                      <a:pt x="82" y="289"/>
                    </a:lnTo>
                    <a:lnTo>
                      <a:pt x="93" y="269"/>
                    </a:lnTo>
                    <a:lnTo>
                      <a:pt x="114" y="259"/>
                    </a:lnTo>
                    <a:lnTo>
                      <a:pt x="124" y="248"/>
                    </a:lnTo>
                    <a:lnTo>
                      <a:pt x="145" y="227"/>
                    </a:lnTo>
                    <a:lnTo>
                      <a:pt x="155" y="217"/>
                    </a:lnTo>
                    <a:lnTo>
                      <a:pt x="166" y="207"/>
                    </a:lnTo>
                    <a:lnTo>
                      <a:pt x="176" y="197"/>
                    </a:lnTo>
                    <a:lnTo>
                      <a:pt x="196" y="186"/>
                    </a:lnTo>
                    <a:lnTo>
                      <a:pt x="207" y="176"/>
                    </a:lnTo>
                    <a:lnTo>
                      <a:pt x="217" y="165"/>
                    </a:lnTo>
                    <a:lnTo>
                      <a:pt x="228" y="156"/>
                    </a:lnTo>
                    <a:lnTo>
                      <a:pt x="248" y="145"/>
                    </a:lnTo>
                    <a:lnTo>
                      <a:pt x="258" y="135"/>
                    </a:lnTo>
                    <a:lnTo>
                      <a:pt x="269" y="124"/>
                    </a:lnTo>
                    <a:lnTo>
                      <a:pt x="279" y="114"/>
                    </a:lnTo>
                    <a:lnTo>
                      <a:pt x="299" y="103"/>
                    </a:lnTo>
                    <a:lnTo>
                      <a:pt x="310" y="94"/>
                    </a:lnTo>
                    <a:lnTo>
                      <a:pt x="331" y="83"/>
                    </a:lnTo>
                    <a:lnTo>
                      <a:pt x="341" y="73"/>
                    </a:lnTo>
                    <a:lnTo>
                      <a:pt x="361" y="62"/>
                    </a:lnTo>
                    <a:lnTo>
                      <a:pt x="382" y="42"/>
                    </a:lnTo>
                    <a:lnTo>
                      <a:pt x="403" y="32"/>
                    </a:lnTo>
                    <a:lnTo>
                      <a:pt x="413" y="21"/>
                    </a:lnTo>
                    <a:lnTo>
                      <a:pt x="434" y="11"/>
                    </a:lnTo>
                    <a:lnTo>
                      <a:pt x="464" y="0"/>
                    </a:lnTo>
                    <a:lnTo>
                      <a:pt x="464" y="0"/>
                    </a:lnTo>
                    <a:lnTo>
                      <a:pt x="475" y="0"/>
                    </a:lnTo>
                    <a:lnTo>
                      <a:pt x="496" y="11"/>
                    </a:lnTo>
                    <a:lnTo>
                      <a:pt x="506" y="11"/>
                    </a:lnTo>
                    <a:lnTo>
                      <a:pt x="527" y="21"/>
                    </a:lnTo>
                    <a:lnTo>
                      <a:pt x="548" y="32"/>
                    </a:lnTo>
                    <a:lnTo>
                      <a:pt x="558" y="42"/>
                    </a:lnTo>
                    <a:lnTo>
                      <a:pt x="578" y="42"/>
                    </a:lnTo>
                    <a:lnTo>
                      <a:pt x="589" y="52"/>
                    </a:lnTo>
                    <a:lnTo>
                      <a:pt x="610" y="62"/>
                    </a:lnTo>
                    <a:lnTo>
                      <a:pt x="630" y="73"/>
                    </a:lnTo>
                    <a:lnTo>
                      <a:pt x="651" y="83"/>
                    </a:lnTo>
                    <a:lnTo>
                      <a:pt x="661" y="94"/>
                    </a:lnTo>
                    <a:lnTo>
                      <a:pt x="681" y="103"/>
                    </a:lnTo>
                    <a:lnTo>
                      <a:pt x="702" y="114"/>
                    </a:lnTo>
                    <a:lnTo>
                      <a:pt x="713" y="124"/>
                    </a:lnTo>
                    <a:lnTo>
                      <a:pt x="734" y="135"/>
                    </a:lnTo>
                    <a:lnTo>
                      <a:pt x="754" y="145"/>
                    </a:lnTo>
                    <a:lnTo>
                      <a:pt x="764" y="156"/>
                    </a:lnTo>
                    <a:lnTo>
                      <a:pt x="785" y="165"/>
                    </a:lnTo>
                    <a:lnTo>
                      <a:pt x="805" y="176"/>
                    </a:lnTo>
                    <a:lnTo>
                      <a:pt x="826" y="186"/>
                    </a:lnTo>
                    <a:lnTo>
                      <a:pt x="837" y="207"/>
                    </a:lnTo>
                    <a:lnTo>
                      <a:pt x="857" y="217"/>
                    </a:lnTo>
                    <a:lnTo>
                      <a:pt x="878" y="227"/>
                    </a:lnTo>
                    <a:lnTo>
                      <a:pt x="889" y="238"/>
                    </a:lnTo>
                    <a:lnTo>
                      <a:pt x="909" y="248"/>
                    </a:lnTo>
                    <a:lnTo>
                      <a:pt x="930" y="269"/>
                    </a:lnTo>
                    <a:lnTo>
                      <a:pt x="940" y="279"/>
                    </a:lnTo>
                    <a:lnTo>
                      <a:pt x="960" y="289"/>
                    </a:lnTo>
                    <a:lnTo>
                      <a:pt x="981" y="300"/>
                    </a:lnTo>
                    <a:lnTo>
                      <a:pt x="992" y="310"/>
                    </a:lnTo>
                    <a:lnTo>
                      <a:pt x="1012" y="330"/>
                    </a:lnTo>
                    <a:lnTo>
                      <a:pt x="1033" y="341"/>
                    </a:lnTo>
                    <a:lnTo>
                      <a:pt x="1043" y="351"/>
                    </a:lnTo>
                    <a:lnTo>
                      <a:pt x="1063" y="362"/>
                    </a:lnTo>
                    <a:lnTo>
                      <a:pt x="1074" y="373"/>
                    </a:lnTo>
                    <a:lnTo>
                      <a:pt x="1095" y="393"/>
                    </a:lnTo>
                    <a:lnTo>
                      <a:pt x="1105" y="403"/>
                    </a:lnTo>
                    <a:lnTo>
                      <a:pt x="1125" y="414"/>
                    </a:lnTo>
                    <a:lnTo>
                      <a:pt x="1136" y="424"/>
                    </a:lnTo>
                    <a:lnTo>
                      <a:pt x="1157" y="435"/>
                    </a:lnTo>
                    <a:lnTo>
                      <a:pt x="1167" y="444"/>
                    </a:lnTo>
                    <a:lnTo>
                      <a:pt x="1177" y="455"/>
                    </a:lnTo>
                    <a:lnTo>
                      <a:pt x="1198" y="465"/>
                    </a:lnTo>
                    <a:lnTo>
                      <a:pt x="1208" y="486"/>
                    </a:lnTo>
                    <a:lnTo>
                      <a:pt x="1219" y="497"/>
                    </a:lnTo>
                    <a:lnTo>
                      <a:pt x="1219" y="497"/>
                    </a:lnTo>
                    <a:close/>
                  </a:path>
                </a:pathLst>
              </a:custGeom>
              <a:solidFill>
                <a:srgbClr val="A881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45" name="Freeform 45"/>
              <p:cNvSpPr>
                <a:spLocks/>
              </p:cNvSpPr>
              <p:nvPr/>
            </p:nvSpPr>
            <p:spPr bwMode="auto">
              <a:xfrm>
                <a:off x="2360" y="2891"/>
                <a:ext cx="527" cy="482"/>
              </a:xfrm>
              <a:custGeom>
                <a:avLst/>
                <a:gdLst/>
                <a:ahLst/>
                <a:cxnLst>
                  <a:cxn ang="0">
                    <a:pos x="1260" y="557"/>
                  </a:cxn>
                  <a:cxn ang="0">
                    <a:pos x="1312" y="630"/>
                  </a:cxn>
                  <a:cxn ang="0">
                    <a:pos x="1374" y="701"/>
                  </a:cxn>
                  <a:cxn ang="0">
                    <a:pos x="1425" y="785"/>
                  </a:cxn>
                  <a:cxn ang="0">
                    <a:pos x="1477" y="867"/>
                  </a:cxn>
                  <a:cxn ang="0">
                    <a:pos x="1549" y="971"/>
                  </a:cxn>
                  <a:cxn ang="0">
                    <a:pos x="1559" y="1074"/>
                  </a:cxn>
                  <a:cxn ang="0">
                    <a:pos x="1569" y="1156"/>
                  </a:cxn>
                  <a:cxn ang="0">
                    <a:pos x="1569" y="1229"/>
                  </a:cxn>
                  <a:cxn ang="0">
                    <a:pos x="1580" y="1291"/>
                  </a:cxn>
                  <a:cxn ang="0">
                    <a:pos x="1569" y="1394"/>
                  </a:cxn>
                  <a:cxn ang="0">
                    <a:pos x="1518" y="1445"/>
                  </a:cxn>
                  <a:cxn ang="0">
                    <a:pos x="1436" y="1425"/>
                  </a:cxn>
                  <a:cxn ang="0">
                    <a:pos x="1363" y="1404"/>
                  </a:cxn>
                  <a:cxn ang="0">
                    <a:pos x="1301" y="1373"/>
                  </a:cxn>
                  <a:cxn ang="0">
                    <a:pos x="1239" y="1342"/>
                  </a:cxn>
                  <a:cxn ang="0">
                    <a:pos x="1146" y="1312"/>
                  </a:cxn>
                  <a:cxn ang="0">
                    <a:pos x="1095" y="1270"/>
                  </a:cxn>
                  <a:cxn ang="0">
                    <a:pos x="1074" y="1167"/>
                  </a:cxn>
                  <a:cxn ang="0">
                    <a:pos x="1054" y="1074"/>
                  </a:cxn>
                  <a:cxn ang="0">
                    <a:pos x="1033" y="980"/>
                  </a:cxn>
                  <a:cxn ang="0">
                    <a:pos x="992" y="898"/>
                  </a:cxn>
                  <a:cxn ang="0">
                    <a:pos x="951" y="806"/>
                  </a:cxn>
                  <a:cxn ang="0">
                    <a:pos x="899" y="733"/>
                  </a:cxn>
                  <a:cxn ang="0">
                    <a:pos x="846" y="650"/>
                  </a:cxn>
                  <a:cxn ang="0">
                    <a:pos x="775" y="588"/>
                  </a:cxn>
                  <a:cxn ang="0">
                    <a:pos x="702" y="557"/>
                  </a:cxn>
                  <a:cxn ang="0">
                    <a:pos x="599" y="536"/>
                  </a:cxn>
                  <a:cxn ang="0">
                    <a:pos x="506" y="526"/>
                  </a:cxn>
                  <a:cxn ang="0">
                    <a:pos x="403" y="516"/>
                  </a:cxn>
                  <a:cxn ang="0">
                    <a:pos x="299" y="526"/>
                  </a:cxn>
                  <a:cxn ang="0">
                    <a:pos x="207" y="547"/>
                  </a:cxn>
                  <a:cxn ang="0">
                    <a:pos x="134" y="557"/>
                  </a:cxn>
                  <a:cxn ang="0">
                    <a:pos x="73" y="474"/>
                  </a:cxn>
                  <a:cxn ang="0">
                    <a:pos x="20" y="382"/>
                  </a:cxn>
                  <a:cxn ang="0">
                    <a:pos x="20" y="309"/>
                  </a:cxn>
                  <a:cxn ang="0">
                    <a:pos x="114" y="227"/>
                  </a:cxn>
                  <a:cxn ang="0">
                    <a:pos x="176" y="165"/>
                  </a:cxn>
                  <a:cxn ang="0">
                    <a:pos x="228" y="113"/>
                  </a:cxn>
                  <a:cxn ang="0">
                    <a:pos x="299" y="71"/>
                  </a:cxn>
                  <a:cxn ang="0">
                    <a:pos x="393" y="10"/>
                  </a:cxn>
                  <a:cxn ang="0">
                    <a:pos x="464" y="10"/>
                  </a:cxn>
                  <a:cxn ang="0">
                    <a:pos x="548" y="51"/>
                  </a:cxn>
                  <a:cxn ang="0">
                    <a:pos x="630" y="103"/>
                  </a:cxn>
                  <a:cxn ang="0">
                    <a:pos x="723" y="154"/>
                  </a:cxn>
                  <a:cxn ang="0">
                    <a:pos x="805" y="206"/>
                  </a:cxn>
                  <a:cxn ang="0">
                    <a:pos x="899" y="268"/>
                  </a:cxn>
                  <a:cxn ang="0">
                    <a:pos x="981" y="330"/>
                  </a:cxn>
                  <a:cxn ang="0">
                    <a:pos x="1063" y="392"/>
                  </a:cxn>
                  <a:cxn ang="0">
                    <a:pos x="1136" y="454"/>
                  </a:cxn>
                  <a:cxn ang="0">
                    <a:pos x="1208" y="516"/>
                  </a:cxn>
                </a:cxnLst>
                <a:rect l="0" t="0" r="r" b="b"/>
                <a:pathLst>
                  <a:path w="1580" h="1445">
                    <a:moveTo>
                      <a:pt x="1208" y="516"/>
                    </a:moveTo>
                    <a:lnTo>
                      <a:pt x="1219" y="526"/>
                    </a:lnTo>
                    <a:lnTo>
                      <a:pt x="1228" y="536"/>
                    </a:lnTo>
                    <a:lnTo>
                      <a:pt x="1239" y="547"/>
                    </a:lnTo>
                    <a:lnTo>
                      <a:pt x="1260" y="557"/>
                    </a:lnTo>
                    <a:lnTo>
                      <a:pt x="1271" y="568"/>
                    </a:lnTo>
                    <a:lnTo>
                      <a:pt x="1281" y="588"/>
                    </a:lnTo>
                    <a:lnTo>
                      <a:pt x="1291" y="598"/>
                    </a:lnTo>
                    <a:lnTo>
                      <a:pt x="1301" y="609"/>
                    </a:lnTo>
                    <a:lnTo>
                      <a:pt x="1312" y="630"/>
                    </a:lnTo>
                    <a:lnTo>
                      <a:pt x="1333" y="639"/>
                    </a:lnTo>
                    <a:lnTo>
                      <a:pt x="1342" y="650"/>
                    </a:lnTo>
                    <a:lnTo>
                      <a:pt x="1353" y="671"/>
                    </a:lnTo>
                    <a:lnTo>
                      <a:pt x="1363" y="681"/>
                    </a:lnTo>
                    <a:lnTo>
                      <a:pt x="1374" y="701"/>
                    </a:lnTo>
                    <a:lnTo>
                      <a:pt x="1384" y="712"/>
                    </a:lnTo>
                    <a:lnTo>
                      <a:pt x="1395" y="733"/>
                    </a:lnTo>
                    <a:lnTo>
                      <a:pt x="1404" y="744"/>
                    </a:lnTo>
                    <a:lnTo>
                      <a:pt x="1415" y="764"/>
                    </a:lnTo>
                    <a:lnTo>
                      <a:pt x="1425" y="785"/>
                    </a:lnTo>
                    <a:lnTo>
                      <a:pt x="1436" y="795"/>
                    </a:lnTo>
                    <a:lnTo>
                      <a:pt x="1446" y="815"/>
                    </a:lnTo>
                    <a:lnTo>
                      <a:pt x="1456" y="836"/>
                    </a:lnTo>
                    <a:lnTo>
                      <a:pt x="1466" y="857"/>
                    </a:lnTo>
                    <a:lnTo>
                      <a:pt x="1477" y="867"/>
                    </a:lnTo>
                    <a:lnTo>
                      <a:pt x="1498" y="888"/>
                    </a:lnTo>
                    <a:lnTo>
                      <a:pt x="1507" y="909"/>
                    </a:lnTo>
                    <a:lnTo>
                      <a:pt x="1518" y="929"/>
                    </a:lnTo>
                    <a:lnTo>
                      <a:pt x="1528" y="950"/>
                    </a:lnTo>
                    <a:lnTo>
                      <a:pt x="1549" y="971"/>
                    </a:lnTo>
                    <a:lnTo>
                      <a:pt x="1549" y="971"/>
                    </a:lnTo>
                    <a:lnTo>
                      <a:pt x="1549" y="1001"/>
                    </a:lnTo>
                    <a:lnTo>
                      <a:pt x="1549" y="1032"/>
                    </a:lnTo>
                    <a:lnTo>
                      <a:pt x="1549" y="1053"/>
                    </a:lnTo>
                    <a:lnTo>
                      <a:pt x="1559" y="1074"/>
                    </a:lnTo>
                    <a:lnTo>
                      <a:pt x="1559" y="1094"/>
                    </a:lnTo>
                    <a:lnTo>
                      <a:pt x="1559" y="1115"/>
                    </a:lnTo>
                    <a:lnTo>
                      <a:pt x="1559" y="1126"/>
                    </a:lnTo>
                    <a:lnTo>
                      <a:pt x="1569" y="1147"/>
                    </a:lnTo>
                    <a:lnTo>
                      <a:pt x="1569" y="1156"/>
                    </a:lnTo>
                    <a:lnTo>
                      <a:pt x="1569" y="1177"/>
                    </a:lnTo>
                    <a:lnTo>
                      <a:pt x="1569" y="1188"/>
                    </a:lnTo>
                    <a:lnTo>
                      <a:pt x="1569" y="1198"/>
                    </a:lnTo>
                    <a:lnTo>
                      <a:pt x="1569" y="1208"/>
                    </a:lnTo>
                    <a:lnTo>
                      <a:pt x="1569" y="1229"/>
                    </a:lnTo>
                    <a:lnTo>
                      <a:pt x="1580" y="1239"/>
                    </a:lnTo>
                    <a:lnTo>
                      <a:pt x="1580" y="1250"/>
                    </a:lnTo>
                    <a:lnTo>
                      <a:pt x="1580" y="1259"/>
                    </a:lnTo>
                    <a:lnTo>
                      <a:pt x="1580" y="1280"/>
                    </a:lnTo>
                    <a:lnTo>
                      <a:pt x="1580" y="1291"/>
                    </a:lnTo>
                    <a:lnTo>
                      <a:pt x="1580" y="1312"/>
                    </a:lnTo>
                    <a:lnTo>
                      <a:pt x="1580" y="1332"/>
                    </a:lnTo>
                    <a:lnTo>
                      <a:pt x="1580" y="1342"/>
                    </a:lnTo>
                    <a:lnTo>
                      <a:pt x="1569" y="1363"/>
                    </a:lnTo>
                    <a:lnTo>
                      <a:pt x="1569" y="1394"/>
                    </a:lnTo>
                    <a:lnTo>
                      <a:pt x="1569" y="1415"/>
                    </a:lnTo>
                    <a:lnTo>
                      <a:pt x="1569" y="1445"/>
                    </a:lnTo>
                    <a:lnTo>
                      <a:pt x="1569" y="1445"/>
                    </a:lnTo>
                    <a:lnTo>
                      <a:pt x="1549" y="1445"/>
                    </a:lnTo>
                    <a:lnTo>
                      <a:pt x="1518" y="1445"/>
                    </a:lnTo>
                    <a:lnTo>
                      <a:pt x="1498" y="1435"/>
                    </a:lnTo>
                    <a:lnTo>
                      <a:pt x="1487" y="1435"/>
                    </a:lnTo>
                    <a:lnTo>
                      <a:pt x="1466" y="1435"/>
                    </a:lnTo>
                    <a:lnTo>
                      <a:pt x="1446" y="1435"/>
                    </a:lnTo>
                    <a:lnTo>
                      <a:pt x="1436" y="1425"/>
                    </a:lnTo>
                    <a:lnTo>
                      <a:pt x="1415" y="1425"/>
                    </a:lnTo>
                    <a:lnTo>
                      <a:pt x="1404" y="1425"/>
                    </a:lnTo>
                    <a:lnTo>
                      <a:pt x="1395" y="1415"/>
                    </a:lnTo>
                    <a:lnTo>
                      <a:pt x="1374" y="1404"/>
                    </a:lnTo>
                    <a:lnTo>
                      <a:pt x="1363" y="1404"/>
                    </a:lnTo>
                    <a:lnTo>
                      <a:pt x="1353" y="1394"/>
                    </a:lnTo>
                    <a:lnTo>
                      <a:pt x="1342" y="1394"/>
                    </a:lnTo>
                    <a:lnTo>
                      <a:pt x="1333" y="1383"/>
                    </a:lnTo>
                    <a:lnTo>
                      <a:pt x="1312" y="1373"/>
                    </a:lnTo>
                    <a:lnTo>
                      <a:pt x="1301" y="1373"/>
                    </a:lnTo>
                    <a:lnTo>
                      <a:pt x="1291" y="1363"/>
                    </a:lnTo>
                    <a:lnTo>
                      <a:pt x="1281" y="1353"/>
                    </a:lnTo>
                    <a:lnTo>
                      <a:pt x="1271" y="1353"/>
                    </a:lnTo>
                    <a:lnTo>
                      <a:pt x="1250" y="1342"/>
                    </a:lnTo>
                    <a:lnTo>
                      <a:pt x="1239" y="1342"/>
                    </a:lnTo>
                    <a:lnTo>
                      <a:pt x="1219" y="1332"/>
                    </a:lnTo>
                    <a:lnTo>
                      <a:pt x="1208" y="1321"/>
                    </a:lnTo>
                    <a:lnTo>
                      <a:pt x="1187" y="1321"/>
                    </a:lnTo>
                    <a:lnTo>
                      <a:pt x="1167" y="1312"/>
                    </a:lnTo>
                    <a:lnTo>
                      <a:pt x="1146" y="1312"/>
                    </a:lnTo>
                    <a:lnTo>
                      <a:pt x="1125" y="1312"/>
                    </a:lnTo>
                    <a:lnTo>
                      <a:pt x="1105" y="1301"/>
                    </a:lnTo>
                    <a:lnTo>
                      <a:pt x="1105" y="1301"/>
                    </a:lnTo>
                    <a:lnTo>
                      <a:pt x="1095" y="1280"/>
                    </a:lnTo>
                    <a:lnTo>
                      <a:pt x="1095" y="1270"/>
                    </a:lnTo>
                    <a:lnTo>
                      <a:pt x="1095" y="1250"/>
                    </a:lnTo>
                    <a:lnTo>
                      <a:pt x="1084" y="1229"/>
                    </a:lnTo>
                    <a:lnTo>
                      <a:pt x="1084" y="1208"/>
                    </a:lnTo>
                    <a:lnTo>
                      <a:pt x="1084" y="1188"/>
                    </a:lnTo>
                    <a:lnTo>
                      <a:pt x="1074" y="1167"/>
                    </a:lnTo>
                    <a:lnTo>
                      <a:pt x="1074" y="1147"/>
                    </a:lnTo>
                    <a:lnTo>
                      <a:pt x="1074" y="1136"/>
                    </a:lnTo>
                    <a:lnTo>
                      <a:pt x="1063" y="1115"/>
                    </a:lnTo>
                    <a:lnTo>
                      <a:pt x="1063" y="1094"/>
                    </a:lnTo>
                    <a:lnTo>
                      <a:pt x="1054" y="1074"/>
                    </a:lnTo>
                    <a:lnTo>
                      <a:pt x="1054" y="1053"/>
                    </a:lnTo>
                    <a:lnTo>
                      <a:pt x="1043" y="1042"/>
                    </a:lnTo>
                    <a:lnTo>
                      <a:pt x="1043" y="1022"/>
                    </a:lnTo>
                    <a:lnTo>
                      <a:pt x="1033" y="1001"/>
                    </a:lnTo>
                    <a:lnTo>
                      <a:pt x="1033" y="980"/>
                    </a:lnTo>
                    <a:lnTo>
                      <a:pt x="1022" y="971"/>
                    </a:lnTo>
                    <a:lnTo>
                      <a:pt x="1012" y="950"/>
                    </a:lnTo>
                    <a:lnTo>
                      <a:pt x="1012" y="929"/>
                    </a:lnTo>
                    <a:lnTo>
                      <a:pt x="1002" y="909"/>
                    </a:lnTo>
                    <a:lnTo>
                      <a:pt x="992" y="898"/>
                    </a:lnTo>
                    <a:lnTo>
                      <a:pt x="992" y="877"/>
                    </a:lnTo>
                    <a:lnTo>
                      <a:pt x="981" y="857"/>
                    </a:lnTo>
                    <a:lnTo>
                      <a:pt x="971" y="847"/>
                    </a:lnTo>
                    <a:lnTo>
                      <a:pt x="960" y="826"/>
                    </a:lnTo>
                    <a:lnTo>
                      <a:pt x="951" y="806"/>
                    </a:lnTo>
                    <a:lnTo>
                      <a:pt x="940" y="795"/>
                    </a:lnTo>
                    <a:lnTo>
                      <a:pt x="930" y="774"/>
                    </a:lnTo>
                    <a:lnTo>
                      <a:pt x="919" y="764"/>
                    </a:lnTo>
                    <a:lnTo>
                      <a:pt x="909" y="744"/>
                    </a:lnTo>
                    <a:lnTo>
                      <a:pt x="899" y="733"/>
                    </a:lnTo>
                    <a:lnTo>
                      <a:pt x="889" y="712"/>
                    </a:lnTo>
                    <a:lnTo>
                      <a:pt x="878" y="701"/>
                    </a:lnTo>
                    <a:lnTo>
                      <a:pt x="867" y="681"/>
                    </a:lnTo>
                    <a:lnTo>
                      <a:pt x="857" y="671"/>
                    </a:lnTo>
                    <a:lnTo>
                      <a:pt x="846" y="650"/>
                    </a:lnTo>
                    <a:lnTo>
                      <a:pt x="826" y="639"/>
                    </a:lnTo>
                    <a:lnTo>
                      <a:pt x="816" y="630"/>
                    </a:lnTo>
                    <a:lnTo>
                      <a:pt x="805" y="609"/>
                    </a:lnTo>
                    <a:lnTo>
                      <a:pt x="785" y="598"/>
                    </a:lnTo>
                    <a:lnTo>
                      <a:pt x="775" y="588"/>
                    </a:lnTo>
                    <a:lnTo>
                      <a:pt x="754" y="568"/>
                    </a:lnTo>
                    <a:lnTo>
                      <a:pt x="754" y="568"/>
                    </a:lnTo>
                    <a:lnTo>
                      <a:pt x="734" y="568"/>
                    </a:lnTo>
                    <a:lnTo>
                      <a:pt x="713" y="568"/>
                    </a:lnTo>
                    <a:lnTo>
                      <a:pt x="702" y="557"/>
                    </a:lnTo>
                    <a:lnTo>
                      <a:pt x="681" y="557"/>
                    </a:lnTo>
                    <a:lnTo>
                      <a:pt x="661" y="547"/>
                    </a:lnTo>
                    <a:lnTo>
                      <a:pt x="640" y="547"/>
                    </a:lnTo>
                    <a:lnTo>
                      <a:pt x="620" y="547"/>
                    </a:lnTo>
                    <a:lnTo>
                      <a:pt x="599" y="536"/>
                    </a:lnTo>
                    <a:lnTo>
                      <a:pt x="578" y="536"/>
                    </a:lnTo>
                    <a:lnTo>
                      <a:pt x="558" y="536"/>
                    </a:lnTo>
                    <a:lnTo>
                      <a:pt x="537" y="526"/>
                    </a:lnTo>
                    <a:lnTo>
                      <a:pt x="527" y="526"/>
                    </a:lnTo>
                    <a:lnTo>
                      <a:pt x="506" y="526"/>
                    </a:lnTo>
                    <a:lnTo>
                      <a:pt x="485" y="526"/>
                    </a:lnTo>
                    <a:lnTo>
                      <a:pt x="464" y="526"/>
                    </a:lnTo>
                    <a:lnTo>
                      <a:pt x="444" y="516"/>
                    </a:lnTo>
                    <a:lnTo>
                      <a:pt x="423" y="516"/>
                    </a:lnTo>
                    <a:lnTo>
                      <a:pt x="403" y="516"/>
                    </a:lnTo>
                    <a:lnTo>
                      <a:pt x="382" y="516"/>
                    </a:lnTo>
                    <a:lnTo>
                      <a:pt x="361" y="516"/>
                    </a:lnTo>
                    <a:lnTo>
                      <a:pt x="341" y="526"/>
                    </a:lnTo>
                    <a:lnTo>
                      <a:pt x="320" y="526"/>
                    </a:lnTo>
                    <a:lnTo>
                      <a:pt x="299" y="526"/>
                    </a:lnTo>
                    <a:lnTo>
                      <a:pt x="290" y="526"/>
                    </a:lnTo>
                    <a:lnTo>
                      <a:pt x="269" y="536"/>
                    </a:lnTo>
                    <a:lnTo>
                      <a:pt x="248" y="536"/>
                    </a:lnTo>
                    <a:lnTo>
                      <a:pt x="228" y="547"/>
                    </a:lnTo>
                    <a:lnTo>
                      <a:pt x="207" y="547"/>
                    </a:lnTo>
                    <a:lnTo>
                      <a:pt x="187" y="557"/>
                    </a:lnTo>
                    <a:lnTo>
                      <a:pt x="176" y="568"/>
                    </a:lnTo>
                    <a:lnTo>
                      <a:pt x="155" y="568"/>
                    </a:lnTo>
                    <a:lnTo>
                      <a:pt x="155" y="568"/>
                    </a:lnTo>
                    <a:lnTo>
                      <a:pt x="134" y="557"/>
                    </a:lnTo>
                    <a:lnTo>
                      <a:pt x="124" y="536"/>
                    </a:lnTo>
                    <a:lnTo>
                      <a:pt x="114" y="526"/>
                    </a:lnTo>
                    <a:lnTo>
                      <a:pt x="93" y="506"/>
                    </a:lnTo>
                    <a:lnTo>
                      <a:pt x="82" y="495"/>
                    </a:lnTo>
                    <a:lnTo>
                      <a:pt x="73" y="474"/>
                    </a:lnTo>
                    <a:lnTo>
                      <a:pt x="62" y="454"/>
                    </a:lnTo>
                    <a:lnTo>
                      <a:pt x="41" y="444"/>
                    </a:lnTo>
                    <a:lnTo>
                      <a:pt x="31" y="423"/>
                    </a:lnTo>
                    <a:lnTo>
                      <a:pt x="31" y="403"/>
                    </a:lnTo>
                    <a:lnTo>
                      <a:pt x="20" y="382"/>
                    </a:lnTo>
                    <a:lnTo>
                      <a:pt x="11" y="361"/>
                    </a:lnTo>
                    <a:lnTo>
                      <a:pt x="11" y="341"/>
                    </a:lnTo>
                    <a:lnTo>
                      <a:pt x="0" y="319"/>
                    </a:lnTo>
                    <a:lnTo>
                      <a:pt x="0" y="319"/>
                    </a:lnTo>
                    <a:lnTo>
                      <a:pt x="20" y="309"/>
                    </a:lnTo>
                    <a:lnTo>
                      <a:pt x="41" y="289"/>
                    </a:lnTo>
                    <a:lnTo>
                      <a:pt x="62" y="268"/>
                    </a:lnTo>
                    <a:lnTo>
                      <a:pt x="82" y="257"/>
                    </a:lnTo>
                    <a:lnTo>
                      <a:pt x="93" y="237"/>
                    </a:lnTo>
                    <a:lnTo>
                      <a:pt x="114" y="227"/>
                    </a:lnTo>
                    <a:lnTo>
                      <a:pt x="124" y="206"/>
                    </a:lnTo>
                    <a:lnTo>
                      <a:pt x="134" y="195"/>
                    </a:lnTo>
                    <a:lnTo>
                      <a:pt x="155" y="185"/>
                    </a:lnTo>
                    <a:lnTo>
                      <a:pt x="166" y="175"/>
                    </a:lnTo>
                    <a:lnTo>
                      <a:pt x="176" y="165"/>
                    </a:lnTo>
                    <a:lnTo>
                      <a:pt x="187" y="154"/>
                    </a:lnTo>
                    <a:lnTo>
                      <a:pt x="196" y="144"/>
                    </a:lnTo>
                    <a:lnTo>
                      <a:pt x="207" y="133"/>
                    </a:lnTo>
                    <a:lnTo>
                      <a:pt x="217" y="124"/>
                    </a:lnTo>
                    <a:lnTo>
                      <a:pt x="228" y="113"/>
                    </a:lnTo>
                    <a:lnTo>
                      <a:pt x="248" y="103"/>
                    </a:lnTo>
                    <a:lnTo>
                      <a:pt x="258" y="92"/>
                    </a:lnTo>
                    <a:lnTo>
                      <a:pt x="269" y="92"/>
                    </a:lnTo>
                    <a:lnTo>
                      <a:pt x="279" y="82"/>
                    </a:lnTo>
                    <a:lnTo>
                      <a:pt x="299" y="71"/>
                    </a:lnTo>
                    <a:lnTo>
                      <a:pt x="320" y="62"/>
                    </a:lnTo>
                    <a:lnTo>
                      <a:pt x="331" y="51"/>
                    </a:lnTo>
                    <a:lnTo>
                      <a:pt x="352" y="30"/>
                    </a:lnTo>
                    <a:lnTo>
                      <a:pt x="372" y="20"/>
                    </a:lnTo>
                    <a:lnTo>
                      <a:pt x="393" y="1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34" y="0"/>
                    </a:lnTo>
                    <a:lnTo>
                      <a:pt x="444" y="10"/>
                    </a:lnTo>
                    <a:lnTo>
                      <a:pt x="464" y="10"/>
                    </a:lnTo>
                    <a:lnTo>
                      <a:pt x="485" y="20"/>
                    </a:lnTo>
                    <a:lnTo>
                      <a:pt x="496" y="30"/>
                    </a:lnTo>
                    <a:lnTo>
                      <a:pt x="516" y="30"/>
                    </a:lnTo>
                    <a:lnTo>
                      <a:pt x="527" y="41"/>
                    </a:lnTo>
                    <a:lnTo>
                      <a:pt x="548" y="51"/>
                    </a:lnTo>
                    <a:lnTo>
                      <a:pt x="569" y="62"/>
                    </a:lnTo>
                    <a:lnTo>
                      <a:pt x="578" y="71"/>
                    </a:lnTo>
                    <a:lnTo>
                      <a:pt x="599" y="82"/>
                    </a:lnTo>
                    <a:lnTo>
                      <a:pt x="620" y="92"/>
                    </a:lnTo>
                    <a:lnTo>
                      <a:pt x="630" y="103"/>
                    </a:lnTo>
                    <a:lnTo>
                      <a:pt x="651" y="113"/>
                    </a:lnTo>
                    <a:lnTo>
                      <a:pt x="672" y="124"/>
                    </a:lnTo>
                    <a:lnTo>
                      <a:pt x="681" y="133"/>
                    </a:lnTo>
                    <a:lnTo>
                      <a:pt x="702" y="144"/>
                    </a:lnTo>
                    <a:lnTo>
                      <a:pt x="723" y="154"/>
                    </a:lnTo>
                    <a:lnTo>
                      <a:pt x="743" y="165"/>
                    </a:lnTo>
                    <a:lnTo>
                      <a:pt x="754" y="175"/>
                    </a:lnTo>
                    <a:lnTo>
                      <a:pt x="775" y="185"/>
                    </a:lnTo>
                    <a:lnTo>
                      <a:pt x="795" y="195"/>
                    </a:lnTo>
                    <a:lnTo>
                      <a:pt x="805" y="206"/>
                    </a:lnTo>
                    <a:lnTo>
                      <a:pt x="826" y="227"/>
                    </a:lnTo>
                    <a:lnTo>
                      <a:pt x="846" y="237"/>
                    </a:lnTo>
                    <a:lnTo>
                      <a:pt x="867" y="247"/>
                    </a:lnTo>
                    <a:lnTo>
                      <a:pt x="878" y="257"/>
                    </a:lnTo>
                    <a:lnTo>
                      <a:pt x="899" y="268"/>
                    </a:lnTo>
                    <a:lnTo>
                      <a:pt x="919" y="289"/>
                    </a:lnTo>
                    <a:lnTo>
                      <a:pt x="930" y="298"/>
                    </a:lnTo>
                    <a:lnTo>
                      <a:pt x="951" y="309"/>
                    </a:lnTo>
                    <a:lnTo>
                      <a:pt x="971" y="319"/>
                    </a:lnTo>
                    <a:lnTo>
                      <a:pt x="981" y="330"/>
                    </a:lnTo>
                    <a:lnTo>
                      <a:pt x="1002" y="351"/>
                    </a:lnTo>
                    <a:lnTo>
                      <a:pt x="1012" y="361"/>
                    </a:lnTo>
                    <a:lnTo>
                      <a:pt x="1033" y="371"/>
                    </a:lnTo>
                    <a:lnTo>
                      <a:pt x="1043" y="382"/>
                    </a:lnTo>
                    <a:lnTo>
                      <a:pt x="1063" y="392"/>
                    </a:lnTo>
                    <a:lnTo>
                      <a:pt x="1074" y="412"/>
                    </a:lnTo>
                    <a:lnTo>
                      <a:pt x="1095" y="423"/>
                    </a:lnTo>
                    <a:lnTo>
                      <a:pt x="1105" y="433"/>
                    </a:lnTo>
                    <a:lnTo>
                      <a:pt x="1125" y="444"/>
                    </a:lnTo>
                    <a:lnTo>
                      <a:pt x="1136" y="454"/>
                    </a:lnTo>
                    <a:lnTo>
                      <a:pt x="1146" y="465"/>
                    </a:lnTo>
                    <a:lnTo>
                      <a:pt x="1167" y="474"/>
                    </a:lnTo>
                    <a:lnTo>
                      <a:pt x="1177" y="495"/>
                    </a:lnTo>
                    <a:lnTo>
                      <a:pt x="1187" y="506"/>
                    </a:lnTo>
                    <a:lnTo>
                      <a:pt x="1208" y="516"/>
                    </a:lnTo>
                    <a:lnTo>
                      <a:pt x="1208" y="516"/>
                    </a:lnTo>
                    <a:close/>
                  </a:path>
                </a:pathLst>
              </a:custGeom>
              <a:solidFill>
                <a:srgbClr val="A984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46" name="Freeform 46"/>
              <p:cNvSpPr>
                <a:spLocks/>
              </p:cNvSpPr>
              <p:nvPr/>
            </p:nvSpPr>
            <p:spPr bwMode="auto">
              <a:xfrm>
                <a:off x="2360" y="2901"/>
                <a:ext cx="513" cy="468"/>
              </a:xfrm>
              <a:custGeom>
                <a:avLst/>
                <a:gdLst/>
                <a:ahLst/>
                <a:cxnLst>
                  <a:cxn ang="0">
                    <a:pos x="1239" y="589"/>
                  </a:cxn>
                  <a:cxn ang="0">
                    <a:pos x="1291" y="651"/>
                  </a:cxn>
                  <a:cxn ang="0">
                    <a:pos x="1342" y="734"/>
                  </a:cxn>
                  <a:cxn ang="0">
                    <a:pos x="1395" y="817"/>
                  </a:cxn>
                  <a:cxn ang="0">
                    <a:pos x="1446" y="920"/>
                  </a:cxn>
                  <a:cxn ang="0">
                    <a:pos x="1487" y="1012"/>
                  </a:cxn>
                  <a:cxn ang="0">
                    <a:pos x="1507" y="1106"/>
                  </a:cxn>
                  <a:cxn ang="0">
                    <a:pos x="1518" y="1168"/>
                  </a:cxn>
                  <a:cxn ang="0">
                    <a:pos x="1528" y="1209"/>
                  </a:cxn>
                  <a:cxn ang="0">
                    <a:pos x="1539" y="1261"/>
                  </a:cxn>
                  <a:cxn ang="0">
                    <a:pos x="1539" y="1333"/>
                  </a:cxn>
                  <a:cxn ang="0">
                    <a:pos x="1507" y="1405"/>
                  </a:cxn>
                  <a:cxn ang="0">
                    <a:pos x="1415" y="1395"/>
                  </a:cxn>
                  <a:cxn ang="0">
                    <a:pos x="1353" y="1374"/>
                  </a:cxn>
                  <a:cxn ang="0">
                    <a:pos x="1301" y="1343"/>
                  </a:cxn>
                  <a:cxn ang="0">
                    <a:pos x="1239" y="1312"/>
                  </a:cxn>
                  <a:cxn ang="0">
                    <a:pos x="1167" y="1282"/>
                  </a:cxn>
                  <a:cxn ang="0">
                    <a:pos x="1095" y="1250"/>
                  </a:cxn>
                  <a:cxn ang="0">
                    <a:pos x="1084" y="1158"/>
                  </a:cxn>
                  <a:cxn ang="0">
                    <a:pos x="1063" y="1064"/>
                  </a:cxn>
                  <a:cxn ang="0">
                    <a:pos x="1033" y="971"/>
                  </a:cxn>
                  <a:cxn ang="0">
                    <a:pos x="1002" y="879"/>
                  </a:cxn>
                  <a:cxn ang="0">
                    <a:pos x="960" y="796"/>
                  </a:cxn>
                  <a:cxn ang="0">
                    <a:pos x="909" y="714"/>
                  </a:cxn>
                  <a:cxn ang="0">
                    <a:pos x="857" y="641"/>
                  </a:cxn>
                  <a:cxn ang="0">
                    <a:pos x="785" y="568"/>
                  </a:cxn>
                  <a:cxn ang="0">
                    <a:pos x="713" y="538"/>
                  </a:cxn>
                  <a:cxn ang="0">
                    <a:pos x="620" y="517"/>
                  </a:cxn>
                  <a:cxn ang="0">
                    <a:pos x="527" y="496"/>
                  </a:cxn>
                  <a:cxn ang="0">
                    <a:pos x="423" y="486"/>
                  </a:cxn>
                  <a:cxn ang="0">
                    <a:pos x="320" y="496"/>
                  </a:cxn>
                  <a:cxn ang="0">
                    <a:pos x="228" y="517"/>
                  </a:cxn>
                  <a:cxn ang="0">
                    <a:pos x="155" y="538"/>
                  </a:cxn>
                  <a:cxn ang="0">
                    <a:pos x="82" y="465"/>
                  </a:cxn>
                  <a:cxn ang="0">
                    <a:pos x="31" y="373"/>
                  </a:cxn>
                  <a:cxn ang="0">
                    <a:pos x="0" y="289"/>
                  </a:cxn>
                  <a:cxn ang="0">
                    <a:pos x="93" y="217"/>
                  </a:cxn>
                  <a:cxn ang="0">
                    <a:pos x="145" y="165"/>
                  </a:cxn>
                  <a:cxn ang="0">
                    <a:pos x="187" y="124"/>
                  </a:cxn>
                  <a:cxn ang="0">
                    <a:pos x="228" y="83"/>
                  </a:cxn>
                  <a:cxn ang="0">
                    <a:pos x="299" y="41"/>
                  </a:cxn>
                  <a:cxn ang="0">
                    <a:pos x="372" y="0"/>
                  </a:cxn>
                  <a:cxn ang="0">
                    <a:pos x="455" y="32"/>
                  </a:cxn>
                  <a:cxn ang="0">
                    <a:pos x="537" y="62"/>
                  </a:cxn>
                  <a:cxn ang="0">
                    <a:pos x="620" y="114"/>
                  </a:cxn>
                  <a:cxn ang="0">
                    <a:pos x="713" y="176"/>
                  </a:cxn>
                  <a:cxn ang="0">
                    <a:pos x="795" y="227"/>
                  </a:cxn>
                  <a:cxn ang="0">
                    <a:pos x="889" y="289"/>
                  </a:cxn>
                  <a:cxn ang="0">
                    <a:pos x="971" y="362"/>
                  </a:cxn>
                  <a:cxn ang="0">
                    <a:pos x="1054" y="424"/>
                  </a:cxn>
                  <a:cxn ang="0">
                    <a:pos x="1125" y="476"/>
                  </a:cxn>
                  <a:cxn ang="0">
                    <a:pos x="1187" y="538"/>
                  </a:cxn>
                </a:cxnLst>
                <a:rect l="0" t="0" r="r" b="b"/>
                <a:pathLst>
                  <a:path w="1539" h="1405">
                    <a:moveTo>
                      <a:pt x="1187" y="538"/>
                    </a:moveTo>
                    <a:lnTo>
                      <a:pt x="1198" y="547"/>
                    </a:lnTo>
                    <a:lnTo>
                      <a:pt x="1208" y="558"/>
                    </a:lnTo>
                    <a:lnTo>
                      <a:pt x="1228" y="568"/>
                    </a:lnTo>
                    <a:lnTo>
                      <a:pt x="1239" y="589"/>
                    </a:lnTo>
                    <a:lnTo>
                      <a:pt x="1250" y="600"/>
                    </a:lnTo>
                    <a:lnTo>
                      <a:pt x="1260" y="609"/>
                    </a:lnTo>
                    <a:lnTo>
                      <a:pt x="1271" y="620"/>
                    </a:lnTo>
                    <a:lnTo>
                      <a:pt x="1281" y="641"/>
                    </a:lnTo>
                    <a:lnTo>
                      <a:pt x="1291" y="651"/>
                    </a:lnTo>
                    <a:lnTo>
                      <a:pt x="1301" y="671"/>
                    </a:lnTo>
                    <a:lnTo>
                      <a:pt x="1312" y="682"/>
                    </a:lnTo>
                    <a:lnTo>
                      <a:pt x="1322" y="703"/>
                    </a:lnTo>
                    <a:lnTo>
                      <a:pt x="1333" y="714"/>
                    </a:lnTo>
                    <a:lnTo>
                      <a:pt x="1342" y="734"/>
                    </a:lnTo>
                    <a:lnTo>
                      <a:pt x="1353" y="744"/>
                    </a:lnTo>
                    <a:lnTo>
                      <a:pt x="1363" y="765"/>
                    </a:lnTo>
                    <a:lnTo>
                      <a:pt x="1374" y="785"/>
                    </a:lnTo>
                    <a:lnTo>
                      <a:pt x="1374" y="796"/>
                    </a:lnTo>
                    <a:lnTo>
                      <a:pt x="1395" y="817"/>
                    </a:lnTo>
                    <a:lnTo>
                      <a:pt x="1404" y="837"/>
                    </a:lnTo>
                    <a:lnTo>
                      <a:pt x="1415" y="858"/>
                    </a:lnTo>
                    <a:lnTo>
                      <a:pt x="1425" y="879"/>
                    </a:lnTo>
                    <a:lnTo>
                      <a:pt x="1436" y="899"/>
                    </a:lnTo>
                    <a:lnTo>
                      <a:pt x="1446" y="920"/>
                    </a:lnTo>
                    <a:lnTo>
                      <a:pt x="1456" y="941"/>
                    </a:lnTo>
                    <a:lnTo>
                      <a:pt x="1477" y="961"/>
                    </a:lnTo>
                    <a:lnTo>
                      <a:pt x="1487" y="992"/>
                    </a:lnTo>
                    <a:lnTo>
                      <a:pt x="1487" y="992"/>
                    </a:lnTo>
                    <a:lnTo>
                      <a:pt x="1487" y="1012"/>
                    </a:lnTo>
                    <a:lnTo>
                      <a:pt x="1498" y="1033"/>
                    </a:lnTo>
                    <a:lnTo>
                      <a:pt x="1498" y="1054"/>
                    </a:lnTo>
                    <a:lnTo>
                      <a:pt x="1498" y="1074"/>
                    </a:lnTo>
                    <a:lnTo>
                      <a:pt x="1498" y="1096"/>
                    </a:lnTo>
                    <a:lnTo>
                      <a:pt x="1507" y="1106"/>
                    </a:lnTo>
                    <a:lnTo>
                      <a:pt x="1507" y="1126"/>
                    </a:lnTo>
                    <a:lnTo>
                      <a:pt x="1507" y="1137"/>
                    </a:lnTo>
                    <a:lnTo>
                      <a:pt x="1507" y="1147"/>
                    </a:lnTo>
                    <a:lnTo>
                      <a:pt x="1518" y="1158"/>
                    </a:lnTo>
                    <a:lnTo>
                      <a:pt x="1518" y="1168"/>
                    </a:lnTo>
                    <a:lnTo>
                      <a:pt x="1518" y="1178"/>
                    </a:lnTo>
                    <a:lnTo>
                      <a:pt x="1518" y="1188"/>
                    </a:lnTo>
                    <a:lnTo>
                      <a:pt x="1528" y="1188"/>
                    </a:lnTo>
                    <a:lnTo>
                      <a:pt x="1528" y="1199"/>
                    </a:lnTo>
                    <a:lnTo>
                      <a:pt x="1528" y="1209"/>
                    </a:lnTo>
                    <a:lnTo>
                      <a:pt x="1528" y="1220"/>
                    </a:lnTo>
                    <a:lnTo>
                      <a:pt x="1528" y="1229"/>
                    </a:lnTo>
                    <a:lnTo>
                      <a:pt x="1528" y="1240"/>
                    </a:lnTo>
                    <a:lnTo>
                      <a:pt x="1539" y="1250"/>
                    </a:lnTo>
                    <a:lnTo>
                      <a:pt x="1539" y="1261"/>
                    </a:lnTo>
                    <a:lnTo>
                      <a:pt x="1539" y="1271"/>
                    </a:lnTo>
                    <a:lnTo>
                      <a:pt x="1539" y="1282"/>
                    </a:lnTo>
                    <a:lnTo>
                      <a:pt x="1539" y="1302"/>
                    </a:lnTo>
                    <a:lnTo>
                      <a:pt x="1539" y="1312"/>
                    </a:lnTo>
                    <a:lnTo>
                      <a:pt x="1539" y="1333"/>
                    </a:lnTo>
                    <a:lnTo>
                      <a:pt x="1528" y="1353"/>
                    </a:lnTo>
                    <a:lnTo>
                      <a:pt x="1528" y="1374"/>
                    </a:lnTo>
                    <a:lnTo>
                      <a:pt x="1528" y="1405"/>
                    </a:lnTo>
                    <a:lnTo>
                      <a:pt x="1528" y="1405"/>
                    </a:lnTo>
                    <a:lnTo>
                      <a:pt x="1507" y="1405"/>
                    </a:lnTo>
                    <a:lnTo>
                      <a:pt x="1487" y="1405"/>
                    </a:lnTo>
                    <a:lnTo>
                      <a:pt x="1466" y="1405"/>
                    </a:lnTo>
                    <a:lnTo>
                      <a:pt x="1446" y="1395"/>
                    </a:lnTo>
                    <a:lnTo>
                      <a:pt x="1425" y="1395"/>
                    </a:lnTo>
                    <a:lnTo>
                      <a:pt x="1415" y="1395"/>
                    </a:lnTo>
                    <a:lnTo>
                      <a:pt x="1395" y="1395"/>
                    </a:lnTo>
                    <a:lnTo>
                      <a:pt x="1384" y="1385"/>
                    </a:lnTo>
                    <a:lnTo>
                      <a:pt x="1374" y="1385"/>
                    </a:lnTo>
                    <a:lnTo>
                      <a:pt x="1363" y="1374"/>
                    </a:lnTo>
                    <a:lnTo>
                      <a:pt x="1353" y="1374"/>
                    </a:lnTo>
                    <a:lnTo>
                      <a:pt x="1342" y="1364"/>
                    </a:lnTo>
                    <a:lnTo>
                      <a:pt x="1333" y="1364"/>
                    </a:lnTo>
                    <a:lnTo>
                      <a:pt x="1322" y="1353"/>
                    </a:lnTo>
                    <a:lnTo>
                      <a:pt x="1312" y="1353"/>
                    </a:lnTo>
                    <a:lnTo>
                      <a:pt x="1301" y="1343"/>
                    </a:lnTo>
                    <a:lnTo>
                      <a:pt x="1291" y="1333"/>
                    </a:lnTo>
                    <a:lnTo>
                      <a:pt x="1281" y="1333"/>
                    </a:lnTo>
                    <a:lnTo>
                      <a:pt x="1271" y="1323"/>
                    </a:lnTo>
                    <a:lnTo>
                      <a:pt x="1260" y="1323"/>
                    </a:lnTo>
                    <a:lnTo>
                      <a:pt x="1239" y="1312"/>
                    </a:lnTo>
                    <a:lnTo>
                      <a:pt x="1228" y="1302"/>
                    </a:lnTo>
                    <a:lnTo>
                      <a:pt x="1219" y="1302"/>
                    </a:lnTo>
                    <a:lnTo>
                      <a:pt x="1198" y="1291"/>
                    </a:lnTo>
                    <a:lnTo>
                      <a:pt x="1187" y="1291"/>
                    </a:lnTo>
                    <a:lnTo>
                      <a:pt x="1167" y="1282"/>
                    </a:lnTo>
                    <a:lnTo>
                      <a:pt x="1146" y="1282"/>
                    </a:lnTo>
                    <a:lnTo>
                      <a:pt x="1125" y="1282"/>
                    </a:lnTo>
                    <a:lnTo>
                      <a:pt x="1105" y="1271"/>
                    </a:lnTo>
                    <a:lnTo>
                      <a:pt x="1105" y="1271"/>
                    </a:lnTo>
                    <a:lnTo>
                      <a:pt x="1095" y="1250"/>
                    </a:lnTo>
                    <a:lnTo>
                      <a:pt x="1095" y="1240"/>
                    </a:lnTo>
                    <a:lnTo>
                      <a:pt x="1095" y="1220"/>
                    </a:lnTo>
                    <a:lnTo>
                      <a:pt x="1084" y="1199"/>
                    </a:lnTo>
                    <a:lnTo>
                      <a:pt x="1084" y="1178"/>
                    </a:lnTo>
                    <a:lnTo>
                      <a:pt x="1084" y="1158"/>
                    </a:lnTo>
                    <a:lnTo>
                      <a:pt x="1074" y="1137"/>
                    </a:lnTo>
                    <a:lnTo>
                      <a:pt x="1074" y="1117"/>
                    </a:lnTo>
                    <a:lnTo>
                      <a:pt x="1074" y="1106"/>
                    </a:lnTo>
                    <a:lnTo>
                      <a:pt x="1063" y="1085"/>
                    </a:lnTo>
                    <a:lnTo>
                      <a:pt x="1063" y="1064"/>
                    </a:lnTo>
                    <a:lnTo>
                      <a:pt x="1054" y="1044"/>
                    </a:lnTo>
                    <a:lnTo>
                      <a:pt x="1054" y="1023"/>
                    </a:lnTo>
                    <a:lnTo>
                      <a:pt x="1043" y="1012"/>
                    </a:lnTo>
                    <a:lnTo>
                      <a:pt x="1043" y="992"/>
                    </a:lnTo>
                    <a:lnTo>
                      <a:pt x="1033" y="971"/>
                    </a:lnTo>
                    <a:lnTo>
                      <a:pt x="1033" y="950"/>
                    </a:lnTo>
                    <a:lnTo>
                      <a:pt x="1022" y="941"/>
                    </a:lnTo>
                    <a:lnTo>
                      <a:pt x="1012" y="920"/>
                    </a:lnTo>
                    <a:lnTo>
                      <a:pt x="1012" y="899"/>
                    </a:lnTo>
                    <a:lnTo>
                      <a:pt x="1002" y="879"/>
                    </a:lnTo>
                    <a:lnTo>
                      <a:pt x="992" y="868"/>
                    </a:lnTo>
                    <a:lnTo>
                      <a:pt x="992" y="847"/>
                    </a:lnTo>
                    <a:lnTo>
                      <a:pt x="981" y="827"/>
                    </a:lnTo>
                    <a:lnTo>
                      <a:pt x="971" y="817"/>
                    </a:lnTo>
                    <a:lnTo>
                      <a:pt x="960" y="796"/>
                    </a:lnTo>
                    <a:lnTo>
                      <a:pt x="951" y="776"/>
                    </a:lnTo>
                    <a:lnTo>
                      <a:pt x="940" y="765"/>
                    </a:lnTo>
                    <a:lnTo>
                      <a:pt x="930" y="744"/>
                    </a:lnTo>
                    <a:lnTo>
                      <a:pt x="919" y="734"/>
                    </a:lnTo>
                    <a:lnTo>
                      <a:pt x="909" y="714"/>
                    </a:lnTo>
                    <a:lnTo>
                      <a:pt x="899" y="703"/>
                    </a:lnTo>
                    <a:lnTo>
                      <a:pt x="889" y="682"/>
                    </a:lnTo>
                    <a:lnTo>
                      <a:pt x="878" y="671"/>
                    </a:lnTo>
                    <a:lnTo>
                      <a:pt x="867" y="651"/>
                    </a:lnTo>
                    <a:lnTo>
                      <a:pt x="857" y="641"/>
                    </a:lnTo>
                    <a:lnTo>
                      <a:pt x="846" y="620"/>
                    </a:lnTo>
                    <a:lnTo>
                      <a:pt x="826" y="609"/>
                    </a:lnTo>
                    <a:lnTo>
                      <a:pt x="816" y="600"/>
                    </a:lnTo>
                    <a:lnTo>
                      <a:pt x="805" y="579"/>
                    </a:lnTo>
                    <a:lnTo>
                      <a:pt x="785" y="568"/>
                    </a:lnTo>
                    <a:lnTo>
                      <a:pt x="775" y="558"/>
                    </a:lnTo>
                    <a:lnTo>
                      <a:pt x="754" y="538"/>
                    </a:lnTo>
                    <a:lnTo>
                      <a:pt x="754" y="538"/>
                    </a:lnTo>
                    <a:lnTo>
                      <a:pt x="734" y="538"/>
                    </a:lnTo>
                    <a:lnTo>
                      <a:pt x="713" y="538"/>
                    </a:lnTo>
                    <a:lnTo>
                      <a:pt x="702" y="527"/>
                    </a:lnTo>
                    <a:lnTo>
                      <a:pt x="681" y="527"/>
                    </a:lnTo>
                    <a:lnTo>
                      <a:pt x="661" y="517"/>
                    </a:lnTo>
                    <a:lnTo>
                      <a:pt x="640" y="517"/>
                    </a:lnTo>
                    <a:lnTo>
                      <a:pt x="620" y="517"/>
                    </a:lnTo>
                    <a:lnTo>
                      <a:pt x="599" y="506"/>
                    </a:lnTo>
                    <a:lnTo>
                      <a:pt x="578" y="506"/>
                    </a:lnTo>
                    <a:lnTo>
                      <a:pt x="558" y="506"/>
                    </a:lnTo>
                    <a:lnTo>
                      <a:pt x="537" y="496"/>
                    </a:lnTo>
                    <a:lnTo>
                      <a:pt x="527" y="496"/>
                    </a:lnTo>
                    <a:lnTo>
                      <a:pt x="506" y="496"/>
                    </a:lnTo>
                    <a:lnTo>
                      <a:pt x="485" y="496"/>
                    </a:lnTo>
                    <a:lnTo>
                      <a:pt x="464" y="496"/>
                    </a:lnTo>
                    <a:lnTo>
                      <a:pt x="444" y="486"/>
                    </a:lnTo>
                    <a:lnTo>
                      <a:pt x="423" y="486"/>
                    </a:lnTo>
                    <a:lnTo>
                      <a:pt x="403" y="486"/>
                    </a:lnTo>
                    <a:lnTo>
                      <a:pt x="382" y="486"/>
                    </a:lnTo>
                    <a:lnTo>
                      <a:pt x="361" y="486"/>
                    </a:lnTo>
                    <a:lnTo>
                      <a:pt x="341" y="496"/>
                    </a:lnTo>
                    <a:lnTo>
                      <a:pt x="320" y="496"/>
                    </a:lnTo>
                    <a:lnTo>
                      <a:pt x="299" y="496"/>
                    </a:lnTo>
                    <a:lnTo>
                      <a:pt x="290" y="496"/>
                    </a:lnTo>
                    <a:lnTo>
                      <a:pt x="269" y="506"/>
                    </a:lnTo>
                    <a:lnTo>
                      <a:pt x="248" y="506"/>
                    </a:lnTo>
                    <a:lnTo>
                      <a:pt x="228" y="517"/>
                    </a:lnTo>
                    <a:lnTo>
                      <a:pt x="207" y="517"/>
                    </a:lnTo>
                    <a:lnTo>
                      <a:pt x="187" y="527"/>
                    </a:lnTo>
                    <a:lnTo>
                      <a:pt x="176" y="538"/>
                    </a:lnTo>
                    <a:lnTo>
                      <a:pt x="155" y="538"/>
                    </a:lnTo>
                    <a:lnTo>
                      <a:pt x="155" y="538"/>
                    </a:lnTo>
                    <a:lnTo>
                      <a:pt x="134" y="527"/>
                    </a:lnTo>
                    <a:lnTo>
                      <a:pt x="124" y="506"/>
                    </a:lnTo>
                    <a:lnTo>
                      <a:pt x="114" y="496"/>
                    </a:lnTo>
                    <a:lnTo>
                      <a:pt x="93" y="476"/>
                    </a:lnTo>
                    <a:lnTo>
                      <a:pt x="82" y="465"/>
                    </a:lnTo>
                    <a:lnTo>
                      <a:pt x="73" y="444"/>
                    </a:lnTo>
                    <a:lnTo>
                      <a:pt x="62" y="424"/>
                    </a:lnTo>
                    <a:lnTo>
                      <a:pt x="41" y="414"/>
                    </a:lnTo>
                    <a:lnTo>
                      <a:pt x="31" y="393"/>
                    </a:lnTo>
                    <a:lnTo>
                      <a:pt x="31" y="373"/>
                    </a:lnTo>
                    <a:lnTo>
                      <a:pt x="20" y="352"/>
                    </a:lnTo>
                    <a:lnTo>
                      <a:pt x="11" y="331"/>
                    </a:lnTo>
                    <a:lnTo>
                      <a:pt x="11" y="311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20" y="279"/>
                    </a:lnTo>
                    <a:lnTo>
                      <a:pt x="41" y="259"/>
                    </a:lnTo>
                    <a:lnTo>
                      <a:pt x="62" y="248"/>
                    </a:lnTo>
                    <a:lnTo>
                      <a:pt x="73" y="227"/>
                    </a:lnTo>
                    <a:lnTo>
                      <a:pt x="93" y="217"/>
                    </a:lnTo>
                    <a:lnTo>
                      <a:pt x="103" y="207"/>
                    </a:lnTo>
                    <a:lnTo>
                      <a:pt x="114" y="186"/>
                    </a:lnTo>
                    <a:lnTo>
                      <a:pt x="124" y="176"/>
                    </a:lnTo>
                    <a:lnTo>
                      <a:pt x="134" y="165"/>
                    </a:lnTo>
                    <a:lnTo>
                      <a:pt x="145" y="165"/>
                    </a:lnTo>
                    <a:lnTo>
                      <a:pt x="155" y="155"/>
                    </a:lnTo>
                    <a:lnTo>
                      <a:pt x="166" y="145"/>
                    </a:lnTo>
                    <a:lnTo>
                      <a:pt x="166" y="135"/>
                    </a:lnTo>
                    <a:lnTo>
                      <a:pt x="176" y="124"/>
                    </a:lnTo>
                    <a:lnTo>
                      <a:pt x="187" y="124"/>
                    </a:lnTo>
                    <a:lnTo>
                      <a:pt x="196" y="114"/>
                    </a:lnTo>
                    <a:lnTo>
                      <a:pt x="207" y="103"/>
                    </a:lnTo>
                    <a:lnTo>
                      <a:pt x="207" y="103"/>
                    </a:lnTo>
                    <a:lnTo>
                      <a:pt x="217" y="94"/>
                    </a:lnTo>
                    <a:lnTo>
                      <a:pt x="228" y="83"/>
                    </a:lnTo>
                    <a:lnTo>
                      <a:pt x="238" y="73"/>
                    </a:lnTo>
                    <a:lnTo>
                      <a:pt x="258" y="73"/>
                    </a:lnTo>
                    <a:lnTo>
                      <a:pt x="269" y="62"/>
                    </a:lnTo>
                    <a:lnTo>
                      <a:pt x="279" y="52"/>
                    </a:lnTo>
                    <a:lnTo>
                      <a:pt x="299" y="41"/>
                    </a:lnTo>
                    <a:lnTo>
                      <a:pt x="310" y="32"/>
                    </a:lnTo>
                    <a:lnTo>
                      <a:pt x="331" y="21"/>
                    </a:lnTo>
                    <a:lnTo>
                      <a:pt x="352" y="11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93" y="0"/>
                    </a:lnTo>
                    <a:lnTo>
                      <a:pt x="403" y="11"/>
                    </a:lnTo>
                    <a:lnTo>
                      <a:pt x="423" y="11"/>
                    </a:lnTo>
                    <a:lnTo>
                      <a:pt x="434" y="21"/>
                    </a:lnTo>
                    <a:lnTo>
                      <a:pt x="455" y="32"/>
                    </a:lnTo>
                    <a:lnTo>
                      <a:pt x="464" y="32"/>
                    </a:lnTo>
                    <a:lnTo>
                      <a:pt x="485" y="41"/>
                    </a:lnTo>
                    <a:lnTo>
                      <a:pt x="496" y="52"/>
                    </a:lnTo>
                    <a:lnTo>
                      <a:pt x="516" y="62"/>
                    </a:lnTo>
                    <a:lnTo>
                      <a:pt x="537" y="62"/>
                    </a:lnTo>
                    <a:lnTo>
                      <a:pt x="548" y="73"/>
                    </a:lnTo>
                    <a:lnTo>
                      <a:pt x="569" y="83"/>
                    </a:lnTo>
                    <a:lnTo>
                      <a:pt x="589" y="94"/>
                    </a:lnTo>
                    <a:lnTo>
                      <a:pt x="599" y="103"/>
                    </a:lnTo>
                    <a:lnTo>
                      <a:pt x="620" y="114"/>
                    </a:lnTo>
                    <a:lnTo>
                      <a:pt x="640" y="124"/>
                    </a:lnTo>
                    <a:lnTo>
                      <a:pt x="651" y="135"/>
                    </a:lnTo>
                    <a:lnTo>
                      <a:pt x="672" y="145"/>
                    </a:lnTo>
                    <a:lnTo>
                      <a:pt x="692" y="155"/>
                    </a:lnTo>
                    <a:lnTo>
                      <a:pt x="713" y="176"/>
                    </a:lnTo>
                    <a:lnTo>
                      <a:pt x="723" y="186"/>
                    </a:lnTo>
                    <a:lnTo>
                      <a:pt x="743" y="197"/>
                    </a:lnTo>
                    <a:lnTo>
                      <a:pt x="764" y="207"/>
                    </a:lnTo>
                    <a:lnTo>
                      <a:pt x="785" y="217"/>
                    </a:lnTo>
                    <a:lnTo>
                      <a:pt x="795" y="227"/>
                    </a:lnTo>
                    <a:lnTo>
                      <a:pt x="816" y="248"/>
                    </a:lnTo>
                    <a:lnTo>
                      <a:pt x="837" y="259"/>
                    </a:lnTo>
                    <a:lnTo>
                      <a:pt x="846" y="268"/>
                    </a:lnTo>
                    <a:lnTo>
                      <a:pt x="867" y="279"/>
                    </a:lnTo>
                    <a:lnTo>
                      <a:pt x="889" y="289"/>
                    </a:lnTo>
                    <a:lnTo>
                      <a:pt x="909" y="311"/>
                    </a:lnTo>
                    <a:lnTo>
                      <a:pt x="919" y="321"/>
                    </a:lnTo>
                    <a:lnTo>
                      <a:pt x="940" y="331"/>
                    </a:lnTo>
                    <a:lnTo>
                      <a:pt x="951" y="341"/>
                    </a:lnTo>
                    <a:lnTo>
                      <a:pt x="971" y="362"/>
                    </a:lnTo>
                    <a:lnTo>
                      <a:pt x="992" y="373"/>
                    </a:lnTo>
                    <a:lnTo>
                      <a:pt x="1002" y="382"/>
                    </a:lnTo>
                    <a:lnTo>
                      <a:pt x="1022" y="393"/>
                    </a:lnTo>
                    <a:lnTo>
                      <a:pt x="1033" y="403"/>
                    </a:lnTo>
                    <a:lnTo>
                      <a:pt x="1054" y="424"/>
                    </a:lnTo>
                    <a:lnTo>
                      <a:pt x="1063" y="435"/>
                    </a:lnTo>
                    <a:lnTo>
                      <a:pt x="1084" y="444"/>
                    </a:lnTo>
                    <a:lnTo>
                      <a:pt x="1095" y="455"/>
                    </a:lnTo>
                    <a:lnTo>
                      <a:pt x="1105" y="465"/>
                    </a:lnTo>
                    <a:lnTo>
                      <a:pt x="1125" y="476"/>
                    </a:lnTo>
                    <a:lnTo>
                      <a:pt x="1136" y="486"/>
                    </a:lnTo>
                    <a:lnTo>
                      <a:pt x="1146" y="496"/>
                    </a:lnTo>
                    <a:lnTo>
                      <a:pt x="1157" y="517"/>
                    </a:lnTo>
                    <a:lnTo>
                      <a:pt x="1177" y="527"/>
                    </a:lnTo>
                    <a:lnTo>
                      <a:pt x="1187" y="538"/>
                    </a:lnTo>
                    <a:lnTo>
                      <a:pt x="1187" y="538"/>
                    </a:lnTo>
                    <a:close/>
                  </a:path>
                </a:pathLst>
              </a:custGeom>
              <a:solidFill>
                <a:srgbClr val="AA86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47" name="Freeform 47"/>
              <p:cNvSpPr>
                <a:spLocks/>
              </p:cNvSpPr>
              <p:nvPr/>
            </p:nvSpPr>
            <p:spPr bwMode="auto">
              <a:xfrm>
                <a:off x="1985" y="3025"/>
                <a:ext cx="406" cy="468"/>
              </a:xfrm>
              <a:custGeom>
                <a:avLst/>
                <a:gdLst/>
                <a:ahLst/>
                <a:cxnLst>
                  <a:cxn ang="0">
                    <a:pos x="1178" y="236"/>
                  </a:cxn>
                  <a:cxn ang="0">
                    <a:pos x="1137" y="298"/>
                  </a:cxn>
                  <a:cxn ang="0">
                    <a:pos x="1095" y="371"/>
                  </a:cxn>
                  <a:cxn ang="0">
                    <a:pos x="1064" y="433"/>
                  </a:cxn>
                  <a:cxn ang="0">
                    <a:pos x="1034" y="506"/>
                  </a:cxn>
                  <a:cxn ang="0">
                    <a:pos x="1023" y="577"/>
                  </a:cxn>
                  <a:cxn ang="0">
                    <a:pos x="1002" y="650"/>
                  </a:cxn>
                  <a:cxn ang="0">
                    <a:pos x="1002" y="723"/>
                  </a:cxn>
                  <a:cxn ang="0">
                    <a:pos x="1002" y="805"/>
                  </a:cxn>
                  <a:cxn ang="0">
                    <a:pos x="1013" y="877"/>
                  </a:cxn>
                  <a:cxn ang="0">
                    <a:pos x="1023" y="950"/>
                  </a:cxn>
                  <a:cxn ang="0">
                    <a:pos x="1043" y="1001"/>
                  </a:cxn>
                  <a:cxn ang="0">
                    <a:pos x="1085" y="1074"/>
                  </a:cxn>
                  <a:cxn ang="0">
                    <a:pos x="1105" y="1146"/>
                  </a:cxn>
                  <a:cxn ang="0">
                    <a:pos x="1075" y="1177"/>
                  </a:cxn>
                  <a:cxn ang="0">
                    <a:pos x="1034" y="1218"/>
                  </a:cxn>
                  <a:cxn ang="0">
                    <a:pos x="982" y="1270"/>
                  </a:cxn>
                  <a:cxn ang="0">
                    <a:pos x="940" y="1321"/>
                  </a:cxn>
                  <a:cxn ang="0">
                    <a:pos x="888" y="1362"/>
                  </a:cxn>
                  <a:cxn ang="0">
                    <a:pos x="837" y="1394"/>
                  </a:cxn>
                  <a:cxn ang="0">
                    <a:pos x="785" y="1404"/>
                  </a:cxn>
                  <a:cxn ang="0">
                    <a:pos x="723" y="1404"/>
                  </a:cxn>
                  <a:cxn ang="0">
                    <a:pos x="652" y="1362"/>
                  </a:cxn>
                  <a:cxn ang="0">
                    <a:pos x="599" y="1353"/>
                  </a:cxn>
                  <a:cxn ang="0">
                    <a:pos x="538" y="1311"/>
                  </a:cxn>
                  <a:cxn ang="0">
                    <a:pos x="465" y="1280"/>
                  </a:cxn>
                  <a:cxn ang="0">
                    <a:pos x="403" y="1229"/>
                  </a:cxn>
                  <a:cxn ang="0">
                    <a:pos x="341" y="1177"/>
                  </a:cxn>
                  <a:cxn ang="0">
                    <a:pos x="290" y="1126"/>
                  </a:cxn>
                  <a:cxn ang="0">
                    <a:pos x="228" y="1074"/>
                  </a:cxn>
                  <a:cxn ang="0">
                    <a:pos x="165" y="1022"/>
                  </a:cxn>
                  <a:cxn ang="0">
                    <a:pos x="103" y="970"/>
                  </a:cxn>
                  <a:cxn ang="0">
                    <a:pos x="42" y="918"/>
                  </a:cxn>
                  <a:cxn ang="0">
                    <a:pos x="0" y="877"/>
                  </a:cxn>
                  <a:cxn ang="0">
                    <a:pos x="21" y="805"/>
                  </a:cxn>
                  <a:cxn ang="0">
                    <a:pos x="42" y="723"/>
                  </a:cxn>
                  <a:cxn ang="0">
                    <a:pos x="83" y="681"/>
                  </a:cxn>
                  <a:cxn ang="0">
                    <a:pos x="62" y="639"/>
                  </a:cxn>
                  <a:cxn ang="0">
                    <a:pos x="94" y="568"/>
                  </a:cxn>
                  <a:cxn ang="0">
                    <a:pos x="114" y="495"/>
                  </a:cxn>
                  <a:cxn ang="0">
                    <a:pos x="135" y="412"/>
                  </a:cxn>
                  <a:cxn ang="0">
                    <a:pos x="156" y="341"/>
                  </a:cxn>
                  <a:cxn ang="0">
                    <a:pos x="176" y="257"/>
                  </a:cxn>
                  <a:cxn ang="0">
                    <a:pos x="197" y="185"/>
                  </a:cxn>
                  <a:cxn ang="0">
                    <a:pos x="228" y="113"/>
                  </a:cxn>
                  <a:cxn ang="0">
                    <a:pos x="270" y="71"/>
                  </a:cxn>
                  <a:cxn ang="0">
                    <a:pos x="341" y="71"/>
                  </a:cxn>
                  <a:cxn ang="0">
                    <a:pos x="424" y="62"/>
                  </a:cxn>
                  <a:cxn ang="0">
                    <a:pos x="506" y="51"/>
                  </a:cxn>
                  <a:cxn ang="0">
                    <a:pos x="590" y="41"/>
                  </a:cxn>
                  <a:cxn ang="0">
                    <a:pos x="672" y="30"/>
                  </a:cxn>
                  <a:cxn ang="0">
                    <a:pos x="755" y="20"/>
                  </a:cxn>
                  <a:cxn ang="0">
                    <a:pos x="826" y="9"/>
                  </a:cxn>
                  <a:cxn ang="0">
                    <a:pos x="888" y="0"/>
                  </a:cxn>
                  <a:cxn ang="0">
                    <a:pos x="972" y="9"/>
                  </a:cxn>
                  <a:cxn ang="0">
                    <a:pos x="1043" y="30"/>
                  </a:cxn>
                  <a:cxn ang="0">
                    <a:pos x="1105" y="71"/>
                  </a:cxn>
                  <a:cxn ang="0">
                    <a:pos x="1167" y="123"/>
                  </a:cxn>
                  <a:cxn ang="0">
                    <a:pos x="1208" y="185"/>
                  </a:cxn>
                </a:cxnLst>
                <a:rect l="0" t="0" r="r" b="b"/>
                <a:pathLst>
                  <a:path w="1219" h="1404">
                    <a:moveTo>
                      <a:pt x="1219" y="195"/>
                    </a:moveTo>
                    <a:lnTo>
                      <a:pt x="1208" y="216"/>
                    </a:lnTo>
                    <a:lnTo>
                      <a:pt x="1199" y="227"/>
                    </a:lnTo>
                    <a:lnTo>
                      <a:pt x="1178" y="236"/>
                    </a:lnTo>
                    <a:lnTo>
                      <a:pt x="1167" y="257"/>
                    </a:lnTo>
                    <a:lnTo>
                      <a:pt x="1157" y="268"/>
                    </a:lnTo>
                    <a:lnTo>
                      <a:pt x="1146" y="289"/>
                    </a:lnTo>
                    <a:lnTo>
                      <a:pt x="1137" y="298"/>
                    </a:lnTo>
                    <a:lnTo>
                      <a:pt x="1126" y="320"/>
                    </a:lnTo>
                    <a:lnTo>
                      <a:pt x="1116" y="330"/>
                    </a:lnTo>
                    <a:lnTo>
                      <a:pt x="1105" y="350"/>
                    </a:lnTo>
                    <a:lnTo>
                      <a:pt x="1095" y="371"/>
                    </a:lnTo>
                    <a:lnTo>
                      <a:pt x="1085" y="382"/>
                    </a:lnTo>
                    <a:lnTo>
                      <a:pt x="1085" y="403"/>
                    </a:lnTo>
                    <a:lnTo>
                      <a:pt x="1075" y="412"/>
                    </a:lnTo>
                    <a:lnTo>
                      <a:pt x="1064" y="433"/>
                    </a:lnTo>
                    <a:lnTo>
                      <a:pt x="1054" y="454"/>
                    </a:lnTo>
                    <a:lnTo>
                      <a:pt x="1054" y="464"/>
                    </a:lnTo>
                    <a:lnTo>
                      <a:pt x="1043" y="485"/>
                    </a:lnTo>
                    <a:lnTo>
                      <a:pt x="1034" y="506"/>
                    </a:lnTo>
                    <a:lnTo>
                      <a:pt x="1034" y="526"/>
                    </a:lnTo>
                    <a:lnTo>
                      <a:pt x="1023" y="536"/>
                    </a:lnTo>
                    <a:lnTo>
                      <a:pt x="1023" y="557"/>
                    </a:lnTo>
                    <a:lnTo>
                      <a:pt x="1023" y="577"/>
                    </a:lnTo>
                    <a:lnTo>
                      <a:pt x="1013" y="598"/>
                    </a:lnTo>
                    <a:lnTo>
                      <a:pt x="1013" y="619"/>
                    </a:lnTo>
                    <a:lnTo>
                      <a:pt x="1013" y="629"/>
                    </a:lnTo>
                    <a:lnTo>
                      <a:pt x="1002" y="650"/>
                    </a:lnTo>
                    <a:lnTo>
                      <a:pt x="1002" y="671"/>
                    </a:lnTo>
                    <a:lnTo>
                      <a:pt x="1002" y="691"/>
                    </a:lnTo>
                    <a:lnTo>
                      <a:pt x="1002" y="712"/>
                    </a:lnTo>
                    <a:lnTo>
                      <a:pt x="1002" y="723"/>
                    </a:lnTo>
                    <a:lnTo>
                      <a:pt x="1002" y="744"/>
                    </a:lnTo>
                    <a:lnTo>
                      <a:pt x="1002" y="764"/>
                    </a:lnTo>
                    <a:lnTo>
                      <a:pt x="1002" y="785"/>
                    </a:lnTo>
                    <a:lnTo>
                      <a:pt x="1002" y="805"/>
                    </a:lnTo>
                    <a:lnTo>
                      <a:pt x="1002" y="826"/>
                    </a:lnTo>
                    <a:lnTo>
                      <a:pt x="1002" y="836"/>
                    </a:lnTo>
                    <a:lnTo>
                      <a:pt x="1002" y="856"/>
                    </a:lnTo>
                    <a:lnTo>
                      <a:pt x="1013" y="877"/>
                    </a:lnTo>
                    <a:lnTo>
                      <a:pt x="1013" y="898"/>
                    </a:lnTo>
                    <a:lnTo>
                      <a:pt x="1013" y="918"/>
                    </a:lnTo>
                    <a:lnTo>
                      <a:pt x="1023" y="929"/>
                    </a:lnTo>
                    <a:lnTo>
                      <a:pt x="1023" y="950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1034" y="991"/>
                    </a:lnTo>
                    <a:lnTo>
                      <a:pt x="1043" y="1001"/>
                    </a:lnTo>
                    <a:lnTo>
                      <a:pt x="1054" y="1022"/>
                    </a:lnTo>
                    <a:lnTo>
                      <a:pt x="1064" y="1042"/>
                    </a:lnTo>
                    <a:lnTo>
                      <a:pt x="1075" y="1053"/>
                    </a:lnTo>
                    <a:lnTo>
                      <a:pt x="1085" y="1074"/>
                    </a:lnTo>
                    <a:lnTo>
                      <a:pt x="1095" y="1094"/>
                    </a:lnTo>
                    <a:lnTo>
                      <a:pt x="1105" y="1104"/>
                    </a:lnTo>
                    <a:lnTo>
                      <a:pt x="1105" y="1126"/>
                    </a:lnTo>
                    <a:lnTo>
                      <a:pt x="1105" y="1146"/>
                    </a:lnTo>
                    <a:lnTo>
                      <a:pt x="1105" y="1146"/>
                    </a:lnTo>
                    <a:lnTo>
                      <a:pt x="1095" y="1156"/>
                    </a:lnTo>
                    <a:lnTo>
                      <a:pt x="1085" y="1167"/>
                    </a:lnTo>
                    <a:lnTo>
                      <a:pt x="1075" y="1177"/>
                    </a:lnTo>
                    <a:lnTo>
                      <a:pt x="1064" y="1188"/>
                    </a:lnTo>
                    <a:lnTo>
                      <a:pt x="1054" y="1197"/>
                    </a:lnTo>
                    <a:lnTo>
                      <a:pt x="1043" y="1208"/>
                    </a:lnTo>
                    <a:lnTo>
                      <a:pt x="1034" y="1218"/>
                    </a:lnTo>
                    <a:lnTo>
                      <a:pt x="1023" y="1239"/>
                    </a:lnTo>
                    <a:lnTo>
                      <a:pt x="1013" y="1250"/>
                    </a:lnTo>
                    <a:lnTo>
                      <a:pt x="1002" y="1259"/>
                    </a:lnTo>
                    <a:lnTo>
                      <a:pt x="982" y="1270"/>
                    </a:lnTo>
                    <a:lnTo>
                      <a:pt x="972" y="1280"/>
                    </a:lnTo>
                    <a:lnTo>
                      <a:pt x="961" y="1301"/>
                    </a:lnTo>
                    <a:lnTo>
                      <a:pt x="951" y="1311"/>
                    </a:lnTo>
                    <a:lnTo>
                      <a:pt x="940" y="1321"/>
                    </a:lnTo>
                    <a:lnTo>
                      <a:pt x="930" y="1332"/>
                    </a:lnTo>
                    <a:lnTo>
                      <a:pt x="920" y="1342"/>
                    </a:lnTo>
                    <a:lnTo>
                      <a:pt x="899" y="1353"/>
                    </a:lnTo>
                    <a:lnTo>
                      <a:pt x="888" y="1362"/>
                    </a:lnTo>
                    <a:lnTo>
                      <a:pt x="878" y="1373"/>
                    </a:lnTo>
                    <a:lnTo>
                      <a:pt x="868" y="1383"/>
                    </a:lnTo>
                    <a:lnTo>
                      <a:pt x="847" y="1383"/>
                    </a:lnTo>
                    <a:lnTo>
                      <a:pt x="837" y="1394"/>
                    </a:lnTo>
                    <a:lnTo>
                      <a:pt x="826" y="1394"/>
                    </a:lnTo>
                    <a:lnTo>
                      <a:pt x="806" y="1404"/>
                    </a:lnTo>
                    <a:lnTo>
                      <a:pt x="796" y="1404"/>
                    </a:lnTo>
                    <a:lnTo>
                      <a:pt x="785" y="1404"/>
                    </a:lnTo>
                    <a:lnTo>
                      <a:pt x="764" y="1404"/>
                    </a:lnTo>
                    <a:lnTo>
                      <a:pt x="755" y="1404"/>
                    </a:lnTo>
                    <a:lnTo>
                      <a:pt x="734" y="1404"/>
                    </a:lnTo>
                    <a:lnTo>
                      <a:pt x="723" y="1404"/>
                    </a:lnTo>
                    <a:lnTo>
                      <a:pt x="703" y="1394"/>
                    </a:lnTo>
                    <a:lnTo>
                      <a:pt x="693" y="1383"/>
                    </a:lnTo>
                    <a:lnTo>
                      <a:pt x="672" y="1373"/>
                    </a:lnTo>
                    <a:lnTo>
                      <a:pt x="652" y="1362"/>
                    </a:lnTo>
                    <a:lnTo>
                      <a:pt x="652" y="1362"/>
                    </a:lnTo>
                    <a:lnTo>
                      <a:pt x="641" y="1362"/>
                    </a:lnTo>
                    <a:lnTo>
                      <a:pt x="620" y="1353"/>
                    </a:lnTo>
                    <a:lnTo>
                      <a:pt x="599" y="1353"/>
                    </a:lnTo>
                    <a:lnTo>
                      <a:pt x="590" y="1342"/>
                    </a:lnTo>
                    <a:lnTo>
                      <a:pt x="569" y="1332"/>
                    </a:lnTo>
                    <a:lnTo>
                      <a:pt x="548" y="1321"/>
                    </a:lnTo>
                    <a:lnTo>
                      <a:pt x="538" y="1311"/>
                    </a:lnTo>
                    <a:lnTo>
                      <a:pt x="517" y="1301"/>
                    </a:lnTo>
                    <a:lnTo>
                      <a:pt x="506" y="1301"/>
                    </a:lnTo>
                    <a:lnTo>
                      <a:pt x="486" y="1291"/>
                    </a:lnTo>
                    <a:lnTo>
                      <a:pt x="465" y="1280"/>
                    </a:lnTo>
                    <a:lnTo>
                      <a:pt x="455" y="1270"/>
                    </a:lnTo>
                    <a:lnTo>
                      <a:pt x="434" y="1250"/>
                    </a:lnTo>
                    <a:lnTo>
                      <a:pt x="424" y="1239"/>
                    </a:lnTo>
                    <a:lnTo>
                      <a:pt x="403" y="1229"/>
                    </a:lnTo>
                    <a:lnTo>
                      <a:pt x="393" y="1218"/>
                    </a:lnTo>
                    <a:lnTo>
                      <a:pt x="373" y="1208"/>
                    </a:lnTo>
                    <a:lnTo>
                      <a:pt x="362" y="1197"/>
                    </a:lnTo>
                    <a:lnTo>
                      <a:pt x="341" y="1177"/>
                    </a:lnTo>
                    <a:lnTo>
                      <a:pt x="331" y="1167"/>
                    </a:lnTo>
                    <a:lnTo>
                      <a:pt x="311" y="1156"/>
                    </a:lnTo>
                    <a:lnTo>
                      <a:pt x="300" y="1146"/>
                    </a:lnTo>
                    <a:lnTo>
                      <a:pt x="290" y="1126"/>
                    </a:lnTo>
                    <a:lnTo>
                      <a:pt x="270" y="1115"/>
                    </a:lnTo>
                    <a:lnTo>
                      <a:pt x="259" y="1104"/>
                    </a:lnTo>
                    <a:lnTo>
                      <a:pt x="238" y="1083"/>
                    </a:lnTo>
                    <a:lnTo>
                      <a:pt x="228" y="1074"/>
                    </a:lnTo>
                    <a:lnTo>
                      <a:pt x="208" y="1063"/>
                    </a:lnTo>
                    <a:lnTo>
                      <a:pt x="197" y="1053"/>
                    </a:lnTo>
                    <a:lnTo>
                      <a:pt x="176" y="1032"/>
                    </a:lnTo>
                    <a:lnTo>
                      <a:pt x="165" y="1022"/>
                    </a:lnTo>
                    <a:lnTo>
                      <a:pt x="156" y="1012"/>
                    </a:lnTo>
                    <a:lnTo>
                      <a:pt x="135" y="991"/>
                    </a:lnTo>
                    <a:lnTo>
                      <a:pt x="124" y="980"/>
                    </a:lnTo>
                    <a:lnTo>
                      <a:pt x="103" y="970"/>
                    </a:lnTo>
                    <a:lnTo>
                      <a:pt x="94" y="950"/>
                    </a:lnTo>
                    <a:lnTo>
                      <a:pt x="73" y="939"/>
                    </a:lnTo>
                    <a:lnTo>
                      <a:pt x="62" y="929"/>
                    </a:lnTo>
                    <a:lnTo>
                      <a:pt x="42" y="918"/>
                    </a:lnTo>
                    <a:lnTo>
                      <a:pt x="32" y="909"/>
                    </a:lnTo>
                    <a:lnTo>
                      <a:pt x="11" y="888"/>
                    </a:lnTo>
                    <a:lnTo>
                      <a:pt x="0" y="877"/>
                    </a:lnTo>
                    <a:lnTo>
                      <a:pt x="0" y="877"/>
                    </a:lnTo>
                    <a:lnTo>
                      <a:pt x="11" y="856"/>
                    </a:lnTo>
                    <a:lnTo>
                      <a:pt x="11" y="847"/>
                    </a:lnTo>
                    <a:lnTo>
                      <a:pt x="21" y="826"/>
                    </a:lnTo>
                    <a:lnTo>
                      <a:pt x="21" y="805"/>
                    </a:lnTo>
                    <a:lnTo>
                      <a:pt x="32" y="785"/>
                    </a:lnTo>
                    <a:lnTo>
                      <a:pt x="32" y="764"/>
                    </a:lnTo>
                    <a:lnTo>
                      <a:pt x="42" y="744"/>
                    </a:lnTo>
                    <a:lnTo>
                      <a:pt x="42" y="723"/>
                    </a:lnTo>
                    <a:lnTo>
                      <a:pt x="52" y="712"/>
                    </a:lnTo>
                    <a:lnTo>
                      <a:pt x="62" y="691"/>
                    </a:lnTo>
                    <a:lnTo>
                      <a:pt x="83" y="681"/>
                    </a:lnTo>
                    <a:lnTo>
                      <a:pt x="83" y="681"/>
                    </a:lnTo>
                    <a:lnTo>
                      <a:pt x="73" y="671"/>
                    </a:lnTo>
                    <a:lnTo>
                      <a:pt x="62" y="650"/>
                    </a:lnTo>
                    <a:lnTo>
                      <a:pt x="62" y="639"/>
                    </a:lnTo>
                    <a:lnTo>
                      <a:pt x="62" y="639"/>
                    </a:lnTo>
                    <a:lnTo>
                      <a:pt x="73" y="629"/>
                    </a:lnTo>
                    <a:lnTo>
                      <a:pt x="73" y="609"/>
                    </a:lnTo>
                    <a:lnTo>
                      <a:pt x="83" y="588"/>
                    </a:lnTo>
                    <a:lnTo>
                      <a:pt x="94" y="568"/>
                    </a:lnTo>
                    <a:lnTo>
                      <a:pt x="94" y="547"/>
                    </a:lnTo>
                    <a:lnTo>
                      <a:pt x="103" y="526"/>
                    </a:lnTo>
                    <a:lnTo>
                      <a:pt x="103" y="515"/>
                    </a:lnTo>
                    <a:lnTo>
                      <a:pt x="114" y="495"/>
                    </a:lnTo>
                    <a:lnTo>
                      <a:pt x="114" y="474"/>
                    </a:lnTo>
                    <a:lnTo>
                      <a:pt x="124" y="454"/>
                    </a:lnTo>
                    <a:lnTo>
                      <a:pt x="124" y="433"/>
                    </a:lnTo>
                    <a:lnTo>
                      <a:pt x="135" y="412"/>
                    </a:lnTo>
                    <a:lnTo>
                      <a:pt x="135" y="392"/>
                    </a:lnTo>
                    <a:lnTo>
                      <a:pt x="145" y="371"/>
                    </a:lnTo>
                    <a:lnTo>
                      <a:pt x="145" y="361"/>
                    </a:lnTo>
                    <a:lnTo>
                      <a:pt x="156" y="341"/>
                    </a:lnTo>
                    <a:lnTo>
                      <a:pt x="156" y="320"/>
                    </a:lnTo>
                    <a:lnTo>
                      <a:pt x="165" y="298"/>
                    </a:lnTo>
                    <a:lnTo>
                      <a:pt x="165" y="278"/>
                    </a:lnTo>
                    <a:lnTo>
                      <a:pt x="176" y="257"/>
                    </a:lnTo>
                    <a:lnTo>
                      <a:pt x="176" y="236"/>
                    </a:lnTo>
                    <a:lnTo>
                      <a:pt x="187" y="227"/>
                    </a:lnTo>
                    <a:lnTo>
                      <a:pt x="197" y="206"/>
                    </a:lnTo>
                    <a:lnTo>
                      <a:pt x="197" y="185"/>
                    </a:lnTo>
                    <a:lnTo>
                      <a:pt x="208" y="165"/>
                    </a:lnTo>
                    <a:lnTo>
                      <a:pt x="217" y="144"/>
                    </a:lnTo>
                    <a:lnTo>
                      <a:pt x="217" y="133"/>
                    </a:lnTo>
                    <a:lnTo>
                      <a:pt x="228" y="113"/>
                    </a:lnTo>
                    <a:lnTo>
                      <a:pt x="238" y="92"/>
                    </a:lnTo>
                    <a:lnTo>
                      <a:pt x="249" y="82"/>
                    </a:lnTo>
                    <a:lnTo>
                      <a:pt x="249" y="82"/>
                    </a:lnTo>
                    <a:lnTo>
                      <a:pt x="270" y="71"/>
                    </a:lnTo>
                    <a:lnTo>
                      <a:pt x="290" y="71"/>
                    </a:lnTo>
                    <a:lnTo>
                      <a:pt x="311" y="71"/>
                    </a:lnTo>
                    <a:lnTo>
                      <a:pt x="331" y="71"/>
                    </a:lnTo>
                    <a:lnTo>
                      <a:pt x="341" y="71"/>
                    </a:lnTo>
                    <a:lnTo>
                      <a:pt x="362" y="71"/>
                    </a:lnTo>
                    <a:lnTo>
                      <a:pt x="382" y="62"/>
                    </a:lnTo>
                    <a:lnTo>
                      <a:pt x="403" y="62"/>
                    </a:lnTo>
                    <a:lnTo>
                      <a:pt x="424" y="62"/>
                    </a:lnTo>
                    <a:lnTo>
                      <a:pt x="444" y="62"/>
                    </a:lnTo>
                    <a:lnTo>
                      <a:pt x="465" y="62"/>
                    </a:lnTo>
                    <a:lnTo>
                      <a:pt x="486" y="51"/>
                    </a:lnTo>
                    <a:lnTo>
                      <a:pt x="506" y="51"/>
                    </a:lnTo>
                    <a:lnTo>
                      <a:pt x="527" y="51"/>
                    </a:lnTo>
                    <a:lnTo>
                      <a:pt x="548" y="51"/>
                    </a:lnTo>
                    <a:lnTo>
                      <a:pt x="569" y="41"/>
                    </a:lnTo>
                    <a:lnTo>
                      <a:pt x="590" y="41"/>
                    </a:lnTo>
                    <a:lnTo>
                      <a:pt x="610" y="41"/>
                    </a:lnTo>
                    <a:lnTo>
                      <a:pt x="631" y="30"/>
                    </a:lnTo>
                    <a:lnTo>
                      <a:pt x="652" y="30"/>
                    </a:lnTo>
                    <a:lnTo>
                      <a:pt x="672" y="30"/>
                    </a:lnTo>
                    <a:lnTo>
                      <a:pt x="693" y="30"/>
                    </a:lnTo>
                    <a:lnTo>
                      <a:pt x="713" y="20"/>
                    </a:lnTo>
                    <a:lnTo>
                      <a:pt x="734" y="20"/>
                    </a:lnTo>
                    <a:lnTo>
                      <a:pt x="755" y="20"/>
                    </a:lnTo>
                    <a:lnTo>
                      <a:pt x="764" y="9"/>
                    </a:lnTo>
                    <a:lnTo>
                      <a:pt x="785" y="9"/>
                    </a:lnTo>
                    <a:lnTo>
                      <a:pt x="806" y="9"/>
                    </a:lnTo>
                    <a:lnTo>
                      <a:pt x="826" y="9"/>
                    </a:lnTo>
                    <a:lnTo>
                      <a:pt x="847" y="0"/>
                    </a:lnTo>
                    <a:lnTo>
                      <a:pt x="86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910" y="0"/>
                    </a:lnTo>
                    <a:lnTo>
                      <a:pt x="930" y="0"/>
                    </a:lnTo>
                    <a:lnTo>
                      <a:pt x="951" y="0"/>
                    </a:lnTo>
                    <a:lnTo>
                      <a:pt x="972" y="9"/>
                    </a:lnTo>
                    <a:lnTo>
                      <a:pt x="992" y="9"/>
                    </a:lnTo>
                    <a:lnTo>
                      <a:pt x="1002" y="20"/>
                    </a:lnTo>
                    <a:lnTo>
                      <a:pt x="1023" y="20"/>
                    </a:lnTo>
                    <a:lnTo>
                      <a:pt x="1043" y="30"/>
                    </a:lnTo>
                    <a:lnTo>
                      <a:pt x="1054" y="41"/>
                    </a:lnTo>
                    <a:lnTo>
                      <a:pt x="1075" y="51"/>
                    </a:lnTo>
                    <a:lnTo>
                      <a:pt x="1095" y="62"/>
                    </a:lnTo>
                    <a:lnTo>
                      <a:pt x="1105" y="71"/>
                    </a:lnTo>
                    <a:lnTo>
                      <a:pt x="1126" y="82"/>
                    </a:lnTo>
                    <a:lnTo>
                      <a:pt x="1137" y="92"/>
                    </a:lnTo>
                    <a:lnTo>
                      <a:pt x="1146" y="113"/>
                    </a:lnTo>
                    <a:lnTo>
                      <a:pt x="1167" y="123"/>
                    </a:lnTo>
                    <a:lnTo>
                      <a:pt x="1178" y="133"/>
                    </a:lnTo>
                    <a:lnTo>
                      <a:pt x="1188" y="154"/>
                    </a:lnTo>
                    <a:lnTo>
                      <a:pt x="1199" y="165"/>
                    </a:lnTo>
                    <a:lnTo>
                      <a:pt x="1208" y="185"/>
                    </a:lnTo>
                    <a:lnTo>
                      <a:pt x="1219" y="195"/>
                    </a:lnTo>
                    <a:lnTo>
                      <a:pt x="1219" y="195"/>
                    </a:lnTo>
                    <a:close/>
                  </a:path>
                </a:pathLst>
              </a:custGeom>
              <a:solidFill>
                <a:srgbClr val="A17B5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48" name="Freeform 48"/>
              <p:cNvSpPr>
                <a:spLocks/>
              </p:cNvSpPr>
              <p:nvPr/>
            </p:nvSpPr>
            <p:spPr bwMode="auto">
              <a:xfrm>
                <a:off x="2009" y="3035"/>
                <a:ext cx="382" cy="448"/>
              </a:xfrm>
              <a:custGeom>
                <a:avLst/>
                <a:gdLst/>
                <a:ahLst/>
                <a:cxnLst>
                  <a:cxn ang="0">
                    <a:pos x="1105" y="206"/>
                  </a:cxn>
                  <a:cxn ang="0">
                    <a:pos x="1064" y="268"/>
                  </a:cxn>
                  <a:cxn ang="0">
                    <a:pos x="1022" y="341"/>
                  </a:cxn>
                  <a:cxn ang="0">
                    <a:pos x="991" y="403"/>
                  </a:cxn>
                  <a:cxn ang="0">
                    <a:pos x="961" y="476"/>
                  </a:cxn>
                  <a:cxn ang="0">
                    <a:pos x="950" y="547"/>
                  </a:cxn>
                  <a:cxn ang="0">
                    <a:pos x="929" y="620"/>
                  </a:cxn>
                  <a:cxn ang="0">
                    <a:pos x="929" y="693"/>
                  </a:cxn>
                  <a:cxn ang="0">
                    <a:pos x="929" y="775"/>
                  </a:cxn>
                  <a:cxn ang="0">
                    <a:pos x="940" y="847"/>
                  </a:cxn>
                  <a:cxn ang="0">
                    <a:pos x="950" y="920"/>
                  </a:cxn>
                  <a:cxn ang="0">
                    <a:pos x="970" y="971"/>
                  </a:cxn>
                  <a:cxn ang="0">
                    <a:pos x="1012" y="1044"/>
                  </a:cxn>
                  <a:cxn ang="0">
                    <a:pos x="1032" y="1116"/>
                  </a:cxn>
                  <a:cxn ang="0">
                    <a:pos x="1002" y="1147"/>
                  </a:cxn>
                  <a:cxn ang="0">
                    <a:pos x="950" y="1188"/>
                  </a:cxn>
                  <a:cxn ang="0">
                    <a:pos x="909" y="1240"/>
                  </a:cxn>
                  <a:cxn ang="0">
                    <a:pos x="857" y="1281"/>
                  </a:cxn>
                  <a:cxn ang="0">
                    <a:pos x="805" y="1312"/>
                  </a:cxn>
                  <a:cxn ang="0">
                    <a:pos x="753" y="1332"/>
                  </a:cxn>
                  <a:cxn ang="0">
                    <a:pos x="691" y="1332"/>
                  </a:cxn>
                  <a:cxn ang="0">
                    <a:pos x="620" y="1312"/>
                  </a:cxn>
                  <a:cxn ang="0">
                    <a:pos x="568" y="1281"/>
                  </a:cxn>
                  <a:cxn ang="0">
                    <a:pos x="496" y="1261"/>
                  </a:cxn>
                  <a:cxn ang="0">
                    <a:pos x="433" y="1220"/>
                  </a:cxn>
                  <a:cxn ang="0">
                    <a:pos x="371" y="1178"/>
                  </a:cxn>
                  <a:cxn ang="0">
                    <a:pos x="309" y="1137"/>
                  </a:cxn>
                  <a:cxn ang="0">
                    <a:pos x="258" y="1085"/>
                  </a:cxn>
                  <a:cxn ang="0">
                    <a:pos x="206" y="1033"/>
                  </a:cxn>
                  <a:cxn ang="0">
                    <a:pos x="144" y="971"/>
                  </a:cxn>
                  <a:cxn ang="0">
                    <a:pos x="92" y="920"/>
                  </a:cxn>
                  <a:cxn ang="0">
                    <a:pos x="30" y="868"/>
                  </a:cxn>
                  <a:cxn ang="0">
                    <a:pos x="0" y="826"/>
                  </a:cxn>
                  <a:cxn ang="0">
                    <a:pos x="21" y="744"/>
                  </a:cxn>
                  <a:cxn ang="0">
                    <a:pos x="62" y="682"/>
                  </a:cxn>
                  <a:cxn ang="0">
                    <a:pos x="41" y="641"/>
                  </a:cxn>
                  <a:cxn ang="0">
                    <a:pos x="62" y="579"/>
                  </a:cxn>
                  <a:cxn ang="0">
                    <a:pos x="92" y="506"/>
                  </a:cxn>
                  <a:cxn ang="0">
                    <a:pos x="103" y="424"/>
                  </a:cxn>
                  <a:cxn ang="0">
                    <a:pos x="124" y="352"/>
                  </a:cxn>
                  <a:cxn ang="0">
                    <a:pos x="144" y="268"/>
                  </a:cxn>
                  <a:cxn ang="0">
                    <a:pos x="165" y="197"/>
                  </a:cxn>
                  <a:cxn ang="0">
                    <a:pos x="197" y="124"/>
                  </a:cxn>
                  <a:cxn ang="0">
                    <a:pos x="217" y="73"/>
                  </a:cxn>
                  <a:cxn ang="0">
                    <a:pos x="300" y="62"/>
                  </a:cxn>
                  <a:cxn ang="0">
                    <a:pos x="382" y="62"/>
                  </a:cxn>
                  <a:cxn ang="0">
                    <a:pos x="465" y="52"/>
                  </a:cxn>
                  <a:cxn ang="0">
                    <a:pos x="537" y="41"/>
                  </a:cxn>
                  <a:cxn ang="0">
                    <a:pos x="620" y="32"/>
                  </a:cxn>
                  <a:cxn ang="0">
                    <a:pos x="702" y="21"/>
                  </a:cxn>
                  <a:cxn ang="0">
                    <a:pos x="785" y="11"/>
                  </a:cxn>
                  <a:cxn ang="0">
                    <a:pos x="847" y="0"/>
                  </a:cxn>
                  <a:cxn ang="0">
                    <a:pos x="929" y="11"/>
                  </a:cxn>
                  <a:cxn ang="0">
                    <a:pos x="1002" y="41"/>
                  </a:cxn>
                  <a:cxn ang="0">
                    <a:pos x="1073" y="83"/>
                  </a:cxn>
                  <a:cxn ang="0">
                    <a:pos x="1126" y="135"/>
                  </a:cxn>
                </a:cxnLst>
                <a:rect l="0" t="0" r="r" b="b"/>
                <a:pathLst>
                  <a:path w="1146" h="1343">
                    <a:moveTo>
                      <a:pt x="1146" y="165"/>
                    </a:moveTo>
                    <a:lnTo>
                      <a:pt x="1135" y="186"/>
                    </a:lnTo>
                    <a:lnTo>
                      <a:pt x="1126" y="197"/>
                    </a:lnTo>
                    <a:lnTo>
                      <a:pt x="1105" y="206"/>
                    </a:lnTo>
                    <a:lnTo>
                      <a:pt x="1094" y="227"/>
                    </a:lnTo>
                    <a:lnTo>
                      <a:pt x="1084" y="238"/>
                    </a:lnTo>
                    <a:lnTo>
                      <a:pt x="1073" y="259"/>
                    </a:lnTo>
                    <a:lnTo>
                      <a:pt x="1064" y="268"/>
                    </a:lnTo>
                    <a:lnTo>
                      <a:pt x="1053" y="290"/>
                    </a:lnTo>
                    <a:lnTo>
                      <a:pt x="1043" y="300"/>
                    </a:lnTo>
                    <a:lnTo>
                      <a:pt x="1032" y="320"/>
                    </a:lnTo>
                    <a:lnTo>
                      <a:pt x="1022" y="341"/>
                    </a:lnTo>
                    <a:lnTo>
                      <a:pt x="1012" y="352"/>
                    </a:lnTo>
                    <a:lnTo>
                      <a:pt x="1012" y="373"/>
                    </a:lnTo>
                    <a:lnTo>
                      <a:pt x="1002" y="382"/>
                    </a:lnTo>
                    <a:lnTo>
                      <a:pt x="991" y="403"/>
                    </a:lnTo>
                    <a:lnTo>
                      <a:pt x="981" y="424"/>
                    </a:lnTo>
                    <a:lnTo>
                      <a:pt x="981" y="434"/>
                    </a:lnTo>
                    <a:lnTo>
                      <a:pt x="970" y="455"/>
                    </a:lnTo>
                    <a:lnTo>
                      <a:pt x="961" y="476"/>
                    </a:lnTo>
                    <a:lnTo>
                      <a:pt x="961" y="496"/>
                    </a:lnTo>
                    <a:lnTo>
                      <a:pt x="950" y="506"/>
                    </a:lnTo>
                    <a:lnTo>
                      <a:pt x="950" y="527"/>
                    </a:lnTo>
                    <a:lnTo>
                      <a:pt x="950" y="547"/>
                    </a:lnTo>
                    <a:lnTo>
                      <a:pt x="940" y="568"/>
                    </a:lnTo>
                    <a:lnTo>
                      <a:pt x="940" y="589"/>
                    </a:lnTo>
                    <a:lnTo>
                      <a:pt x="940" y="599"/>
                    </a:lnTo>
                    <a:lnTo>
                      <a:pt x="929" y="620"/>
                    </a:lnTo>
                    <a:lnTo>
                      <a:pt x="929" y="641"/>
                    </a:lnTo>
                    <a:lnTo>
                      <a:pt x="929" y="661"/>
                    </a:lnTo>
                    <a:lnTo>
                      <a:pt x="929" y="682"/>
                    </a:lnTo>
                    <a:lnTo>
                      <a:pt x="929" y="693"/>
                    </a:lnTo>
                    <a:lnTo>
                      <a:pt x="929" y="714"/>
                    </a:lnTo>
                    <a:lnTo>
                      <a:pt x="929" y="734"/>
                    </a:lnTo>
                    <a:lnTo>
                      <a:pt x="929" y="755"/>
                    </a:lnTo>
                    <a:lnTo>
                      <a:pt x="929" y="775"/>
                    </a:lnTo>
                    <a:lnTo>
                      <a:pt x="929" y="796"/>
                    </a:lnTo>
                    <a:lnTo>
                      <a:pt x="929" y="806"/>
                    </a:lnTo>
                    <a:lnTo>
                      <a:pt x="929" y="826"/>
                    </a:lnTo>
                    <a:lnTo>
                      <a:pt x="940" y="847"/>
                    </a:lnTo>
                    <a:lnTo>
                      <a:pt x="940" y="868"/>
                    </a:lnTo>
                    <a:lnTo>
                      <a:pt x="940" y="888"/>
                    </a:lnTo>
                    <a:lnTo>
                      <a:pt x="950" y="899"/>
                    </a:lnTo>
                    <a:lnTo>
                      <a:pt x="950" y="920"/>
                    </a:lnTo>
                    <a:lnTo>
                      <a:pt x="961" y="940"/>
                    </a:lnTo>
                    <a:lnTo>
                      <a:pt x="961" y="940"/>
                    </a:lnTo>
                    <a:lnTo>
                      <a:pt x="961" y="961"/>
                    </a:lnTo>
                    <a:lnTo>
                      <a:pt x="970" y="971"/>
                    </a:lnTo>
                    <a:lnTo>
                      <a:pt x="981" y="992"/>
                    </a:lnTo>
                    <a:lnTo>
                      <a:pt x="991" y="1012"/>
                    </a:lnTo>
                    <a:lnTo>
                      <a:pt x="1002" y="1023"/>
                    </a:lnTo>
                    <a:lnTo>
                      <a:pt x="1012" y="1044"/>
                    </a:lnTo>
                    <a:lnTo>
                      <a:pt x="1022" y="1064"/>
                    </a:lnTo>
                    <a:lnTo>
                      <a:pt x="1032" y="1074"/>
                    </a:lnTo>
                    <a:lnTo>
                      <a:pt x="1032" y="1096"/>
                    </a:lnTo>
                    <a:lnTo>
                      <a:pt x="1032" y="1116"/>
                    </a:lnTo>
                    <a:lnTo>
                      <a:pt x="1032" y="1116"/>
                    </a:lnTo>
                    <a:lnTo>
                      <a:pt x="1022" y="1126"/>
                    </a:lnTo>
                    <a:lnTo>
                      <a:pt x="1012" y="1137"/>
                    </a:lnTo>
                    <a:lnTo>
                      <a:pt x="1002" y="1147"/>
                    </a:lnTo>
                    <a:lnTo>
                      <a:pt x="991" y="1158"/>
                    </a:lnTo>
                    <a:lnTo>
                      <a:pt x="981" y="1167"/>
                    </a:lnTo>
                    <a:lnTo>
                      <a:pt x="961" y="1178"/>
                    </a:lnTo>
                    <a:lnTo>
                      <a:pt x="950" y="1188"/>
                    </a:lnTo>
                    <a:lnTo>
                      <a:pt x="940" y="1209"/>
                    </a:lnTo>
                    <a:lnTo>
                      <a:pt x="929" y="1220"/>
                    </a:lnTo>
                    <a:lnTo>
                      <a:pt x="919" y="1229"/>
                    </a:lnTo>
                    <a:lnTo>
                      <a:pt x="909" y="1240"/>
                    </a:lnTo>
                    <a:lnTo>
                      <a:pt x="899" y="1250"/>
                    </a:lnTo>
                    <a:lnTo>
                      <a:pt x="878" y="1261"/>
                    </a:lnTo>
                    <a:lnTo>
                      <a:pt x="867" y="1271"/>
                    </a:lnTo>
                    <a:lnTo>
                      <a:pt x="857" y="1281"/>
                    </a:lnTo>
                    <a:lnTo>
                      <a:pt x="847" y="1291"/>
                    </a:lnTo>
                    <a:lnTo>
                      <a:pt x="826" y="1302"/>
                    </a:lnTo>
                    <a:lnTo>
                      <a:pt x="815" y="1312"/>
                    </a:lnTo>
                    <a:lnTo>
                      <a:pt x="805" y="1312"/>
                    </a:lnTo>
                    <a:lnTo>
                      <a:pt x="795" y="1323"/>
                    </a:lnTo>
                    <a:lnTo>
                      <a:pt x="774" y="1323"/>
                    </a:lnTo>
                    <a:lnTo>
                      <a:pt x="764" y="1332"/>
                    </a:lnTo>
                    <a:lnTo>
                      <a:pt x="753" y="1332"/>
                    </a:lnTo>
                    <a:lnTo>
                      <a:pt x="733" y="1332"/>
                    </a:lnTo>
                    <a:lnTo>
                      <a:pt x="723" y="1343"/>
                    </a:lnTo>
                    <a:lnTo>
                      <a:pt x="702" y="1332"/>
                    </a:lnTo>
                    <a:lnTo>
                      <a:pt x="691" y="1332"/>
                    </a:lnTo>
                    <a:lnTo>
                      <a:pt x="671" y="1332"/>
                    </a:lnTo>
                    <a:lnTo>
                      <a:pt x="661" y="1332"/>
                    </a:lnTo>
                    <a:lnTo>
                      <a:pt x="640" y="1323"/>
                    </a:lnTo>
                    <a:lnTo>
                      <a:pt x="620" y="1312"/>
                    </a:lnTo>
                    <a:lnTo>
                      <a:pt x="599" y="1302"/>
                    </a:lnTo>
                    <a:lnTo>
                      <a:pt x="588" y="1291"/>
                    </a:lnTo>
                    <a:lnTo>
                      <a:pt x="588" y="1291"/>
                    </a:lnTo>
                    <a:lnTo>
                      <a:pt x="568" y="1281"/>
                    </a:lnTo>
                    <a:lnTo>
                      <a:pt x="547" y="1281"/>
                    </a:lnTo>
                    <a:lnTo>
                      <a:pt x="526" y="1271"/>
                    </a:lnTo>
                    <a:lnTo>
                      <a:pt x="517" y="1261"/>
                    </a:lnTo>
                    <a:lnTo>
                      <a:pt x="496" y="1261"/>
                    </a:lnTo>
                    <a:lnTo>
                      <a:pt x="475" y="1250"/>
                    </a:lnTo>
                    <a:lnTo>
                      <a:pt x="465" y="1240"/>
                    </a:lnTo>
                    <a:lnTo>
                      <a:pt x="444" y="1229"/>
                    </a:lnTo>
                    <a:lnTo>
                      <a:pt x="433" y="1220"/>
                    </a:lnTo>
                    <a:lnTo>
                      <a:pt x="413" y="1209"/>
                    </a:lnTo>
                    <a:lnTo>
                      <a:pt x="403" y="1199"/>
                    </a:lnTo>
                    <a:lnTo>
                      <a:pt x="382" y="1188"/>
                    </a:lnTo>
                    <a:lnTo>
                      <a:pt x="371" y="1178"/>
                    </a:lnTo>
                    <a:lnTo>
                      <a:pt x="351" y="1167"/>
                    </a:lnTo>
                    <a:lnTo>
                      <a:pt x="341" y="1158"/>
                    </a:lnTo>
                    <a:lnTo>
                      <a:pt x="330" y="1147"/>
                    </a:lnTo>
                    <a:lnTo>
                      <a:pt x="309" y="1137"/>
                    </a:lnTo>
                    <a:lnTo>
                      <a:pt x="300" y="1116"/>
                    </a:lnTo>
                    <a:lnTo>
                      <a:pt x="289" y="1106"/>
                    </a:lnTo>
                    <a:lnTo>
                      <a:pt x="268" y="1096"/>
                    </a:lnTo>
                    <a:lnTo>
                      <a:pt x="258" y="1085"/>
                    </a:lnTo>
                    <a:lnTo>
                      <a:pt x="248" y="1064"/>
                    </a:lnTo>
                    <a:lnTo>
                      <a:pt x="227" y="1053"/>
                    </a:lnTo>
                    <a:lnTo>
                      <a:pt x="217" y="1044"/>
                    </a:lnTo>
                    <a:lnTo>
                      <a:pt x="206" y="1033"/>
                    </a:lnTo>
                    <a:lnTo>
                      <a:pt x="186" y="1012"/>
                    </a:lnTo>
                    <a:lnTo>
                      <a:pt x="176" y="1002"/>
                    </a:lnTo>
                    <a:lnTo>
                      <a:pt x="165" y="992"/>
                    </a:lnTo>
                    <a:lnTo>
                      <a:pt x="144" y="971"/>
                    </a:lnTo>
                    <a:lnTo>
                      <a:pt x="135" y="961"/>
                    </a:lnTo>
                    <a:lnTo>
                      <a:pt x="124" y="950"/>
                    </a:lnTo>
                    <a:lnTo>
                      <a:pt x="103" y="940"/>
                    </a:lnTo>
                    <a:lnTo>
                      <a:pt x="92" y="920"/>
                    </a:lnTo>
                    <a:lnTo>
                      <a:pt x="72" y="909"/>
                    </a:lnTo>
                    <a:lnTo>
                      <a:pt x="62" y="899"/>
                    </a:lnTo>
                    <a:lnTo>
                      <a:pt x="41" y="879"/>
                    </a:lnTo>
                    <a:lnTo>
                      <a:pt x="30" y="868"/>
                    </a:lnTo>
                    <a:lnTo>
                      <a:pt x="10" y="858"/>
                    </a:lnTo>
                    <a:lnTo>
                      <a:pt x="0" y="847"/>
                    </a:lnTo>
                    <a:lnTo>
                      <a:pt x="0" y="847"/>
                    </a:lnTo>
                    <a:lnTo>
                      <a:pt x="0" y="826"/>
                    </a:lnTo>
                    <a:lnTo>
                      <a:pt x="10" y="806"/>
                    </a:lnTo>
                    <a:lnTo>
                      <a:pt x="10" y="785"/>
                    </a:lnTo>
                    <a:lnTo>
                      <a:pt x="21" y="765"/>
                    </a:lnTo>
                    <a:lnTo>
                      <a:pt x="21" y="744"/>
                    </a:lnTo>
                    <a:lnTo>
                      <a:pt x="30" y="723"/>
                    </a:lnTo>
                    <a:lnTo>
                      <a:pt x="30" y="714"/>
                    </a:lnTo>
                    <a:lnTo>
                      <a:pt x="51" y="693"/>
                    </a:lnTo>
                    <a:lnTo>
                      <a:pt x="62" y="682"/>
                    </a:lnTo>
                    <a:lnTo>
                      <a:pt x="62" y="682"/>
                    </a:lnTo>
                    <a:lnTo>
                      <a:pt x="62" y="671"/>
                    </a:lnTo>
                    <a:lnTo>
                      <a:pt x="51" y="651"/>
                    </a:lnTo>
                    <a:lnTo>
                      <a:pt x="41" y="641"/>
                    </a:lnTo>
                    <a:lnTo>
                      <a:pt x="41" y="641"/>
                    </a:lnTo>
                    <a:lnTo>
                      <a:pt x="51" y="620"/>
                    </a:lnTo>
                    <a:lnTo>
                      <a:pt x="62" y="599"/>
                    </a:lnTo>
                    <a:lnTo>
                      <a:pt x="62" y="579"/>
                    </a:lnTo>
                    <a:lnTo>
                      <a:pt x="72" y="568"/>
                    </a:lnTo>
                    <a:lnTo>
                      <a:pt x="72" y="547"/>
                    </a:lnTo>
                    <a:lnTo>
                      <a:pt x="83" y="527"/>
                    </a:lnTo>
                    <a:lnTo>
                      <a:pt x="92" y="506"/>
                    </a:lnTo>
                    <a:lnTo>
                      <a:pt x="92" y="485"/>
                    </a:lnTo>
                    <a:lnTo>
                      <a:pt x="92" y="465"/>
                    </a:lnTo>
                    <a:lnTo>
                      <a:pt x="103" y="444"/>
                    </a:lnTo>
                    <a:lnTo>
                      <a:pt x="103" y="424"/>
                    </a:lnTo>
                    <a:lnTo>
                      <a:pt x="114" y="414"/>
                    </a:lnTo>
                    <a:lnTo>
                      <a:pt x="114" y="393"/>
                    </a:lnTo>
                    <a:lnTo>
                      <a:pt x="124" y="373"/>
                    </a:lnTo>
                    <a:lnTo>
                      <a:pt x="124" y="352"/>
                    </a:lnTo>
                    <a:lnTo>
                      <a:pt x="135" y="331"/>
                    </a:lnTo>
                    <a:lnTo>
                      <a:pt x="135" y="311"/>
                    </a:lnTo>
                    <a:lnTo>
                      <a:pt x="135" y="290"/>
                    </a:lnTo>
                    <a:lnTo>
                      <a:pt x="144" y="268"/>
                    </a:lnTo>
                    <a:lnTo>
                      <a:pt x="144" y="259"/>
                    </a:lnTo>
                    <a:lnTo>
                      <a:pt x="155" y="238"/>
                    </a:lnTo>
                    <a:lnTo>
                      <a:pt x="165" y="217"/>
                    </a:lnTo>
                    <a:lnTo>
                      <a:pt x="165" y="197"/>
                    </a:lnTo>
                    <a:lnTo>
                      <a:pt x="176" y="176"/>
                    </a:lnTo>
                    <a:lnTo>
                      <a:pt x="176" y="155"/>
                    </a:lnTo>
                    <a:lnTo>
                      <a:pt x="186" y="144"/>
                    </a:lnTo>
                    <a:lnTo>
                      <a:pt x="197" y="124"/>
                    </a:lnTo>
                    <a:lnTo>
                      <a:pt x="197" y="103"/>
                    </a:lnTo>
                    <a:lnTo>
                      <a:pt x="206" y="93"/>
                    </a:lnTo>
                    <a:lnTo>
                      <a:pt x="217" y="73"/>
                    </a:lnTo>
                    <a:lnTo>
                      <a:pt x="217" y="73"/>
                    </a:lnTo>
                    <a:lnTo>
                      <a:pt x="238" y="73"/>
                    </a:lnTo>
                    <a:lnTo>
                      <a:pt x="258" y="73"/>
                    </a:lnTo>
                    <a:lnTo>
                      <a:pt x="279" y="62"/>
                    </a:lnTo>
                    <a:lnTo>
                      <a:pt x="300" y="62"/>
                    </a:lnTo>
                    <a:lnTo>
                      <a:pt x="320" y="62"/>
                    </a:lnTo>
                    <a:lnTo>
                      <a:pt x="341" y="62"/>
                    </a:lnTo>
                    <a:lnTo>
                      <a:pt x="361" y="62"/>
                    </a:lnTo>
                    <a:lnTo>
                      <a:pt x="382" y="62"/>
                    </a:lnTo>
                    <a:lnTo>
                      <a:pt x="403" y="52"/>
                    </a:lnTo>
                    <a:lnTo>
                      <a:pt x="423" y="52"/>
                    </a:lnTo>
                    <a:lnTo>
                      <a:pt x="444" y="52"/>
                    </a:lnTo>
                    <a:lnTo>
                      <a:pt x="465" y="52"/>
                    </a:lnTo>
                    <a:lnTo>
                      <a:pt x="485" y="41"/>
                    </a:lnTo>
                    <a:lnTo>
                      <a:pt x="506" y="41"/>
                    </a:lnTo>
                    <a:lnTo>
                      <a:pt x="517" y="41"/>
                    </a:lnTo>
                    <a:lnTo>
                      <a:pt x="537" y="41"/>
                    </a:lnTo>
                    <a:lnTo>
                      <a:pt x="558" y="41"/>
                    </a:lnTo>
                    <a:lnTo>
                      <a:pt x="579" y="32"/>
                    </a:lnTo>
                    <a:lnTo>
                      <a:pt x="599" y="32"/>
                    </a:lnTo>
                    <a:lnTo>
                      <a:pt x="620" y="32"/>
                    </a:lnTo>
                    <a:lnTo>
                      <a:pt x="640" y="32"/>
                    </a:lnTo>
                    <a:lnTo>
                      <a:pt x="661" y="21"/>
                    </a:lnTo>
                    <a:lnTo>
                      <a:pt x="682" y="21"/>
                    </a:lnTo>
                    <a:lnTo>
                      <a:pt x="702" y="21"/>
                    </a:lnTo>
                    <a:lnTo>
                      <a:pt x="723" y="11"/>
                    </a:lnTo>
                    <a:lnTo>
                      <a:pt x="744" y="11"/>
                    </a:lnTo>
                    <a:lnTo>
                      <a:pt x="764" y="11"/>
                    </a:lnTo>
                    <a:lnTo>
                      <a:pt x="785" y="11"/>
                    </a:lnTo>
                    <a:lnTo>
                      <a:pt x="805" y="0"/>
                    </a:lnTo>
                    <a:lnTo>
                      <a:pt x="805" y="0"/>
                    </a:lnTo>
                    <a:lnTo>
                      <a:pt x="826" y="0"/>
                    </a:lnTo>
                    <a:lnTo>
                      <a:pt x="847" y="0"/>
                    </a:lnTo>
                    <a:lnTo>
                      <a:pt x="867" y="11"/>
                    </a:lnTo>
                    <a:lnTo>
                      <a:pt x="888" y="11"/>
                    </a:lnTo>
                    <a:lnTo>
                      <a:pt x="909" y="11"/>
                    </a:lnTo>
                    <a:lnTo>
                      <a:pt x="929" y="11"/>
                    </a:lnTo>
                    <a:lnTo>
                      <a:pt x="950" y="21"/>
                    </a:lnTo>
                    <a:lnTo>
                      <a:pt x="970" y="32"/>
                    </a:lnTo>
                    <a:lnTo>
                      <a:pt x="991" y="32"/>
                    </a:lnTo>
                    <a:lnTo>
                      <a:pt x="1002" y="41"/>
                    </a:lnTo>
                    <a:lnTo>
                      <a:pt x="1022" y="52"/>
                    </a:lnTo>
                    <a:lnTo>
                      <a:pt x="1043" y="62"/>
                    </a:lnTo>
                    <a:lnTo>
                      <a:pt x="1053" y="73"/>
                    </a:lnTo>
                    <a:lnTo>
                      <a:pt x="1073" y="83"/>
                    </a:lnTo>
                    <a:lnTo>
                      <a:pt x="1084" y="93"/>
                    </a:lnTo>
                    <a:lnTo>
                      <a:pt x="1105" y="103"/>
                    </a:lnTo>
                    <a:lnTo>
                      <a:pt x="1115" y="124"/>
                    </a:lnTo>
                    <a:lnTo>
                      <a:pt x="1126" y="135"/>
                    </a:lnTo>
                    <a:lnTo>
                      <a:pt x="1135" y="155"/>
                    </a:lnTo>
                    <a:lnTo>
                      <a:pt x="1146" y="165"/>
                    </a:lnTo>
                    <a:lnTo>
                      <a:pt x="1146" y="165"/>
                    </a:lnTo>
                    <a:close/>
                  </a:path>
                </a:pathLst>
              </a:custGeom>
              <a:solidFill>
                <a:srgbClr val="A37D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49" name="Freeform 49"/>
              <p:cNvSpPr>
                <a:spLocks/>
              </p:cNvSpPr>
              <p:nvPr/>
            </p:nvSpPr>
            <p:spPr bwMode="auto">
              <a:xfrm>
                <a:off x="2030" y="3049"/>
                <a:ext cx="361" cy="420"/>
              </a:xfrm>
              <a:custGeom>
                <a:avLst/>
                <a:gdLst/>
                <a:ahLst/>
                <a:cxnLst>
                  <a:cxn ang="0">
                    <a:pos x="1043" y="165"/>
                  </a:cxn>
                  <a:cxn ang="0">
                    <a:pos x="1002" y="227"/>
                  </a:cxn>
                  <a:cxn ang="0">
                    <a:pos x="960" y="300"/>
                  </a:cxn>
                  <a:cxn ang="0">
                    <a:pos x="929" y="362"/>
                  </a:cxn>
                  <a:cxn ang="0">
                    <a:pos x="899" y="435"/>
                  </a:cxn>
                  <a:cxn ang="0">
                    <a:pos x="888" y="506"/>
                  </a:cxn>
                  <a:cxn ang="0">
                    <a:pos x="867" y="579"/>
                  </a:cxn>
                  <a:cxn ang="0">
                    <a:pos x="867" y="652"/>
                  </a:cxn>
                  <a:cxn ang="0">
                    <a:pos x="867" y="734"/>
                  </a:cxn>
                  <a:cxn ang="0">
                    <a:pos x="878" y="806"/>
                  </a:cxn>
                  <a:cxn ang="0">
                    <a:pos x="888" y="879"/>
                  </a:cxn>
                  <a:cxn ang="0">
                    <a:pos x="908" y="930"/>
                  </a:cxn>
                  <a:cxn ang="0">
                    <a:pos x="950" y="1003"/>
                  </a:cxn>
                  <a:cxn ang="0">
                    <a:pos x="970" y="1075"/>
                  </a:cxn>
                  <a:cxn ang="0">
                    <a:pos x="940" y="1106"/>
                  </a:cxn>
                  <a:cxn ang="0">
                    <a:pos x="888" y="1158"/>
                  </a:cxn>
                  <a:cxn ang="0">
                    <a:pos x="837" y="1199"/>
                  </a:cxn>
                  <a:cxn ang="0">
                    <a:pos x="775" y="1230"/>
                  </a:cxn>
                  <a:cxn ang="0">
                    <a:pos x="723" y="1250"/>
                  </a:cxn>
                  <a:cxn ang="0">
                    <a:pos x="650" y="1261"/>
                  </a:cxn>
                  <a:cxn ang="0">
                    <a:pos x="588" y="1240"/>
                  </a:cxn>
                  <a:cxn ang="0">
                    <a:pos x="526" y="1209"/>
                  </a:cxn>
                  <a:cxn ang="0">
                    <a:pos x="444" y="1179"/>
                  </a:cxn>
                  <a:cxn ang="0">
                    <a:pos x="382" y="1137"/>
                  </a:cxn>
                  <a:cxn ang="0">
                    <a:pos x="320" y="1096"/>
                  </a:cxn>
                  <a:cxn ang="0">
                    <a:pos x="268" y="1055"/>
                  </a:cxn>
                  <a:cxn ang="0">
                    <a:pos x="217" y="1003"/>
                  </a:cxn>
                  <a:cxn ang="0">
                    <a:pos x="176" y="951"/>
                  </a:cxn>
                  <a:cxn ang="0">
                    <a:pos x="114" y="899"/>
                  </a:cxn>
                  <a:cxn ang="0">
                    <a:pos x="52" y="838"/>
                  </a:cxn>
                  <a:cxn ang="0">
                    <a:pos x="0" y="796"/>
                  </a:cxn>
                  <a:cxn ang="0">
                    <a:pos x="21" y="724"/>
                  </a:cxn>
                  <a:cxn ang="0">
                    <a:pos x="62" y="662"/>
                  </a:cxn>
                  <a:cxn ang="0">
                    <a:pos x="41" y="620"/>
                  </a:cxn>
                  <a:cxn ang="0">
                    <a:pos x="62" y="568"/>
                  </a:cxn>
                  <a:cxn ang="0">
                    <a:pos x="82" y="486"/>
                  </a:cxn>
                  <a:cxn ang="0">
                    <a:pos x="93" y="414"/>
                  </a:cxn>
                  <a:cxn ang="0">
                    <a:pos x="114" y="332"/>
                  </a:cxn>
                  <a:cxn ang="0">
                    <a:pos x="135" y="259"/>
                  </a:cxn>
                  <a:cxn ang="0">
                    <a:pos x="144" y="176"/>
                  </a:cxn>
                  <a:cxn ang="0">
                    <a:pos x="176" y="103"/>
                  </a:cxn>
                  <a:cxn ang="0">
                    <a:pos x="196" y="52"/>
                  </a:cxn>
                  <a:cxn ang="0">
                    <a:pos x="289" y="42"/>
                  </a:cxn>
                  <a:cxn ang="0">
                    <a:pos x="371" y="42"/>
                  </a:cxn>
                  <a:cxn ang="0">
                    <a:pos x="444" y="32"/>
                  </a:cxn>
                  <a:cxn ang="0">
                    <a:pos x="526" y="21"/>
                  </a:cxn>
                  <a:cxn ang="0">
                    <a:pos x="599" y="11"/>
                  </a:cxn>
                  <a:cxn ang="0">
                    <a:pos x="682" y="11"/>
                  </a:cxn>
                  <a:cxn ang="0">
                    <a:pos x="753" y="0"/>
                  </a:cxn>
                  <a:cxn ang="0">
                    <a:pos x="837" y="0"/>
                  </a:cxn>
                  <a:cxn ang="0">
                    <a:pos x="919" y="11"/>
                  </a:cxn>
                  <a:cxn ang="0">
                    <a:pos x="991" y="42"/>
                  </a:cxn>
                  <a:cxn ang="0">
                    <a:pos x="1053" y="83"/>
                  </a:cxn>
                  <a:cxn ang="0">
                    <a:pos x="1084" y="124"/>
                  </a:cxn>
                </a:cxnLst>
                <a:rect l="0" t="0" r="r" b="b"/>
                <a:pathLst>
                  <a:path w="1084" h="1261">
                    <a:moveTo>
                      <a:pt x="1084" y="124"/>
                    </a:moveTo>
                    <a:lnTo>
                      <a:pt x="1073" y="145"/>
                    </a:lnTo>
                    <a:lnTo>
                      <a:pt x="1064" y="156"/>
                    </a:lnTo>
                    <a:lnTo>
                      <a:pt x="1043" y="165"/>
                    </a:lnTo>
                    <a:lnTo>
                      <a:pt x="1032" y="186"/>
                    </a:lnTo>
                    <a:lnTo>
                      <a:pt x="1022" y="197"/>
                    </a:lnTo>
                    <a:lnTo>
                      <a:pt x="1011" y="218"/>
                    </a:lnTo>
                    <a:lnTo>
                      <a:pt x="1002" y="227"/>
                    </a:lnTo>
                    <a:lnTo>
                      <a:pt x="991" y="249"/>
                    </a:lnTo>
                    <a:lnTo>
                      <a:pt x="981" y="259"/>
                    </a:lnTo>
                    <a:lnTo>
                      <a:pt x="970" y="279"/>
                    </a:lnTo>
                    <a:lnTo>
                      <a:pt x="960" y="300"/>
                    </a:lnTo>
                    <a:lnTo>
                      <a:pt x="950" y="311"/>
                    </a:lnTo>
                    <a:lnTo>
                      <a:pt x="950" y="332"/>
                    </a:lnTo>
                    <a:lnTo>
                      <a:pt x="940" y="341"/>
                    </a:lnTo>
                    <a:lnTo>
                      <a:pt x="929" y="362"/>
                    </a:lnTo>
                    <a:lnTo>
                      <a:pt x="919" y="383"/>
                    </a:lnTo>
                    <a:lnTo>
                      <a:pt x="919" y="393"/>
                    </a:lnTo>
                    <a:lnTo>
                      <a:pt x="908" y="414"/>
                    </a:lnTo>
                    <a:lnTo>
                      <a:pt x="899" y="435"/>
                    </a:lnTo>
                    <a:lnTo>
                      <a:pt x="899" y="455"/>
                    </a:lnTo>
                    <a:lnTo>
                      <a:pt x="888" y="465"/>
                    </a:lnTo>
                    <a:lnTo>
                      <a:pt x="888" y="486"/>
                    </a:lnTo>
                    <a:lnTo>
                      <a:pt x="888" y="506"/>
                    </a:lnTo>
                    <a:lnTo>
                      <a:pt x="878" y="527"/>
                    </a:lnTo>
                    <a:lnTo>
                      <a:pt x="878" y="548"/>
                    </a:lnTo>
                    <a:lnTo>
                      <a:pt x="878" y="558"/>
                    </a:lnTo>
                    <a:lnTo>
                      <a:pt x="867" y="579"/>
                    </a:lnTo>
                    <a:lnTo>
                      <a:pt x="867" y="600"/>
                    </a:lnTo>
                    <a:lnTo>
                      <a:pt x="867" y="620"/>
                    </a:lnTo>
                    <a:lnTo>
                      <a:pt x="867" y="641"/>
                    </a:lnTo>
                    <a:lnTo>
                      <a:pt x="867" y="652"/>
                    </a:lnTo>
                    <a:lnTo>
                      <a:pt x="867" y="673"/>
                    </a:lnTo>
                    <a:lnTo>
                      <a:pt x="867" y="693"/>
                    </a:lnTo>
                    <a:lnTo>
                      <a:pt x="867" y="714"/>
                    </a:lnTo>
                    <a:lnTo>
                      <a:pt x="867" y="734"/>
                    </a:lnTo>
                    <a:lnTo>
                      <a:pt x="867" y="755"/>
                    </a:lnTo>
                    <a:lnTo>
                      <a:pt x="867" y="765"/>
                    </a:lnTo>
                    <a:lnTo>
                      <a:pt x="867" y="785"/>
                    </a:lnTo>
                    <a:lnTo>
                      <a:pt x="878" y="806"/>
                    </a:lnTo>
                    <a:lnTo>
                      <a:pt x="878" y="827"/>
                    </a:lnTo>
                    <a:lnTo>
                      <a:pt x="878" y="847"/>
                    </a:lnTo>
                    <a:lnTo>
                      <a:pt x="888" y="858"/>
                    </a:lnTo>
                    <a:lnTo>
                      <a:pt x="888" y="879"/>
                    </a:lnTo>
                    <a:lnTo>
                      <a:pt x="899" y="899"/>
                    </a:lnTo>
                    <a:lnTo>
                      <a:pt x="899" y="899"/>
                    </a:lnTo>
                    <a:lnTo>
                      <a:pt x="899" y="920"/>
                    </a:lnTo>
                    <a:lnTo>
                      <a:pt x="908" y="930"/>
                    </a:lnTo>
                    <a:lnTo>
                      <a:pt x="919" y="951"/>
                    </a:lnTo>
                    <a:lnTo>
                      <a:pt x="929" y="971"/>
                    </a:lnTo>
                    <a:lnTo>
                      <a:pt x="940" y="982"/>
                    </a:lnTo>
                    <a:lnTo>
                      <a:pt x="950" y="1003"/>
                    </a:lnTo>
                    <a:lnTo>
                      <a:pt x="960" y="1023"/>
                    </a:lnTo>
                    <a:lnTo>
                      <a:pt x="970" y="1033"/>
                    </a:lnTo>
                    <a:lnTo>
                      <a:pt x="970" y="1055"/>
                    </a:lnTo>
                    <a:lnTo>
                      <a:pt x="970" y="1075"/>
                    </a:lnTo>
                    <a:lnTo>
                      <a:pt x="970" y="1075"/>
                    </a:lnTo>
                    <a:lnTo>
                      <a:pt x="960" y="1085"/>
                    </a:lnTo>
                    <a:lnTo>
                      <a:pt x="950" y="1096"/>
                    </a:lnTo>
                    <a:lnTo>
                      <a:pt x="940" y="1106"/>
                    </a:lnTo>
                    <a:lnTo>
                      <a:pt x="919" y="1117"/>
                    </a:lnTo>
                    <a:lnTo>
                      <a:pt x="908" y="1126"/>
                    </a:lnTo>
                    <a:lnTo>
                      <a:pt x="899" y="1137"/>
                    </a:lnTo>
                    <a:lnTo>
                      <a:pt x="888" y="1158"/>
                    </a:lnTo>
                    <a:lnTo>
                      <a:pt x="867" y="1168"/>
                    </a:lnTo>
                    <a:lnTo>
                      <a:pt x="857" y="1179"/>
                    </a:lnTo>
                    <a:lnTo>
                      <a:pt x="847" y="1188"/>
                    </a:lnTo>
                    <a:lnTo>
                      <a:pt x="837" y="1199"/>
                    </a:lnTo>
                    <a:lnTo>
                      <a:pt x="816" y="1209"/>
                    </a:lnTo>
                    <a:lnTo>
                      <a:pt x="805" y="1220"/>
                    </a:lnTo>
                    <a:lnTo>
                      <a:pt x="795" y="1220"/>
                    </a:lnTo>
                    <a:lnTo>
                      <a:pt x="775" y="1230"/>
                    </a:lnTo>
                    <a:lnTo>
                      <a:pt x="764" y="1240"/>
                    </a:lnTo>
                    <a:lnTo>
                      <a:pt x="743" y="1240"/>
                    </a:lnTo>
                    <a:lnTo>
                      <a:pt x="733" y="1250"/>
                    </a:lnTo>
                    <a:lnTo>
                      <a:pt x="723" y="1250"/>
                    </a:lnTo>
                    <a:lnTo>
                      <a:pt x="702" y="1261"/>
                    </a:lnTo>
                    <a:lnTo>
                      <a:pt x="691" y="1261"/>
                    </a:lnTo>
                    <a:lnTo>
                      <a:pt x="671" y="1261"/>
                    </a:lnTo>
                    <a:lnTo>
                      <a:pt x="650" y="1261"/>
                    </a:lnTo>
                    <a:lnTo>
                      <a:pt x="640" y="1261"/>
                    </a:lnTo>
                    <a:lnTo>
                      <a:pt x="620" y="1250"/>
                    </a:lnTo>
                    <a:lnTo>
                      <a:pt x="599" y="1250"/>
                    </a:lnTo>
                    <a:lnTo>
                      <a:pt x="588" y="1240"/>
                    </a:lnTo>
                    <a:lnTo>
                      <a:pt x="568" y="1230"/>
                    </a:lnTo>
                    <a:lnTo>
                      <a:pt x="547" y="1220"/>
                    </a:lnTo>
                    <a:lnTo>
                      <a:pt x="526" y="1209"/>
                    </a:lnTo>
                    <a:lnTo>
                      <a:pt x="526" y="1209"/>
                    </a:lnTo>
                    <a:lnTo>
                      <a:pt x="506" y="1199"/>
                    </a:lnTo>
                    <a:lnTo>
                      <a:pt x="485" y="1188"/>
                    </a:lnTo>
                    <a:lnTo>
                      <a:pt x="464" y="1188"/>
                    </a:lnTo>
                    <a:lnTo>
                      <a:pt x="444" y="1179"/>
                    </a:lnTo>
                    <a:lnTo>
                      <a:pt x="434" y="1168"/>
                    </a:lnTo>
                    <a:lnTo>
                      <a:pt x="413" y="1158"/>
                    </a:lnTo>
                    <a:lnTo>
                      <a:pt x="392" y="1147"/>
                    </a:lnTo>
                    <a:lnTo>
                      <a:pt x="382" y="1137"/>
                    </a:lnTo>
                    <a:lnTo>
                      <a:pt x="361" y="1126"/>
                    </a:lnTo>
                    <a:lnTo>
                      <a:pt x="351" y="1117"/>
                    </a:lnTo>
                    <a:lnTo>
                      <a:pt x="341" y="1106"/>
                    </a:lnTo>
                    <a:lnTo>
                      <a:pt x="320" y="1096"/>
                    </a:lnTo>
                    <a:lnTo>
                      <a:pt x="309" y="1085"/>
                    </a:lnTo>
                    <a:lnTo>
                      <a:pt x="299" y="1075"/>
                    </a:lnTo>
                    <a:lnTo>
                      <a:pt x="279" y="1065"/>
                    </a:lnTo>
                    <a:lnTo>
                      <a:pt x="268" y="1055"/>
                    </a:lnTo>
                    <a:lnTo>
                      <a:pt x="258" y="1044"/>
                    </a:lnTo>
                    <a:lnTo>
                      <a:pt x="247" y="1033"/>
                    </a:lnTo>
                    <a:lnTo>
                      <a:pt x="238" y="1012"/>
                    </a:lnTo>
                    <a:lnTo>
                      <a:pt x="217" y="1003"/>
                    </a:lnTo>
                    <a:lnTo>
                      <a:pt x="206" y="992"/>
                    </a:lnTo>
                    <a:lnTo>
                      <a:pt x="196" y="982"/>
                    </a:lnTo>
                    <a:lnTo>
                      <a:pt x="186" y="961"/>
                    </a:lnTo>
                    <a:lnTo>
                      <a:pt x="176" y="951"/>
                    </a:lnTo>
                    <a:lnTo>
                      <a:pt x="155" y="941"/>
                    </a:lnTo>
                    <a:lnTo>
                      <a:pt x="144" y="920"/>
                    </a:lnTo>
                    <a:lnTo>
                      <a:pt x="135" y="909"/>
                    </a:lnTo>
                    <a:lnTo>
                      <a:pt x="114" y="899"/>
                    </a:lnTo>
                    <a:lnTo>
                      <a:pt x="103" y="879"/>
                    </a:lnTo>
                    <a:lnTo>
                      <a:pt x="82" y="868"/>
                    </a:lnTo>
                    <a:lnTo>
                      <a:pt x="73" y="858"/>
                    </a:lnTo>
                    <a:lnTo>
                      <a:pt x="52" y="838"/>
                    </a:lnTo>
                    <a:lnTo>
                      <a:pt x="41" y="827"/>
                    </a:lnTo>
                    <a:lnTo>
                      <a:pt x="21" y="817"/>
                    </a:lnTo>
                    <a:lnTo>
                      <a:pt x="0" y="796"/>
                    </a:lnTo>
                    <a:lnTo>
                      <a:pt x="0" y="796"/>
                    </a:lnTo>
                    <a:lnTo>
                      <a:pt x="10" y="776"/>
                    </a:lnTo>
                    <a:lnTo>
                      <a:pt x="10" y="755"/>
                    </a:lnTo>
                    <a:lnTo>
                      <a:pt x="21" y="744"/>
                    </a:lnTo>
                    <a:lnTo>
                      <a:pt x="21" y="724"/>
                    </a:lnTo>
                    <a:lnTo>
                      <a:pt x="21" y="714"/>
                    </a:lnTo>
                    <a:lnTo>
                      <a:pt x="30" y="693"/>
                    </a:lnTo>
                    <a:lnTo>
                      <a:pt x="41" y="682"/>
                    </a:lnTo>
                    <a:lnTo>
                      <a:pt x="62" y="662"/>
                    </a:lnTo>
                    <a:lnTo>
                      <a:pt x="62" y="662"/>
                    </a:lnTo>
                    <a:lnTo>
                      <a:pt x="52" y="652"/>
                    </a:lnTo>
                    <a:lnTo>
                      <a:pt x="41" y="630"/>
                    </a:lnTo>
                    <a:lnTo>
                      <a:pt x="41" y="620"/>
                    </a:lnTo>
                    <a:lnTo>
                      <a:pt x="41" y="620"/>
                    </a:lnTo>
                    <a:lnTo>
                      <a:pt x="41" y="600"/>
                    </a:lnTo>
                    <a:lnTo>
                      <a:pt x="52" y="589"/>
                    </a:lnTo>
                    <a:lnTo>
                      <a:pt x="62" y="568"/>
                    </a:lnTo>
                    <a:lnTo>
                      <a:pt x="62" y="548"/>
                    </a:lnTo>
                    <a:lnTo>
                      <a:pt x="73" y="527"/>
                    </a:lnTo>
                    <a:lnTo>
                      <a:pt x="73" y="506"/>
                    </a:lnTo>
                    <a:lnTo>
                      <a:pt x="82" y="486"/>
                    </a:lnTo>
                    <a:lnTo>
                      <a:pt x="82" y="465"/>
                    </a:lnTo>
                    <a:lnTo>
                      <a:pt x="93" y="455"/>
                    </a:lnTo>
                    <a:lnTo>
                      <a:pt x="93" y="435"/>
                    </a:lnTo>
                    <a:lnTo>
                      <a:pt x="93" y="414"/>
                    </a:lnTo>
                    <a:lnTo>
                      <a:pt x="103" y="393"/>
                    </a:lnTo>
                    <a:lnTo>
                      <a:pt x="103" y="373"/>
                    </a:lnTo>
                    <a:lnTo>
                      <a:pt x="114" y="352"/>
                    </a:lnTo>
                    <a:lnTo>
                      <a:pt x="114" y="332"/>
                    </a:lnTo>
                    <a:lnTo>
                      <a:pt x="114" y="311"/>
                    </a:lnTo>
                    <a:lnTo>
                      <a:pt x="124" y="290"/>
                    </a:lnTo>
                    <a:lnTo>
                      <a:pt x="124" y="279"/>
                    </a:lnTo>
                    <a:lnTo>
                      <a:pt x="135" y="259"/>
                    </a:lnTo>
                    <a:lnTo>
                      <a:pt x="135" y="238"/>
                    </a:lnTo>
                    <a:lnTo>
                      <a:pt x="135" y="218"/>
                    </a:lnTo>
                    <a:lnTo>
                      <a:pt x="144" y="197"/>
                    </a:lnTo>
                    <a:lnTo>
                      <a:pt x="144" y="176"/>
                    </a:lnTo>
                    <a:lnTo>
                      <a:pt x="155" y="165"/>
                    </a:lnTo>
                    <a:lnTo>
                      <a:pt x="165" y="145"/>
                    </a:lnTo>
                    <a:lnTo>
                      <a:pt x="165" y="124"/>
                    </a:lnTo>
                    <a:lnTo>
                      <a:pt x="176" y="103"/>
                    </a:lnTo>
                    <a:lnTo>
                      <a:pt x="186" y="83"/>
                    </a:lnTo>
                    <a:lnTo>
                      <a:pt x="186" y="73"/>
                    </a:lnTo>
                    <a:lnTo>
                      <a:pt x="196" y="52"/>
                    </a:lnTo>
                    <a:lnTo>
                      <a:pt x="196" y="52"/>
                    </a:lnTo>
                    <a:lnTo>
                      <a:pt x="227" y="52"/>
                    </a:lnTo>
                    <a:lnTo>
                      <a:pt x="247" y="52"/>
                    </a:lnTo>
                    <a:lnTo>
                      <a:pt x="268" y="52"/>
                    </a:lnTo>
                    <a:lnTo>
                      <a:pt x="289" y="42"/>
                    </a:lnTo>
                    <a:lnTo>
                      <a:pt x="309" y="42"/>
                    </a:lnTo>
                    <a:lnTo>
                      <a:pt x="330" y="42"/>
                    </a:lnTo>
                    <a:lnTo>
                      <a:pt x="351" y="42"/>
                    </a:lnTo>
                    <a:lnTo>
                      <a:pt x="371" y="42"/>
                    </a:lnTo>
                    <a:lnTo>
                      <a:pt x="392" y="42"/>
                    </a:lnTo>
                    <a:lnTo>
                      <a:pt x="413" y="42"/>
                    </a:lnTo>
                    <a:lnTo>
                      <a:pt x="423" y="32"/>
                    </a:lnTo>
                    <a:lnTo>
                      <a:pt x="444" y="32"/>
                    </a:lnTo>
                    <a:lnTo>
                      <a:pt x="464" y="32"/>
                    </a:lnTo>
                    <a:lnTo>
                      <a:pt x="485" y="32"/>
                    </a:lnTo>
                    <a:lnTo>
                      <a:pt x="506" y="32"/>
                    </a:lnTo>
                    <a:lnTo>
                      <a:pt x="526" y="21"/>
                    </a:lnTo>
                    <a:lnTo>
                      <a:pt x="537" y="21"/>
                    </a:lnTo>
                    <a:lnTo>
                      <a:pt x="558" y="21"/>
                    </a:lnTo>
                    <a:lnTo>
                      <a:pt x="578" y="21"/>
                    </a:lnTo>
                    <a:lnTo>
                      <a:pt x="599" y="11"/>
                    </a:lnTo>
                    <a:lnTo>
                      <a:pt x="620" y="11"/>
                    </a:lnTo>
                    <a:lnTo>
                      <a:pt x="640" y="11"/>
                    </a:lnTo>
                    <a:lnTo>
                      <a:pt x="661" y="11"/>
                    </a:lnTo>
                    <a:lnTo>
                      <a:pt x="682" y="11"/>
                    </a:lnTo>
                    <a:lnTo>
                      <a:pt x="712" y="0"/>
                    </a:lnTo>
                    <a:lnTo>
                      <a:pt x="733" y="0"/>
                    </a:lnTo>
                    <a:lnTo>
                      <a:pt x="733" y="0"/>
                    </a:lnTo>
                    <a:lnTo>
                      <a:pt x="753" y="0"/>
                    </a:lnTo>
                    <a:lnTo>
                      <a:pt x="775" y="0"/>
                    </a:lnTo>
                    <a:lnTo>
                      <a:pt x="795" y="0"/>
                    </a:lnTo>
                    <a:lnTo>
                      <a:pt x="816" y="0"/>
                    </a:lnTo>
                    <a:lnTo>
                      <a:pt x="837" y="0"/>
                    </a:lnTo>
                    <a:lnTo>
                      <a:pt x="857" y="0"/>
                    </a:lnTo>
                    <a:lnTo>
                      <a:pt x="878" y="0"/>
                    </a:lnTo>
                    <a:lnTo>
                      <a:pt x="899" y="11"/>
                    </a:lnTo>
                    <a:lnTo>
                      <a:pt x="919" y="11"/>
                    </a:lnTo>
                    <a:lnTo>
                      <a:pt x="940" y="21"/>
                    </a:lnTo>
                    <a:lnTo>
                      <a:pt x="960" y="21"/>
                    </a:lnTo>
                    <a:lnTo>
                      <a:pt x="970" y="32"/>
                    </a:lnTo>
                    <a:lnTo>
                      <a:pt x="991" y="42"/>
                    </a:lnTo>
                    <a:lnTo>
                      <a:pt x="1011" y="52"/>
                    </a:lnTo>
                    <a:lnTo>
                      <a:pt x="1022" y="62"/>
                    </a:lnTo>
                    <a:lnTo>
                      <a:pt x="1032" y="73"/>
                    </a:lnTo>
                    <a:lnTo>
                      <a:pt x="1053" y="83"/>
                    </a:lnTo>
                    <a:lnTo>
                      <a:pt x="1064" y="94"/>
                    </a:lnTo>
                    <a:lnTo>
                      <a:pt x="1073" y="114"/>
                    </a:lnTo>
                    <a:lnTo>
                      <a:pt x="1084" y="124"/>
                    </a:lnTo>
                    <a:lnTo>
                      <a:pt x="1084" y="124"/>
                    </a:lnTo>
                    <a:close/>
                  </a:path>
                </a:pathLst>
              </a:custGeom>
              <a:solidFill>
                <a:srgbClr val="A47F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50" name="Freeform 50"/>
              <p:cNvSpPr>
                <a:spLocks/>
              </p:cNvSpPr>
              <p:nvPr/>
            </p:nvSpPr>
            <p:spPr bwMode="auto">
              <a:xfrm>
                <a:off x="2054" y="3060"/>
                <a:ext cx="337" cy="396"/>
              </a:xfrm>
              <a:custGeom>
                <a:avLst/>
                <a:gdLst/>
                <a:ahLst/>
                <a:cxnLst>
                  <a:cxn ang="0">
                    <a:pos x="970" y="133"/>
                  </a:cxn>
                  <a:cxn ang="0">
                    <a:pos x="929" y="195"/>
                  </a:cxn>
                  <a:cxn ang="0">
                    <a:pos x="887" y="268"/>
                  </a:cxn>
                  <a:cxn ang="0">
                    <a:pos x="856" y="330"/>
                  </a:cxn>
                  <a:cxn ang="0">
                    <a:pos x="826" y="403"/>
                  </a:cxn>
                  <a:cxn ang="0">
                    <a:pos x="815" y="474"/>
                  </a:cxn>
                  <a:cxn ang="0">
                    <a:pos x="794" y="547"/>
                  </a:cxn>
                  <a:cxn ang="0">
                    <a:pos x="794" y="620"/>
                  </a:cxn>
                  <a:cxn ang="0">
                    <a:pos x="794" y="702"/>
                  </a:cxn>
                  <a:cxn ang="0">
                    <a:pos x="805" y="774"/>
                  </a:cxn>
                  <a:cxn ang="0">
                    <a:pos x="815" y="847"/>
                  </a:cxn>
                  <a:cxn ang="0">
                    <a:pos x="835" y="898"/>
                  </a:cxn>
                  <a:cxn ang="0">
                    <a:pos x="877" y="971"/>
                  </a:cxn>
                  <a:cxn ang="0">
                    <a:pos x="897" y="1043"/>
                  </a:cxn>
                  <a:cxn ang="0">
                    <a:pos x="856" y="1074"/>
                  </a:cxn>
                  <a:cxn ang="0">
                    <a:pos x="805" y="1115"/>
                  </a:cxn>
                  <a:cxn ang="0">
                    <a:pos x="753" y="1156"/>
                  </a:cxn>
                  <a:cxn ang="0">
                    <a:pos x="702" y="1177"/>
                  </a:cxn>
                  <a:cxn ang="0">
                    <a:pos x="639" y="1188"/>
                  </a:cxn>
                  <a:cxn ang="0">
                    <a:pos x="567" y="1188"/>
                  </a:cxn>
                  <a:cxn ang="0">
                    <a:pos x="495" y="1156"/>
                  </a:cxn>
                  <a:cxn ang="0">
                    <a:pos x="433" y="1126"/>
                  </a:cxn>
                  <a:cxn ang="0">
                    <a:pos x="361" y="1094"/>
                  </a:cxn>
                  <a:cxn ang="0">
                    <a:pos x="298" y="1053"/>
                  </a:cxn>
                  <a:cxn ang="0">
                    <a:pos x="247" y="1012"/>
                  </a:cxn>
                  <a:cxn ang="0">
                    <a:pos x="206" y="971"/>
                  </a:cxn>
                  <a:cxn ang="0">
                    <a:pos x="165" y="929"/>
                  </a:cxn>
                  <a:cxn ang="0">
                    <a:pos x="123" y="877"/>
                  </a:cxn>
                  <a:cxn ang="0">
                    <a:pos x="71" y="815"/>
                  </a:cxn>
                  <a:cxn ang="0">
                    <a:pos x="0" y="764"/>
                  </a:cxn>
                  <a:cxn ang="0">
                    <a:pos x="9" y="712"/>
                  </a:cxn>
                  <a:cxn ang="0">
                    <a:pos x="20" y="682"/>
                  </a:cxn>
                  <a:cxn ang="0">
                    <a:pos x="30" y="630"/>
                  </a:cxn>
                  <a:cxn ang="0">
                    <a:pos x="41" y="578"/>
                  </a:cxn>
                  <a:cxn ang="0">
                    <a:pos x="62" y="506"/>
                  </a:cxn>
                  <a:cxn ang="0">
                    <a:pos x="71" y="423"/>
                  </a:cxn>
                  <a:cxn ang="0">
                    <a:pos x="92" y="341"/>
                  </a:cxn>
                  <a:cxn ang="0">
                    <a:pos x="103" y="268"/>
                  </a:cxn>
                  <a:cxn ang="0">
                    <a:pos x="113" y="186"/>
                  </a:cxn>
                  <a:cxn ang="0">
                    <a:pos x="144" y="113"/>
                  </a:cxn>
                  <a:cxn ang="0">
                    <a:pos x="174" y="41"/>
                  </a:cxn>
                  <a:cxn ang="0">
                    <a:pos x="247" y="41"/>
                  </a:cxn>
                  <a:cxn ang="0">
                    <a:pos x="319" y="30"/>
                  </a:cxn>
                  <a:cxn ang="0">
                    <a:pos x="391" y="30"/>
                  </a:cxn>
                  <a:cxn ang="0">
                    <a:pos x="464" y="20"/>
                  </a:cxn>
                  <a:cxn ang="0">
                    <a:pos x="536" y="20"/>
                  </a:cxn>
                  <a:cxn ang="0">
                    <a:pos x="629" y="10"/>
                  </a:cxn>
                  <a:cxn ang="0">
                    <a:pos x="691" y="0"/>
                  </a:cxn>
                  <a:cxn ang="0">
                    <a:pos x="774" y="0"/>
                  </a:cxn>
                  <a:cxn ang="0">
                    <a:pos x="846" y="0"/>
                  </a:cxn>
                  <a:cxn ang="0">
                    <a:pos x="918" y="20"/>
                  </a:cxn>
                  <a:cxn ang="0">
                    <a:pos x="980" y="51"/>
                  </a:cxn>
                  <a:cxn ang="0">
                    <a:pos x="1011" y="92"/>
                  </a:cxn>
                </a:cxnLst>
                <a:rect l="0" t="0" r="r" b="b"/>
                <a:pathLst>
                  <a:path w="1011" h="1188">
                    <a:moveTo>
                      <a:pt x="1011" y="92"/>
                    </a:moveTo>
                    <a:lnTo>
                      <a:pt x="1000" y="113"/>
                    </a:lnTo>
                    <a:lnTo>
                      <a:pt x="991" y="124"/>
                    </a:lnTo>
                    <a:lnTo>
                      <a:pt x="970" y="133"/>
                    </a:lnTo>
                    <a:lnTo>
                      <a:pt x="959" y="154"/>
                    </a:lnTo>
                    <a:lnTo>
                      <a:pt x="949" y="165"/>
                    </a:lnTo>
                    <a:lnTo>
                      <a:pt x="938" y="186"/>
                    </a:lnTo>
                    <a:lnTo>
                      <a:pt x="929" y="195"/>
                    </a:lnTo>
                    <a:lnTo>
                      <a:pt x="918" y="217"/>
                    </a:lnTo>
                    <a:lnTo>
                      <a:pt x="908" y="227"/>
                    </a:lnTo>
                    <a:lnTo>
                      <a:pt x="897" y="247"/>
                    </a:lnTo>
                    <a:lnTo>
                      <a:pt x="887" y="268"/>
                    </a:lnTo>
                    <a:lnTo>
                      <a:pt x="877" y="279"/>
                    </a:lnTo>
                    <a:lnTo>
                      <a:pt x="877" y="300"/>
                    </a:lnTo>
                    <a:lnTo>
                      <a:pt x="867" y="309"/>
                    </a:lnTo>
                    <a:lnTo>
                      <a:pt x="856" y="330"/>
                    </a:lnTo>
                    <a:lnTo>
                      <a:pt x="846" y="351"/>
                    </a:lnTo>
                    <a:lnTo>
                      <a:pt x="846" y="361"/>
                    </a:lnTo>
                    <a:lnTo>
                      <a:pt x="835" y="382"/>
                    </a:lnTo>
                    <a:lnTo>
                      <a:pt x="826" y="403"/>
                    </a:lnTo>
                    <a:lnTo>
                      <a:pt x="826" y="423"/>
                    </a:lnTo>
                    <a:lnTo>
                      <a:pt x="815" y="433"/>
                    </a:lnTo>
                    <a:lnTo>
                      <a:pt x="815" y="454"/>
                    </a:lnTo>
                    <a:lnTo>
                      <a:pt x="815" y="474"/>
                    </a:lnTo>
                    <a:lnTo>
                      <a:pt x="805" y="495"/>
                    </a:lnTo>
                    <a:lnTo>
                      <a:pt x="805" y="516"/>
                    </a:lnTo>
                    <a:lnTo>
                      <a:pt x="805" y="526"/>
                    </a:lnTo>
                    <a:lnTo>
                      <a:pt x="794" y="547"/>
                    </a:lnTo>
                    <a:lnTo>
                      <a:pt x="794" y="568"/>
                    </a:lnTo>
                    <a:lnTo>
                      <a:pt x="794" y="588"/>
                    </a:lnTo>
                    <a:lnTo>
                      <a:pt x="794" y="609"/>
                    </a:lnTo>
                    <a:lnTo>
                      <a:pt x="794" y="620"/>
                    </a:lnTo>
                    <a:lnTo>
                      <a:pt x="794" y="641"/>
                    </a:lnTo>
                    <a:lnTo>
                      <a:pt x="794" y="661"/>
                    </a:lnTo>
                    <a:lnTo>
                      <a:pt x="794" y="682"/>
                    </a:lnTo>
                    <a:lnTo>
                      <a:pt x="794" y="702"/>
                    </a:lnTo>
                    <a:lnTo>
                      <a:pt x="794" y="723"/>
                    </a:lnTo>
                    <a:lnTo>
                      <a:pt x="794" y="733"/>
                    </a:lnTo>
                    <a:lnTo>
                      <a:pt x="794" y="753"/>
                    </a:lnTo>
                    <a:lnTo>
                      <a:pt x="805" y="774"/>
                    </a:lnTo>
                    <a:lnTo>
                      <a:pt x="805" y="795"/>
                    </a:lnTo>
                    <a:lnTo>
                      <a:pt x="805" y="815"/>
                    </a:lnTo>
                    <a:lnTo>
                      <a:pt x="815" y="826"/>
                    </a:lnTo>
                    <a:lnTo>
                      <a:pt x="815" y="847"/>
                    </a:lnTo>
                    <a:lnTo>
                      <a:pt x="826" y="867"/>
                    </a:lnTo>
                    <a:lnTo>
                      <a:pt x="826" y="867"/>
                    </a:lnTo>
                    <a:lnTo>
                      <a:pt x="826" y="888"/>
                    </a:lnTo>
                    <a:lnTo>
                      <a:pt x="835" y="898"/>
                    </a:lnTo>
                    <a:lnTo>
                      <a:pt x="846" y="919"/>
                    </a:lnTo>
                    <a:lnTo>
                      <a:pt x="856" y="939"/>
                    </a:lnTo>
                    <a:lnTo>
                      <a:pt x="867" y="950"/>
                    </a:lnTo>
                    <a:lnTo>
                      <a:pt x="877" y="971"/>
                    </a:lnTo>
                    <a:lnTo>
                      <a:pt x="887" y="991"/>
                    </a:lnTo>
                    <a:lnTo>
                      <a:pt x="897" y="1001"/>
                    </a:lnTo>
                    <a:lnTo>
                      <a:pt x="897" y="1023"/>
                    </a:lnTo>
                    <a:lnTo>
                      <a:pt x="897" y="1043"/>
                    </a:lnTo>
                    <a:lnTo>
                      <a:pt x="897" y="1043"/>
                    </a:lnTo>
                    <a:lnTo>
                      <a:pt x="887" y="1053"/>
                    </a:lnTo>
                    <a:lnTo>
                      <a:pt x="877" y="1064"/>
                    </a:lnTo>
                    <a:lnTo>
                      <a:pt x="856" y="1074"/>
                    </a:lnTo>
                    <a:lnTo>
                      <a:pt x="846" y="1085"/>
                    </a:lnTo>
                    <a:lnTo>
                      <a:pt x="835" y="1094"/>
                    </a:lnTo>
                    <a:lnTo>
                      <a:pt x="826" y="1105"/>
                    </a:lnTo>
                    <a:lnTo>
                      <a:pt x="805" y="1115"/>
                    </a:lnTo>
                    <a:lnTo>
                      <a:pt x="794" y="1126"/>
                    </a:lnTo>
                    <a:lnTo>
                      <a:pt x="784" y="1136"/>
                    </a:lnTo>
                    <a:lnTo>
                      <a:pt x="764" y="1147"/>
                    </a:lnTo>
                    <a:lnTo>
                      <a:pt x="753" y="1156"/>
                    </a:lnTo>
                    <a:lnTo>
                      <a:pt x="743" y="1156"/>
                    </a:lnTo>
                    <a:lnTo>
                      <a:pt x="722" y="1167"/>
                    </a:lnTo>
                    <a:lnTo>
                      <a:pt x="712" y="1177"/>
                    </a:lnTo>
                    <a:lnTo>
                      <a:pt x="702" y="1177"/>
                    </a:lnTo>
                    <a:lnTo>
                      <a:pt x="680" y="1188"/>
                    </a:lnTo>
                    <a:lnTo>
                      <a:pt x="670" y="1188"/>
                    </a:lnTo>
                    <a:lnTo>
                      <a:pt x="650" y="1188"/>
                    </a:lnTo>
                    <a:lnTo>
                      <a:pt x="639" y="1188"/>
                    </a:lnTo>
                    <a:lnTo>
                      <a:pt x="618" y="1188"/>
                    </a:lnTo>
                    <a:lnTo>
                      <a:pt x="609" y="1188"/>
                    </a:lnTo>
                    <a:lnTo>
                      <a:pt x="588" y="1188"/>
                    </a:lnTo>
                    <a:lnTo>
                      <a:pt x="567" y="1188"/>
                    </a:lnTo>
                    <a:lnTo>
                      <a:pt x="556" y="1177"/>
                    </a:lnTo>
                    <a:lnTo>
                      <a:pt x="536" y="1177"/>
                    </a:lnTo>
                    <a:lnTo>
                      <a:pt x="515" y="1167"/>
                    </a:lnTo>
                    <a:lnTo>
                      <a:pt x="495" y="1156"/>
                    </a:lnTo>
                    <a:lnTo>
                      <a:pt x="474" y="1147"/>
                    </a:lnTo>
                    <a:lnTo>
                      <a:pt x="453" y="1126"/>
                    </a:lnTo>
                    <a:lnTo>
                      <a:pt x="453" y="1126"/>
                    </a:lnTo>
                    <a:lnTo>
                      <a:pt x="433" y="1126"/>
                    </a:lnTo>
                    <a:lnTo>
                      <a:pt x="412" y="1115"/>
                    </a:lnTo>
                    <a:lnTo>
                      <a:pt x="391" y="1105"/>
                    </a:lnTo>
                    <a:lnTo>
                      <a:pt x="382" y="1094"/>
                    </a:lnTo>
                    <a:lnTo>
                      <a:pt x="361" y="1094"/>
                    </a:lnTo>
                    <a:lnTo>
                      <a:pt x="340" y="1085"/>
                    </a:lnTo>
                    <a:lnTo>
                      <a:pt x="330" y="1074"/>
                    </a:lnTo>
                    <a:lnTo>
                      <a:pt x="309" y="1064"/>
                    </a:lnTo>
                    <a:lnTo>
                      <a:pt x="298" y="1053"/>
                    </a:lnTo>
                    <a:lnTo>
                      <a:pt x="288" y="1043"/>
                    </a:lnTo>
                    <a:lnTo>
                      <a:pt x="278" y="1033"/>
                    </a:lnTo>
                    <a:lnTo>
                      <a:pt x="268" y="1023"/>
                    </a:lnTo>
                    <a:lnTo>
                      <a:pt x="247" y="1012"/>
                    </a:lnTo>
                    <a:lnTo>
                      <a:pt x="236" y="1001"/>
                    </a:lnTo>
                    <a:lnTo>
                      <a:pt x="226" y="991"/>
                    </a:lnTo>
                    <a:lnTo>
                      <a:pt x="216" y="980"/>
                    </a:lnTo>
                    <a:lnTo>
                      <a:pt x="206" y="971"/>
                    </a:lnTo>
                    <a:lnTo>
                      <a:pt x="195" y="960"/>
                    </a:lnTo>
                    <a:lnTo>
                      <a:pt x="185" y="950"/>
                    </a:lnTo>
                    <a:lnTo>
                      <a:pt x="174" y="939"/>
                    </a:lnTo>
                    <a:lnTo>
                      <a:pt x="165" y="929"/>
                    </a:lnTo>
                    <a:lnTo>
                      <a:pt x="154" y="909"/>
                    </a:lnTo>
                    <a:lnTo>
                      <a:pt x="144" y="898"/>
                    </a:lnTo>
                    <a:lnTo>
                      <a:pt x="133" y="888"/>
                    </a:lnTo>
                    <a:lnTo>
                      <a:pt x="123" y="877"/>
                    </a:lnTo>
                    <a:lnTo>
                      <a:pt x="113" y="857"/>
                    </a:lnTo>
                    <a:lnTo>
                      <a:pt x="103" y="847"/>
                    </a:lnTo>
                    <a:lnTo>
                      <a:pt x="82" y="836"/>
                    </a:lnTo>
                    <a:lnTo>
                      <a:pt x="71" y="815"/>
                    </a:lnTo>
                    <a:lnTo>
                      <a:pt x="51" y="806"/>
                    </a:lnTo>
                    <a:lnTo>
                      <a:pt x="41" y="795"/>
                    </a:lnTo>
                    <a:lnTo>
                      <a:pt x="20" y="774"/>
                    </a:lnTo>
                    <a:lnTo>
                      <a:pt x="0" y="764"/>
                    </a:lnTo>
                    <a:lnTo>
                      <a:pt x="0" y="764"/>
                    </a:lnTo>
                    <a:lnTo>
                      <a:pt x="9" y="744"/>
                    </a:lnTo>
                    <a:lnTo>
                      <a:pt x="9" y="723"/>
                    </a:lnTo>
                    <a:lnTo>
                      <a:pt x="9" y="712"/>
                    </a:lnTo>
                    <a:lnTo>
                      <a:pt x="9" y="702"/>
                    </a:lnTo>
                    <a:lnTo>
                      <a:pt x="9" y="702"/>
                    </a:lnTo>
                    <a:lnTo>
                      <a:pt x="9" y="692"/>
                    </a:lnTo>
                    <a:lnTo>
                      <a:pt x="20" y="682"/>
                    </a:lnTo>
                    <a:lnTo>
                      <a:pt x="41" y="661"/>
                    </a:lnTo>
                    <a:lnTo>
                      <a:pt x="41" y="661"/>
                    </a:lnTo>
                    <a:lnTo>
                      <a:pt x="30" y="650"/>
                    </a:lnTo>
                    <a:lnTo>
                      <a:pt x="30" y="630"/>
                    </a:lnTo>
                    <a:lnTo>
                      <a:pt x="20" y="620"/>
                    </a:lnTo>
                    <a:lnTo>
                      <a:pt x="20" y="620"/>
                    </a:lnTo>
                    <a:lnTo>
                      <a:pt x="30" y="598"/>
                    </a:lnTo>
                    <a:lnTo>
                      <a:pt x="41" y="578"/>
                    </a:lnTo>
                    <a:lnTo>
                      <a:pt x="41" y="557"/>
                    </a:lnTo>
                    <a:lnTo>
                      <a:pt x="51" y="536"/>
                    </a:lnTo>
                    <a:lnTo>
                      <a:pt x="51" y="516"/>
                    </a:lnTo>
                    <a:lnTo>
                      <a:pt x="62" y="506"/>
                    </a:lnTo>
                    <a:lnTo>
                      <a:pt x="62" y="485"/>
                    </a:lnTo>
                    <a:lnTo>
                      <a:pt x="62" y="465"/>
                    </a:lnTo>
                    <a:lnTo>
                      <a:pt x="71" y="444"/>
                    </a:lnTo>
                    <a:lnTo>
                      <a:pt x="71" y="423"/>
                    </a:lnTo>
                    <a:lnTo>
                      <a:pt x="82" y="403"/>
                    </a:lnTo>
                    <a:lnTo>
                      <a:pt x="82" y="382"/>
                    </a:lnTo>
                    <a:lnTo>
                      <a:pt x="82" y="361"/>
                    </a:lnTo>
                    <a:lnTo>
                      <a:pt x="92" y="341"/>
                    </a:lnTo>
                    <a:lnTo>
                      <a:pt x="92" y="330"/>
                    </a:lnTo>
                    <a:lnTo>
                      <a:pt x="92" y="309"/>
                    </a:lnTo>
                    <a:lnTo>
                      <a:pt x="92" y="289"/>
                    </a:lnTo>
                    <a:lnTo>
                      <a:pt x="103" y="268"/>
                    </a:lnTo>
                    <a:lnTo>
                      <a:pt x="103" y="247"/>
                    </a:lnTo>
                    <a:lnTo>
                      <a:pt x="113" y="227"/>
                    </a:lnTo>
                    <a:lnTo>
                      <a:pt x="113" y="206"/>
                    </a:lnTo>
                    <a:lnTo>
                      <a:pt x="113" y="186"/>
                    </a:lnTo>
                    <a:lnTo>
                      <a:pt x="123" y="175"/>
                    </a:lnTo>
                    <a:lnTo>
                      <a:pt x="123" y="154"/>
                    </a:lnTo>
                    <a:lnTo>
                      <a:pt x="133" y="133"/>
                    </a:lnTo>
                    <a:lnTo>
                      <a:pt x="144" y="113"/>
                    </a:lnTo>
                    <a:lnTo>
                      <a:pt x="144" y="92"/>
                    </a:lnTo>
                    <a:lnTo>
                      <a:pt x="154" y="82"/>
                    </a:lnTo>
                    <a:lnTo>
                      <a:pt x="165" y="62"/>
                    </a:lnTo>
                    <a:lnTo>
                      <a:pt x="174" y="41"/>
                    </a:lnTo>
                    <a:lnTo>
                      <a:pt x="174" y="41"/>
                    </a:lnTo>
                    <a:lnTo>
                      <a:pt x="195" y="41"/>
                    </a:lnTo>
                    <a:lnTo>
                      <a:pt x="216" y="41"/>
                    </a:lnTo>
                    <a:lnTo>
                      <a:pt x="247" y="41"/>
                    </a:lnTo>
                    <a:lnTo>
                      <a:pt x="268" y="41"/>
                    </a:lnTo>
                    <a:lnTo>
                      <a:pt x="288" y="41"/>
                    </a:lnTo>
                    <a:lnTo>
                      <a:pt x="309" y="41"/>
                    </a:lnTo>
                    <a:lnTo>
                      <a:pt x="319" y="30"/>
                    </a:lnTo>
                    <a:lnTo>
                      <a:pt x="340" y="30"/>
                    </a:lnTo>
                    <a:lnTo>
                      <a:pt x="361" y="30"/>
                    </a:lnTo>
                    <a:lnTo>
                      <a:pt x="371" y="30"/>
                    </a:lnTo>
                    <a:lnTo>
                      <a:pt x="391" y="30"/>
                    </a:lnTo>
                    <a:lnTo>
                      <a:pt x="412" y="30"/>
                    </a:lnTo>
                    <a:lnTo>
                      <a:pt x="423" y="30"/>
                    </a:lnTo>
                    <a:lnTo>
                      <a:pt x="444" y="30"/>
                    </a:lnTo>
                    <a:lnTo>
                      <a:pt x="464" y="20"/>
                    </a:lnTo>
                    <a:lnTo>
                      <a:pt x="474" y="20"/>
                    </a:lnTo>
                    <a:lnTo>
                      <a:pt x="495" y="20"/>
                    </a:lnTo>
                    <a:lnTo>
                      <a:pt x="515" y="20"/>
                    </a:lnTo>
                    <a:lnTo>
                      <a:pt x="536" y="20"/>
                    </a:lnTo>
                    <a:lnTo>
                      <a:pt x="556" y="10"/>
                    </a:lnTo>
                    <a:lnTo>
                      <a:pt x="577" y="10"/>
                    </a:lnTo>
                    <a:lnTo>
                      <a:pt x="598" y="10"/>
                    </a:lnTo>
                    <a:lnTo>
                      <a:pt x="629" y="10"/>
                    </a:lnTo>
                    <a:lnTo>
                      <a:pt x="650" y="0"/>
                    </a:lnTo>
                    <a:lnTo>
                      <a:pt x="650" y="0"/>
                    </a:lnTo>
                    <a:lnTo>
                      <a:pt x="670" y="0"/>
                    </a:lnTo>
                    <a:lnTo>
                      <a:pt x="691" y="0"/>
                    </a:lnTo>
                    <a:lnTo>
                      <a:pt x="712" y="0"/>
                    </a:lnTo>
                    <a:lnTo>
                      <a:pt x="732" y="0"/>
                    </a:lnTo>
                    <a:lnTo>
                      <a:pt x="753" y="0"/>
                    </a:lnTo>
                    <a:lnTo>
                      <a:pt x="774" y="0"/>
                    </a:lnTo>
                    <a:lnTo>
                      <a:pt x="794" y="0"/>
                    </a:lnTo>
                    <a:lnTo>
                      <a:pt x="815" y="0"/>
                    </a:lnTo>
                    <a:lnTo>
                      <a:pt x="835" y="0"/>
                    </a:lnTo>
                    <a:lnTo>
                      <a:pt x="846" y="0"/>
                    </a:lnTo>
                    <a:lnTo>
                      <a:pt x="867" y="10"/>
                    </a:lnTo>
                    <a:lnTo>
                      <a:pt x="887" y="10"/>
                    </a:lnTo>
                    <a:lnTo>
                      <a:pt x="908" y="10"/>
                    </a:lnTo>
                    <a:lnTo>
                      <a:pt x="918" y="20"/>
                    </a:lnTo>
                    <a:lnTo>
                      <a:pt x="938" y="30"/>
                    </a:lnTo>
                    <a:lnTo>
                      <a:pt x="949" y="30"/>
                    </a:lnTo>
                    <a:lnTo>
                      <a:pt x="970" y="41"/>
                    </a:lnTo>
                    <a:lnTo>
                      <a:pt x="980" y="51"/>
                    </a:lnTo>
                    <a:lnTo>
                      <a:pt x="991" y="62"/>
                    </a:lnTo>
                    <a:lnTo>
                      <a:pt x="1000" y="82"/>
                    </a:lnTo>
                    <a:lnTo>
                      <a:pt x="1011" y="92"/>
                    </a:lnTo>
                    <a:lnTo>
                      <a:pt x="1011" y="92"/>
                    </a:lnTo>
                    <a:close/>
                  </a:path>
                </a:pathLst>
              </a:custGeom>
              <a:solidFill>
                <a:srgbClr val="A6815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51" name="Freeform 51"/>
              <p:cNvSpPr>
                <a:spLocks/>
              </p:cNvSpPr>
              <p:nvPr/>
            </p:nvSpPr>
            <p:spPr bwMode="auto">
              <a:xfrm>
                <a:off x="2078" y="3066"/>
                <a:ext cx="313" cy="379"/>
              </a:xfrm>
              <a:custGeom>
                <a:avLst/>
                <a:gdLst/>
                <a:ahLst/>
                <a:cxnLst>
                  <a:cxn ang="0">
                    <a:pos x="899" y="113"/>
                  </a:cxn>
                  <a:cxn ang="0">
                    <a:pos x="858" y="175"/>
                  </a:cxn>
                  <a:cxn ang="0">
                    <a:pos x="816" y="248"/>
                  </a:cxn>
                  <a:cxn ang="0">
                    <a:pos x="785" y="310"/>
                  </a:cxn>
                  <a:cxn ang="0">
                    <a:pos x="755" y="383"/>
                  </a:cxn>
                  <a:cxn ang="0">
                    <a:pos x="744" y="454"/>
                  </a:cxn>
                  <a:cxn ang="0">
                    <a:pos x="723" y="527"/>
                  </a:cxn>
                  <a:cxn ang="0">
                    <a:pos x="723" y="600"/>
                  </a:cxn>
                  <a:cxn ang="0">
                    <a:pos x="723" y="682"/>
                  </a:cxn>
                  <a:cxn ang="0">
                    <a:pos x="734" y="754"/>
                  </a:cxn>
                  <a:cxn ang="0">
                    <a:pos x="744" y="827"/>
                  </a:cxn>
                  <a:cxn ang="0">
                    <a:pos x="764" y="878"/>
                  </a:cxn>
                  <a:cxn ang="0">
                    <a:pos x="806" y="951"/>
                  </a:cxn>
                  <a:cxn ang="0">
                    <a:pos x="826" y="1023"/>
                  </a:cxn>
                  <a:cxn ang="0">
                    <a:pos x="785" y="1054"/>
                  </a:cxn>
                  <a:cxn ang="0">
                    <a:pos x="734" y="1095"/>
                  </a:cxn>
                  <a:cxn ang="0">
                    <a:pos x="672" y="1127"/>
                  </a:cxn>
                  <a:cxn ang="0">
                    <a:pos x="609" y="1136"/>
                  </a:cxn>
                  <a:cxn ang="0">
                    <a:pos x="547" y="1136"/>
                  </a:cxn>
                  <a:cxn ang="0">
                    <a:pos x="476" y="1116"/>
                  </a:cxn>
                  <a:cxn ang="0">
                    <a:pos x="393" y="1065"/>
                  </a:cxn>
                  <a:cxn ang="0">
                    <a:pos x="331" y="1044"/>
                  </a:cxn>
                  <a:cxn ang="0">
                    <a:pos x="269" y="1013"/>
                  </a:cxn>
                  <a:cxn ang="0">
                    <a:pos x="217" y="981"/>
                  </a:cxn>
                  <a:cxn ang="0">
                    <a:pos x="186" y="940"/>
                  </a:cxn>
                  <a:cxn ang="0">
                    <a:pos x="155" y="899"/>
                  </a:cxn>
                  <a:cxn ang="0">
                    <a:pos x="124" y="857"/>
                  </a:cxn>
                  <a:cxn ang="0">
                    <a:pos x="83" y="806"/>
                  </a:cxn>
                  <a:cxn ang="0">
                    <a:pos x="21" y="754"/>
                  </a:cxn>
                  <a:cxn ang="0">
                    <a:pos x="0" y="713"/>
                  </a:cxn>
                  <a:cxn ang="0">
                    <a:pos x="0" y="692"/>
                  </a:cxn>
                  <a:cxn ang="0">
                    <a:pos x="21" y="672"/>
                  </a:cxn>
                  <a:cxn ang="0">
                    <a:pos x="11" y="621"/>
                  </a:cxn>
                  <a:cxn ang="0">
                    <a:pos x="32" y="568"/>
                  </a:cxn>
                  <a:cxn ang="0">
                    <a:pos x="42" y="486"/>
                  </a:cxn>
                  <a:cxn ang="0">
                    <a:pos x="62" y="403"/>
                  </a:cxn>
                  <a:cxn ang="0">
                    <a:pos x="73" y="331"/>
                  </a:cxn>
                  <a:cxn ang="0">
                    <a:pos x="83" y="248"/>
                  </a:cxn>
                  <a:cxn ang="0">
                    <a:pos x="94" y="175"/>
                  </a:cxn>
                  <a:cxn ang="0">
                    <a:pos x="124" y="104"/>
                  </a:cxn>
                  <a:cxn ang="0">
                    <a:pos x="145" y="42"/>
                  </a:cxn>
                  <a:cxn ang="0">
                    <a:pos x="248" y="42"/>
                  </a:cxn>
                  <a:cxn ang="0">
                    <a:pos x="320" y="42"/>
                  </a:cxn>
                  <a:cxn ang="0">
                    <a:pos x="382" y="42"/>
                  </a:cxn>
                  <a:cxn ang="0">
                    <a:pos x="444" y="31"/>
                  </a:cxn>
                  <a:cxn ang="0">
                    <a:pos x="538" y="21"/>
                  </a:cxn>
                  <a:cxn ang="0">
                    <a:pos x="609" y="21"/>
                  </a:cxn>
                  <a:cxn ang="0">
                    <a:pos x="682" y="10"/>
                  </a:cxn>
                  <a:cxn ang="0">
                    <a:pos x="764" y="0"/>
                  </a:cxn>
                  <a:cxn ang="0">
                    <a:pos x="837" y="10"/>
                  </a:cxn>
                  <a:cxn ang="0">
                    <a:pos x="899" y="31"/>
                  </a:cxn>
                  <a:cxn ang="0">
                    <a:pos x="940" y="72"/>
                  </a:cxn>
                </a:cxnLst>
                <a:rect l="0" t="0" r="r" b="b"/>
                <a:pathLst>
                  <a:path w="940" h="1136">
                    <a:moveTo>
                      <a:pt x="940" y="72"/>
                    </a:moveTo>
                    <a:lnTo>
                      <a:pt x="929" y="93"/>
                    </a:lnTo>
                    <a:lnTo>
                      <a:pt x="920" y="104"/>
                    </a:lnTo>
                    <a:lnTo>
                      <a:pt x="899" y="113"/>
                    </a:lnTo>
                    <a:lnTo>
                      <a:pt x="888" y="134"/>
                    </a:lnTo>
                    <a:lnTo>
                      <a:pt x="878" y="145"/>
                    </a:lnTo>
                    <a:lnTo>
                      <a:pt x="867" y="166"/>
                    </a:lnTo>
                    <a:lnTo>
                      <a:pt x="858" y="175"/>
                    </a:lnTo>
                    <a:lnTo>
                      <a:pt x="847" y="197"/>
                    </a:lnTo>
                    <a:lnTo>
                      <a:pt x="837" y="207"/>
                    </a:lnTo>
                    <a:lnTo>
                      <a:pt x="826" y="227"/>
                    </a:lnTo>
                    <a:lnTo>
                      <a:pt x="816" y="248"/>
                    </a:lnTo>
                    <a:lnTo>
                      <a:pt x="806" y="259"/>
                    </a:lnTo>
                    <a:lnTo>
                      <a:pt x="806" y="280"/>
                    </a:lnTo>
                    <a:lnTo>
                      <a:pt x="796" y="289"/>
                    </a:lnTo>
                    <a:lnTo>
                      <a:pt x="785" y="310"/>
                    </a:lnTo>
                    <a:lnTo>
                      <a:pt x="775" y="331"/>
                    </a:lnTo>
                    <a:lnTo>
                      <a:pt x="775" y="341"/>
                    </a:lnTo>
                    <a:lnTo>
                      <a:pt x="764" y="362"/>
                    </a:lnTo>
                    <a:lnTo>
                      <a:pt x="755" y="383"/>
                    </a:lnTo>
                    <a:lnTo>
                      <a:pt x="755" y="403"/>
                    </a:lnTo>
                    <a:lnTo>
                      <a:pt x="744" y="413"/>
                    </a:lnTo>
                    <a:lnTo>
                      <a:pt x="744" y="434"/>
                    </a:lnTo>
                    <a:lnTo>
                      <a:pt x="744" y="454"/>
                    </a:lnTo>
                    <a:lnTo>
                      <a:pt x="734" y="475"/>
                    </a:lnTo>
                    <a:lnTo>
                      <a:pt x="734" y="496"/>
                    </a:lnTo>
                    <a:lnTo>
                      <a:pt x="734" y="506"/>
                    </a:lnTo>
                    <a:lnTo>
                      <a:pt x="723" y="527"/>
                    </a:lnTo>
                    <a:lnTo>
                      <a:pt x="723" y="548"/>
                    </a:lnTo>
                    <a:lnTo>
                      <a:pt x="723" y="568"/>
                    </a:lnTo>
                    <a:lnTo>
                      <a:pt x="723" y="589"/>
                    </a:lnTo>
                    <a:lnTo>
                      <a:pt x="723" y="600"/>
                    </a:lnTo>
                    <a:lnTo>
                      <a:pt x="723" y="621"/>
                    </a:lnTo>
                    <a:lnTo>
                      <a:pt x="723" y="641"/>
                    </a:lnTo>
                    <a:lnTo>
                      <a:pt x="723" y="662"/>
                    </a:lnTo>
                    <a:lnTo>
                      <a:pt x="723" y="682"/>
                    </a:lnTo>
                    <a:lnTo>
                      <a:pt x="723" y="703"/>
                    </a:lnTo>
                    <a:lnTo>
                      <a:pt x="723" y="713"/>
                    </a:lnTo>
                    <a:lnTo>
                      <a:pt x="723" y="733"/>
                    </a:lnTo>
                    <a:lnTo>
                      <a:pt x="734" y="754"/>
                    </a:lnTo>
                    <a:lnTo>
                      <a:pt x="734" y="775"/>
                    </a:lnTo>
                    <a:lnTo>
                      <a:pt x="734" y="795"/>
                    </a:lnTo>
                    <a:lnTo>
                      <a:pt x="744" y="806"/>
                    </a:lnTo>
                    <a:lnTo>
                      <a:pt x="744" y="827"/>
                    </a:lnTo>
                    <a:lnTo>
                      <a:pt x="755" y="847"/>
                    </a:lnTo>
                    <a:lnTo>
                      <a:pt x="755" y="847"/>
                    </a:lnTo>
                    <a:lnTo>
                      <a:pt x="755" y="868"/>
                    </a:lnTo>
                    <a:lnTo>
                      <a:pt x="764" y="878"/>
                    </a:lnTo>
                    <a:lnTo>
                      <a:pt x="775" y="899"/>
                    </a:lnTo>
                    <a:lnTo>
                      <a:pt x="785" y="919"/>
                    </a:lnTo>
                    <a:lnTo>
                      <a:pt x="796" y="930"/>
                    </a:lnTo>
                    <a:lnTo>
                      <a:pt x="806" y="951"/>
                    </a:lnTo>
                    <a:lnTo>
                      <a:pt x="816" y="971"/>
                    </a:lnTo>
                    <a:lnTo>
                      <a:pt x="826" y="981"/>
                    </a:lnTo>
                    <a:lnTo>
                      <a:pt x="826" y="1003"/>
                    </a:lnTo>
                    <a:lnTo>
                      <a:pt x="826" y="1023"/>
                    </a:lnTo>
                    <a:lnTo>
                      <a:pt x="826" y="1023"/>
                    </a:lnTo>
                    <a:lnTo>
                      <a:pt x="816" y="1033"/>
                    </a:lnTo>
                    <a:lnTo>
                      <a:pt x="806" y="1044"/>
                    </a:lnTo>
                    <a:lnTo>
                      <a:pt x="785" y="1054"/>
                    </a:lnTo>
                    <a:lnTo>
                      <a:pt x="775" y="1065"/>
                    </a:lnTo>
                    <a:lnTo>
                      <a:pt x="755" y="1074"/>
                    </a:lnTo>
                    <a:lnTo>
                      <a:pt x="744" y="1085"/>
                    </a:lnTo>
                    <a:lnTo>
                      <a:pt x="734" y="1095"/>
                    </a:lnTo>
                    <a:lnTo>
                      <a:pt x="713" y="1106"/>
                    </a:lnTo>
                    <a:lnTo>
                      <a:pt x="703" y="1106"/>
                    </a:lnTo>
                    <a:lnTo>
                      <a:pt x="693" y="1116"/>
                    </a:lnTo>
                    <a:lnTo>
                      <a:pt x="672" y="1127"/>
                    </a:lnTo>
                    <a:lnTo>
                      <a:pt x="661" y="1127"/>
                    </a:lnTo>
                    <a:lnTo>
                      <a:pt x="641" y="1136"/>
                    </a:lnTo>
                    <a:lnTo>
                      <a:pt x="631" y="1136"/>
                    </a:lnTo>
                    <a:lnTo>
                      <a:pt x="609" y="1136"/>
                    </a:lnTo>
                    <a:lnTo>
                      <a:pt x="599" y="1136"/>
                    </a:lnTo>
                    <a:lnTo>
                      <a:pt x="579" y="1136"/>
                    </a:lnTo>
                    <a:lnTo>
                      <a:pt x="568" y="1136"/>
                    </a:lnTo>
                    <a:lnTo>
                      <a:pt x="547" y="1136"/>
                    </a:lnTo>
                    <a:lnTo>
                      <a:pt x="527" y="1136"/>
                    </a:lnTo>
                    <a:lnTo>
                      <a:pt x="506" y="1127"/>
                    </a:lnTo>
                    <a:lnTo>
                      <a:pt x="496" y="1116"/>
                    </a:lnTo>
                    <a:lnTo>
                      <a:pt x="476" y="1116"/>
                    </a:lnTo>
                    <a:lnTo>
                      <a:pt x="455" y="1106"/>
                    </a:lnTo>
                    <a:lnTo>
                      <a:pt x="434" y="1095"/>
                    </a:lnTo>
                    <a:lnTo>
                      <a:pt x="414" y="1074"/>
                    </a:lnTo>
                    <a:lnTo>
                      <a:pt x="393" y="1065"/>
                    </a:lnTo>
                    <a:lnTo>
                      <a:pt x="393" y="1065"/>
                    </a:lnTo>
                    <a:lnTo>
                      <a:pt x="362" y="1054"/>
                    </a:lnTo>
                    <a:lnTo>
                      <a:pt x="341" y="1054"/>
                    </a:lnTo>
                    <a:lnTo>
                      <a:pt x="331" y="1044"/>
                    </a:lnTo>
                    <a:lnTo>
                      <a:pt x="311" y="1033"/>
                    </a:lnTo>
                    <a:lnTo>
                      <a:pt x="290" y="1023"/>
                    </a:lnTo>
                    <a:lnTo>
                      <a:pt x="279" y="1023"/>
                    </a:lnTo>
                    <a:lnTo>
                      <a:pt x="269" y="1013"/>
                    </a:lnTo>
                    <a:lnTo>
                      <a:pt x="248" y="1003"/>
                    </a:lnTo>
                    <a:lnTo>
                      <a:pt x="238" y="992"/>
                    </a:lnTo>
                    <a:lnTo>
                      <a:pt x="227" y="981"/>
                    </a:lnTo>
                    <a:lnTo>
                      <a:pt x="217" y="981"/>
                    </a:lnTo>
                    <a:lnTo>
                      <a:pt x="207" y="971"/>
                    </a:lnTo>
                    <a:lnTo>
                      <a:pt x="207" y="960"/>
                    </a:lnTo>
                    <a:lnTo>
                      <a:pt x="197" y="951"/>
                    </a:lnTo>
                    <a:lnTo>
                      <a:pt x="186" y="940"/>
                    </a:lnTo>
                    <a:lnTo>
                      <a:pt x="176" y="930"/>
                    </a:lnTo>
                    <a:lnTo>
                      <a:pt x="176" y="919"/>
                    </a:lnTo>
                    <a:lnTo>
                      <a:pt x="165" y="909"/>
                    </a:lnTo>
                    <a:lnTo>
                      <a:pt x="155" y="899"/>
                    </a:lnTo>
                    <a:lnTo>
                      <a:pt x="155" y="889"/>
                    </a:lnTo>
                    <a:lnTo>
                      <a:pt x="145" y="878"/>
                    </a:lnTo>
                    <a:lnTo>
                      <a:pt x="135" y="868"/>
                    </a:lnTo>
                    <a:lnTo>
                      <a:pt x="124" y="857"/>
                    </a:lnTo>
                    <a:lnTo>
                      <a:pt x="114" y="847"/>
                    </a:lnTo>
                    <a:lnTo>
                      <a:pt x="103" y="837"/>
                    </a:lnTo>
                    <a:lnTo>
                      <a:pt x="94" y="816"/>
                    </a:lnTo>
                    <a:lnTo>
                      <a:pt x="83" y="806"/>
                    </a:lnTo>
                    <a:lnTo>
                      <a:pt x="62" y="795"/>
                    </a:lnTo>
                    <a:lnTo>
                      <a:pt x="52" y="786"/>
                    </a:lnTo>
                    <a:lnTo>
                      <a:pt x="32" y="765"/>
                    </a:lnTo>
                    <a:lnTo>
                      <a:pt x="21" y="754"/>
                    </a:lnTo>
                    <a:lnTo>
                      <a:pt x="0" y="733"/>
                    </a:lnTo>
                    <a:lnTo>
                      <a:pt x="0" y="733"/>
                    </a:lnTo>
                    <a:lnTo>
                      <a:pt x="0" y="724"/>
                    </a:lnTo>
                    <a:lnTo>
                      <a:pt x="0" y="71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692"/>
                    </a:lnTo>
                    <a:lnTo>
                      <a:pt x="0" y="692"/>
                    </a:lnTo>
                    <a:lnTo>
                      <a:pt x="0" y="692"/>
                    </a:lnTo>
                    <a:lnTo>
                      <a:pt x="0" y="692"/>
                    </a:lnTo>
                    <a:lnTo>
                      <a:pt x="11" y="682"/>
                    </a:lnTo>
                    <a:lnTo>
                      <a:pt x="21" y="672"/>
                    </a:lnTo>
                    <a:lnTo>
                      <a:pt x="21" y="672"/>
                    </a:lnTo>
                    <a:lnTo>
                      <a:pt x="21" y="662"/>
                    </a:lnTo>
                    <a:lnTo>
                      <a:pt x="11" y="630"/>
                    </a:lnTo>
                    <a:lnTo>
                      <a:pt x="11" y="621"/>
                    </a:lnTo>
                    <a:lnTo>
                      <a:pt x="11" y="621"/>
                    </a:lnTo>
                    <a:lnTo>
                      <a:pt x="11" y="600"/>
                    </a:lnTo>
                    <a:lnTo>
                      <a:pt x="21" y="578"/>
                    </a:lnTo>
                    <a:lnTo>
                      <a:pt x="32" y="568"/>
                    </a:lnTo>
                    <a:lnTo>
                      <a:pt x="32" y="548"/>
                    </a:lnTo>
                    <a:lnTo>
                      <a:pt x="42" y="527"/>
                    </a:lnTo>
                    <a:lnTo>
                      <a:pt x="42" y="506"/>
                    </a:lnTo>
                    <a:lnTo>
                      <a:pt x="42" y="486"/>
                    </a:lnTo>
                    <a:lnTo>
                      <a:pt x="52" y="465"/>
                    </a:lnTo>
                    <a:lnTo>
                      <a:pt x="52" y="445"/>
                    </a:lnTo>
                    <a:lnTo>
                      <a:pt x="52" y="424"/>
                    </a:lnTo>
                    <a:lnTo>
                      <a:pt x="62" y="403"/>
                    </a:lnTo>
                    <a:lnTo>
                      <a:pt x="62" y="392"/>
                    </a:lnTo>
                    <a:lnTo>
                      <a:pt x="62" y="372"/>
                    </a:lnTo>
                    <a:lnTo>
                      <a:pt x="62" y="351"/>
                    </a:lnTo>
                    <a:lnTo>
                      <a:pt x="73" y="331"/>
                    </a:lnTo>
                    <a:lnTo>
                      <a:pt x="73" y="310"/>
                    </a:lnTo>
                    <a:lnTo>
                      <a:pt x="73" y="289"/>
                    </a:lnTo>
                    <a:lnTo>
                      <a:pt x="73" y="269"/>
                    </a:lnTo>
                    <a:lnTo>
                      <a:pt x="83" y="248"/>
                    </a:lnTo>
                    <a:lnTo>
                      <a:pt x="83" y="227"/>
                    </a:lnTo>
                    <a:lnTo>
                      <a:pt x="83" y="218"/>
                    </a:lnTo>
                    <a:lnTo>
                      <a:pt x="94" y="197"/>
                    </a:lnTo>
                    <a:lnTo>
                      <a:pt x="94" y="175"/>
                    </a:lnTo>
                    <a:lnTo>
                      <a:pt x="103" y="155"/>
                    </a:lnTo>
                    <a:lnTo>
                      <a:pt x="103" y="134"/>
                    </a:lnTo>
                    <a:lnTo>
                      <a:pt x="114" y="113"/>
                    </a:lnTo>
                    <a:lnTo>
                      <a:pt x="124" y="104"/>
                    </a:lnTo>
                    <a:lnTo>
                      <a:pt x="124" y="83"/>
                    </a:lnTo>
                    <a:lnTo>
                      <a:pt x="135" y="62"/>
                    </a:lnTo>
                    <a:lnTo>
                      <a:pt x="145" y="42"/>
                    </a:lnTo>
                    <a:lnTo>
                      <a:pt x="145" y="42"/>
                    </a:lnTo>
                    <a:lnTo>
                      <a:pt x="176" y="42"/>
                    </a:lnTo>
                    <a:lnTo>
                      <a:pt x="197" y="42"/>
                    </a:lnTo>
                    <a:lnTo>
                      <a:pt x="217" y="42"/>
                    </a:lnTo>
                    <a:lnTo>
                      <a:pt x="248" y="42"/>
                    </a:lnTo>
                    <a:lnTo>
                      <a:pt x="259" y="42"/>
                    </a:lnTo>
                    <a:lnTo>
                      <a:pt x="279" y="42"/>
                    </a:lnTo>
                    <a:lnTo>
                      <a:pt x="300" y="42"/>
                    </a:lnTo>
                    <a:lnTo>
                      <a:pt x="320" y="42"/>
                    </a:lnTo>
                    <a:lnTo>
                      <a:pt x="331" y="42"/>
                    </a:lnTo>
                    <a:lnTo>
                      <a:pt x="352" y="42"/>
                    </a:lnTo>
                    <a:lnTo>
                      <a:pt x="362" y="42"/>
                    </a:lnTo>
                    <a:lnTo>
                      <a:pt x="382" y="42"/>
                    </a:lnTo>
                    <a:lnTo>
                      <a:pt x="393" y="42"/>
                    </a:lnTo>
                    <a:lnTo>
                      <a:pt x="414" y="31"/>
                    </a:lnTo>
                    <a:lnTo>
                      <a:pt x="424" y="31"/>
                    </a:lnTo>
                    <a:lnTo>
                      <a:pt x="444" y="31"/>
                    </a:lnTo>
                    <a:lnTo>
                      <a:pt x="465" y="31"/>
                    </a:lnTo>
                    <a:lnTo>
                      <a:pt x="485" y="31"/>
                    </a:lnTo>
                    <a:lnTo>
                      <a:pt x="517" y="31"/>
                    </a:lnTo>
                    <a:lnTo>
                      <a:pt x="538" y="21"/>
                    </a:lnTo>
                    <a:lnTo>
                      <a:pt x="568" y="21"/>
                    </a:lnTo>
                    <a:lnTo>
                      <a:pt x="568" y="21"/>
                    </a:lnTo>
                    <a:lnTo>
                      <a:pt x="589" y="21"/>
                    </a:lnTo>
                    <a:lnTo>
                      <a:pt x="609" y="21"/>
                    </a:lnTo>
                    <a:lnTo>
                      <a:pt x="631" y="10"/>
                    </a:lnTo>
                    <a:lnTo>
                      <a:pt x="651" y="10"/>
                    </a:lnTo>
                    <a:lnTo>
                      <a:pt x="672" y="10"/>
                    </a:lnTo>
                    <a:lnTo>
                      <a:pt x="682" y="10"/>
                    </a:lnTo>
                    <a:lnTo>
                      <a:pt x="703" y="10"/>
                    </a:lnTo>
                    <a:lnTo>
                      <a:pt x="723" y="0"/>
                    </a:lnTo>
                    <a:lnTo>
                      <a:pt x="744" y="0"/>
                    </a:lnTo>
                    <a:lnTo>
                      <a:pt x="764" y="0"/>
                    </a:lnTo>
                    <a:lnTo>
                      <a:pt x="785" y="0"/>
                    </a:lnTo>
                    <a:lnTo>
                      <a:pt x="806" y="0"/>
                    </a:lnTo>
                    <a:lnTo>
                      <a:pt x="816" y="0"/>
                    </a:lnTo>
                    <a:lnTo>
                      <a:pt x="837" y="10"/>
                    </a:lnTo>
                    <a:lnTo>
                      <a:pt x="847" y="10"/>
                    </a:lnTo>
                    <a:lnTo>
                      <a:pt x="867" y="10"/>
                    </a:lnTo>
                    <a:lnTo>
                      <a:pt x="878" y="21"/>
                    </a:lnTo>
                    <a:lnTo>
                      <a:pt x="899" y="31"/>
                    </a:lnTo>
                    <a:lnTo>
                      <a:pt x="909" y="42"/>
                    </a:lnTo>
                    <a:lnTo>
                      <a:pt x="920" y="51"/>
                    </a:lnTo>
                    <a:lnTo>
                      <a:pt x="929" y="62"/>
                    </a:lnTo>
                    <a:lnTo>
                      <a:pt x="940" y="72"/>
                    </a:lnTo>
                    <a:lnTo>
                      <a:pt x="940" y="72"/>
                    </a:lnTo>
                    <a:close/>
                  </a:path>
                </a:pathLst>
              </a:custGeom>
              <a:solidFill>
                <a:srgbClr val="A883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52" name="Freeform 52"/>
              <p:cNvSpPr>
                <a:spLocks/>
              </p:cNvSpPr>
              <p:nvPr/>
            </p:nvSpPr>
            <p:spPr bwMode="auto">
              <a:xfrm>
                <a:off x="2095" y="3073"/>
                <a:ext cx="296" cy="365"/>
              </a:xfrm>
              <a:custGeom>
                <a:avLst/>
                <a:gdLst/>
                <a:ahLst/>
                <a:cxnLst>
                  <a:cxn ang="0">
                    <a:pos x="847" y="92"/>
                  </a:cxn>
                  <a:cxn ang="0">
                    <a:pos x="806" y="154"/>
                  </a:cxn>
                  <a:cxn ang="0">
                    <a:pos x="764" y="227"/>
                  </a:cxn>
                  <a:cxn ang="0">
                    <a:pos x="733" y="289"/>
                  </a:cxn>
                  <a:cxn ang="0">
                    <a:pos x="703" y="362"/>
                  </a:cxn>
                  <a:cxn ang="0">
                    <a:pos x="692" y="433"/>
                  </a:cxn>
                  <a:cxn ang="0">
                    <a:pos x="671" y="506"/>
                  </a:cxn>
                  <a:cxn ang="0">
                    <a:pos x="671" y="579"/>
                  </a:cxn>
                  <a:cxn ang="0">
                    <a:pos x="671" y="661"/>
                  </a:cxn>
                  <a:cxn ang="0">
                    <a:pos x="682" y="733"/>
                  </a:cxn>
                  <a:cxn ang="0">
                    <a:pos x="692" y="806"/>
                  </a:cxn>
                  <a:cxn ang="0">
                    <a:pos x="712" y="857"/>
                  </a:cxn>
                  <a:cxn ang="0">
                    <a:pos x="754" y="930"/>
                  </a:cxn>
                  <a:cxn ang="0">
                    <a:pos x="774" y="1002"/>
                  </a:cxn>
                  <a:cxn ang="0">
                    <a:pos x="733" y="1033"/>
                  </a:cxn>
                  <a:cxn ang="0">
                    <a:pos x="671" y="1064"/>
                  </a:cxn>
                  <a:cxn ang="0">
                    <a:pos x="620" y="1085"/>
                  </a:cxn>
                  <a:cxn ang="0">
                    <a:pos x="557" y="1095"/>
                  </a:cxn>
                  <a:cxn ang="0">
                    <a:pos x="486" y="1074"/>
                  </a:cxn>
                  <a:cxn ang="0">
                    <a:pos x="403" y="1044"/>
                  </a:cxn>
                  <a:cxn ang="0">
                    <a:pos x="341" y="1002"/>
                  </a:cxn>
                  <a:cxn ang="0">
                    <a:pos x="268" y="971"/>
                  </a:cxn>
                  <a:cxn ang="0">
                    <a:pos x="217" y="950"/>
                  </a:cxn>
                  <a:cxn ang="0">
                    <a:pos x="186" y="919"/>
                  </a:cxn>
                  <a:cxn ang="0">
                    <a:pos x="165" y="898"/>
                  </a:cxn>
                  <a:cxn ang="0">
                    <a:pos x="155" y="868"/>
                  </a:cxn>
                  <a:cxn ang="0">
                    <a:pos x="134" y="826"/>
                  </a:cxn>
                  <a:cxn ang="0">
                    <a:pos x="103" y="785"/>
                  </a:cxn>
                  <a:cxn ang="0">
                    <a:pos x="51" y="733"/>
                  </a:cxn>
                  <a:cxn ang="0">
                    <a:pos x="21" y="692"/>
                  </a:cxn>
                  <a:cxn ang="0">
                    <a:pos x="10" y="682"/>
                  </a:cxn>
                  <a:cxn ang="0">
                    <a:pos x="10" y="692"/>
                  </a:cxn>
                  <a:cxn ang="0">
                    <a:pos x="21" y="661"/>
                  </a:cxn>
                  <a:cxn ang="0">
                    <a:pos x="21" y="609"/>
                  </a:cxn>
                  <a:cxn ang="0">
                    <a:pos x="42" y="537"/>
                  </a:cxn>
                  <a:cxn ang="0">
                    <a:pos x="51" y="454"/>
                  </a:cxn>
                  <a:cxn ang="0">
                    <a:pos x="62" y="382"/>
                  </a:cxn>
                  <a:cxn ang="0">
                    <a:pos x="72" y="300"/>
                  </a:cxn>
                  <a:cxn ang="0">
                    <a:pos x="83" y="227"/>
                  </a:cxn>
                  <a:cxn ang="0">
                    <a:pos x="93" y="154"/>
                  </a:cxn>
                  <a:cxn ang="0">
                    <a:pos x="124" y="83"/>
                  </a:cxn>
                  <a:cxn ang="0">
                    <a:pos x="155" y="51"/>
                  </a:cxn>
                  <a:cxn ang="0">
                    <a:pos x="238" y="41"/>
                  </a:cxn>
                  <a:cxn ang="0">
                    <a:pos x="289" y="41"/>
                  </a:cxn>
                  <a:cxn ang="0">
                    <a:pos x="330" y="51"/>
                  </a:cxn>
                  <a:cxn ang="0">
                    <a:pos x="372" y="51"/>
                  </a:cxn>
                  <a:cxn ang="0">
                    <a:pos x="433" y="41"/>
                  </a:cxn>
                  <a:cxn ang="0">
                    <a:pos x="506" y="30"/>
                  </a:cxn>
                  <a:cxn ang="0">
                    <a:pos x="579" y="21"/>
                  </a:cxn>
                  <a:cxn ang="0">
                    <a:pos x="661" y="10"/>
                  </a:cxn>
                  <a:cxn ang="0">
                    <a:pos x="733" y="0"/>
                  </a:cxn>
                  <a:cxn ang="0">
                    <a:pos x="806" y="0"/>
                  </a:cxn>
                  <a:cxn ang="0">
                    <a:pos x="857" y="21"/>
                  </a:cxn>
                  <a:cxn ang="0">
                    <a:pos x="888" y="51"/>
                  </a:cxn>
                </a:cxnLst>
                <a:rect l="0" t="0" r="r" b="b"/>
                <a:pathLst>
                  <a:path w="888" h="1095">
                    <a:moveTo>
                      <a:pt x="888" y="51"/>
                    </a:moveTo>
                    <a:lnTo>
                      <a:pt x="877" y="72"/>
                    </a:lnTo>
                    <a:lnTo>
                      <a:pt x="868" y="83"/>
                    </a:lnTo>
                    <a:lnTo>
                      <a:pt x="847" y="92"/>
                    </a:lnTo>
                    <a:lnTo>
                      <a:pt x="836" y="113"/>
                    </a:lnTo>
                    <a:lnTo>
                      <a:pt x="826" y="124"/>
                    </a:lnTo>
                    <a:lnTo>
                      <a:pt x="815" y="145"/>
                    </a:lnTo>
                    <a:lnTo>
                      <a:pt x="806" y="154"/>
                    </a:lnTo>
                    <a:lnTo>
                      <a:pt x="795" y="176"/>
                    </a:lnTo>
                    <a:lnTo>
                      <a:pt x="785" y="186"/>
                    </a:lnTo>
                    <a:lnTo>
                      <a:pt x="774" y="206"/>
                    </a:lnTo>
                    <a:lnTo>
                      <a:pt x="764" y="227"/>
                    </a:lnTo>
                    <a:lnTo>
                      <a:pt x="754" y="238"/>
                    </a:lnTo>
                    <a:lnTo>
                      <a:pt x="754" y="259"/>
                    </a:lnTo>
                    <a:lnTo>
                      <a:pt x="744" y="268"/>
                    </a:lnTo>
                    <a:lnTo>
                      <a:pt x="733" y="289"/>
                    </a:lnTo>
                    <a:lnTo>
                      <a:pt x="723" y="310"/>
                    </a:lnTo>
                    <a:lnTo>
                      <a:pt x="723" y="320"/>
                    </a:lnTo>
                    <a:lnTo>
                      <a:pt x="712" y="341"/>
                    </a:lnTo>
                    <a:lnTo>
                      <a:pt x="703" y="362"/>
                    </a:lnTo>
                    <a:lnTo>
                      <a:pt x="703" y="382"/>
                    </a:lnTo>
                    <a:lnTo>
                      <a:pt x="692" y="392"/>
                    </a:lnTo>
                    <a:lnTo>
                      <a:pt x="692" y="413"/>
                    </a:lnTo>
                    <a:lnTo>
                      <a:pt x="692" y="433"/>
                    </a:lnTo>
                    <a:lnTo>
                      <a:pt x="682" y="454"/>
                    </a:lnTo>
                    <a:lnTo>
                      <a:pt x="682" y="475"/>
                    </a:lnTo>
                    <a:lnTo>
                      <a:pt x="682" y="485"/>
                    </a:lnTo>
                    <a:lnTo>
                      <a:pt x="671" y="506"/>
                    </a:lnTo>
                    <a:lnTo>
                      <a:pt x="671" y="527"/>
                    </a:lnTo>
                    <a:lnTo>
                      <a:pt x="671" y="547"/>
                    </a:lnTo>
                    <a:lnTo>
                      <a:pt x="671" y="568"/>
                    </a:lnTo>
                    <a:lnTo>
                      <a:pt x="671" y="579"/>
                    </a:lnTo>
                    <a:lnTo>
                      <a:pt x="671" y="600"/>
                    </a:lnTo>
                    <a:lnTo>
                      <a:pt x="671" y="620"/>
                    </a:lnTo>
                    <a:lnTo>
                      <a:pt x="671" y="641"/>
                    </a:lnTo>
                    <a:lnTo>
                      <a:pt x="671" y="661"/>
                    </a:lnTo>
                    <a:lnTo>
                      <a:pt x="671" y="682"/>
                    </a:lnTo>
                    <a:lnTo>
                      <a:pt x="671" y="692"/>
                    </a:lnTo>
                    <a:lnTo>
                      <a:pt x="671" y="712"/>
                    </a:lnTo>
                    <a:lnTo>
                      <a:pt x="682" y="733"/>
                    </a:lnTo>
                    <a:lnTo>
                      <a:pt x="682" y="754"/>
                    </a:lnTo>
                    <a:lnTo>
                      <a:pt x="682" y="774"/>
                    </a:lnTo>
                    <a:lnTo>
                      <a:pt x="692" y="785"/>
                    </a:lnTo>
                    <a:lnTo>
                      <a:pt x="692" y="806"/>
                    </a:lnTo>
                    <a:lnTo>
                      <a:pt x="703" y="826"/>
                    </a:lnTo>
                    <a:lnTo>
                      <a:pt x="703" y="826"/>
                    </a:lnTo>
                    <a:lnTo>
                      <a:pt x="703" y="847"/>
                    </a:lnTo>
                    <a:lnTo>
                      <a:pt x="712" y="857"/>
                    </a:lnTo>
                    <a:lnTo>
                      <a:pt x="723" y="878"/>
                    </a:lnTo>
                    <a:lnTo>
                      <a:pt x="733" y="898"/>
                    </a:lnTo>
                    <a:lnTo>
                      <a:pt x="744" y="909"/>
                    </a:lnTo>
                    <a:lnTo>
                      <a:pt x="754" y="930"/>
                    </a:lnTo>
                    <a:lnTo>
                      <a:pt x="764" y="950"/>
                    </a:lnTo>
                    <a:lnTo>
                      <a:pt x="774" y="960"/>
                    </a:lnTo>
                    <a:lnTo>
                      <a:pt x="774" y="982"/>
                    </a:lnTo>
                    <a:lnTo>
                      <a:pt x="774" y="1002"/>
                    </a:lnTo>
                    <a:lnTo>
                      <a:pt x="774" y="1002"/>
                    </a:lnTo>
                    <a:lnTo>
                      <a:pt x="764" y="1012"/>
                    </a:lnTo>
                    <a:lnTo>
                      <a:pt x="744" y="1023"/>
                    </a:lnTo>
                    <a:lnTo>
                      <a:pt x="733" y="1033"/>
                    </a:lnTo>
                    <a:lnTo>
                      <a:pt x="723" y="1044"/>
                    </a:lnTo>
                    <a:lnTo>
                      <a:pt x="703" y="1053"/>
                    </a:lnTo>
                    <a:lnTo>
                      <a:pt x="692" y="1064"/>
                    </a:lnTo>
                    <a:lnTo>
                      <a:pt x="671" y="1064"/>
                    </a:lnTo>
                    <a:lnTo>
                      <a:pt x="661" y="1074"/>
                    </a:lnTo>
                    <a:lnTo>
                      <a:pt x="651" y="1074"/>
                    </a:lnTo>
                    <a:lnTo>
                      <a:pt x="630" y="1085"/>
                    </a:lnTo>
                    <a:lnTo>
                      <a:pt x="620" y="1085"/>
                    </a:lnTo>
                    <a:lnTo>
                      <a:pt x="599" y="1085"/>
                    </a:lnTo>
                    <a:lnTo>
                      <a:pt x="589" y="1095"/>
                    </a:lnTo>
                    <a:lnTo>
                      <a:pt x="568" y="1095"/>
                    </a:lnTo>
                    <a:lnTo>
                      <a:pt x="557" y="1095"/>
                    </a:lnTo>
                    <a:lnTo>
                      <a:pt x="537" y="1085"/>
                    </a:lnTo>
                    <a:lnTo>
                      <a:pt x="516" y="1085"/>
                    </a:lnTo>
                    <a:lnTo>
                      <a:pt x="506" y="1085"/>
                    </a:lnTo>
                    <a:lnTo>
                      <a:pt x="486" y="1074"/>
                    </a:lnTo>
                    <a:lnTo>
                      <a:pt x="465" y="1064"/>
                    </a:lnTo>
                    <a:lnTo>
                      <a:pt x="444" y="1064"/>
                    </a:lnTo>
                    <a:lnTo>
                      <a:pt x="424" y="1053"/>
                    </a:lnTo>
                    <a:lnTo>
                      <a:pt x="403" y="1044"/>
                    </a:lnTo>
                    <a:lnTo>
                      <a:pt x="382" y="1023"/>
                    </a:lnTo>
                    <a:lnTo>
                      <a:pt x="362" y="1012"/>
                    </a:lnTo>
                    <a:lnTo>
                      <a:pt x="341" y="1002"/>
                    </a:lnTo>
                    <a:lnTo>
                      <a:pt x="341" y="1002"/>
                    </a:lnTo>
                    <a:lnTo>
                      <a:pt x="321" y="992"/>
                    </a:lnTo>
                    <a:lnTo>
                      <a:pt x="300" y="982"/>
                    </a:lnTo>
                    <a:lnTo>
                      <a:pt x="279" y="982"/>
                    </a:lnTo>
                    <a:lnTo>
                      <a:pt x="268" y="971"/>
                    </a:lnTo>
                    <a:lnTo>
                      <a:pt x="248" y="960"/>
                    </a:lnTo>
                    <a:lnTo>
                      <a:pt x="238" y="960"/>
                    </a:lnTo>
                    <a:lnTo>
                      <a:pt x="227" y="950"/>
                    </a:lnTo>
                    <a:lnTo>
                      <a:pt x="217" y="950"/>
                    </a:lnTo>
                    <a:lnTo>
                      <a:pt x="207" y="939"/>
                    </a:lnTo>
                    <a:lnTo>
                      <a:pt x="207" y="930"/>
                    </a:lnTo>
                    <a:lnTo>
                      <a:pt x="196" y="930"/>
                    </a:lnTo>
                    <a:lnTo>
                      <a:pt x="186" y="919"/>
                    </a:lnTo>
                    <a:lnTo>
                      <a:pt x="186" y="919"/>
                    </a:lnTo>
                    <a:lnTo>
                      <a:pt x="175" y="909"/>
                    </a:lnTo>
                    <a:lnTo>
                      <a:pt x="175" y="898"/>
                    </a:lnTo>
                    <a:lnTo>
                      <a:pt x="165" y="898"/>
                    </a:lnTo>
                    <a:lnTo>
                      <a:pt x="165" y="888"/>
                    </a:lnTo>
                    <a:lnTo>
                      <a:pt x="165" y="878"/>
                    </a:lnTo>
                    <a:lnTo>
                      <a:pt x="155" y="868"/>
                    </a:lnTo>
                    <a:lnTo>
                      <a:pt x="155" y="868"/>
                    </a:lnTo>
                    <a:lnTo>
                      <a:pt x="145" y="857"/>
                    </a:lnTo>
                    <a:lnTo>
                      <a:pt x="145" y="847"/>
                    </a:lnTo>
                    <a:lnTo>
                      <a:pt x="134" y="836"/>
                    </a:lnTo>
                    <a:lnTo>
                      <a:pt x="134" y="826"/>
                    </a:lnTo>
                    <a:lnTo>
                      <a:pt x="124" y="816"/>
                    </a:lnTo>
                    <a:lnTo>
                      <a:pt x="113" y="806"/>
                    </a:lnTo>
                    <a:lnTo>
                      <a:pt x="113" y="795"/>
                    </a:lnTo>
                    <a:lnTo>
                      <a:pt x="103" y="785"/>
                    </a:lnTo>
                    <a:lnTo>
                      <a:pt x="93" y="774"/>
                    </a:lnTo>
                    <a:lnTo>
                      <a:pt x="72" y="765"/>
                    </a:lnTo>
                    <a:lnTo>
                      <a:pt x="62" y="754"/>
                    </a:lnTo>
                    <a:lnTo>
                      <a:pt x="51" y="733"/>
                    </a:lnTo>
                    <a:lnTo>
                      <a:pt x="31" y="723"/>
                    </a:lnTo>
                    <a:lnTo>
                      <a:pt x="10" y="712"/>
                    </a:lnTo>
                    <a:lnTo>
                      <a:pt x="10" y="712"/>
                    </a:lnTo>
                    <a:lnTo>
                      <a:pt x="21" y="692"/>
                    </a:lnTo>
                    <a:lnTo>
                      <a:pt x="21" y="692"/>
                    </a:lnTo>
                    <a:lnTo>
                      <a:pt x="21" y="682"/>
                    </a:lnTo>
                    <a:lnTo>
                      <a:pt x="21" y="682"/>
                    </a:lnTo>
                    <a:lnTo>
                      <a:pt x="10" y="682"/>
                    </a:lnTo>
                    <a:lnTo>
                      <a:pt x="10" y="692"/>
                    </a:lnTo>
                    <a:lnTo>
                      <a:pt x="0" y="692"/>
                    </a:lnTo>
                    <a:lnTo>
                      <a:pt x="0" y="692"/>
                    </a:lnTo>
                    <a:lnTo>
                      <a:pt x="10" y="692"/>
                    </a:lnTo>
                    <a:lnTo>
                      <a:pt x="10" y="682"/>
                    </a:lnTo>
                    <a:lnTo>
                      <a:pt x="31" y="682"/>
                    </a:lnTo>
                    <a:lnTo>
                      <a:pt x="31" y="682"/>
                    </a:lnTo>
                    <a:lnTo>
                      <a:pt x="21" y="661"/>
                    </a:lnTo>
                    <a:lnTo>
                      <a:pt x="21" y="641"/>
                    </a:lnTo>
                    <a:lnTo>
                      <a:pt x="10" y="630"/>
                    </a:lnTo>
                    <a:lnTo>
                      <a:pt x="10" y="630"/>
                    </a:lnTo>
                    <a:lnTo>
                      <a:pt x="21" y="609"/>
                    </a:lnTo>
                    <a:lnTo>
                      <a:pt x="21" y="589"/>
                    </a:lnTo>
                    <a:lnTo>
                      <a:pt x="31" y="568"/>
                    </a:lnTo>
                    <a:lnTo>
                      <a:pt x="31" y="547"/>
                    </a:lnTo>
                    <a:lnTo>
                      <a:pt x="42" y="537"/>
                    </a:lnTo>
                    <a:lnTo>
                      <a:pt x="42" y="516"/>
                    </a:lnTo>
                    <a:lnTo>
                      <a:pt x="51" y="495"/>
                    </a:lnTo>
                    <a:lnTo>
                      <a:pt x="51" y="475"/>
                    </a:lnTo>
                    <a:lnTo>
                      <a:pt x="51" y="454"/>
                    </a:lnTo>
                    <a:lnTo>
                      <a:pt x="51" y="433"/>
                    </a:lnTo>
                    <a:lnTo>
                      <a:pt x="62" y="424"/>
                    </a:lnTo>
                    <a:lnTo>
                      <a:pt x="62" y="403"/>
                    </a:lnTo>
                    <a:lnTo>
                      <a:pt x="62" y="382"/>
                    </a:lnTo>
                    <a:lnTo>
                      <a:pt x="62" y="362"/>
                    </a:lnTo>
                    <a:lnTo>
                      <a:pt x="62" y="341"/>
                    </a:lnTo>
                    <a:lnTo>
                      <a:pt x="72" y="320"/>
                    </a:lnTo>
                    <a:lnTo>
                      <a:pt x="72" y="300"/>
                    </a:lnTo>
                    <a:lnTo>
                      <a:pt x="72" y="289"/>
                    </a:lnTo>
                    <a:lnTo>
                      <a:pt x="72" y="268"/>
                    </a:lnTo>
                    <a:lnTo>
                      <a:pt x="72" y="248"/>
                    </a:lnTo>
                    <a:lnTo>
                      <a:pt x="83" y="227"/>
                    </a:lnTo>
                    <a:lnTo>
                      <a:pt x="83" y="206"/>
                    </a:lnTo>
                    <a:lnTo>
                      <a:pt x="83" y="186"/>
                    </a:lnTo>
                    <a:lnTo>
                      <a:pt x="93" y="176"/>
                    </a:lnTo>
                    <a:lnTo>
                      <a:pt x="93" y="154"/>
                    </a:lnTo>
                    <a:lnTo>
                      <a:pt x="103" y="134"/>
                    </a:lnTo>
                    <a:lnTo>
                      <a:pt x="103" y="113"/>
                    </a:lnTo>
                    <a:lnTo>
                      <a:pt x="113" y="103"/>
                    </a:lnTo>
                    <a:lnTo>
                      <a:pt x="124" y="83"/>
                    </a:lnTo>
                    <a:lnTo>
                      <a:pt x="124" y="62"/>
                    </a:lnTo>
                    <a:lnTo>
                      <a:pt x="134" y="51"/>
                    </a:lnTo>
                    <a:lnTo>
                      <a:pt x="134" y="51"/>
                    </a:lnTo>
                    <a:lnTo>
                      <a:pt x="155" y="51"/>
                    </a:lnTo>
                    <a:lnTo>
                      <a:pt x="186" y="41"/>
                    </a:lnTo>
                    <a:lnTo>
                      <a:pt x="207" y="41"/>
                    </a:lnTo>
                    <a:lnTo>
                      <a:pt x="217" y="41"/>
                    </a:lnTo>
                    <a:lnTo>
                      <a:pt x="238" y="41"/>
                    </a:lnTo>
                    <a:lnTo>
                      <a:pt x="248" y="41"/>
                    </a:lnTo>
                    <a:lnTo>
                      <a:pt x="268" y="41"/>
                    </a:lnTo>
                    <a:lnTo>
                      <a:pt x="279" y="41"/>
                    </a:lnTo>
                    <a:lnTo>
                      <a:pt x="289" y="41"/>
                    </a:lnTo>
                    <a:lnTo>
                      <a:pt x="300" y="41"/>
                    </a:lnTo>
                    <a:lnTo>
                      <a:pt x="310" y="41"/>
                    </a:lnTo>
                    <a:lnTo>
                      <a:pt x="321" y="51"/>
                    </a:lnTo>
                    <a:lnTo>
                      <a:pt x="330" y="51"/>
                    </a:lnTo>
                    <a:lnTo>
                      <a:pt x="341" y="51"/>
                    </a:lnTo>
                    <a:lnTo>
                      <a:pt x="351" y="51"/>
                    </a:lnTo>
                    <a:lnTo>
                      <a:pt x="362" y="51"/>
                    </a:lnTo>
                    <a:lnTo>
                      <a:pt x="372" y="51"/>
                    </a:lnTo>
                    <a:lnTo>
                      <a:pt x="382" y="41"/>
                    </a:lnTo>
                    <a:lnTo>
                      <a:pt x="403" y="41"/>
                    </a:lnTo>
                    <a:lnTo>
                      <a:pt x="424" y="41"/>
                    </a:lnTo>
                    <a:lnTo>
                      <a:pt x="433" y="41"/>
                    </a:lnTo>
                    <a:lnTo>
                      <a:pt x="454" y="41"/>
                    </a:lnTo>
                    <a:lnTo>
                      <a:pt x="486" y="41"/>
                    </a:lnTo>
                    <a:lnTo>
                      <a:pt x="506" y="30"/>
                    </a:lnTo>
                    <a:lnTo>
                      <a:pt x="506" y="30"/>
                    </a:lnTo>
                    <a:lnTo>
                      <a:pt x="527" y="30"/>
                    </a:lnTo>
                    <a:lnTo>
                      <a:pt x="547" y="30"/>
                    </a:lnTo>
                    <a:lnTo>
                      <a:pt x="557" y="30"/>
                    </a:lnTo>
                    <a:lnTo>
                      <a:pt x="579" y="21"/>
                    </a:lnTo>
                    <a:lnTo>
                      <a:pt x="599" y="21"/>
                    </a:lnTo>
                    <a:lnTo>
                      <a:pt x="620" y="21"/>
                    </a:lnTo>
                    <a:lnTo>
                      <a:pt x="641" y="10"/>
                    </a:lnTo>
                    <a:lnTo>
                      <a:pt x="661" y="10"/>
                    </a:lnTo>
                    <a:lnTo>
                      <a:pt x="682" y="10"/>
                    </a:lnTo>
                    <a:lnTo>
                      <a:pt x="703" y="0"/>
                    </a:lnTo>
                    <a:lnTo>
                      <a:pt x="712" y="0"/>
                    </a:lnTo>
                    <a:lnTo>
                      <a:pt x="733" y="0"/>
                    </a:lnTo>
                    <a:lnTo>
                      <a:pt x="754" y="0"/>
                    </a:lnTo>
                    <a:lnTo>
                      <a:pt x="774" y="0"/>
                    </a:lnTo>
                    <a:lnTo>
                      <a:pt x="785" y="0"/>
                    </a:lnTo>
                    <a:lnTo>
                      <a:pt x="806" y="0"/>
                    </a:lnTo>
                    <a:lnTo>
                      <a:pt x="815" y="0"/>
                    </a:lnTo>
                    <a:lnTo>
                      <a:pt x="836" y="10"/>
                    </a:lnTo>
                    <a:lnTo>
                      <a:pt x="847" y="10"/>
                    </a:lnTo>
                    <a:lnTo>
                      <a:pt x="857" y="21"/>
                    </a:lnTo>
                    <a:lnTo>
                      <a:pt x="868" y="30"/>
                    </a:lnTo>
                    <a:lnTo>
                      <a:pt x="877" y="41"/>
                    </a:lnTo>
                    <a:lnTo>
                      <a:pt x="888" y="51"/>
                    </a:lnTo>
                    <a:lnTo>
                      <a:pt x="888" y="51"/>
                    </a:lnTo>
                    <a:close/>
                  </a:path>
                </a:pathLst>
              </a:custGeom>
              <a:solidFill>
                <a:srgbClr val="A9856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53" name="Freeform 53"/>
              <p:cNvSpPr>
                <a:spLocks/>
              </p:cNvSpPr>
              <p:nvPr/>
            </p:nvSpPr>
            <p:spPr bwMode="auto">
              <a:xfrm>
                <a:off x="2119" y="3090"/>
                <a:ext cx="272" cy="341"/>
              </a:xfrm>
              <a:custGeom>
                <a:avLst/>
                <a:gdLst/>
                <a:ahLst/>
                <a:cxnLst>
                  <a:cxn ang="0">
                    <a:pos x="796" y="32"/>
                  </a:cxn>
                  <a:cxn ang="0">
                    <a:pos x="754" y="73"/>
                  </a:cxn>
                  <a:cxn ang="0">
                    <a:pos x="723" y="125"/>
                  </a:cxn>
                  <a:cxn ang="0">
                    <a:pos x="692" y="176"/>
                  </a:cxn>
                  <a:cxn ang="0">
                    <a:pos x="672" y="217"/>
                  </a:cxn>
                  <a:cxn ang="0">
                    <a:pos x="651" y="269"/>
                  </a:cxn>
                  <a:cxn ang="0">
                    <a:pos x="631" y="331"/>
                  </a:cxn>
                  <a:cxn ang="0">
                    <a:pos x="620" y="382"/>
                  </a:cxn>
                  <a:cxn ang="0">
                    <a:pos x="610" y="434"/>
                  </a:cxn>
                  <a:cxn ang="0">
                    <a:pos x="599" y="496"/>
                  </a:cxn>
                  <a:cxn ang="0">
                    <a:pos x="599" y="549"/>
                  </a:cxn>
                  <a:cxn ang="0">
                    <a:pos x="599" y="610"/>
                  </a:cxn>
                  <a:cxn ang="0">
                    <a:pos x="599" y="661"/>
                  </a:cxn>
                  <a:cxn ang="0">
                    <a:pos x="610" y="723"/>
                  </a:cxn>
                  <a:cxn ang="0">
                    <a:pos x="631" y="775"/>
                  </a:cxn>
                  <a:cxn ang="0">
                    <a:pos x="640" y="806"/>
                  </a:cxn>
                  <a:cxn ang="0">
                    <a:pos x="672" y="858"/>
                  </a:cxn>
                  <a:cxn ang="0">
                    <a:pos x="702" y="909"/>
                  </a:cxn>
                  <a:cxn ang="0">
                    <a:pos x="702" y="951"/>
                  </a:cxn>
                  <a:cxn ang="0">
                    <a:pos x="661" y="982"/>
                  </a:cxn>
                  <a:cxn ang="0">
                    <a:pos x="620" y="1002"/>
                  </a:cxn>
                  <a:cxn ang="0">
                    <a:pos x="569" y="1013"/>
                  </a:cxn>
                  <a:cxn ang="0">
                    <a:pos x="527" y="1023"/>
                  </a:cxn>
                  <a:cxn ang="0">
                    <a:pos x="475" y="1013"/>
                  </a:cxn>
                  <a:cxn ang="0">
                    <a:pos x="423" y="993"/>
                  </a:cxn>
                  <a:cxn ang="0">
                    <a:pos x="361" y="961"/>
                  </a:cxn>
                  <a:cxn ang="0">
                    <a:pos x="300" y="920"/>
                  </a:cxn>
                  <a:cxn ang="0">
                    <a:pos x="249" y="899"/>
                  </a:cxn>
                  <a:cxn ang="0">
                    <a:pos x="207" y="879"/>
                  </a:cxn>
                  <a:cxn ang="0">
                    <a:pos x="176" y="868"/>
                  </a:cxn>
                  <a:cxn ang="0">
                    <a:pos x="155" y="847"/>
                  </a:cxn>
                  <a:cxn ang="0">
                    <a:pos x="135" y="837"/>
                  </a:cxn>
                  <a:cxn ang="0">
                    <a:pos x="135" y="827"/>
                  </a:cxn>
                  <a:cxn ang="0">
                    <a:pos x="124" y="806"/>
                  </a:cxn>
                  <a:cxn ang="0">
                    <a:pos x="124" y="796"/>
                  </a:cxn>
                  <a:cxn ang="0">
                    <a:pos x="114" y="775"/>
                  </a:cxn>
                  <a:cxn ang="0">
                    <a:pos x="103" y="755"/>
                  </a:cxn>
                  <a:cxn ang="0">
                    <a:pos x="83" y="723"/>
                  </a:cxn>
                  <a:cxn ang="0">
                    <a:pos x="52" y="693"/>
                  </a:cxn>
                  <a:cxn ang="0">
                    <a:pos x="11" y="652"/>
                  </a:cxn>
                  <a:cxn ang="0">
                    <a:pos x="0" y="631"/>
                  </a:cxn>
                  <a:cxn ang="0">
                    <a:pos x="11" y="652"/>
                  </a:cxn>
                  <a:cxn ang="0">
                    <a:pos x="0" y="600"/>
                  </a:cxn>
                  <a:cxn ang="0">
                    <a:pos x="11" y="558"/>
                  </a:cxn>
                  <a:cxn ang="0">
                    <a:pos x="21" y="506"/>
                  </a:cxn>
                  <a:cxn ang="0">
                    <a:pos x="31" y="444"/>
                  </a:cxn>
                  <a:cxn ang="0">
                    <a:pos x="41" y="393"/>
                  </a:cxn>
                  <a:cxn ang="0">
                    <a:pos x="41" y="331"/>
                  </a:cxn>
                  <a:cxn ang="0">
                    <a:pos x="52" y="279"/>
                  </a:cxn>
                  <a:cxn ang="0">
                    <a:pos x="52" y="217"/>
                  </a:cxn>
                  <a:cxn ang="0">
                    <a:pos x="62" y="166"/>
                  </a:cxn>
                  <a:cxn ang="0">
                    <a:pos x="73" y="103"/>
                  </a:cxn>
                  <a:cxn ang="0">
                    <a:pos x="93" y="52"/>
                  </a:cxn>
                  <a:cxn ang="0">
                    <a:pos x="103" y="21"/>
                  </a:cxn>
                  <a:cxn ang="0">
                    <a:pos x="166" y="21"/>
                  </a:cxn>
                  <a:cxn ang="0">
                    <a:pos x="207" y="21"/>
                  </a:cxn>
                  <a:cxn ang="0">
                    <a:pos x="238" y="21"/>
                  </a:cxn>
                  <a:cxn ang="0">
                    <a:pos x="258" y="21"/>
                  </a:cxn>
                  <a:cxn ang="0">
                    <a:pos x="269" y="32"/>
                  </a:cxn>
                  <a:cxn ang="0">
                    <a:pos x="290" y="32"/>
                  </a:cxn>
                  <a:cxn ang="0">
                    <a:pos x="320" y="32"/>
                  </a:cxn>
                  <a:cxn ang="0">
                    <a:pos x="361" y="32"/>
                  </a:cxn>
                  <a:cxn ang="0">
                    <a:pos x="423" y="21"/>
                  </a:cxn>
                </a:cxnLst>
                <a:rect l="0" t="0" r="r" b="b"/>
                <a:pathLst>
                  <a:path w="816" h="1023">
                    <a:moveTo>
                      <a:pt x="816" y="0"/>
                    </a:moveTo>
                    <a:lnTo>
                      <a:pt x="805" y="21"/>
                    </a:lnTo>
                    <a:lnTo>
                      <a:pt x="796" y="32"/>
                    </a:lnTo>
                    <a:lnTo>
                      <a:pt x="775" y="41"/>
                    </a:lnTo>
                    <a:lnTo>
                      <a:pt x="764" y="62"/>
                    </a:lnTo>
                    <a:lnTo>
                      <a:pt x="754" y="73"/>
                    </a:lnTo>
                    <a:lnTo>
                      <a:pt x="743" y="94"/>
                    </a:lnTo>
                    <a:lnTo>
                      <a:pt x="734" y="103"/>
                    </a:lnTo>
                    <a:lnTo>
                      <a:pt x="723" y="125"/>
                    </a:lnTo>
                    <a:lnTo>
                      <a:pt x="713" y="135"/>
                    </a:lnTo>
                    <a:lnTo>
                      <a:pt x="702" y="155"/>
                    </a:lnTo>
                    <a:lnTo>
                      <a:pt x="692" y="176"/>
                    </a:lnTo>
                    <a:lnTo>
                      <a:pt x="682" y="187"/>
                    </a:lnTo>
                    <a:lnTo>
                      <a:pt x="682" y="208"/>
                    </a:lnTo>
                    <a:lnTo>
                      <a:pt x="672" y="217"/>
                    </a:lnTo>
                    <a:lnTo>
                      <a:pt x="661" y="238"/>
                    </a:lnTo>
                    <a:lnTo>
                      <a:pt x="651" y="259"/>
                    </a:lnTo>
                    <a:lnTo>
                      <a:pt x="651" y="269"/>
                    </a:lnTo>
                    <a:lnTo>
                      <a:pt x="640" y="290"/>
                    </a:lnTo>
                    <a:lnTo>
                      <a:pt x="631" y="311"/>
                    </a:lnTo>
                    <a:lnTo>
                      <a:pt x="631" y="331"/>
                    </a:lnTo>
                    <a:lnTo>
                      <a:pt x="620" y="341"/>
                    </a:lnTo>
                    <a:lnTo>
                      <a:pt x="620" y="362"/>
                    </a:lnTo>
                    <a:lnTo>
                      <a:pt x="620" y="382"/>
                    </a:lnTo>
                    <a:lnTo>
                      <a:pt x="610" y="403"/>
                    </a:lnTo>
                    <a:lnTo>
                      <a:pt x="610" y="424"/>
                    </a:lnTo>
                    <a:lnTo>
                      <a:pt x="610" y="434"/>
                    </a:lnTo>
                    <a:lnTo>
                      <a:pt x="599" y="455"/>
                    </a:lnTo>
                    <a:lnTo>
                      <a:pt x="599" y="476"/>
                    </a:lnTo>
                    <a:lnTo>
                      <a:pt x="599" y="496"/>
                    </a:lnTo>
                    <a:lnTo>
                      <a:pt x="599" y="517"/>
                    </a:lnTo>
                    <a:lnTo>
                      <a:pt x="599" y="528"/>
                    </a:lnTo>
                    <a:lnTo>
                      <a:pt x="599" y="549"/>
                    </a:lnTo>
                    <a:lnTo>
                      <a:pt x="599" y="569"/>
                    </a:lnTo>
                    <a:lnTo>
                      <a:pt x="599" y="590"/>
                    </a:lnTo>
                    <a:lnTo>
                      <a:pt x="599" y="610"/>
                    </a:lnTo>
                    <a:lnTo>
                      <a:pt x="599" y="631"/>
                    </a:lnTo>
                    <a:lnTo>
                      <a:pt x="599" y="641"/>
                    </a:lnTo>
                    <a:lnTo>
                      <a:pt x="599" y="661"/>
                    </a:lnTo>
                    <a:lnTo>
                      <a:pt x="610" y="682"/>
                    </a:lnTo>
                    <a:lnTo>
                      <a:pt x="610" y="703"/>
                    </a:lnTo>
                    <a:lnTo>
                      <a:pt x="610" y="723"/>
                    </a:lnTo>
                    <a:lnTo>
                      <a:pt x="620" y="734"/>
                    </a:lnTo>
                    <a:lnTo>
                      <a:pt x="620" y="755"/>
                    </a:lnTo>
                    <a:lnTo>
                      <a:pt x="631" y="775"/>
                    </a:lnTo>
                    <a:lnTo>
                      <a:pt x="631" y="775"/>
                    </a:lnTo>
                    <a:lnTo>
                      <a:pt x="631" y="796"/>
                    </a:lnTo>
                    <a:lnTo>
                      <a:pt x="640" y="806"/>
                    </a:lnTo>
                    <a:lnTo>
                      <a:pt x="651" y="827"/>
                    </a:lnTo>
                    <a:lnTo>
                      <a:pt x="661" y="847"/>
                    </a:lnTo>
                    <a:lnTo>
                      <a:pt x="672" y="858"/>
                    </a:lnTo>
                    <a:lnTo>
                      <a:pt x="682" y="879"/>
                    </a:lnTo>
                    <a:lnTo>
                      <a:pt x="692" y="899"/>
                    </a:lnTo>
                    <a:lnTo>
                      <a:pt x="702" y="909"/>
                    </a:lnTo>
                    <a:lnTo>
                      <a:pt x="702" y="931"/>
                    </a:lnTo>
                    <a:lnTo>
                      <a:pt x="702" y="951"/>
                    </a:lnTo>
                    <a:lnTo>
                      <a:pt x="702" y="951"/>
                    </a:lnTo>
                    <a:lnTo>
                      <a:pt x="692" y="961"/>
                    </a:lnTo>
                    <a:lnTo>
                      <a:pt x="672" y="972"/>
                    </a:lnTo>
                    <a:lnTo>
                      <a:pt x="661" y="982"/>
                    </a:lnTo>
                    <a:lnTo>
                      <a:pt x="640" y="993"/>
                    </a:lnTo>
                    <a:lnTo>
                      <a:pt x="631" y="1002"/>
                    </a:lnTo>
                    <a:lnTo>
                      <a:pt x="620" y="1002"/>
                    </a:lnTo>
                    <a:lnTo>
                      <a:pt x="599" y="1013"/>
                    </a:lnTo>
                    <a:lnTo>
                      <a:pt x="589" y="1013"/>
                    </a:lnTo>
                    <a:lnTo>
                      <a:pt x="569" y="1013"/>
                    </a:lnTo>
                    <a:lnTo>
                      <a:pt x="558" y="1023"/>
                    </a:lnTo>
                    <a:lnTo>
                      <a:pt x="537" y="1023"/>
                    </a:lnTo>
                    <a:lnTo>
                      <a:pt x="527" y="1023"/>
                    </a:lnTo>
                    <a:lnTo>
                      <a:pt x="507" y="1013"/>
                    </a:lnTo>
                    <a:lnTo>
                      <a:pt x="496" y="1013"/>
                    </a:lnTo>
                    <a:lnTo>
                      <a:pt x="475" y="1013"/>
                    </a:lnTo>
                    <a:lnTo>
                      <a:pt x="455" y="1002"/>
                    </a:lnTo>
                    <a:lnTo>
                      <a:pt x="434" y="1002"/>
                    </a:lnTo>
                    <a:lnTo>
                      <a:pt x="423" y="993"/>
                    </a:lnTo>
                    <a:lnTo>
                      <a:pt x="403" y="982"/>
                    </a:lnTo>
                    <a:lnTo>
                      <a:pt x="382" y="972"/>
                    </a:lnTo>
                    <a:lnTo>
                      <a:pt x="361" y="961"/>
                    </a:lnTo>
                    <a:lnTo>
                      <a:pt x="341" y="951"/>
                    </a:lnTo>
                    <a:lnTo>
                      <a:pt x="320" y="931"/>
                    </a:lnTo>
                    <a:lnTo>
                      <a:pt x="300" y="920"/>
                    </a:lnTo>
                    <a:lnTo>
                      <a:pt x="269" y="899"/>
                    </a:lnTo>
                    <a:lnTo>
                      <a:pt x="269" y="899"/>
                    </a:lnTo>
                    <a:lnTo>
                      <a:pt x="249" y="899"/>
                    </a:lnTo>
                    <a:lnTo>
                      <a:pt x="238" y="888"/>
                    </a:lnTo>
                    <a:lnTo>
                      <a:pt x="217" y="888"/>
                    </a:lnTo>
                    <a:lnTo>
                      <a:pt x="207" y="879"/>
                    </a:lnTo>
                    <a:lnTo>
                      <a:pt x="196" y="879"/>
                    </a:lnTo>
                    <a:lnTo>
                      <a:pt x="187" y="868"/>
                    </a:lnTo>
                    <a:lnTo>
                      <a:pt x="176" y="868"/>
                    </a:lnTo>
                    <a:lnTo>
                      <a:pt x="166" y="858"/>
                    </a:lnTo>
                    <a:lnTo>
                      <a:pt x="155" y="858"/>
                    </a:lnTo>
                    <a:lnTo>
                      <a:pt x="155" y="847"/>
                    </a:lnTo>
                    <a:lnTo>
                      <a:pt x="145" y="847"/>
                    </a:lnTo>
                    <a:lnTo>
                      <a:pt x="145" y="837"/>
                    </a:lnTo>
                    <a:lnTo>
                      <a:pt x="135" y="837"/>
                    </a:lnTo>
                    <a:lnTo>
                      <a:pt x="135" y="827"/>
                    </a:lnTo>
                    <a:lnTo>
                      <a:pt x="135" y="827"/>
                    </a:lnTo>
                    <a:lnTo>
                      <a:pt x="135" y="827"/>
                    </a:lnTo>
                    <a:lnTo>
                      <a:pt x="135" y="817"/>
                    </a:lnTo>
                    <a:lnTo>
                      <a:pt x="124" y="817"/>
                    </a:lnTo>
                    <a:lnTo>
                      <a:pt x="124" y="806"/>
                    </a:lnTo>
                    <a:lnTo>
                      <a:pt x="124" y="806"/>
                    </a:lnTo>
                    <a:lnTo>
                      <a:pt x="124" y="796"/>
                    </a:lnTo>
                    <a:lnTo>
                      <a:pt x="124" y="796"/>
                    </a:lnTo>
                    <a:lnTo>
                      <a:pt x="124" y="785"/>
                    </a:lnTo>
                    <a:lnTo>
                      <a:pt x="124" y="775"/>
                    </a:lnTo>
                    <a:lnTo>
                      <a:pt x="114" y="775"/>
                    </a:lnTo>
                    <a:lnTo>
                      <a:pt x="114" y="765"/>
                    </a:lnTo>
                    <a:lnTo>
                      <a:pt x="114" y="755"/>
                    </a:lnTo>
                    <a:lnTo>
                      <a:pt x="103" y="755"/>
                    </a:lnTo>
                    <a:lnTo>
                      <a:pt x="103" y="744"/>
                    </a:lnTo>
                    <a:lnTo>
                      <a:pt x="93" y="734"/>
                    </a:lnTo>
                    <a:lnTo>
                      <a:pt x="83" y="723"/>
                    </a:lnTo>
                    <a:lnTo>
                      <a:pt x="83" y="714"/>
                    </a:lnTo>
                    <a:lnTo>
                      <a:pt x="73" y="703"/>
                    </a:lnTo>
                    <a:lnTo>
                      <a:pt x="52" y="693"/>
                    </a:lnTo>
                    <a:lnTo>
                      <a:pt x="41" y="682"/>
                    </a:lnTo>
                    <a:lnTo>
                      <a:pt x="31" y="672"/>
                    </a:lnTo>
                    <a:lnTo>
                      <a:pt x="11" y="652"/>
                    </a:lnTo>
                    <a:lnTo>
                      <a:pt x="11" y="652"/>
                    </a:lnTo>
                    <a:lnTo>
                      <a:pt x="11" y="652"/>
                    </a:lnTo>
                    <a:lnTo>
                      <a:pt x="0" y="631"/>
                    </a:lnTo>
                    <a:lnTo>
                      <a:pt x="0" y="631"/>
                    </a:lnTo>
                    <a:lnTo>
                      <a:pt x="11" y="652"/>
                    </a:lnTo>
                    <a:lnTo>
                      <a:pt x="11" y="652"/>
                    </a:lnTo>
                    <a:lnTo>
                      <a:pt x="11" y="641"/>
                    </a:lnTo>
                    <a:lnTo>
                      <a:pt x="0" y="610"/>
                    </a:lnTo>
                    <a:lnTo>
                      <a:pt x="0" y="600"/>
                    </a:lnTo>
                    <a:lnTo>
                      <a:pt x="0" y="600"/>
                    </a:lnTo>
                    <a:lnTo>
                      <a:pt x="0" y="579"/>
                    </a:lnTo>
                    <a:lnTo>
                      <a:pt x="11" y="558"/>
                    </a:lnTo>
                    <a:lnTo>
                      <a:pt x="11" y="549"/>
                    </a:lnTo>
                    <a:lnTo>
                      <a:pt x="21" y="528"/>
                    </a:lnTo>
                    <a:lnTo>
                      <a:pt x="21" y="506"/>
                    </a:lnTo>
                    <a:lnTo>
                      <a:pt x="31" y="486"/>
                    </a:lnTo>
                    <a:lnTo>
                      <a:pt x="31" y="465"/>
                    </a:lnTo>
                    <a:lnTo>
                      <a:pt x="31" y="444"/>
                    </a:lnTo>
                    <a:lnTo>
                      <a:pt x="31" y="434"/>
                    </a:lnTo>
                    <a:lnTo>
                      <a:pt x="41" y="414"/>
                    </a:lnTo>
                    <a:lnTo>
                      <a:pt x="41" y="393"/>
                    </a:lnTo>
                    <a:lnTo>
                      <a:pt x="41" y="373"/>
                    </a:lnTo>
                    <a:lnTo>
                      <a:pt x="41" y="352"/>
                    </a:lnTo>
                    <a:lnTo>
                      <a:pt x="41" y="331"/>
                    </a:lnTo>
                    <a:lnTo>
                      <a:pt x="41" y="311"/>
                    </a:lnTo>
                    <a:lnTo>
                      <a:pt x="41" y="300"/>
                    </a:lnTo>
                    <a:lnTo>
                      <a:pt x="52" y="279"/>
                    </a:lnTo>
                    <a:lnTo>
                      <a:pt x="52" y="259"/>
                    </a:lnTo>
                    <a:lnTo>
                      <a:pt x="52" y="238"/>
                    </a:lnTo>
                    <a:lnTo>
                      <a:pt x="52" y="217"/>
                    </a:lnTo>
                    <a:lnTo>
                      <a:pt x="52" y="197"/>
                    </a:lnTo>
                    <a:lnTo>
                      <a:pt x="62" y="176"/>
                    </a:lnTo>
                    <a:lnTo>
                      <a:pt x="62" y="166"/>
                    </a:lnTo>
                    <a:lnTo>
                      <a:pt x="62" y="146"/>
                    </a:lnTo>
                    <a:lnTo>
                      <a:pt x="73" y="125"/>
                    </a:lnTo>
                    <a:lnTo>
                      <a:pt x="73" y="103"/>
                    </a:lnTo>
                    <a:lnTo>
                      <a:pt x="83" y="94"/>
                    </a:lnTo>
                    <a:lnTo>
                      <a:pt x="83" y="73"/>
                    </a:lnTo>
                    <a:lnTo>
                      <a:pt x="93" y="52"/>
                    </a:lnTo>
                    <a:lnTo>
                      <a:pt x="93" y="41"/>
                    </a:lnTo>
                    <a:lnTo>
                      <a:pt x="103" y="21"/>
                    </a:lnTo>
                    <a:lnTo>
                      <a:pt x="103" y="21"/>
                    </a:lnTo>
                    <a:lnTo>
                      <a:pt x="124" y="21"/>
                    </a:lnTo>
                    <a:lnTo>
                      <a:pt x="145" y="21"/>
                    </a:lnTo>
                    <a:lnTo>
                      <a:pt x="166" y="21"/>
                    </a:lnTo>
                    <a:lnTo>
                      <a:pt x="187" y="21"/>
                    </a:lnTo>
                    <a:lnTo>
                      <a:pt x="196" y="21"/>
                    </a:lnTo>
                    <a:lnTo>
                      <a:pt x="207" y="21"/>
                    </a:lnTo>
                    <a:lnTo>
                      <a:pt x="217" y="21"/>
                    </a:lnTo>
                    <a:lnTo>
                      <a:pt x="228" y="21"/>
                    </a:lnTo>
                    <a:lnTo>
                      <a:pt x="238" y="21"/>
                    </a:lnTo>
                    <a:lnTo>
                      <a:pt x="238" y="21"/>
                    </a:lnTo>
                    <a:lnTo>
                      <a:pt x="249" y="21"/>
                    </a:lnTo>
                    <a:lnTo>
                      <a:pt x="258" y="21"/>
                    </a:lnTo>
                    <a:lnTo>
                      <a:pt x="258" y="21"/>
                    </a:lnTo>
                    <a:lnTo>
                      <a:pt x="269" y="21"/>
                    </a:lnTo>
                    <a:lnTo>
                      <a:pt x="269" y="32"/>
                    </a:lnTo>
                    <a:lnTo>
                      <a:pt x="279" y="32"/>
                    </a:lnTo>
                    <a:lnTo>
                      <a:pt x="290" y="32"/>
                    </a:lnTo>
                    <a:lnTo>
                      <a:pt x="290" y="32"/>
                    </a:lnTo>
                    <a:lnTo>
                      <a:pt x="300" y="32"/>
                    </a:lnTo>
                    <a:lnTo>
                      <a:pt x="310" y="32"/>
                    </a:lnTo>
                    <a:lnTo>
                      <a:pt x="320" y="32"/>
                    </a:lnTo>
                    <a:lnTo>
                      <a:pt x="331" y="32"/>
                    </a:lnTo>
                    <a:lnTo>
                      <a:pt x="352" y="32"/>
                    </a:lnTo>
                    <a:lnTo>
                      <a:pt x="361" y="32"/>
                    </a:lnTo>
                    <a:lnTo>
                      <a:pt x="382" y="21"/>
                    </a:lnTo>
                    <a:lnTo>
                      <a:pt x="403" y="21"/>
                    </a:lnTo>
                    <a:lnTo>
                      <a:pt x="423" y="21"/>
                    </a:lnTo>
                    <a:lnTo>
                      <a:pt x="816" y="0"/>
                    </a:lnTo>
                    <a:close/>
                  </a:path>
                </a:pathLst>
              </a:custGeom>
              <a:solidFill>
                <a:srgbClr val="AA86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54" name="Freeform 54"/>
              <p:cNvSpPr>
                <a:spLocks/>
              </p:cNvSpPr>
              <p:nvPr/>
            </p:nvSpPr>
            <p:spPr bwMode="auto">
              <a:xfrm>
                <a:off x="2423" y="3087"/>
                <a:ext cx="271" cy="221"/>
              </a:xfrm>
              <a:custGeom>
                <a:avLst/>
                <a:gdLst/>
                <a:ahLst/>
                <a:cxnLst>
                  <a:cxn ang="0">
                    <a:pos x="702" y="289"/>
                  </a:cxn>
                  <a:cxn ang="0">
                    <a:pos x="722" y="321"/>
                  </a:cxn>
                  <a:cxn ang="0">
                    <a:pos x="743" y="362"/>
                  </a:cxn>
                  <a:cxn ang="0">
                    <a:pos x="753" y="392"/>
                  </a:cxn>
                  <a:cxn ang="0">
                    <a:pos x="773" y="434"/>
                  </a:cxn>
                  <a:cxn ang="0">
                    <a:pos x="794" y="475"/>
                  </a:cxn>
                  <a:cxn ang="0">
                    <a:pos x="805" y="506"/>
                  </a:cxn>
                  <a:cxn ang="0">
                    <a:pos x="815" y="548"/>
                  </a:cxn>
                  <a:cxn ang="0">
                    <a:pos x="815" y="589"/>
                  </a:cxn>
                  <a:cxn ang="0">
                    <a:pos x="815" y="630"/>
                  </a:cxn>
                  <a:cxn ang="0">
                    <a:pos x="805" y="662"/>
                  </a:cxn>
                  <a:cxn ang="0">
                    <a:pos x="794" y="662"/>
                  </a:cxn>
                  <a:cxn ang="0">
                    <a:pos x="753" y="651"/>
                  </a:cxn>
                  <a:cxn ang="0">
                    <a:pos x="712" y="641"/>
                  </a:cxn>
                  <a:cxn ang="0">
                    <a:pos x="680" y="630"/>
                  </a:cxn>
                  <a:cxn ang="0">
                    <a:pos x="650" y="610"/>
                  </a:cxn>
                  <a:cxn ang="0">
                    <a:pos x="608" y="600"/>
                  </a:cxn>
                  <a:cxn ang="0">
                    <a:pos x="577" y="579"/>
                  </a:cxn>
                  <a:cxn ang="0">
                    <a:pos x="547" y="568"/>
                  </a:cxn>
                  <a:cxn ang="0">
                    <a:pos x="505" y="548"/>
                  </a:cxn>
                  <a:cxn ang="0">
                    <a:pos x="474" y="527"/>
                  </a:cxn>
                  <a:cxn ang="0">
                    <a:pos x="443" y="506"/>
                  </a:cxn>
                  <a:cxn ang="0">
                    <a:pos x="412" y="486"/>
                  </a:cxn>
                  <a:cxn ang="0">
                    <a:pos x="382" y="465"/>
                  </a:cxn>
                  <a:cxn ang="0">
                    <a:pos x="350" y="444"/>
                  </a:cxn>
                  <a:cxn ang="0">
                    <a:pos x="319" y="413"/>
                  </a:cxn>
                  <a:cxn ang="0">
                    <a:pos x="288" y="392"/>
                  </a:cxn>
                  <a:cxn ang="0">
                    <a:pos x="257" y="362"/>
                  </a:cxn>
                  <a:cxn ang="0">
                    <a:pos x="226" y="341"/>
                  </a:cxn>
                  <a:cxn ang="0">
                    <a:pos x="206" y="310"/>
                  </a:cxn>
                  <a:cxn ang="0">
                    <a:pos x="174" y="279"/>
                  </a:cxn>
                  <a:cxn ang="0">
                    <a:pos x="154" y="248"/>
                  </a:cxn>
                  <a:cxn ang="0">
                    <a:pos x="123" y="218"/>
                  </a:cxn>
                  <a:cxn ang="0">
                    <a:pos x="103" y="186"/>
                  </a:cxn>
                  <a:cxn ang="0">
                    <a:pos x="71" y="156"/>
                  </a:cxn>
                  <a:cxn ang="0">
                    <a:pos x="51" y="124"/>
                  </a:cxn>
                  <a:cxn ang="0">
                    <a:pos x="30" y="93"/>
                  </a:cxn>
                  <a:cxn ang="0">
                    <a:pos x="9" y="62"/>
                  </a:cxn>
                  <a:cxn ang="0">
                    <a:pos x="0" y="42"/>
                  </a:cxn>
                  <a:cxn ang="0">
                    <a:pos x="41" y="31"/>
                  </a:cxn>
                  <a:cxn ang="0">
                    <a:pos x="71" y="21"/>
                  </a:cxn>
                  <a:cxn ang="0">
                    <a:pos x="112" y="10"/>
                  </a:cxn>
                  <a:cxn ang="0">
                    <a:pos x="144" y="0"/>
                  </a:cxn>
                  <a:cxn ang="0">
                    <a:pos x="185" y="0"/>
                  </a:cxn>
                  <a:cxn ang="0">
                    <a:pos x="216" y="0"/>
                  </a:cxn>
                  <a:cxn ang="0">
                    <a:pos x="257" y="0"/>
                  </a:cxn>
                  <a:cxn ang="0">
                    <a:pos x="288" y="0"/>
                  </a:cxn>
                  <a:cxn ang="0">
                    <a:pos x="329" y="10"/>
                  </a:cxn>
                  <a:cxn ang="0">
                    <a:pos x="361" y="21"/>
                  </a:cxn>
                  <a:cxn ang="0">
                    <a:pos x="391" y="31"/>
                  </a:cxn>
                  <a:cxn ang="0">
                    <a:pos x="423" y="42"/>
                  </a:cxn>
                  <a:cxn ang="0">
                    <a:pos x="453" y="51"/>
                  </a:cxn>
                  <a:cxn ang="0">
                    <a:pos x="485" y="72"/>
                  </a:cxn>
                  <a:cxn ang="0">
                    <a:pos x="515" y="93"/>
                  </a:cxn>
                  <a:cxn ang="0">
                    <a:pos x="547" y="113"/>
                  </a:cxn>
                  <a:cxn ang="0">
                    <a:pos x="577" y="135"/>
                  </a:cxn>
                  <a:cxn ang="0">
                    <a:pos x="608" y="165"/>
                  </a:cxn>
                  <a:cxn ang="0">
                    <a:pos x="629" y="186"/>
                  </a:cxn>
                  <a:cxn ang="0">
                    <a:pos x="650" y="218"/>
                  </a:cxn>
                  <a:cxn ang="0">
                    <a:pos x="680" y="248"/>
                  </a:cxn>
                  <a:cxn ang="0">
                    <a:pos x="691" y="269"/>
                  </a:cxn>
                </a:cxnLst>
                <a:rect l="0" t="0" r="r" b="b"/>
                <a:pathLst>
                  <a:path w="815" h="662">
                    <a:moveTo>
                      <a:pt x="691" y="269"/>
                    </a:moveTo>
                    <a:lnTo>
                      <a:pt x="702" y="289"/>
                    </a:lnTo>
                    <a:lnTo>
                      <a:pt x="712" y="300"/>
                    </a:lnTo>
                    <a:lnTo>
                      <a:pt x="722" y="321"/>
                    </a:lnTo>
                    <a:lnTo>
                      <a:pt x="732" y="341"/>
                    </a:lnTo>
                    <a:lnTo>
                      <a:pt x="743" y="362"/>
                    </a:lnTo>
                    <a:lnTo>
                      <a:pt x="753" y="372"/>
                    </a:lnTo>
                    <a:lnTo>
                      <a:pt x="753" y="392"/>
                    </a:lnTo>
                    <a:lnTo>
                      <a:pt x="764" y="413"/>
                    </a:lnTo>
                    <a:lnTo>
                      <a:pt x="773" y="434"/>
                    </a:lnTo>
                    <a:lnTo>
                      <a:pt x="784" y="454"/>
                    </a:lnTo>
                    <a:lnTo>
                      <a:pt x="794" y="475"/>
                    </a:lnTo>
                    <a:lnTo>
                      <a:pt x="794" y="486"/>
                    </a:lnTo>
                    <a:lnTo>
                      <a:pt x="805" y="506"/>
                    </a:lnTo>
                    <a:lnTo>
                      <a:pt x="805" y="527"/>
                    </a:lnTo>
                    <a:lnTo>
                      <a:pt x="815" y="548"/>
                    </a:lnTo>
                    <a:lnTo>
                      <a:pt x="815" y="568"/>
                    </a:lnTo>
                    <a:lnTo>
                      <a:pt x="815" y="589"/>
                    </a:lnTo>
                    <a:lnTo>
                      <a:pt x="815" y="610"/>
                    </a:lnTo>
                    <a:lnTo>
                      <a:pt x="815" y="630"/>
                    </a:lnTo>
                    <a:lnTo>
                      <a:pt x="815" y="651"/>
                    </a:lnTo>
                    <a:lnTo>
                      <a:pt x="805" y="662"/>
                    </a:lnTo>
                    <a:lnTo>
                      <a:pt x="805" y="662"/>
                    </a:lnTo>
                    <a:lnTo>
                      <a:pt x="794" y="662"/>
                    </a:lnTo>
                    <a:lnTo>
                      <a:pt x="773" y="651"/>
                    </a:lnTo>
                    <a:lnTo>
                      <a:pt x="753" y="651"/>
                    </a:lnTo>
                    <a:lnTo>
                      <a:pt x="732" y="641"/>
                    </a:lnTo>
                    <a:lnTo>
                      <a:pt x="712" y="641"/>
                    </a:lnTo>
                    <a:lnTo>
                      <a:pt x="702" y="630"/>
                    </a:lnTo>
                    <a:lnTo>
                      <a:pt x="680" y="630"/>
                    </a:lnTo>
                    <a:lnTo>
                      <a:pt x="659" y="620"/>
                    </a:lnTo>
                    <a:lnTo>
                      <a:pt x="650" y="610"/>
                    </a:lnTo>
                    <a:lnTo>
                      <a:pt x="629" y="610"/>
                    </a:lnTo>
                    <a:lnTo>
                      <a:pt x="608" y="600"/>
                    </a:lnTo>
                    <a:lnTo>
                      <a:pt x="588" y="589"/>
                    </a:lnTo>
                    <a:lnTo>
                      <a:pt x="577" y="579"/>
                    </a:lnTo>
                    <a:lnTo>
                      <a:pt x="556" y="579"/>
                    </a:lnTo>
                    <a:lnTo>
                      <a:pt x="547" y="568"/>
                    </a:lnTo>
                    <a:lnTo>
                      <a:pt x="526" y="559"/>
                    </a:lnTo>
                    <a:lnTo>
                      <a:pt x="505" y="548"/>
                    </a:lnTo>
                    <a:lnTo>
                      <a:pt x="494" y="538"/>
                    </a:lnTo>
                    <a:lnTo>
                      <a:pt x="474" y="527"/>
                    </a:lnTo>
                    <a:lnTo>
                      <a:pt x="453" y="516"/>
                    </a:lnTo>
                    <a:lnTo>
                      <a:pt x="443" y="506"/>
                    </a:lnTo>
                    <a:lnTo>
                      <a:pt x="423" y="496"/>
                    </a:lnTo>
                    <a:lnTo>
                      <a:pt x="412" y="486"/>
                    </a:lnTo>
                    <a:lnTo>
                      <a:pt x="391" y="475"/>
                    </a:lnTo>
                    <a:lnTo>
                      <a:pt x="382" y="465"/>
                    </a:lnTo>
                    <a:lnTo>
                      <a:pt x="361" y="454"/>
                    </a:lnTo>
                    <a:lnTo>
                      <a:pt x="350" y="444"/>
                    </a:lnTo>
                    <a:lnTo>
                      <a:pt x="329" y="424"/>
                    </a:lnTo>
                    <a:lnTo>
                      <a:pt x="319" y="413"/>
                    </a:lnTo>
                    <a:lnTo>
                      <a:pt x="298" y="403"/>
                    </a:lnTo>
                    <a:lnTo>
                      <a:pt x="288" y="392"/>
                    </a:lnTo>
                    <a:lnTo>
                      <a:pt x="268" y="383"/>
                    </a:lnTo>
                    <a:lnTo>
                      <a:pt x="257" y="362"/>
                    </a:lnTo>
                    <a:lnTo>
                      <a:pt x="247" y="351"/>
                    </a:lnTo>
                    <a:lnTo>
                      <a:pt x="226" y="341"/>
                    </a:lnTo>
                    <a:lnTo>
                      <a:pt x="216" y="321"/>
                    </a:lnTo>
                    <a:lnTo>
                      <a:pt x="206" y="310"/>
                    </a:lnTo>
                    <a:lnTo>
                      <a:pt x="185" y="300"/>
                    </a:lnTo>
                    <a:lnTo>
                      <a:pt x="174" y="279"/>
                    </a:lnTo>
                    <a:lnTo>
                      <a:pt x="165" y="269"/>
                    </a:lnTo>
                    <a:lnTo>
                      <a:pt x="154" y="248"/>
                    </a:lnTo>
                    <a:lnTo>
                      <a:pt x="133" y="238"/>
                    </a:lnTo>
                    <a:lnTo>
                      <a:pt x="123" y="218"/>
                    </a:lnTo>
                    <a:lnTo>
                      <a:pt x="112" y="207"/>
                    </a:lnTo>
                    <a:lnTo>
                      <a:pt x="103" y="186"/>
                    </a:lnTo>
                    <a:lnTo>
                      <a:pt x="92" y="176"/>
                    </a:lnTo>
                    <a:lnTo>
                      <a:pt x="71" y="156"/>
                    </a:lnTo>
                    <a:lnTo>
                      <a:pt x="61" y="145"/>
                    </a:lnTo>
                    <a:lnTo>
                      <a:pt x="51" y="124"/>
                    </a:lnTo>
                    <a:lnTo>
                      <a:pt x="41" y="113"/>
                    </a:lnTo>
                    <a:lnTo>
                      <a:pt x="30" y="93"/>
                    </a:lnTo>
                    <a:lnTo>
                      <a:pt x="20" y="72"/>
                    </a:lnTo>
                    <a:lnTo>
                      <a:pt x="9" y="6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20" y="31"/>
                    </a:lnTo>
                    <a:lnTo>
                      <a:pt x="41" y="31"/>
                    </a:lnTo>
                    <a:lnTo>
                      <a:pt x="61" y="21"/>
                    </a:lnTo>
                    <a:lnTo>
                      <a:pt x="71" y="21"/>
                    </a:lnTo>
                    <a:lnTo>
                      <a:pt x="92" y="10"/>
                    </a:lnTo>
                    <a:lnTo>
                      <a:pt x="112" y="10"/>
                    </a:lnTo>
                    <a:lnTo>
                      <a:pt x="133" y="0"/>
                    </a:lnTo>
                    <a:lnTo>
                      <a:pt x="144" y="0"/>
                    </a:lnTo>
                    <a:lnTo>
                      <a:pt x="165" y="0"/>
                    </a:lnTo>
                    <a:lnTo>
                      <a:pt x="185" y="0"/>
                    </a:lnTo>
                    <a:lnTo>
                      <a:pt x="206" y="0"/>
                    </a:lnTo>
                    <a:lnTo>
                      <a:pt x="216" y="0"/>
                    </a:lnTo>
                    <a:lnTo>
                      <a:pt x="236" y="0"/>
                    </a:lnTo>
                    <a:lnTo>
                      <a:pt x="257" y="0"/>
                    </a:lnTo>
                    <a:lnTo>
                      <a:pt x="268" y="0"/>
                    </a:lnTo>
                    <a:lnTo>
                      <a:pt x="288" y="0"/>
                    </a:lnTo>
                    <a:lnTo>
                      <a:pt x="309" y="10"/>
                    </a:lnTo>
                    <a:lnTo>
                      <a:pt x="329" y="10"/>
                    </a:lnTo>
                    <a:lnTo>
                      <a:pt x="340" y="10"/>
                    </a:lnTo>
                    <a:lnTo>
                      <a:pt x="361" y="21"/>
                    </a:lnTo>
                    <a:lnTo>
                      <a:pt x="371" y="21"/>
                    </a:lnTo>
                    <a:lnTo>
                      <a:pt x="391" y="31"/>
                    </a:lnTo>
                    <a:lnTo>
                      <a:pt x="412" y="31"/>
                    </a:lnTo>
                    <a:lnTo>
                      <a:pt x="423" y="42"/>
                    </a:lnTo>
                    <a:lnTo>
                      <a:pt x="443" y="51"/>
                    </a:lnTo>
                    <a:lnTo>
                      <a:pt x="453" y="51"/>
                    </a:lnTo>
                    <a:lnTo>
                      <a:pt x="474" y="62"/>
                    </a:lnTo>
                    <a:lnTo>
                      <a:pt x="485" y="72"/>
                    </a:lnTo>
                    <a:lnTo>
                      <a:pt x="505" y="83"/>
                    </a:lnTo>
                    <a:lnTo>
                      <a:pt x="515" y="93"/>
                    </a:lnTo>
                    <a:lnTo>
                      <a:pt x="536" y="104"/>
                    </a:lnTo>
                    <a:lnTo>
                      <a:pt x="547" y="113"/>
                    </a:lnTo>
                    <a:lnTo>
                      <a:pt x="567" y="124"/>
                    </a:lnTo>
                    <a:lnTo>
                      <a:pt x="577" y="135"/>
                    </a:lnTo>
                    <a:lnTo>
                      <a:pt x="588" y="156"/>
                    </a:lnTo>
                    <a:lnTo>
                      <a:pt x="608" y="165"/>
                    </a:lnTo>
                    <a:lnTo>
                      <a:pt x="618" y="176"/>
                    </a:lnTo>
                    <a:lnTo>
                      <a:pt x="629" y="186"/>
                    </a:lnTo>
                    <a:lnTo>
                      <a:pt x="639" y="207"/>
                    </a:lnTo>
                    <a:lnTo>
                      <a:pt x="650" y="218"/>
                    </a:lnTo>
                    <a:lnTo>
                      <a:pt x="670" y="238"/>
                    </a:lnTo>
                    <a:lnTo>
                      <a:pt x="680" y="248"/>
                    </a:lnTo>
                    <a:lnTo>
                      <a:pt x="691" y="269"/>
                    </a:lnTo>
                    <a:lnTo>
                      <a:pt x="691" y="269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55" name="Freeform 55"/>
              <p:cNvSpPr>
                <a:spLocks/>
              </p:cNvSpPr>
              <p:nvPr/>
            </p:nvSpPr>
            <p:spPr bwMode="auto">
              <a:xfrm>
                <a:off x="2350" y="3122"/>
                <a:ext cx="148" cy="261"/>
              </a:xfrm>
              <a:custGeom>
                <a:avLst/>
                <a:gdLst/>
                <a:ahLst/>
                <a:cxnLst>
                  <a:cxn ang="0">
                    <a:pos x="197" y="20"/>
                  </a:cxn>
                  <a:cxn ang="0">
                    <a:pos x="207" y="52"/>
                  </a:cxn>
                  <a:cxn ang="0">
                    <a:pos x="227" y="82"/>
                  </a:cxn>
                  <a:cxn ang="0">
                    <a:pos x="259" y="114"/>
                  </a:cxn>
                  <a:cxn ang="0">
                    <a:pos x="279" y="144"/>
                  </a:cxn>
                  <a:cxn ang="0">
                    <a:pos x="310" y="165"/>
                  </a:cxn>
                  <a:cxn ang="0">
                    <a:pos x="330" y="196"/>
                  </a:cxn>
                  <a:cxn ang="0">
                    <a:pos x="351" y="226"/>
                  </a:cxn>
                  <a:cxn ang="0">
                    <a:pos x="383" y="258"/>
                  </a:cxn>
                  <a:cxn ang="0">
                    <a:pos x="403" y="288"/>
                  </a:cxn>
                  <a:cxn ang="0">
                    <a:pos x="413" y="320"/>
                  </a:cxn>
                  <a:cxn ang="0">
                    <a:pos x="434" y="350"/>
                  </a:cxn>
                  <a:cxn ang="0">
                    <a:pos x="434" y="382"/>
                  </a:cxn>
                  <a:cxn ang="0">
                    <a:pos x="444" y="412"/>
                  </a:cxn>
                  <a:cxn ang="0">
                    <a:pos x="444" y="434"/>
                  </a:cxn>
                  <a:cxn ang="0">
                    <a:pos x="413" y="464"/>
                  </a:cxn>
                  <a:cxn ang="0">
                    <a:pos x="383" y="496"/>
                  </a:cxn>
                  <a:cxn ang="0">
                    <a:pos x="351" y="516"/>
                  </a:cxn>
                  <a:cxn ang="0">
                    <a:pos x="321" y="547"/>
                  </a:cxn>
                  <a:cxn ang="0">
                    <a:pos x="300" y="578"/>
                  </a:cxn>
                  <a:cxn ang="0">
                    <a:pos x="269" y="609"/>
                  </a:cxn>
                  <a:cxn ang="0">
                    <a:pos x="238" y="640"/>
                  </a:cxn>
                  <a:cxn ang="0">
                    <a:pos x="207" y="661"/>
                  </a:cxn>
                  <a:cxn ang="0">
                    <a:pos x="186" y="691"/>
                  </a:cxn>
                  <a:cxn ang="0">
                    <a:pos x="155" y="723"/>
                  </a:cxn>
                  <a:cxn ang="0">
                    <a:pos x="124" y="743"/>
                  </a:cxn>
                  <a:cxn ang="0">
                    <a:pos x="93" y="764"/>
                  </a:cxn>
                  <a:cxn ang="0">
                    <a:pos x="72" y="785"/>
                  </a:cxn>
                  <a:cxn ang="0">
                    <a:pos x="51" y="743"/>
                  </a:cxn>
                  <a:cxn ang="0">
                    <a:pos x="42" y="712"/>
                  </a:cxn>
                  <a:cxn ang="0">
                    <a:pos x="21" y="681"/>
                  </a:cxn>
                  <a:cxn ang="0">
                    <a:pos x="10" y="650"/>
                  </a:cxn>
                  <a:cxn ang="0">
                    <a:pos x="0" y="609"/>
                  </a:cxn>
                  <a:cxn ang="0">
                    <a:pos x="0" y="578"/>
                  </a:cxn>
                  <a:cxn ang="0">
                    <a:pos x="0" y="537"/>
                  </a:cxn>
                  <a:cxn ang="0">
                    <a:pos x="0" y="506"/>
                  </a:cxn>
                  <a:cxn ang="0">
                    <a:pos x="0" y="464"/>
                  </a:cxn>
                  <a:cxn ang="0">
                    <a:pos x="0" y="434"/>
                  </a:cxn>
                  <a:cxn ang="0">
                    <a:pos x="10" y="392"/>
                  </a:cxn>
                  <a:cxn ang="0">
                    <a:pos x="21" y="361"/>
                  </a:cxn>
                  <a:cxn ang="0">
                    <a:pos x="21" y="320"/>
                  </a:cxn>
                  <a:cxn ang="0">
                    <a:pos x="31" y="288"/>
                  </a:cxn>
                  <a:cxn ang="0">
                    <a:pos x="42" y="247"/>
                  </a:cxn>
                  <a:cxn ang="0">
                    <a:pos x="62" y="217"/>
                  </a:cxn>
                  <a:cxn ang="0">
                    <a:pos x="72" y="185"/>
                  </a:cxn>
                  <a:cxn ang="0">
                    <a:pos x="83" y="144"/>
                  </a:cxn>
                  <a:cxn ang="0">
                    <a:pos x="93" y="114"/>
                  </a:cxn>
                  <a:cxn ang="0">
                    <a:pos x="104" y="82"/>
                  </a:cxn>
                  <a:cxn ang="0">
                    <a:pos x="113" y="41"/>
                  </a:cxn>
                  <a:cxn ang="0">
                    <a:pos x="124" y="9"/>
                  </a:cxn>
                  <a:cxn ang="0">
                    <a:pos x="134" y="0"/>
                  </a:cxn>
                  <a:cxn ang="0">
                    <a:pos x="176" y="0"/>
                  </a:cxn>
                  <a:cxn ang="0">
                    <a:pos x="186" y="9"/>
                  </a:cxn>
                </a:cxnLst>
                <a:rect l="0" t="0" r="r" b="b"/>
                <a:pathLst>
                  <a:path w="444" h="785">
                    <a:moveTo>
                      <a:pt x="186" y="9"/>
                    </a:moveTo>
                    <a:lnTo>
                      <a:pt x="197" y="20"/>
                    </a:lnTo>
                    <a:lnTo>
                      <a:pt x="197" y="41"/>
                    </a:lnTo>
                    <a:lnTo>
                      <a:pt x="207" y="52"/>
                    </a:lnTo>
                    <a:lnTo>
                      <a:pt x="218" y="72"/>
                    </a:lnTo>
                    <a:lnTo>
                      <a:pt x="227" y="82"/>
                    </a:lnTo>
                    <a:lnTo>
                      <a:pt x="238" y="103"/>
                    </a:lnTo>
                    <a:lnTo>
                      <a:pt x="259" y="114"/>
                    </a:lnTo>
                    <a:lnTo>
                      <a:pt x="269" y="123"/>
                    </a:lnTo>
                    <a:lnTo>
                      <a:pt x="279" y="144"/>
                    </a:lnTo>
                    <a:lnTo>
                      <a:pt x="289" y="155"/>
                    </a:lnTo>
                    <a:lnTo>
                      <a:pt x="310" y="165"/>
                    </a:lnTo>
                    <a:lnTo>
                      <a:pt x="321" y="185"/>
                    </a:lnTo>
                    <a:lnTo>
                      <a:pt x="330" y="196"/>
                    </a:lnTo>
                    <a:lnTo>
                      <a:pt x="341" y="217"/>
                    </a:lnTo>
                    <a:lnTo>
                      <a:pt x="351" y="226"/>
                    </a:lnTo>
                    <a:lnTo>
                      <a:pt x="372" y="237"/>
                    </a:lnTo>
                    <a:lnTo>
                      <a:pt x="383" y="258"/>
                    </a:lnTo>
                    <a:lnTo>
                      <a:pt x="392" y="268"/>
                    </a:lnTo>
                    <a:lnTo>
                      <a:pt x="403" y="288"/>
                    </a:lnTo>
                    <a:lnTo>
                      <a:pt x="413" y="299"/>
                    </a:lnTo>
                    <a:lnTo>
                      <a:pt x="413" y="320"/>
                    </a:lnTo>
                    <a:lnTo>
                      <a:pt x="424" y="330"/>
                    </a:lnTo>
                    <a:lnTo>
                      <a:pt x="434" y="350"/>
                    </a:lnTo>
                    <a:lnTo>
                      <a:pt x="434" y="361"/>
                    </a:lnTo>
                    <a:lnTo>
                      <a:pt x="434" y="382"/>
                    </a:lnTo>
                    <a:lnTo>
                      <a:pt x="444" y="402"/>
                    </a:lnTo>
                    <a:lnTo>
                      <a:pt x="444" y="412"/>
                    </a:lnTo>
                    <a:lnTo>
                      <a:pt x="444" y="434"/>
                    </a:lnTo>
                    <a:lnTo>
                      <a:pt x="444" y="434"/>
                    </a:lnTo>
                    <a:lnTo>
                      <a:pt x="424" y="444"/>
                    </a:lnTo>
                    <a:lnTo>
                      <a:pt x="413" y="464"/>
                    </a:lnTo>
                    <a:lnTo>
                      <a:pt x="392" y="475"/>
                    </a:lnTo>
                    <a:lnTo>
                      <a:pt x="383" y="496"/>
                    </a:lnTo>
                    <a:lnTo>
                      <a:pt x="372" y="506"/>
                    </a:lnTo>
                    <a:lnTo>
                      <a:pt x="351" y="516"/>
                    </a:lnTo>
                    <a:lnTo>
                      <a:pt x="341" y="537"/>
                    </a:lnTo>
                    <a:lnTo>
                      <a:pt x="321" y="547"/>
                    </a:lnTo>
                    <a:lnTo>
                      <a:pt x="310" y="567"/>
                    </a:lnTo>
                    <a:lnTo>
                      <a:pt x="300" y="578"/>
                    </a:lnTo>
                    <a:lnTo>
                      <a:pt x="279" y="588"/>
                    </a:lnTo>
                    <a:lnTo>
                      <a:pt x="269" y="609"/>
                    </a:lnTo>
                    <a:lnTo>
                      <a:pt x="259" y="620"/>
                    </a:lnTo>
                    <a:lnTo>
                      <a:pt x="238" y="640"/>
                    </a:lnTo>
                    <a:lnTo>
                      <a:pt x="227" y="650"/>
                    </a:lnTo>
                    <a:lnTo>
                      <a:pt x="207" y="661"/>
                    </a:lnTo>
                    <a:lnTo>
                      <a:pt x="197" y="681"/>
                    </a:lnTo>
                    <a:lnTo>
                      <a:pt x="186" y="691"/>
                    </a:lnTo>
                    <a:lnTo>
                      <a:pt x="165" y="702"/>
                    </a:lnTo>
                    <a:lnTo>
                      <a:pt x="155" y="723"/>
                    </a:lnTo>
                    <a:lnTo>
                      <a:pt x="134" y="733"/>
                    </a:lnTo>
                    <a:lnTo>
                      <a:pt x="124" y="743"/>
                    </a:lnTo>
                    <a:lnTo>
                      <a:pt x="104" y="753"/>
                    </a:lnTo>
                    <a:lnTo>
                      <a:pt x="93" y="764"/>
                    </a:lnTo>
                    <a:lnTo>
                      <a:pt x="72" y="785"/>
                    </a:lnTo>
                    <a:lnTo>
                      <a:pt x="72" y="785"/>
                    </a:lnTo>
                    <a:lnTo>
                      <a:pt x="62" y="764"/>
                    </a:lnTo>
                    <a:lnTo>
                      <a:pt x="51" y="743"/>
                    </a:lnTo>
                    <a:lnTo>
                      <a:pt x="42" y="733"/>
                    </a:lnTo>
                    <a:lnTo>
                      <a:pt x="42" y="712"/>
                    </a:lnTo>
                    <a:lnTo>
                      <a:pt x="31" y="702"/>
                    </a:lnTo>
                    <a:lnTo>
                      <a:pt x="21" y="681"/>
                    </a:lnTo>
                    <a:lnTo>
                      <a:pt x="21" y="661"/>
                    </a:lnTo>
                    <a:lnTo>
                      <a:pt x="10" y="650"/>
                    </a:lnTo>
                    <a:lnTo>
                      <a:pt x="10" y="629"/>
                    </a:lnTo>
                    <a:lnTo>
                      <a:pt x="0" y="609"/>
                    </a:lnTo>
                    <a:lnTo>
                      <a:pt x="0" y="588"/>
                    </a:lnTo>
                    <a:lnTo>
                      <a:pt x="0" y="578"/>
                    </a:lnTo>
                    <a:lnTo>
                      <a:pt x="0" y="558"/>
                    </a:lnTo>
                    <a:lnTo>
                      <a:pt x="0" y="537"/>
                    </a:lnTo>
                    <a:lnTo>
                      <a:pt x="0" y="526"/>
                    </a:lnTo>
                    <a:lnTo>
                      <a:pt x="0" y="506"/>
                    </a:lnTo>
                    <a:lnTo>
                      <a:pt x="0" y="485"/>
                    </a:lnTo>
                    <a:lnTo>
                      <a:pt x="0" y="464"/>
                    </a:lnTo>
                    <a:lnTo>
                      <a:pt x="0" y="455"/>
                    </a:lnTo>
                    <a:lnTo>
                      <a:pt x="0" y="434"/>
                    </a:lnTo>
                    <a:lnTo>
                      <a:pt x="10" y="412"/>
                    </a:lnTo>
                    <a:lnTo>
                      <a:pt x="10" y="392"/>
                    </a:lnTo>
                    <a:lnTo>
                      <a:pt x="10" y="382"/>
                    </a:lnTo>
                    <a:lnTo>
                      <a:pt x="21" y="361"/>
                    </a:lnTo>
                    <a:lnTo>
                      <a:pt x="21" y="340"/>
                    </a:lnTo>
                    <a:lnTo>
                      <a:pt x="21" y="320"/>
                    </a:lnTo>
                    <a:lnTo>
                      <a:pt x="31" y="309"/>
                    </a:lnTo>
                    <a:lnTo>
                      <a:pt x="31" y="288"/>
                    </a:lnTo>
                    <a:lnTo>
                      <a:pt x="42" y="268"/>
                    </a:lnTo>
                    <a:lnTo>
                      <a:pt x="42" y="247"/>
                    </a:lnTo>
                    <a:lnTo>
                      <a:pt x="51" y="237"/>
                    </a:lnTo>
                    <a:lnTo>
                      <a:pt x="62" y="217"/>
                    </a:lnTo>
                    <a:lnTo>
                      <a:pt x="62" y="196"/>
                    </a:lnTo>
                    <a:lnTo>
                      <a:pt x="72" y="185"/>
                    </a:lnTo>
                    <a:lnTo>
                      <a:pt x="72" y="165"/>
                    </a:lnTo>
                    <a:lnTo>
                      <a:pt x="83" y="144"/>
                    </a:lnTo>
                    <a:lnTo>
                      <a:pt x="83" y="123"/>
                    </a:lnTo>
                    <a:lnTo>
                      <a:pt x="93" y="114"/>
                    </a:lnTo>
                    <a:lnTo>
                      <a:pt x="104" y="93"/>
                    </a:lnTo>
                    <a:lnTo>
                      <a:pt x="104" y="82"/>
                    </a:lnTo>
                    <a:lnTo>
                      <a:pt x="113" y="61"/>
                    </a:lnTo>
                    <a:lnTo>
                      <a:pt x="113" y="41"/>
                    </a:lnTo>
                    <a:lnTo>
                      <a:pt x="124" y="31"/>
                    </a:lnTo>
                    <a:lnTo>
                      <a:pt x="124" y="9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45" y="0"/>
                    </a:lnTo>
                    <a:lnTo>
                      <a:pt x="176" y="0"/>
                    </a:lnTo>
                    <a:lnTo>
                      <a:pt x="186" y="9"/>
                    </a:lnTo>
                    <a:lnTo>
                      <a:pt x="186" y="9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56" name="Freeform 56"/>
              <p:cNvSpPr>
                <a:spLocks/>
              </p:cNvSpPr>
              <p:nvPr/>
            </p:nvSpPr>
            <p:spPr bwMode="auto">
              <a:xfrm>
                <a:off x="2391" y="3290"/>
                <a:ext cx="293" cy="159"/>
              </a:xfrm>
              <a:custGeom>
                <a:avLst/>
                <a:gdLst/>
                <a:ahLst/>
                <a:cxnLst>
                  <a:cxn ang="0">
                    <a:pos x="878" y="144"/>
                  </a:cxn>
                  <a:cxn ang="0">
                    <a:pos x="867" y="185"/>
                  </a:cxn>
                  <a:cxn ang="0">
                    <a:pos x="847" y="217"/>
                  </a:cxn>
                  <a:cxn ang="0">
                    <a:pos x="826" y="247"/>
                  </a:cxn>
                  <a:cxn ang="0">
                    <a:pos x="806" y="279"/>
                  </a:cxn>
                  <a:cxn ang="0">
                    <a:pos x="774" y="299"/>
                  </a:cxn>
                  <a:cxn ang="0">
                    <a:pos x="753" y="331"/>
                  </a:cxn>
                  <a:cxn ang="0">
                    <a:pos x="723" y="351"/>
                  </a:cxn>
                  <a:cxn ang="0">
                    <a:pos x="692" y="372"/>
                  </a:cxn>
                  <a:cxn ang="0">
                    <a:pos x="661" y="393"/>
                  </a:cxn>
                  <a:cxn ang="0">
                    <a:pos x="630" y="402"/>
                  </a:cxn>
                  <a:cxn ang="0">
                    <a:pos x="588" y="413"/>
                  </a:cxn>
                  <a:cxn ang="0">
                    <a:pos x="558" y="434"/>
                  </a:cxn>
                  <a:cxn ang="0">
                    <a:pos x="517" y="444"/>
                  </a:cxn>
                  <a:cxn ang="0">
                    <a:pos x="485" y="455"/>
                  </a:cxn>
                  <a:cxn ang="0">
                    <a:pos x="444" y="455"/>
                  </a:cxn>
                  <a:cxn ang="0">
                    <a:pos x="413" y="464"/>
                  </a:cxn>
                  <a:cxn ang="0">
                    <a:pos x="371" y="475"/>
                  </a:cxn>
                  <a:cxn ang="0">
                    <a:pos x="362" y="475"/>
                  </a:cxn>
                  <a:cxn ang="0">
                    <a:pos x="310" y="475"/>
                  </a:cxn>
                  <a:cxn ang="0">
                    <a:pos x="268" y="464"/>
                  </a:cxn>
                  <a:cxn ang="0">
                    <a:pos x="238" y="455"/>
                  </a:cxn>
                  <a:cxn ang="0">
                    <a:pos x="197" y="444"/>
                  </a:cxn>
                  <a:cxn ang="0">
                    <a:pos x="155" y="423"/>
                  </a:cxn>
                  <a:cxn ang="0">
                    <a:pos x="124" y="413"/>
                  </a:cxn>
                  <a:cxn ang="0">
                    <a:pos x="83" y="393"/>
                  </a:cxn>
                  <a:cxn ang="0">
                    <a:pos x="52" y="372"/>
                  </a:cxn>
                  <a:cxn ang="0">
                    <a:pos x="21" y="341"/>
                  </a:cxn>
                  <a:cxn ang="0">
                    <a:pos x="0" y="331"/>
                  </a:cxn>
                  <a:cxn ang="0">
                    <a:pos x="21" y="299"/>
                  </a:cxn>
                  <a:cxn ang="0">
                    <a:pos x="52" y="268"/>
                  </a:cxn>
                  <a:cxn ang="0">
                    <a:pos x="83" y="237"/>
                  </a:cxn>
                  <a:cxn ang="0">
                    <a:pos x="103" y="217"/>
                  </a:cxn>
                  <a:cxn ang="0">
                    <a:pos x="135" y="185"/>
                  </a:cxn>
                  <a:cxn ang="0">
                    <a:pos x="165" y="165"/>
                  </a:cxn>
                  <a:cxn ang="0">
                    <a:pos x="197" y="134"/>
                  </a:cxn>
                  <a:cxn ang="0">
                    <a:pos x="238" y="114"/>
                  </a:cxn>
                  <a:cxn ang="0">
                    <a:pos x="268" y="93"/>
                  </a:cxn>
                  <a:cxn ang="0">
                    <a:pos x="300" y="72"/>
                  </a:cxn>
                  <a:cxn ang="0">
                    <a:pos x="330" y="52"/>
                  </a:cxn>
                  <a:cxn ang="0">
                    <a:pos x="371" y="31"/>
                  </a:cxn>
                  <a:cxn ang="0">
                    <a:pos x="403" y="10"/>
                  </a:cxn>
                  <a:cxn ang="0">
                    <a:pos x="434" y="0"/>
                  </a:cxn>
                  <a:cxn ang="0">
                    <a:pos x="455" y="0"/>
                  </a:cxn>
                  <a:cxn ang="0">
                    <a:pos x="496" y="10"/>
                  </a:cxn>
                  <a:cxn ang="0">
                    <a:pos x="537" y="20"/>
                  </a:cxn>
                  <a:cxn ang="0">
                    <a:pos x="579" y="20"/>
                  </a:cxn>
                  <a:cxn ang="0">
                    <a:pos x="620" y="31"/>
                  </a:cxn>
                  <a:cxn ang="0">
                    <a:pos x="661" y="41"/>
                  </a:cxn>
                  <a:cxn ang="0">
                    <a:pos x="692" y="52"/>
                  </a:cxn>
                  <a:cxn ang="0">
                    <a:pos x="733" y="61"/>
                  </a:cxn>
                  <a:cxn ang="0">
                    <a:pos x="774" y="72"/>
                  </a:cxn>
                  <a:cxn ang="0">
                    <a:pos x="806" y="93"/>
                  </a:cxn>
                  <a:cxn ang="0">
                    <a:pos x="847" y="103"/>
                  </a:cxn>
                  <a:cxn ang="0">
                    <a:pos x="878" y="123"/>
                  </a:cxn>
                </a:cxnLst>
                <a:rect l="0" t="0" r="r" b="b"/>
                <a:pathLst>
                  <a:path w="878" h="475">
                    <a:moveTo>
                      <a:pt x="878" y="123"/>
                    </a:moveTo>
                    <a:lnTo>
                      <a:pt x="878" y="144"/>
                    </a:lnTo>
                    <a:lnTo>
                      <a:pt x="867" y="165"/>
                    </a:lnTo>
                    <a:lnTo>
                      <a:pt x="867" y="185"/>
                    </a:lnTo>
                    <a:lnTo>
                      <a:pt x="858" y="196"/>
                    </a:lnTo>
                    <a:lnTo>
                      <a:pt x="847" y="217"/>
                    </a:lnTo>
                    <a:lnTo>
                      <a:pt x="837" y="227"/>
                    </a:lnTo>
                    <a:lnTo>
                      <a:pt x="826" y="247"/>
                    </a:lnTo>
                    <a:lnTo>
                      <a:pt x="816" y="258"/>
                    </a:lnTo>
                    <a:lnTo>
                      <a:pt x="806" y="279"/>
                    </a:lnTo>
                    <a:lnTo>
                      <a:pt x="796" y="288"/>
                    </a:lnTo>
                    <a:lnTo>
                      <a:pt x="774" y="299"/>
                    </a:lnTo>
                    <a:lnTo>
                      <a:pt x="764" y="320"/>
                    </a:lnTo>
                    <a:lnTo>
                      <a:pt x="753" y="331"/>
                    </a:lnTo>
                    <a:lnTo>
                      <a:pt x="733" y="341"/>
                    </a:lnTo>
                    <a:lnTo>
                      <a:pt x="723" y="351"/>
                    </a:lnTo>
                    <a:lnTo>
                      <a:pt x="712" y="361"/>
                    </a:lnTo>
                    <a:lnTo>
                      <a:pt x="692" y="372"/>
                    </a:lnTo>
                    <a:lnTo>
                      <a:pt x="671" y="382"/>
                    </a:lnTo>
                    <a:lnTo>
                      <a:pt x="661" y="393"/>
                    </a:lnTo>
                    <a:lnTo>
                      <a:pt x="641" y="393"/>
                    </a:lnTo>
                    <a:lnTo>
                      <a:pt x="630" y="402"/>
                    </a:lnTo>
                    <a:lnTo>
                      <a:pt x="609" y="413"/>
                    </a:lnTo>
                    <a:lnTo>
                      <a:pt x="588" y="413"/>
                    </a:lnTo>
                    <a:lnTo>
                      <a:pt x="579" y="423"/>
                    </a:lnTo>
                    <a:lnTo>
                      <a:pt x="558" y="434"/>
                    </a:lnTo>
                    <a:lnTo>
                      <a:pt x="537" y="434"/>
                    </a:lnTo>
                    <a:lnTo>
                      <a:pt x="517" y="444"/>
                    </a:lnTo>
                    <a:lnTo>
                      <a:pt x="506" y="444"/>
                    </a:lnTo>
                    <a:lnTo>
                      <a:pt x="485" y="455"/>
                    </a:lnTo>
                    <a:lnTo>
                      <a:pt x="465" y="455"/>
                    </a:lnTo>
                    <a:lnTo>
                      <a:pt x="444" y="455"/>
                    </a:lnTo>
                    <a:lnTo>
                      <a:pt x="423" y="464"/>
                    </a:lnTo>
                    <a:lnTo>
                      <a:pt x="413" y="464"/>
                    </a:lnTo>
                    <a:lnTo>
                      <a:pt x="392" y="464"/>
                    </a:lnTo>
                    <a:lnTo>
                      <a:pt x="371" y="475"/>
                    </a:lnTo>
                    <a:lnTo>
                      <a:pt x="362" y="475"/>
                    </a:lnTo>
                    <a:lnTo>
                      <a:pt x="362" y="475"/>
                    </a:lnTo>
                    <a:lnTo>
                      <a:pt x="330" y="475"/>
                    </a:lnTo>
                    <a:lnTo>
                      <a:pt x="310" y="475"/>
                    </a:lnTo>
                    <a:lnTo>
                      <a:pt x="289" y="464"/>
                    </a:lnTo>
                    <a:lnTo>
                      <a:pt x="268" y="464"/>
                    </a:lnTo>
                    <a:lnTo>
                      <a:pt x="259" y="464"/>
                    </a:lnTo>
                    <a:lnTo>
                      <a:pt x="238" y="455"/>
                    </a:lnTo>
                    <a:lnTo>
                      <a:pt x="217" y="455"/>
                    </a:lnTo>
                    <a:lnTo>
                      <a:pt x="197" y="444"/>
                    </a:lnTo>
                    <a:lnTo>
                      <a:pt x="176" y="434"/>
                    </a:lnTo>
                    <a:lnTo>
                      <a:pt x="155" y="423"/>
                    </a:lnTo>
                    <a:lnTo>
                      <a:pt x="135" y="423"/>
                    </a:lnTo>
                    <a:lnTo>
                      <a:pt x="124" y="413"/>
                    </a:lnTo>
                    <a:lnTo>
                      <a:pt x="103" y="402"/>
                    </a:lnTo>
                    <a:lnTo>
                      <a:pt x="83" y="393"/>
                    </a:lnTo>
                    <a:lnTo>
                      <a:pt x="73" y="382"/>
                    </a:lnTo>
                    <a:lnTo>
                      <a:pt x="52" y="372"/>
                    </a:lnTo>
                    <a:lnTo>
                      <a:pt x="31" y="361"/>
                    </a:lnTo>
                    <a:lnTo>
                      <a:pt x="21" y="341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10" y="320"/>
                    </a:lnTo>
                    <a:lnTo>
                      <a:pt x="21" y="299"/>
                    </a:lnTo>
                    <a:lnTo>
                      <a:pt x="41" y="288"/>
                    </a:lnTo>
                    <a:lnTo>
                      <a:pt x="52" y="268"/>
                    </a:lnTo>
                    <a:lnTo>
                      <a:pt x="62" y="258"/>
                    </a:lnTo>
                    <a:lnTo>
                      <a:pt x="83" y="237"/>
                    </a:lnTo>
                    <a:lnTo>
                      <a:pt x="94" y="227"/>
                    </a:lnTo>
                    <a:lnTo>
                      <a:pt x="103" y="217"/>
                    </a:lnTo>
                    <a:lnTo>
                      <a:pt x="124" y="196"/>
                    </a:lnTo>
                    <a:lnTo>
                      <a:pt x="135" y="185"/>
                    </a:lnTo>
                    <a:lnTo>
                      <a:pt x="155" y="175"/>
                    </a:lnTo>
                    <a:lnTo>
                      <a:pt x="165" y="165"/>
                    </a:lnTo>
                    <a:lnTo>
                      <a:pt x="186" y="144"/>
                    </a:lnTo>
                    <a:lnTo>
                      <a:pt x="197" y="134"/>
                    </a:lnTo>
                    <a:lnTo>
                      <a:pt x="217" y="123"/>
                    </a:lnTo>
                    <a:lnTo>
                      <a:pt x="238" y="114"/>
                    </a:lnTo>
                    <a:lnTo>
                      <a:pt x="248" y="103"/>
                    </a:lnTo>
                    <a:lnTo>
                      <a:pt x="268" y="93"/>
                    </a:lnTo>
                    <a:lnTo>
                      <a:pt x="279" y="82"/>
                    </a:lnTo>
                    <a:lnTo>
                      <a:pt x="300" y="72"/>
                    </a:lnTo>
                    <a:lnTo>
                      <a:pt x="320" y="61"/>
                    </a:lnTo>
                    <a:lnTo>
                      <a:pt x="330" y="52"/>
                    </a:lnTo>
                    <a:lnTo>
                      <a:pt x="351" y="41"/>
                    </a:lnTo>
                    <a:lnTo>
                      <a:pt x="371" y="31"/>
                    </a:lnTo>
                    <a:lnTo>
                      <a:pt x="382" y="20"/>
                    </a:lnTo>
                    <a:lnTo>
                      <a:pt x="403" y="10"/>
                    </a:lnTo>
                    <a:lnTo>
                      <a:pt x="423" y="1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55" y="0"/>
                    </a:lnTo>
                    <a:lnTo>
                      <a:pt x="476" y="10"/>
                    </a:lnTo>
                    <a:lnTo>
                      <a:pt x="496" y="10"/>
                    </a:lnTo>
                    <a:lnTo>
                      <a:pt x="517" y="10"/>
                    </a:lnTo>
                    <a:lnTo>
                      <a:pt x="537" y="20"/>
                    </a:lnTo>
                    <a:lnTo>
                      <a:pt x="558" y="20"/>
                    </a:lnTo>
                    <a:lnTo>
                      <a:pt x="579" y="20"/>
                    </a:lnTo>
                    <a:lnTo>
                      <a:pt x="599" y="31"/>
                    </a:lnTo>
                    <a:lnTo>
                      <a:pt x="620" y="31"/>
                    </a:lnTo>
                    <a:lnTo>
                      <a:pt x="641" y="41"/>
                    </a:lnTo>
                    <a:lnTo>
                      <a:pt x="661" y="41"/>
                    </a:lnTo>
                    <a:lnTo>
                      <a:pt x="671" y="52"/>
                    </a:lnTo>
                    <a:lnTo>
                      <a:pt x="692" y="52"/>
                    </a:lnTo>
                    <a:lnTo>
                      <a:pt x="712" y="61"/>
                    </a:lnTo>
                    <a:lnTo>
                      <a:pt x="733" y="61"/>
                    </a:lnTo>
                    <a:lnTo>
                      <a:pt x="753" y="72"/>
                    </a:lnTo>
                    <a:lnTo>
                      <a:pt x="774" y="72"/>
                    </a:lnTo>
                    <a:lnTo>
                      <a:pt x="785" y="82"/>
                    </a:lnTo>
                    <a:lnTo>
                      <a:pt x="806" y="93"/>
                    </a:lnTo>
                    <a:lnTo>
                      <a:pt x="826" y="103"/>
                    </a:lnTo>
                    <a:lnTo>
                      <a:pt x="847" y="103"/>
                    </a:lnTo>
                    <a:lnTo>
                      <a:pt x="867" y="114"/>
                    </a:lnTo>
                    <a:lnTo>
                      <a:pt x="878" y="123"/>
                    </a:lnTo>
                    <a:lnTo>
                      <a:pt x="878" y="12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57" name="Freeform 57"/>
              <p:cNvSpPr>
                <a:spLocks/>
              </p:cNvSpPr>
              <p:nvPr/>
            </p:nvSpPr>
            <p:spPr bwMode="auto">
              <a:xfrm>
                <a:off x="2484" y="3325"/>
                <a:ext cx="93" cy="86"/>
              </a:xfrm>
              <a:custGeom>
                <a:avLst/>
                <a:gdLst/>
                <a:ahLst/>
                <a:cxnLst>
                  <a:cxn ang="0">
                    <a:pos x="258" y="72"/>
                  </a:cxn>
                  <a:cxn ang="0">
                    <a:pos x="268" y="93"/>
                  </a:cxn>
                  <a:cxn ang="0">
                    <a:pos x="279" y="103"/>
                  </a:cxn>
                  <a:cxn ang="0">
                    <a:pos x="279" y="124"/>
                  </a:cxn>
                  <a:cxn ang="0">
                    <a:pos x="279" y="134"/>
                  </a:cxn>
                  <a:cxn ang="0">
                    <a:pos x="268" y="144"/>
                  </a:cxn>
                  <a:cxn ang="0">
                    <a:pos x="268" y="165"/>
                  </a:cxn>
                  <a:cxn ang="0">
                    <a:pos x="258" y="176"/>
                  </a:cxn>
                  <a:cxn ang="0">
                    <a:pos x="248" y="185"/>
                  </a:cxn>
                  <a:cxn ang="0">
                    <a:pos x="238" y="206"/>
                  </a:cxn>
                  <a:cxn ang="0">
                    <a:pos x="217" y="217"/>
                  </a:cxn>
                  <a:cxn ang="0">
                    <a:pos x="217" y="238"/>
                  </a:cxn>
                  <a:cxn ang="0">
                    <a:pos x="206" y="248"/>
                  </a:cxn>
                  <a:cxn ang="0">
                    <a:pos x="197" y="258"/>
                  </a:cxn>
                  <a:cxn ang="0">
                    <a:pos x="197" y="258"/>
                  </a:cxn>
                  <a:cxn ang="0">
                    <a:pos x="176" y="258"/>
                  </a:cxn>
                  <a:cxn ang="0">
                    <a:pos x="155" y="258"/>
                  </a:cxn>
                  <a:cxn ang="0">
                    <a:pos x="144" y="258"/>
                  </a:cxn>
                  <a:cxn ang="0">
                    <a:pos x="124" y="258"/>
                  </a:cxn>
                  <a:cxn ang="0">
                    <a:pos x="103" y="258"/>
                  </a:cxn>
                  <a:cxn ang="0">
                    <a:pos x="83" y="248"/>
                  </a:cxn>
                  <a:cxn ang="0">
                    <a:pos x="62" y="238"/>
                  </a:cxn>
                  <a:cxn ang="0">
                    <a:pos x="41" y="228"/>
                  </a:cxn>
                  <a:cxn ang="0">
                    <a:pos x="31" y="217"/>
                  </a:cxn>
                  <a:cxn ang="0">
                    <a:pos x="21" y="196"/>
                  </a:cxn>
                  <a:cxn ang="0">
                    <a:pos x="10" y="176"/>
                  </a:cxn>
                  <a:cxn ang="0">
                    <a:pos x="10" y="176"/>
                  </a:cxn>
                  <a:cxn ang="0">
                    <a:pos x="0" y="155"/>
                  </a:cxn>
                  <a:cxn ang="0">
                    <a:pos x="0" y="134"/>
                  </a:cxn>
                  <a:cxn ang="0">
                    <a:pos x="0" y="114"/>
                  </a:cxn>
                  <a:cxn ang="0">
                    <a:pos x="0" y="93"/>
                  </a:cxn>
                  <a:cxn ang="0">
                    <a:pos x="10" y="72"/>
                  </a:cxn>
                  <a:cxn ang="0">
                    <a:pos x="21" y="62"/>
                  </a:cxn>
                  <a:cxn ang="0">
                    <a:pos x="41" y="41"/>
                  </a:cxn>
                  <a:cxn ang="0">
                    <a:pos x="51" y="20"/>
                  </a:cxn>
                  <a:cxn ang="0">
                    <a:pos x="51" y="20"/>
                  </a:cxn>
                  <a:cxn ang="0">
                    <a:pos x="62" y="11"/>
                  </a:cxn>
                  <a:cxn ang="0">
                    <a:pos x="83" y="11"/>
                  </a:cxn>
                  <a:cxn ang="0">
                    <a:pos x="103" y="0"/>
                  </a:cxn>
                  <a:cxn ang="0">
                    <a:pos x="124" y="0"/>
                  </a:cxn>
                  <a:cxn ang="0">
                    <a:pos x="144" y="0"/>
                  </a:cxn>
                  <a:cxn ang="0">
                    <a:pos x="155" y="11"/>
                  </a:cxn>
                  <a:cxn ang="0">
                    <a:pos x="176" y="11"/>
                  </a:cxn>
                  <a:cxn ang="0">
                    <a:pos x="197" y="20"/>
                  </a:cxn>
                  <a:cxn ang="0">
                    <a:pos x="206" y="31"/>
                  </a:cxn>
                  <a:cxn ang="0">
                    <a:pos x="227" y="41"/>
                  </a:cxn>
                  <a:cxn ang="0">
                    <a:pos x="238" y="52"/>
                  </a:cxn>
                  <a:cxn ang="0">
                    <a:pos x="258" y="72"/>
                  </a:cxn>
                  <a:cxn ang="0">
                    <a:pos x="258" y="72"/>
                  </a:cxn>
                </a:cxnLst>
                <a:rect l="0" t="0" r="r" b="b"/>
                <a:pathLst>
                  <a:path w="279" h="258">
                    <a:moveTo>
                      <a:pt x="258" y="72"/>
                    </a:moveTo>
                    <a:lnTo>
                      <a:pt x="268" y="93"/>
                    </a:lnTo>
                    <a:lnTo>
                      <a:pt x="279" y="103"/>
                    </a:lnTo>
                    <a:lnTo>
                      <a:pt x="279" y="124"/>
                    </a:lnTo>
                    <a:lnTo>
                      <a:pt x="279" y="134"/>
                    </a:lnTo>
                    <a:lnTo>
                      <a:pt x="268" y="144"/>
                    </a:lnTo>
                    <a:lnTo>
                      <a:pt x="268" y="165"/>
                    </a:lnTo>
                    <a:lnTo>
                      <a:pt x="258" y="176"/>
                    </a:lnTo>
                    <a:lnTo>
                      <a:pt x="248" y="185"/>
                    </a:lnTo>
                    <a:lnTo>
                      <a:pt x="238" y="206"/>
                    </a:lnTo>
                    <a:lnTo>
                      <a:pt x="217" y="217"/>
                    </a:lnTo>
                    <a:lnTo>
                      <a:pt x="217" y="238"/>
                    </a:lnTo>
                    <a:lnTo>
                      <a:pt x="206" y="248"/>
                    </a:lnTo>
                    <a:lnTo>
                      <a:pt x="197" y="258"/>
                    </a:lnTo>
                    <a:lnTo>
                      <a:pt x="197" y="258"/>
                    </a:lnTo>
                    <a:lnTo>
                      <a:pt x="176" y="258"/>
                    </a:lnTo>
                    <a:lnTo>
                      <a:pt x="155" y="258"/>
                    </a:lnTo>
                    <a:lnTo>
                      <a:pt x="144" y="258"/>
                    </a:lnTo>
                    <a:lnTo>
                      <a:pt x="124" y="258"/>
                    </a:lnTo>
                    <a:lnTo>
                      <a:pt x="103" y="258"/>
                    </a:lnTo>
                    <a:lnTo>
                      <a:pt x="83" y="248"/>
                    </a:lnTo>
                    <a:lnTo>
                      <a:pt x="62" y="238"/>
                    </a:lnTo>
                    <a:lnTo>
                      <a:pt x="41" y="228"/>
                    </a:lnTo>
                    <a:lnTo>
                      <a:pt x="31" y="217"/>
                    </a:lnTo>
                    <a:lnTo>
                      <a:pt x="21" y="196"/>
                    </a:lnTo>
                    <a:lnTo>
                      <a:pt x="10" y="176"/>
                    </a:lnTo>
                    <a:lnTo>
                      <a:pt x="10" y="176"/>
                    </a:lnTo>
                    <a:lnTo>
                      <a:pt x="0" y="155"/>
                    </a:lnTo>
                    <a:lnTo>
                      <a:pt x="0" y="134"/>
                    </a:lnTo>
                    <a:lnTo>
                      <a:pt x="0" y="114"/>
                    </a:lnTo>
                    <a:lnTo>
                      <a:pt x="0" y="93"/>
                    </a:lnTo>
                    <a:lnTo>
                      <a:pt x="10" y="72"/>
                    </a:lnTo>
                    <a:lnTo>
                      <a:pt x="21" y="62"/>
                    </a:lnTo>
                    <a:lnTo>
                      <a:pt x="41" y="41"/>
                    </a:lnTo>
                    <a:lnTo>
                      <a:pt x="51" y="20"/>
                    </a:lnTo>
                    <a:lnTo>
                      <a:pt x="51" y="20"/>
                    </a:lnTo>
                    <a:lnTo>
                      <a:pt x="62" y="11"/>
                    </a:lnTo>
                    <a:lnTo>
                      <a:pt x="83" y="11"/>
                    </a:lnTo>
                    <a:lnTo>
                      <a:pt x="103" y="0"/>
                    </a:lnTo>
                    <a:lnTo>
                      <a:pt x="124" y="0"/>
                    </a:lnTo>
                    <a:lnTo>
                      <a:pt x="144" y="0"/>
                    </a:lnTo>
                    <a:lnTo>
                      <a:pt x="155" y="11"/>
                    </a:lnTo>
                    <a:lnTo>
                      <a:pt x="176" y="11"/>
                    </a:lnTo>
                    <a:lnTo>
                      <a:pt x="197" y="20"/>
                    </a:lnTo>
                    <a:lnTo>
                      <a:pt x="206" y="31"/>
                    </a:lnTo>
                    <a:lnTo>
                      <a:pt x="227" y="41"/>
                    </a:lnTo>
                    <a:lnTo>
                      <a:pt x="238" y="52"/>
                    </a:lnTo>
                    <a:lnTo>
                      <a:pt x="258" y="72"/>
                    </a:lnTo>
                    <a:lnTo>
                      <a:pt x="258" y="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58" name="Freeform 58"/>
              <p:cNvSpPr>
                <a:spLocks/>
              </p:cNvSpPr>
              <p:nvPr/>
            </p:nvSpPr>
            <p:spPr bwMode="auto">
              <a:xfrm>
                <a:off x="1975" y="3383"/>
                <a:ext cx="272" cy="489"/>
              </a:xfrm>
              <a:custGeom>
                <a:avLst/>
                <a:gdLst/>
                <a:ahLst/>
                <a:cxnLst>
                  <a:cxn ang="0">
                    <a:pos x="764" y="485"/>
                  </a:cxn>
                  <a:cxn ang="0">
                    <a:pos x="805" y="558"/>
                  </a:cxn>
                  <a:cxn ang="0">
                    <a:pos x="815" y="640"/>
                  </a:cxn>
                  <a:cxn ang="0">
                    <a:pos x="805" y="702"/>
                  </a:cxn>
                  <a:cxn ang="0">
                    <a:pos x="794" y="774"/>
                  </a:cxn>
                  <a:cxn ang="0">
                    <a:pos x="794" y="858"/>
                  </a:cxn>
                  <a:cxn ang="0">
                    <a:pos x="794" y="929"/>
                  </a:cxn>
                  <a:cxn ang="0">
                    <a:pos x="794" y="1012"/>
                  </a:cxn>
                  <a:cxn ang="0">
                    <a:pos x="794" y="1094"/>
                  </a:cxn>
                  <a:cxn ang="0">
                    <a:pos x="785" y="1167"/>
                  </a:cxn>
                  <a:cxn ang="0">
                    <a:pos x="774" y="1250"/>
                  </a:cxn>
                  <a:cxn ang="0">
                    <a:pos x="764" y="1322"/>
                  </a:cxn>
                  <a:cxn ang="0">
                    <a:pos x="743" y="1394"/>
                  </a:cxn>
                  <a:cxn ang="0">
                    <a:pos x="712" y="1467"/>
                  </a:cxn>
                  <a:cxn ang="0">
                    <a:pos x="671" y="1425"/>
                  </a:cxn>
                  <a:cxn ang="0">
                    <a:pos x="609" y="1373"/>
                  </a:cxn>
                  <a:cxn ang="0">
                    <a:pos x="547" y="1322"/>
                  </a:cxn>
                  <a:cxn ang="0">
                    <a:pos x="485" y="1270"/>
                  </a:cxn>
                  <a:cxn ang="0">
                    <a:pos x="433" y="1218"/>
                  </a:cxn>
                  <a:cxn ang="0">
                    <a:pos x="382" y="1156"/>
                  </a:cxn>
                  <a:cxn ang="0">
                    <a:pos x="320" y="1105"/>
                  </a:cxn>
                  <a:cxn ang="0">
                    <a:pos x="268" y="1053"/>
                  </a:cxn>
                  <a:cxn ang="0">
                    <a:pos x="206" y="1002"/>
                  </a:cxn>
                  <a:cxn ang="0">
                    <a:pos x="144" y="950"/>
                  </a:cxn>
                  <a:cxn ang="0">
                    <a:pos x="82" y="888"/>
                  </a:cxn>
                  <a:cxn ang="0">
                    <a:pos x="62" y="847"/>
                  </a:cxn>
                  <a:cxn ang="0">
                    <a:pos x="41" y="764"/>
                  </a:cxn>
                  <a:cxn ang="0">
                    <a:pos x="30" y="691"/>
                  </a:cxn>
                  <a:cxn ang="0">
                    <a:pos x="21" y="620"/>
                  </a:cxn>
                  <a:cxn ang="0">
                    <a:pos x="21" y="537"/>
                  </a:cxn>
                  <a:cxn ang="0">
                    <a:pos x="21" y="464"/>
                  </a:cxn>
                  <a:cxn ang="0">
                    <a:pos x="21" y="382"/>
                  </a:cxn>
                  <a:cxn ang="0">
                    <a:pos x="21" y="299"/>
                  </a:cxn>
                  <a:cxn ang="0">
                    <a:pos x="21" y="227"/>
                  </a:cxn>
                  <a:cxn ang="0">
                    <a:pos x="21" y="144"/>
                  </a:cxn>
                  <a:cxn ang="0">
                    <a:pos x="10" y="62"/>
                  </a:cxn>
                  <a:cxn ang="0">
                    <a:pos x="0" y="9"/>
                  </a:cxn>
                  <a:cxn ang="0">
                    <a:pos x="82" y="9"/>
                  </a:cxn>
                  <a:cxn ang="0">
                    <a:pos x="165" y="41"/>
                  </a:cxn>
                  <a:cxn ang="0">
                    <a:pos x="206" y="72"/>
                  </a:cxn>
                  <a:cxn ang="0">
                    <a:pos x="268" y="123"/>
                  </a:cxn>
                  <a:cxn ang="0">
                    <a:pos x="341" y="176"/>
                  </a:cxn>
                  <a:cxn ang="0">
                    <a:pos x="403" y="227"/>
                  </a:cxn>
                  <a:cxn ang="0">
                    <a:pos x="464" y="279"/>
                  </a:cxn>
                  <a:cxn ang="0">
                    <a:pos x="526" y="330"/>
                  </a:cxn>
                  <a:cxn ang="0">
                    <a:pos x="599" y="371"/>
                  </a:cxn>
                  <a:cxn ang="0">
                    <a:pos x="661" y="412"/>
                  </a:cxn>
                  <a:cxn ang="0">
                    <a:pos x="712" y="444"/>
                  </a:cxn>
                </a:cxnLst>
                <a:rect l="0" t="0" r="r" b="b"/>
                <a:pathLst>
                  <a:path w="815" h="1467">
                    <a:moveTo>
                      <a:pt x="712" y="444"/>
                    </a:moveTo>
                    <a:lnTo>
                      <a:pt x="733" y="455"/>
                    </a:lnTo>
                    <a:lnTo>
                      <a:pt x="753" y="464"/>
                    </a:lnTo>
                    <a:lnTo>
                      <a:pt x="764" y="485"/>
                    </a:lnTo>
                    <a:lnTo>
                      <a:pt x="774" y="496"/>
                    </a:lnTo>
                    <a:lnTo>
                      <a:pt x="785" y="517"/>
                    </a:lnTo>
                    <a:lnTo>
                      <a:pt x="794" y="537"/>
                    </a:lnTo>
                    <a:lnTo>
                      <a:pt x="805" y="558"/>
                    </a:lnTo>
                    <a:lnTo>
                      <a:pt x="805" y="578"/>
                    </a:lnTo>
                    <a:lnTo>
                      <a:pt x="815" y="599"/>
                    </a:lnTo>
                    <a:lnTo>
                      <a:pt x="815" y="620"/>
                    </a:lnTo>
                    <a:lnTo>
                      <a:pt x="815" y="640"/>
                    </a:lnTo>
                    <a:lnTo>
                      <a:pt x="815" y="640"/>
                    </a:lnTo>
                    <a:lnTo>
                      <a:pt x="805" y="661"/>
                    </a:lnTo>
                    <a:lnTo>
                      <a:pt x="805" y="682"/>
                    </a:lnTo>
                    <a:lnTo>
                      <a:pt x="805" y="702"/>
                    </a:lnTo>
                    <a:lnTo>
                      <a:pt x="805" y="712"/>
                    </a:lnTo>
                    <a:lnTo>
                      <a:pt x="805" y="733"/>
                    </a:lnTo>
                    <a:lnTo>
                      <a:pt x="794" y="753"/>
                    </a:lnTo>
                    <a:lnTo>
                      <a:pt x="794" y="774"/>
                    </a:lnTo>
                    <a:lnTo>
                      <a:pt x="794" y="795"/>
                    </a:lnTo>
                    <a:lnTo>
                      <a:pt x="794" y="815"/>
                    </a:lnTo>
                    <a:lnTo>
                      <a:pt x="794" y="837"/>
                    </a:lnTo>
                    <a:lnTo>
                      <a:pt x="794" y="858"/>
                    </a:lnTo>
                    <a:lnTo>
                      <a:pt x="794" y="878"/>
                    </a:lnTo>
                    <a:lnTo>
                      <a:pt x="794" y="899"/>
                    </a:lnTo>
                    <a:lnTo>
                      <a:pt x="794" y="909"/>
                    </a:lnTo>
                    <a:lnTo>
                      <a:pt x="794" y="929"/>
                    </a:lnTo>
                    <a:lnTo>
                      <a:pt x="794" y="950"/>
                    </a:lnTo>
                    <a:lnTo>
                      <a:pt x="794" y="970"/>
                    </a:lnTo>
                    <a:lnTo>
                      <a:pt x="794" y="991"/>
                    </a:lnTo>
                    <a:lnTo>
                      <a:pt x="794" y="1012"/>
                    </a:lnTo>
                    <a:lnTo>
                      <a:pt x="794" y="1032"/>
                    </a:lnTo>
                    <a:lnTo>
                      <a:pt x="794" y="1053"/>
                    </a:lnTo>
                    <a:lnTo>
                      <a:pt x="794" y="1074"/>
                    </a:lnTo>
                    <a:lnTo>
                      <a:pt x="794" y="1094"/>
                    </a:lnTo>
                    <a:lnTo>
                      <a:pt x="794" y="1115"/>
                    </a:lnTo>
                    <a:lnTo>
                      <a:pt x="785" y="1136"/>
                    </a:lnTo>
                    <a:lnTo>
                      <a:pt x="785" y="1156"/>
                    </a:lnTo>
                    <a:lnTo>
                      <a:pt x="785" y="1167"/>
                    </a:lnTo>
                    <a:lnTo>
                      <a:pt x="785" y="1188"/>
                    </a:lnTo>
                    <a:lnTo>
                      <a:pt x="785" y="1208"/>
                    </a:lnTo>
                    <a:lnTo>
                      <a:pt x="785" y="1229"/>
                    </a:lnTo>
                    <a:lnTo>
                      <a:pt x="774" y="1250"/>
                    </a:lnTo>
                    <a:lnTo>
                      <a:pt x="774" y="1270"/>
                    </a:lnTo>
                    <a:lnTo>
                      <a:pt x="774" y="1291"/>
                    </a:lnTo>
                    <a:lnTo>
                      <a:pt x="774" y="1302"/>
                    </a:lnTo>
                    <a:lnTo>
                      <a:pt x="764" y="1322"/>
                    </a:lnTo>
                    <a:lnTo>
                      <a:pt x="764" y="1343"/>
                    </a:lnTo>
                    <a:lnTo>
                      <a:pt x="753" y="1364"/>
                    </a:lnTo>
                    <a:lnTo>
                      <a:pt x="753" y="1373"/>
                    </a:lnTo>
                    <a:lnTo>
                      <a:pt x="743" y="1394"/>
                    </a:lnTo>
                    <a:lnTo>
                      <a:pt x="733" y="1415"/>
                    </a:lnTo>
                    <a:lnTo>
                      <a:pt x="733" y="1425"/>
                    </a:lnTo>
                    <a:lnTo>
                      <a:pt x="723" y="1446"/>
                    </a:lnTo>
                    <a:lnTo>
                      <a:pt x="712" y="1467"/>
                    </a:lnTo>
                    <a:lnTo>
                      <a:pt x="712" y="1467"/>
                    </a:lnTo>
                    <a:lnTo>
                      <a:pt x="702" y="1446"/>
                    </a:lnTo>
                    <a:lnTo>
                      <a:pt x="682" y="1435"/>
                    </a:lnTo>
                    <a:lnTo>
                      <a:pt x="671" y="1425"/>
                    </a:lnTo>
                    <a:lnTo>
                      <a:pt x="650" y="1415"/>
                    </a:lnTo>
                    <a:lnTo>
                      <a:pt x="640" y="1394"/>
                    </a:lnTo>
                    <a:lnTo>
                      <a:pt x="620" y="1384"/>
                    </a:lnTo>
                    <a:lnTo>
                      <a:pt x="609" y="1373"/>
                    </a:lnTo>
                    <a:lnTo>
                      <a:pt x="588" y="1364"/>
                    </a:lnTo>
                    <a:lnTo>
                      <a:pt x="578" y="1343"/>
                    </a:lnTo>
                    <a:lnTo>
                      <a:pt x="557" y="1332"/>
                    </a:lnTo>
                    <a:lnTo>
                      <a:pt x="547" y="1322"/>
                    </a:lnTo>
                    <a:lnTo>
                      <a:pt x="536" y="1311"/>
                    </a:lnTo>
                    <a:lnTo>
                      <a:pt x="516" y="1291"/>
                    </a:lnTo>
                    <a:lnTo>
                      <a:pt x="506" y="1281"/>
                    </a:lnTo>
                    <a:lnTo>
                      <a:pt x="485" y="1270"/>
                    </a:lnTo>
                    <a:lnTo>
                      <a:pt x="474" y="1250"/>
                    </a:lnTo>
                    <a:lnTo>
                      <a:pt x="464" y="1240"/>
                    </a:lnTo>
                    <a:lnTo>
                      <a:pt x="444" y="1229"/>
                    </a:lnTo>
                    <a:lnTo>
                      <a:pt x="433" y="1218"/>
                    </a:lnTo>
                    <a:lnTo>
                      <a:pt x="423" y="1197"/>
                    </a:lnTo>
                    <a:lnTo>
                      <a:pt x="403" y="1188"/>
                    </a:lnTo>
                    <a:lnTo>
                      <a:pt x="392" y="1177"/>
                    </a:lnTo>
                    <a:lnTo>
                      <a:pt x="382" y="1156"/>
                    </a:lnTo>
                    <a:lnTo>
                      <a:pt x="361" y="1146"/>
                    </a:lnTo>
                    <a:lnTo>
                      <a:pt x="351" y="1136"/>
                    </a:lnTo>
                    <a:lnTo>
                      <a:pt x="330" y="1126"/>
                    </a:lnTo>
                    <a:lnTo>
                      <a:pt x="320" y="1105"/>
                    </a:lnTo>
                    <a:lnTo>
                      <a:pt x="309" y="1094"/>
                    </a:lnTo>
                    <a:lnTo>
                      <a:pt x="289" y="1084"/>
                    </a:lnTo>
                    <a:lnTo>
                      <a:pt x="279" y="1064"/>
                    </a:lnTo>
                    <a:lnTo>
                      <a:pt x="268" y="1053"/>
                    </a:lnTo>
                    <a:lnTo>
                      <a:pt x="247" y="1043"/>
                    </a:lnTo>
                    <a:lnTo>
                      <a:pt x="238" y="1023"/>
                    </a:lnTo>
                    <a:lnTo>
                      <a:pt x="217" y="1012"/>
                    </a:lnTo>
                    <a:lnTo>
                      <a:pt x="206" y="1002"/>
                    </a:lnTo>
                    <a:lnTo>
                      <a:pt x="195" y="991"/>
                    </a:lnTo>
                    <a:lnTo>
                      <a:pt x="175" y="970"/>
                    </a:lnTo>
                    <a:lnTo>
                      <a:pt x="165" y="961"/>
                    </a:lnTo>
                    <a:lnTo>
                      <a:pt x="144" y="950"/>
                    </a:lnTo>
                    <a:lnTo>
                      <a:pt x="133" y="929"/>
                    </a:lnTo>
                    <a:lnTo>
                      <a:pt x="113" y="919"/>
                    </a:lnTo>
                    <a:lnTo>
                      <a:pt x="103" y="909"/>
                    </a:lnTo>
                    <a:lnTo>
                      <a:pt x="82" y="888"/>
                    </a:lnTo>
                    <a:lnTo>
                      <a:pt x="72" y="878"/>
                    </a:lnTo>
                    <a:lnTo>
                      <a:pt x="72" y="878"/>
                    </a:lnTo>
                    <a:lnTo>
                      <a:pt x="62" y="858"/>
                    </a:lnTo>
                    <a:lnTo>
                      <a:pt x="62" y="847"/>
                    </a:lnTo>
                    <a:lnTo>
                      <a:pt x="51" y="826"/>
                    </a:lnTo>
                    <a:lnTo>
                      <a:pt x="51" y="805"/>
                    </a:lnTo>
                    <a:lnTo>
                      <a:pt x="41" y="785"/>
                    </a:lnTo>
                    <a:lnTo>
                      <a:pt x="41" y="764"/>
                    </a:lnTo>
                    <a:lnTo>
                      <a:pt x="41" y="753"/>
                    </a:lnTo>
                    <a:lnTo>
                      <a:pt x="30" y="733"/>
                    </a:lnTo>
                    <a:lnTo>
                      <a:pt x="30" y="712"/>
                    </a:lnTo>
                    <a:lnTo>
                      <a:pt x="30" y="691"/>
                    </a:lnTo>
                    <a:lnTo>
                      <a:pt x="30" y="671"/>
                    </a:lnTo>
                    <a:lnTo>
                      <a:pt x="21" y="650"/>
                    </a:lnTo>
                    <a:lnTo>
                      <a:pt x="21" y="640"/>
                    </a:lnTo>
                    <a:lnTo>
                      <a:pt x="21" y="620"/>
                    </a:lnTo>
                    <a:lnTo>
                      <a:pt x="21" y="599"/>
                    </a:lnTo>
                    <a:lnTo>
                      <a:pt x="21" y="578"/>
                    </a:lnTo>
                    <a:lnTo>
                      <a:pt x="21" y="558"/>
                    </a:lnTo>
                    <a:lnTo>
                      <a:pt x="21" y="537"/>
                    </a:lnTo>
                    <a:lnTo>
                      <a:pt x="21" y="517"/>
                    </a:lnTo>
                    <a:lnTo>
                      <a:pt x="21" y="49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21" y="444"/>
                    </a:lnTo>
                    <a:lnTo>
                      <a:pt x="21" y="423"/>
                    </a:lnTo>
                    <a:lnTo>
                      <a:pt x="21" y="403"/>
                    </a:lnTo>
                    <a:lnTo>
                      <a:pt x="21" y="382"/>
                    </a:lnTo>
                    <a:lnTo>
                      <a:pt x="21" y="361"/>
                    </a:lnTo>
                    <a:lnTo>
                      <a:pt x="21" y="341"/>
                    </a:lnTo>
                    <a:lnTo>
                      <a:pt x="21" y="320"/>
                    </a:lnTo>
                    <a:lnTo>
                      <a:pt x="21" y="299"/>
                    </a:lnTo>
                    <a:lnTo>
                      <a:pt x="21" y="279"/>
                    </a:lnTo>
                    <a:lnTo>
                      <a:pt x="21" y="258"/>
                    </a:lnTo>
                    <a:lnTo>
                      <a:pt x="21" y="247"/>
                    </a:lnTo>
                    <a:lnTo>
                      <a:pt x="21" y="227"/>
                    </a:lnTo>
                    <a:lnTo>
                      <a:pt x="21" y="206"/>
                    </a:lnTo>
                    <a:lnTo>
                      <a:pt x="21" y="185"/>
                    </a:lnTo>
                    <a:lnTo>
                      <a:pt x="21" y="165"/>
                    </a:lnTo>
                    <a:lnTo>
                      <a:pt x="21" y="144"/>
                    </a:lnTo>
                    <a:lnTo>
                      <a:pt x="21" y="123"/>
                    </a:lnTo>
                    <a:lnTo>
                      <a:pt x="10" y="103"/>
                    </a:lnTo>
                    <a:lnTo>
                      <a:pt x="10" y="82"/>
                    </a:lnTo>
                    <a:lnTo>
                      <a:pt x="10" y="62"/>
                    </a:lnTo>
                    <a:lnTo>
                      <a:pt x="10" y="52"/>
                    </a:lnTo>
                    <a:lnTo>
                      <a:pt x="0" y="3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1" y="0"/>
                    </a:lnTo>
                    <a:lnTo>
                      <a:pt x="41" y="0"/>
                    </a:lnTo>
                    <a:lnTo>
                      <a:pt x="62" y="0"/>
                    </a:lnTo>
                    <a:lnTo>
                      <a:pt x="82" y="9"/>
                    </a:lnTo>
                    <a:lnTo>
                      <a:pt x="103" y="9"/>
                    </a:lnTo>
                    <a:lnTo>
                      <a:pt x="124" y="20"/>
                    </a:lnTo>
                    <a:lnTo>
                      <a:pt x="144" y="30"/>
                    </a:lnTo>
                    <a:lnTo>
                      <a:pt x="165" y="41"/>
                    </a:lnTo>
                    <a:lnTo>
                      <a:pt x="165" y="41"/>
                    </a:lnTo>
                    <a:lnTo>
                      <a:pt x="175" y="52"/>
                    </a:lnTo>
                    <a:lnTo>
                      <a:pt x="195" y="62"/>
                    </a:lnTo>
                    <a:lnTo>
                      <a:pt x="206" y="72"/>
                    </a:lnTo>
                    <a:lnTo>
                      <a:pt x="227" y="82"/>
                    </a:lnTo>
                    <a:lnTo>
                      <a:pt x="238" y="103"/>
                    </a:lnTo>
                    <a:lnTo>
                      <a:pt x="258" y="114"/>
                    </a:lnTo>
                    <a:lnTo>
                      <a:pt x="268" y="123"/>
                    </a:lnTo>
                    <a:lnTo>
                      <a:pt x="289" y="134"/>
                    </a:lnTo>
                    <a:lnTo>
                      <a:pt x="309" y="155"/>
                    </a:lnTo>
                    <a:lnTo>
                      <a:pt x="320" y="165"/>
                    </a:lnTo>
                    <a:lnTo>
                      <a:pt x="341" y="176"/>
                    </a:lnTo>
                    <a:lnTo>
                      <a:pt x="351" y="185"/>
                    </a:lnTo>
                    <a:lnTo>
                      <a:pt x="371" y="196"/>
                    </a:lnTo>
                    <a:lnTo>
                      <a:pt x="382" y="217"/>
                    </a:lnTo>
                    <a:lnTo>
                      <a:pt x="403" y="227"/>
                    </a:lnTo>
                    <a:lnTo>
                      <a:pt x="412" y="237"/>
                    </a:lnTo>
                    <a:lnTo>
                      <a:pt x="433" y="247"/>
                    </a:lnTo>
                    <a:lnTo>
                      <a:pt x="444" y="268"/>
                    </a:lnTo>
                    <a:lnTo>
                      <a:pt x="464" y="279"/>
                    </a:lnTo>
                    <a:lnTo>
                      <a:pt x="485" y="288"/>
                    </a:lnTo>
                    <a:lnTo>
                      <a:pt x="495" y="299"/>
                    </a:lnTo>
                    <a:lnTo>
                      <a:pt x="516" y="309"/>
                    </a:lnTo>
                    <a:lnTo>
                      <a:pt x="526" y="330"/>
                    </a:lnTo>
                    <a:lnTo>
                      <a:pt x="547" y="341"/>
                    </a:lnTo>
                    <a:lnTo>
                      <a:pt x="557" y="350"/>
                    </a:lnTo>
                    <a:lnTo>
                      <a:pt x="578" y="361"/>
                    </a:lnTo>
                    <a:lnTo>
                      <a:pt x="599" y="371"/>
                    </a:lnTo>
                    <a:lnTo>
                      <a:pt x="609" y="382"/>
                    </a:lnTo>
                    <a:lnTo>
                      <a:pt x="629" y="392"/>
                    </a:lnTo>
                    <a:lnTo>
                      <a:pt x="650" y="403"/>
                    </a:lnTo>
                    <a:lnTo>
                      <a:pt x="661" y="412"/>
                    </a:lnTo>
                    <a:lnTo>
                      <a:pt x="682" y="423"/>
                    </a:lnTo>
                    <a:lnTo>
                      <a:pt x="702" y="434"/>
                    </a:lnTo>
                    <a:lnTo>
                      <a:pt x="712" y="444"/>
                    </a:lnTo>
                    <a:lnTo>
                      <a:pt x="712" y="444"/>
                    </a:lnTo>
                    <a:close/>
                  </a:path>
                </a:pathLst>
              </a:custGeom>
              <a:solidFill>
                <a:srgbClr val="A17B5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59" name="Freeform 59"/>
              <p:cNvSpPr>
                <a:spLocks/>
              </p:cNvSpPr>
              <p:nvPr/>
            </p:nvSpPr>
            <p:spPr bwMode="auto">
              <a:xfrm>
                <a:off x="1996" y="3397"/>
                <a:ext cx="251" cy="468"/>
              </a:xfrm>
              <a:custGeom>
                <a:avLst/>
                <a:gdLst/>
                <a:ahLst/>
                <a:cxnLst>
                  <a:cxn ang="0">
                    <a:pos x="681" y="434"/>
                  </a:cxn>
                  <a:cxn ang="0">
                    <a:pos x="723" y="476"/>
                  </a:cxn>
                  <a:cxn ang="0">
                    <a:pos x="743" y="537"/>
                  </a:cxn>
                  <a:cxn ang="0">
                    <a:pos x="753" y="599"/>
                  </a:cxn>
                  <a:cxn ang="0">
                    <a:pos x="743" y="641"/>
                  </a:cxn>
                  <a:cxn ang="0">
                    <a:pos x="743" y="692"/>
                  </a:cxn>
                  <a:cxn ang="0">
                    <a:pos x="732" y="754"/>
                  </a:cxn>
                  <a:cxn ang="0">
                    <a:pos x="732" y="806"/>
                  </a:cxn>
                  <a:cxn ang="0">
                    <a:pos x="732" y="868"/>
                  </a:cxn>
                  <a:cxn ang="0">
                    <a:pos x="732" y="929"/>
                  </a:cxn>
                  <a:cxn ang="0">
                    <a:pos x="732" y="982"/>
                  </a:cxn>
                  <a:cxn ang="0">
                    <a:pos x="732" y="1043"/>
                  </a:cxn>
                  <a:cxn ang="0">
                    <a:pos x="732" y="1105"/>
                  </a:cxn>
                  <a:cxn ang="0">
                    <a:pos x="723" y="1156"/>
                  </a:cxn>
                  <a:cxn ang="0">
                    <a:pos x="712" y="1219"/>
                  </a:cxn>
                  <a:cxn ang="0">
                    <a:pos x="702" y="1270"/>
                  </a:cxn>
                  <a:cxn ang="0">
                    <a:pos x="691" y="1323"/>
                  </a:cxn>
                  <a:cxn ang="0">
                    <a:pos x="671" y="1374"/>
                  </a:cxn>
                  <a:cxn ang="0">
                    <a:pos x="661" y="1405"/>
                  </a:cxn>
                  <a:cxn ang="0">
                    <a:pos x="609" y="1364"/>
                  </a:cxn>
                  <a:cxn ang="0">
                    <a:pos x="558" y="1332"/>
                  </a:cxn>
                  <a:cxn ang="0">
                    <a:pos x="516" y="1291"/>
                  </a:cxn>
                  <a:cxn ang="0">
                    <a:pos x="474" y="1250"/>
                  </a:cxn>
                  <a:cxn ang="0">
                    <a:pos x="433" y="1209"/>
                  </a:cxn>
                  <a:cxn ang="0">
                    <a:pos x="402" y="1167"/>
                  </a:cxn>
                  <a:cxn ang="0">
                    <a:pos x="361" y="1126"/>
                  </a:cxn>
                  <a:cxn ang="0">
                    <a:pos x="320" y="1085"/>
                  </a:cxn>
                  <a:cxn ang="0">
                    <a:pos x="279" y="1043"/>
                  </a:cxn>
                  <a:cxn ang="0">
                    <a:pos x="238" y="1002"/>
                  </a:cxn>
                  <a:cxn ang="0">
                    <a:pos x="196" y="961"/>
                  </a:cxn>
                  <a:cxn ang="0">
                    <a:pos x="155" y="920"/>
                  </a:cxn>
                  <a:cxn ang="0">
                    <a:pos x="113" y="878"/>
                  </a:cxn>
                  <a:cxn ang="0">
                    <a:pos x="71" y="837"/>
                  </a:cxn>
                  <a:cxn ang="0">
                    <a:pos x="41" y="806"/>
                  </a:cxn>
                  <a:cxn ang="0">
                    <a:pos x="30" y="744"/>
                  </a:cxn>
                  <a:cxn ang="0">
                    <a:pos x="20" y="692"/>
                  </a:cxn>
                  <a:cxn ang="0">
                    <a:pos x="10" y="630"/>
                  </a:cxn>
                  <a:cxn ang="0">
                    <a:pos x="10" y="579"/>
                  </a:cxn>
                  <a:cxn ang="0">
                    <a:pos x="10" y="527"/>
                  </a:cxn>
                  <a:cxn ang="0">
                    <a:pos x="10" y="465"/>
                  </a:cxn>
                  <a:cxn ang="0">
                    <a:pos x="10" y="414"/>
                  </a:cxn>
                  <a:cxn ang="0">
                    <a:pos x="10" y="362"/>
                  </a:cxn>
                  <a:cxn ang="0">
                    <a:pos x="10" y="300"/>
                  </a:cxn>
                  <a:cxn ang="0">
                    <a:pos x="10" y="247"/>
                  </a:cxn>
                  <a:cxn ang="0">
                    <a:pos x="10" y="186"/>
                  </a:cxn>
                  <a:cxn ang="0">
                    <a:pos x="10" y="135"/>
                  </a:cxn>
                  <a:cxn ang="0">
                    <a:pos x="10" y="73"/>
                  </a:cxn>
                  <a:cxn ang="0">
                    <a:pos x="0" y="11"/>
                  </a:cxn>
                  <a:cxn ang="0">
                    <a:pos x="41" y="0"/>
                  </a:cxn>
                  <a:cxn ang="0">
                    <a:pos x="92" y="21"/>
                  </a:cxn>
                  <a:cxn ang="0">
                    <a:pos x="133" y="31"/>
                  </a:cxn>
                  <a:cxn ang="0">
                    <a:pos x="185" y="73"/>
                  </a:cxn>
                  <a:cxn ang="0">
                    <a:pos x="227" y="114"/>
                  </a:cxn>
                  <a:cxn ang="0">
                    <a:pos x="279" y="144"/>
                  </a:cxn>
                  <a:cxn ang="0">
                    <a:pos x="320" y="186"/>
                  </a:cxn>
                  <a:cxn ang="0">
                    <a:pos x="371" y="227"/>
                  </a:cxn>
                  <a:cxn ang="0">
                    <a:pos x="412" y="258"/>
                  </a:cxn>
                  <a:cxn ang="0">
                    <a:pos x="464" y="289"/>
                  </a:cxn>
                  <a:cxn ang="0">
                    <a:pos x="506" y="330"/>
                  </a:cxn>
                  <a:cxn ang="0">
                    <a:pos x="558" y="362"/>
                  </a:cxn>
                  <a:cxn ang="0">
                    <a:pos x="609" y="393"/>
                  </a:cxn>
                  <a:cxn ang="0">
                    <a:pos x="650" y="414"/>
                  </a:cxn>
                </a:cxnLst>
                <a:rect l="0" t="0" r="r" b="b"/>
                <a:pathLst>
                  <a:path w="753" h="1405">
                    <a:moveTo>
                      <a:pt x="650" y="414"/>
                    </a:moveTo>
                    <a:lnTo>
                      <a:pt x="671" y="423"/>
                    </a:lnTo>
                    <a:lnTo>
                      <a:pt x="681" y="434"/>
                    </a:lnTo>
                    <a:lnTo>
                      <a:pt x="702" y="444"/>
                    </a:lnTo>
                    <a:lnTo>
                      <a:pt x="712" y="465"/>
                    </a:lnTo>
                    <a:lnTo>
                      <a:pt x="723" y="476"/>
                    </a:lnTo>
                    <a:lnTo>
                      <a:pt x="732" y="496"/>
                    </a:lnTo>
                    <a:lnTo>
                      <a:pt x="743" y="517"/>
                    </a:lnTo>
                    <a:lnTo>
                      <a:pt x="743" y="537"/>
                    </a:lnTo>
                    <a:lnTo>
                      <a:pt x="743" y="558"/>
                    </a:lnTo>
                    <a:lnTo>
                      <a:pt x="753" y="579"/>
                    </a:lnTo>
                    <a:lnTo>
                      <a:pt x="753" y="599"/>
                    </a:lnTo>
                    <a:lnTo>
                      <a:pt x="753" y="599"/>
                    </a:lnTo>
                    <a:lnTo>
                      <a:pt x="743" y="620"/>
                    </a:lnTo>
                    <a:lnTo>
                      <a:pt x="743" y="641"/>
                    </a:lnTo>
                    <a:lnTo>
                      <a:pt x="743" y="650"/>
                    </a:lnTo>
                    <a:lnTo>
                      <a:pt x="743" y="671"/>
                    </a:lnTo>
                    <a:lnTo>
                      <a:pt x="743" y="692"/>
                    </a:lnTo>
                    <a:lnTo>
                      <a:pt x="732" y="712"/>
                    </a:lnTo>
                    <a:lnTo>
                      <a:pt x="732" y="733"/>
                    </a:lnTo>
                    <a:lnTo>
                      <a:pt x="732" y="754"/>
                    </a:lnTo>
                    <a:lnTo>
                      <a:pt x="732" y="774"/>
                    </a:lnTo>
                    <a:lnTo>
                      <a:pt x="732" y="796"/>
                    </a:lnTo>
                    <a:lnTo>
                      <a:pt x="732" y="806"/>
                    </a:lnTo>
                    <a:lnTo>
                      <a:pt x="732" y="826"/>
                    </a:lnTo>
                    <a:lnTo>
                      <a:pt x="732" y="847"/>
                    </a:lnTo>
                    <a:lnTo>
                      <a:pt x="732" y="868"/>
                    </a:lnTo>
                    <a:lnTo>
                      <a:pt x="732" y="888"/>
                    </a:lnTo>
                    <a:lnTo>
                      <a:pt x="732" y="909"/>
                    </a:lnTo>
                    <a:lnTo>
                      <a:pt x="732" y="929"/>
                    </a:lnTo>
                    <a:lnTo>
                      <a:pt x="732" y="950"/>
                    </a:lnTo>
                    <a:lnTo>
                      <a:pt x="732" y="971"/>
                    </a:lnTo>
                    <a:lnTo>
                      <a:pt x="732" y="982"/>
                    </a:lnTo>
                    <a:lnTo>
                      <a:pt x="732" y="1002"/>
                    </a:lnTo>
                    <a:lnTo>
                      <a:pt x="732" y="1023"/>
                    </a:lnTo>
                    <a:lnTo>
                      <a:pt x="732" y="1043"/>
                    </a:lnTo>
                    <a:lnTo>
                      <a:pt x="732" y="1064"/>
                    </a:lnTo>
                    <a:lnTo>
                      <a:pt x="732" y="1085"/>
                    </a:lnTo>
                    <a:lnTo>
                      <a:pt x="732" y="1105"/>
                    </a:lnTo>
                    <a:lnTo>
                      <a:pt x="723" y="1115"/>
                    </a:lnTo>
                    <a:lnTo>
                      <a:pt x="723" y="1136"/>
                    </a:lnTo>
                    <a:lnTo>
                      <a:pt x="723" y="1156"/>
                    </a:lnTo>
                    <a:lnTo>
                      <a:pt x="723" y="1177"/>
                    </a:lnTo>
                    <a:lnTo>
                      <a:pt x="723" y="1199"/>
                    </a:lnTo>
                    <a:lnTo>
                      <a:pt x="712" y="1219"/>
                    </a:lnTo>
                    <a:lnTo>
                      <a:pt x="712" y="1229"/>
                    </a:lnTo>
                    <a:lnTo>
                      <a:pt x="712" y="1250"/>
                    </a:lnTo>
                    <a:lnTo>
                      <a:pt x="702" y="1270"/>
                    </a:lnTo>
                    <a:lnTo>
                      <a:pt x="702" y="1291"/>
                    </a:lnTo>
                    <a:lnTo>
                      <a:pt x="691" y="1302"/>
                    </a:lnTo>
                    <a:lnTo>
                      <a:pt x="691" y="1323"/>
                    </a:lnTo>
                    <a:lnTo>
                      <a:pt x="681" y="1343"/>
                    </a:lnTo>
                    <a:lnTo>
                      <a:pt x="681" y="1353"/>
                    </a:lnTo>
                    <a:lnTo>
                      <a:pt x="671" y="1374"/>
                    </a:lnTo>
                    <a:lnTo>
                      <a:pt x="661" y="1394"/>
                    </a:lnTo>
                    <a:lnTo>
                      <a:pt x="661" y="1405"/>
                    </a:lnTo>
                    <a:lnTo>
                      <a:pt x="661" y="1405"/>
                    </a:lnTo>
                    <a:lnTo>
                      <a:pt x="640" y="1394"/>
                    </a:lnTo>
                    <a:lnTo>
                      <a:pt x="620" y="1384"/>
                    </a:lnTo>
                    <a:lnTo>
                      <a:pt x="609" y="1364"/>
                    </a:lnTo>
                    <a:lnTo>
                      <a:pt x="588" y="1353"/>
                    </a:lnTo>
                    <a:lnTo>
                      <a:pt x="578" y="1343"/>
                    </a:lnTo>
                    <a:lnTo>
                      <a:pt x="558" y="1332"/>
                    </a:lnTo>
                    <a:lnTo>
                      <a:pt x="547" y="1312"/>
                    </a:lnTo>
                    <a:lnTo>
                      <a:pt x="537" y="1302"/>
                    </a:lnTo>
                    <a:lnTo>
                      <a:pt x="516" y="1291"/>
                    </a:lnTo>
                    <a:lnTo>
                      <a:pt x="506" y="1270"/>
                    </a:lnTo>
                    <a:lnTo>
                      <a:pt x="495" y="1261"/>
                    </a:lnTo>
                    <a:lnTo>
                      <a:pt x="474" y="1250"/>
                    </a:lnTo>
                    <a:lnTo>
                      <a:pt x="464" y="1229"/>
                    </a:lnTo>
                    <a:lnTo>
                      <a:pt x="454" y="1219"/>
                    </a:lnTo>
                    <a:lnTo>
                      <a:pt x="433" y="1209"/>
                    </a:lnTo>
                    <a:lnTo>
                      <a:pt x="423" y="1188"/>
                    </a:lnTo>
                    <a:lnTo>
                      <a:pt x="412" y="1177"/>
                    </a:lnTo>
                    <a:lnTo>
                      <a:pt x="402" y="1167"/>
                    </a:lnTo>
                    <a:lnTo>
                      <a:pt x="382" y="1147"/>
                    </a:lnTo>
                    <a:lnTo>
                      <a:pt x="371" y="1136"/>
                    </a:lnTo>
                    <a:lnTo>
                      <a:pt x="361" y="1126"/>
                    </a:lnTo>
                    <a:lnTo>
                      <a:pt x="350" y="1105"/>
                    </a:lnTo>
                    <a:lnTo>
                      <a:pt x="330" y="1095"/>
                    </a:lnTo>
                    <a:lnTo>
                      <a:pt x="320" y="1085"/>
                    </a:lnTo>
                    <a:lnTo>
                      <a:pt x="309" y="1064"/>
                    </a:lnTo>
                    <a:lnTo>
                      <a:pt x="299" y="1053"/>
                    </a:lnTo>
                    <a:lnTo>
                      <a:pt x="279" y="1043"/>
                    </a:lnTo>
                    <a:lnTo>
                      <a:pt x="268" y="1023"/>
                    </a:lnTo>
                    <a:lnTo>
                      <a:pt x="258" y="1012"/>
                    </a:lnTo>
                    <a:lnTo>
                      <a:pt x="238" y="1002"/>
                    </a:lnTo>
                    <a:lnTo>
                      <a:pt x="227" y="982"/>
                    </a:lnTo>
                    <a:lnTo>
                      <a:pt x="217" y="971"/>
                    </a:lnTo>
                    <a:lnTo>
                      <a:pt x="196" y="961"/>
                    </a:lnTo>
                    <a:lnTo>
                      <a:pt x="185" y="940"/>
                    </a:lnTo>
                    <a:lnTo>
                      <a:pt x="176" y="929"/>
                    </a:lnTo>
                    <a:lnTo>
                      <a:pt x="155" y="920"/>
                    </a:lnTo>
                    <a:lnTo>
                      <a:pt x="144" y="899"/>
                    </a:lnTo>
                    <a:lnTo>
                      <a:pt x="133" y="888"/>
                    </a:lnTo>
                    <a:lnTo>
                      <a:pt x="113" y="878"/>
                    </a:lnTo>
                    <a:lnTo>
                      <a:pt x="103" y="858"/>
                    </a:lnTo>
                    <a:lnTo>
                      <a:pt x="82" y="847"/>
                    </a:lnTo>
                    <a:lnTo>
                      <a:pt x="71" y="837"/>
                    </a:lnTo>
                    <a:lnTo>
                      <a:pt x="51" y="817"/>
                    </a:lnTo>
                    <a:lnTo>
                      <a:pt x="51" y="817"/>
                    </a:lnTo>
                    <a:lnTo>
                      <a:pt x="41" y="806"/>
                    </a:lnTo>
                    <a:lnTo>
                      <a:pt x="41" y="785"/>
                    </a:lnTo>
                    <a:lnTo>
                      <a:pt x="30" y="764"/>
                    </a:lnTo>
                    <a:lnTo>
                      <a:pt x="30" y="744"/>
                    </a:lnTo>
                    <a:lnTo>
                      <a:pt x="20" y="723"/>
                    </a:lnTo>
                    <a:lnTo>
                      <a:pt x="20" y="702"/>
                    </a:lnTo>
                    <a:lnTo>
                      <a:pt x="20" y="692"/>
                    </a:lnTo>
                    <a:lnTo>
                      <a:pt x="20" y="671"/>
                    </a:lnTo>
                    <a:lnTo>
                      <a:pt x="10" y="650"/>
                    </a:lnTo>
                    <a:lnTo>
                      <a:pt x="10" y="630"/>
                    </a:lnTo>
                    <a:lnTo>
                      <a:pt x="10" y="609"/>
                    </a:lnTo>
                    <a:lnTo>
                      <a:pt x="10" y="599"/>
                    </a:lnTo>
                    <a:lnTo>
                      <a:pt x="10" y="579"/>
                    </a:lnTo>
                    <a:lnTo>
                      <a:pt x="10" y="558"/>
                    </a:lnTo>
                    <a:lnTo>
                      <a:pt x="10" y="537"/>
                    </a:lnTo>
                    <a:lnTo>
                      <a:pt x="10" y="527"/>
                    </a:lnTo>
                    <a:lnTo>
                      <a:pt x="10" y="506"/>
                    </a:lnTo>
                    <a:lnTo>
                      <a:pt x="10" y="485"/>
                    </a:lnTo>
                    <a:lnTo>
                      <a:pt x="10" y="465"/>
                    </a:lnTo>
                    <a:lnTo>
                      <a:pt x="10" y="444"/>
                    </a:lnTo>
                    <a:lnTo>
                      <a:pt x="10" y="434"/>
                    </a:lnTo>
                    <a:lnTo>
                      <a:pt x="10" y="414"/>
                    </a:lnTo>
                    <a:lnTo>
                      <a:pt x="10" y="393"/>
                    </a:lnTo>
                    <a:lnTo>
                      <a:pt x="10" y="371"/>
                    </a:lnTo>
                    <a:lnTo>
                      <a:pt x="10" y="362"/>
                    </a:lnTo>
                    <a:lnTo>
                      <a:pt x="10" y="341"/>
                    </a:lnTo>
                    <a:lnTo>
                      <a:pt x="10" y="320"/>
                    </a:lnTo>
                    <a:lnTo>
                      <a:pt x="10" y="300"/>
                    </a:lnTo>
                    <a:lnTo>
                      <a:pt x="10" y="279"/>
                    </a:lnTo>
                    <a:lnTo>
                      <a:pt x="10" y="268"/>
                    </a:lnTo>
                    <a:lnTo>
                      <a:pt x="10" y="247"/>
                    </a:lnTo>
                    <a:lnTo>
                      <a:pt x="10" y="227"/>
                    </a:lnTo>
                    <a:lnTo>
                      <a:pt x="10" y="206"/>
                    </a:lnTo>
                    <a:lnTo>
                      <a:pt x="10" y="186"/>
                    </a:lnTo>
                    <a:lnTo>
                      <a:pt x="10" y="165"/>
                    </a:lnTo>
                    <a:lnTo>
                      <a:pt x="10" y="144"/>
                    </a:lnTo>
                    <a:lnTo>
                      <a:pt x="10" y="135"/>
                    </a:lnTo>
                    <a:lnTo>
                      <a:pt x="10" y="114"/>
                    </a:lnTo>
                    <a:lnTo>
                      <a:pt x="10" y="93"/>
                    </a:lnTo>
                    <a:lnTo>
                      <a:pt x="10" y="73"/>
                    </a:lnTo>
                    <a:lnTo>
                      <a:pt x="0" y="52"/>
                    </a:lnTo>
                    <a:lnTo>
                      <a:pt x="0" y="3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0" y="0"/>
                    </a:lnTo>
                    <a:lnTo>
                      <a:pt x="41" y="0"/>
                    </a:lnTo>
                    <a:lnTo>
                      <a:pt x="62" y="0"/>
                    </a:lnTo>
                    <a:lnTo>
                      <a:pt x="71" y="11"/>
                    </a:lnTo>
                    <a:lnTo>
                      <a:pt x="92" y="21"/>
                    </a:lnTo>
                    <a:lnTo>
                      <a:pt x="113" y="31"/>
                    </a:lnTo>
                    <a:lnTo>
                      <a:pt x="133" y="31"/>
                    </a:lnTo>
                    <a:lnTo>
                      <a:pt x="133" y="31"/>
                    </a:lnTo>
                    <a:lnTo>
                      <a:pt x="144" y="52"/>
                    </a:lnTo>
                    <a:lnTo>
                      <a:pt x="165" y="62"/>
                    </a:lnTo>
                    <a:lnTo>
                      <a:pt x="185" y="73"/>
                    </a:lnTo>
                    <a:lnTo>
                      <a:pt x="196" y="82"/>
                    </a:lnTo>
                    <a:lnTo>
                      <a:pt x="217" y="103"/>
                    </a:lnTo>
                    <a:lnTo>
                      <a:pt x="227" y="114"/>
                    </a:lnTo>
                    <a:lnTo>
                      <a:pt x="247" y="124"/>
                    </a:lnTo>
                    <a:lnTo>
                      <a:pt x="258" y="135"/>
                    </a:lnTo>
                    <a:lnTo>
                      <a:pt x="279" y="144"/>
                    </a:lnTo>
                    <a:lnTo>
                      <a:pt x="289" y="165"/>
                    </a:lnTo>
                    <a:lnTo>
                      <a:pt x="309" y="176"/>
                    </a:lnTo>
                    <a:lnTo>
                      <a:pt x="320" y="186"/>
                    </a:lnTo>
                    <a:lnTo>
                      <a:pt x="341" y="196"/>
                    </a:lnTo>
                    <a:lnTo>
                      <a:pt x="350" y="206"/>
                    </a:lnTo>
                    <a:lnTo>
                      <a:pt x="371" y="227"/>
                    </a:lnTo>
                    <a:lnTo>
                      <a:pt x="382" y="238"/>
                    </a:lnTo>
                    <a:lnTo>
                      <a:pt x="402" y="247"/>
                    </a:lnTo>
                    <a:lnTo>
                      <a:pt x="412" y="258"/>
                    </a:lnTo>
                    <a:lnTo>
                      <a:pt x="433" y="268"/>
                    </a:lnTo>
                    <a:lnTo>
                      <a:pt x="444" y="279"/>
                    </a:lnTo>
                    <a:lnTo>
                      <a:pt x="464" y="289"/>
                    </a:lnTo>
                    <a:lnTo>
                      <a:pt x="474" y="300"/>
                    </a:lnTo>
                    <a:lnTo>
                      <a:pt x="495" y="320"/>
                    </a:lnTo>
                    <a:lnTo>
                      <a:pt x="506" y="330"/>
                    </a:lnTo>
                    <a:lnTo>
                      <a:pt x="526" y="341"/>
                    </a:lnTo>
                    <a:lnTo>
                      <a:pt x="547" y="351"/>
                    </a:lnTo>
                    <a:lnTo>
                      <a:pt x="558" y="362"/>
                    </a:lnTo>
                    <a:lnTo>
                      <a:pt x="578" y="371"/>
                    </a:lnTo>
                    <a:lnTo>
                      <a:pt x="599" y="382"/>
                    </a:lnTo>
                    <a:lnTo>
                      <a:pt x="609" y="393"/>
                    </a:lnTo>
                    <a:lnTo>
                      <a:pt x="629" y="403"/>
                    </a:lnTo>
                    <a:lnTo>
                      <a:pt x="650" y="414"/>
                    </a:lnTo>
                    <a:lnTo>
                      <a:pt x="650" y="414"/>
                    </a:lnTo>
                    <a:close/>
                  </a:path>
                </a:pathLst>
              </a:custGeom>
              <a:solidFill>
                <a:srgbClr val="A37D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60" name="Freeform 60"/>
              <p:cNvSpPr>
                <a:spLocks/>
              </p:cNvSpPr>
              <p:nvPr/>
            </p:nvSpPr>
            <p:spPr bwMode="auto">
              <a:xfrm>
                <a:off x="2013" y="3411"/>
                <a:ext cx="234" cy="451"/>
              </a:xfrm>
              <a:custGeom>
                <a:avLst/>
                <a:gdLst/>
                <a:ahLst/>
                <a:cxnLst>
                  <a:cxn ang="0">
                    <a:pos x="630" y="403"/>
                  </a:cxn>
                  <a:cxn ang="0">
                    <a:pos x="672" y="444"/>
                  </a:cxn>
                  <a:cxn ang="0">
                    <a:pos x="692" y="496"/>
                  </a:cxn>
                  <a:cxn ang="0">
                    <a:pos x="702" y="558"/>
                  </a:cxn>
                  <a:cxn ang="0">
                    <a:pos x="692" y="600"/>
                  </a:cxn>
                  <a:cxn ang="0">
                    <a:pos x="692" y="651"/>
                  </a:cxn>
                  <a:cxn ang="0">
                    <a:pos x="681" y="713"/>
                  </a:cxn>
                  <a:cxn ang="0">
                    <a:pos x="681" y="776"/>
                  </a:cxn>
                  <a:cxn ang="0">
                    <a:pos x="681" y="827"/>
                  </a:cxn>
                  <a:cxn ang="0">
                    <a:pos x="681" y="888"/>
                  </a:cxn>
                  <a:cxn ang="0">
                    <a:pos x="681" y="950"/>
                  </a:cxn>
                  <a:cxn ang="0">
                    <a:pos x="681" y="1002"/>
                  </a:cxn>
                  <a:cxn ang="0">
                    <a:pos x="681" y="1064"/>
                  </a:cxn>
                  <a:cxn ang="0">
                    <a:pos x="672" y="1115"/>
                  </a:cxn>
                  <a:cxn ang="0">
                    <a:pos x="661" y="1178"/>
                  </a:cxn>
                  <a:cxn ang="0">
                    <a:pos x="651" y="1229"/>
                  </a:cxn>
                  <a:cxn ang="0">
                    <a:pos x="640" y="1282"/>
                  </a:cxn>
                  <a:cxn ang="0">
                    <a:pos x="620" y="1333"/>
                  </a:cxn>
                  <a:cxn ang="0">
                    <a:pos x="589" y="1333"/>
                  </a:cxn>
                  <a:cxn ang="0">
                    <a:pos x="548" y="1302"/>
                  </a:cxn>
                  <a:cxn ang="0">
                    <a:pos x="496" y="1261"/>
                  </a:cxn>
                  <a:cxn ang="0">
                    <a:pos x="455" y="1220"/>
                  </a:cxn>
                  <a:cxn ang="0">
                    <a:pos x="423" y="1168"/>
                  </a:cxn>
                  <a:cxn ang="0">
                    <a:pos x="382" y="1126"/>
                  </a:cxn>
                  <a:cxn ang="0">
                    <a:pos x="351" y="1085"/>
                  </a:cxn>
                  <a:cxn ang="0">
                    <a:pos x="310" y="1044"/>
                  </a:cxn>
                  <a:cxn ang="0">
                    <a:pos x="279" y="1002"/>
                  </a:cxn>
                  <a:cxn ang="0">
                    <a:pos x="238" y="961"/>
                  </a:cxn>
                  <a:cxn ang="0">
                    <a:pos x="207" y="920"/>
                  </a:cxn>
                  <a:cxn ang="0">
                    <a:pos x="166" y="868"/>
                  </a:cxn>
                  <a:cxn ang="0">
                    <a:pos x="125" y="827"/>
                  </a:cxn>
                  <a:cxn ang="0">
                    <a:pos x="73" y="785"/>
                  </a:cxn>
                  <a:cxn ang="0">
                    <a:pos x="41" y="765"/>
                  </a:cxn>
                  <a:cxn ang="0">
                    <a:pos x="31" y="703"/>
                  </a:cxn>
                  <a:cxn ang="0">
                    <a:pos x="11" y="641"/>
                  </a:cxn>
                  <a:cxn ang="0">
                    <a:pos x="11" y="589"/>
                  </a:cxn>
                  <a:cxn ang="0">
                    <a:pos x="0" y="538"/>
                  </a:cxn>
                  <a:cxn ang="0">
                    <a:pos x="0" y="476"/>
                  </a:cxn>
                  <a:cxn ang="0">
                    <a:pos x="0" y="424"/>
                  </a:cxn>
                  <a:cxn ang="0">
                    <a:pos x="11" y="373"/>
                  </a:cxn>
                  <a:cxn ang="0">
                    <a:pos x="11" y="321"/>
                  </a:cxn>
                  <a:cxn ang="0">
                    <a:pos x="20" y="268"/>
                  </a:cxn>
                  <a:cxn ang="0">
                    <a:pos x="20" y="217"/>
                  </a:cxn>
                  <a:cxn ang="0">
                    <a:pos x="20" y="155"/>
                  </a:cxn>
                  <a:cxn ang="0">
                    <a:pos x="11" y="94"/>
                  </a:cxn>
                  <a:cxn ang="0">
                    <a:pos x="11" y="32"/>
                  </a:cxn>
                  <a:cxn ang="0">
                    <a:pos x="20" y="0"/>
                  </a:cxn>
                  <a:cxn ang="0">
                    <a:pos x="62" y="11"/>
                  </a:cxn>
                  <a:cxn ang="0">
                    <a:pos x="114" y="32"/>
                  </a:cxn>
                  <a:cxn ang="0">
                    <a:pos x="145" y="62"/>
                  </a:cxn>
                  <a:cxn ang="0">
                    <a:pos x="196" y="103"/>
                  </a:cxn>
                  <a:cxn ang="0">
                    <a:pos x="248" y="135"/>
                  </a:cxn>
                  <a:cxn ang="0">
                    <a:pos x="290" y="176"/>
                  </a:cxn>
                  <a:cxn ang="0">
                    <a:pos x="341" y="206"/>
                  </a:cxn>
                  <a:cxn ang="0">
                    <a:pos x="382" y="248"/>
                  </a:cxn>
                  <a:cxn ang="0">
                    <a:pos x="434" y="279"/>
                  </a:cxn>
                  <a:cxn ang="0">
                    <a:pos x="486" y="310"/>
                  </a:cxn>
                  <a:cxn ang="0">
                    <a:pos x="537" y="341"/>
                  </a:cxn>
                  <a:cxn ang="0">
                    <a:pos x="589" y="373"/>
                  </a:cxn>
                </a:cxnLst>
                <a:rect l="0" t="0" r="r" b="b"/>
                <a:pathLst>
                  <a:path w="702" h="1353">
                    <a:moveTo>
                      <a:pt x="589" y="373"/>
                    </a:moveTo>
                    <a:lnTo>
                      <a:pt x="610" y="382"/>
                    </a:lnTo>
                    <a:lnTo>
                      <a:pt x="630" y="403"/>
                    </a:lnTo>
                    <a:lnTo>
                      <a:pt x="640" y="414"/>
                    </a:lnTo>
                    <a:lnTo>
                      <a:pt x="661" y="424"/>
                    </a:lnTo>
                    <a:lnTo>
                      <a:pt x="672" y="444"/>
                    </a:lnTo>
                    <a:lnTo>
                      <a:pt x="681" y="465"/>
                    </a:lnTo>
                    <a:lnTo>
                      <a:pt x="681" y="476"/>
                    </a:lnTo>
                    <a:lnTo>
                      <a:pt x="692" y="496"/>
                    </a:lnTo>
                    <a:lnTo>
                      <a:pt x="692" y="517"/>
                    </a:lnTo>
                    <a:lnTo>
                      <a:pt x="702" y="538"/>
                    </a:lnTo>
                    <a:lnTo>
                      <a:pt x="702" y="558"/>
                    </a:lnTo>
                    <a:lnTo>
                      <a:pt x="702" y="558"/>
                    </a:lnTo>
                    <a:lnTo>
                      <a:pt x="692" y="579"/>
                    </a:lnTo>
                    <a:lnTo>
                      <a:pt x="692" y="600"/>
                    </a:lnTo>
                    <a:lnTo>
                      <a:pt x="692" y="620"/>
                    </a:lnTo>
                    <a:lnTo>
                      <a:pt x="692" y="630"/>
                    </a:lnTo>
                    <a:lnTo>
                      <a:pt x="692" y="651"/>
                    </a:lnTo>
                    <a:lnTo>
                      <a:pt x="681" y="671"/>
                    </a:lnTo>
                    <a:lnTo>
                      <a:pt x="681" y="692"/>
                    </a:lnTo>
                    <a:lnTo>
                      <a:pt x="681" y="713"/>
                    </a:lnTo>
                    <a:lnTo>
                      <a:pt x="681" y="733"/>
                    </a:lnTo>
                    <a:lnTo>
                      <a:pt x="681" y="755"/>
                    </a:lnTo>
                    <a:lnTo>
                      <a:pt x="681" y="776"/>
                    </a:lnTo>
                    <a:lnTo>
                      <a:pt x="681" y="796"/>
                    </a:lnTo>
                    <a:lnTo>
                      <a:pt x="681" y="806"/>
                    </a:lnTo>
                    <a:lnTo>
                      <a:pt x="681" y="827"/>
                    </a:lnTo>
                    <a:lnTo>
                      <a:pt x="681" y="847"/>
                    </a:lnTo>
                    <a:lnTo>
                      <a:pt x="681" y="868"/>
                    </a:lnTo>
                    <a:lnTo>
                      <a:pt x="681" y="888"/>
                    </a:lnTo>
                    <a:lnTo>
                      <a:pt x="681" y="909"/>
                    </a:lnTo>
                    <a:lnTo>
                      <a:pt x="681" y="930"/>
                    </a:lnTo>
                    <a:lnTo>
                      <a:pt x="681" y="950"/>
                    </a:lnTo>
                    <a:lnTo>
                      <a:pt x="681" y="971"/>
                    </a:lnTo>
                    <a:lnTo>
                      <a:pt x="681" y="982"/>
                    </a:lnTo>
                    <a:lnTo>
                      <a:pt x="681" y="1002"/>
                    </a:lnTo>
                    <a:lnTo>
                      <a:pt x="681" y="1023"/>
                    </a:lnTo>
                    <a:lnTo>
                      <a:pt x="681" y="1044"/>
                    </a:lnTo>
                    <a:lnTo>
                      <a:pt x="681" y="1064"/>
                    </a:lnTo>
                    <a:lnTo>
                      <a:pt x="681" y="1085"/>
                    </a:lnTo>
                    <a:lnTo>
                      <a:pt x="672" y="1095"/>
                    </a:lnTo>
                    <a:lnTo>
                      <a:pt x="672" y="1115"/>
                    </a:lnTo>
                    <a:lnTo>
                      <a:pt x="672" y="1136"/>
                    </a:lnTo>
                    <a:lnTo>
                      <a:pt x="672" y="1158"/>
                    </a:lnTo>
                    <a:lnTo>
                      <a:pt x="661" y="1178"/>
                    </a:lnTo>
                    <a:lnTo>
                      <a:pt x="661" y="1188"/>
                    </a:lnTo>
                    <a:lnTo>
                      <a:pt x="661" y="1209"/>
                    </a:lnTo>
                    <a:lnTo>
                      <a:pt x="651" y="1229"/>
                    </a:lnTo>
                    <a:lnTo>
                      <a:pt x="651" y="1250"/>
                    </a:lnTo>
                    <a:lnTo>
                      <a:pt x="640" y="1261"/>
                    </a:lnTo>
                    <a:lnTo>
                      <a:pt x="640" y="1282"/>
                    </a:lnTo>
                    <a:lnTo>
                      <a:pt x="630" y="1302"/>
                    </a:lnTo>
                    <a:lnTo>
                      <a:pt x="620" y="1312"/>
                    </a:lnTo>
                    <a:lnTo>
                      <a:pt x="620" y="1333"/>
                    </a:lnTo>
                    <a:lnTo>
                      <a:pt x="610" y="1353"/>
                    </a:lnTo>
                    <a:lnTo>
                      <a:pt x="610" y="1353"/>
                    </a:lnTo>
                    <a:lnTo>
                      <a:pt x="589" y="1333"/>
                    </a:lnTo>
                    <a:lnTo>
                      <a:pt x="578" y="1323"/>
                    </a:lnTo>
                    <a:lnTo>
                      <a:pt x="558" y="1312"/>
                    </a:lnTo>
                    <a:lnTo>
                      <a:pt x="548" y="1302"/>
                    </a:lnTo>
                    <a:lnTo>
                      <a:pt x="527" y="1282"/>
                    </a:lnTo>
                    <a:lnTo>
                      <a:pt x="516" y="1271"/>
                    </a:lnTo>
                    <a:lnTo>
                      <a:pt x="496" y="1261"/>
                    </a:lnTo>
                    <a:lnTo>
                      <a:pt x="486" y="1240"/>
                    </a:lnTo>
                    <a:lnTo>
                      <a:pt x="475" y="1229"/>
                    </a:lnTo>
                    <a:lnTo>
                      <a:pt x="455" y="1220"/>
                    </a:lnTo>
                    <a:lnTo>
                      <a:pt x="444" y="1199"/>
                    </a:lnTo>
                    <a:lnTo>
                      <a:pt x="434" y="1188"/>
                    </a:lnTo>
                    <a:lnTo>
                      <a:pt x="423" y="1168"/>
                    </a:lnTo>
                    <a:lnTo>
                      <a:pt x="413" y="1158"/>
                    </a:lnTo>
                    <a:lnTo>
                      <a:pt x="393" y="1147"/>
                    </a:lnTo>
                    <a:lnTo>
                      <a:pt x="382" y="1126"/>
                    </a:lnTo>
                    <a:lnTo>
                      <a:pt x="372" y="1115"/>
                    </a:lnTo>
                    <a:lnTo>
                      <a:pt x="361" y="1106"/>
                    </a:lnTo>
                    <a:lnTo>
                      <a:pt x="351" y="1085"/>
                    </a:lnTo>
                    <a:lnTo>
                      <a:pt x="341" y="1074"/>
                    </a:lnTo>
                    <a:lnTo>
                      <a:pt x="320" y="1054"/>
                    </a:lnTo>
                    <a:lnTo>
                      <a:pt x="310" y="1044"/>
                    </a:lnTo>
                    <a:lnTo>
                      <a:pt x="299" y="1033"/>
                    </a:lnTo>
                    <a:lnTo>
                      <a:pt x="290" y="1012"/>
                    </a:lnTo>
                    <a:lnTo>
                      <a:pt x="279" y="1002"/>
                    </a:lnTo>
                    <a:lnTo>
                      <a:pt x="269" y="992"/>
                    </a:lnTo>
                    <a:lnTo>
                      <a:pt x="258" y="971"/>
                    </a:lnTo>
                    <a:lnTo>
                      <a:pt x="238" y="961"/>
                    </a:lnTo>
                    <a:lnTo>
                      <a:pt x="228" y="941"/>
                    </a:lnTo>
                    <a:lnTo>
                      <a:pt x="217" y="930"/>
                    </a:lnTo>
                    <a:lnTo>
                      <a:pt x="207" y="920"/>
                    </a:lnTo>
                    <a:lnTo>
                      <a:pt x="187" y="899"/>
                    </a:lnTo>
                    <a:lnTo>
                      <a:pt x="176" y="888"/>
                    </a:lnTo>
                    <a:lnTo>
                      <a:pt x="166" y="868"/>
                    </a:lnTo>
                    <a:lnTo>
                      <a:pt x="155" y="858"/>
                    </a:lnTo>
                    <a:lnTo>
                      <a:pt x="134" y="847"/>
                    </a:lnTo>
                    <a:lnTo>
                      <a:pt x="125" y="827"/>
                    </a:lnTo>
                    <a:lnTo>
                      <a:pt x="104" y="817"/>
                    </a:lnTo>
                    <a:lnTo>
                      <a:pt x="93" y="806"/>
                    </a:lnTo>
                    <a:lnTo>
                      <a:pt x="73" y="785"/>
                    </a:lnTo>
                    <a:lnTo>
                      <a:pt x="62" y="776"/>
                    </a:lnTo>
                    <a:lnTo>
                      <a:pt x="41" y="765"/>
                    </a:lnTo>
                    <a:lnTo>
                      <a:pt x="41" y="765"/>
                    </a:lnTo>
                    <a:lnTo>
                      <a:pt x="41" y="744"/>
                    </a:lnTo>
                    <a:lnTo>
                      <a:pt x="31" y="723"/>
                    </a:lnTo>
                    <a:lnTo>
                      <a:pt x="31" y="703"/>
                    </a:lnTo>
                    <a:lnTo>
                      <a:pt x="20" y="682"/>
                    </a:lnTo>
                    <a:lnTo>
                      <a:pt x="20" y="661"/>
                    </a:lnTo>
                    <a:lnTo>
                      <a:pt x="11" y="641"/>
                    </a:lnTo>
                    <a:lnTo>
                      <a:pt x="11" y="620"/>
                    </a:lnTo>
                    <a:lnTo>
                      <a:pt x="11" y="609"/>
                    </a:lnTo>
                    <a:lnTo>
                      <a:pt x="11" y="589"/>
                    </a:lnTo>
                    <a:lnTo>
                      <a:pt x="0" y="568"/>
                    </a:lnTo>
                    <a:lnTo>
                      <a:pt x="0" y="547"/>
                    </a:lnTo>
                    <a:lnTo>
                      <a:pt x="0" y="538"/>
                    </a:lnTo>
                    <a:lnTo>
                      <a:pt x="0" y="517"/>
                    </a:lnTo>
                    <a:lnTo>
                      <a:pt x="0" y="496"/>
                    </a:lnTo>
                    <a:lnTo>
                      <a:pt x="0" y="476"/>
                    </a:lnTo>
                    <a:lnTo>
                      <a:pt x="0" y="465"/>
                    </a:lnTo>
                    <a:lnTo>
                      <a:pt x="0" y="444"/>
                    </a:lnTo>
                    <a:lnTo>
                      <a:pt x="0" y="424"/>
                    </a:lnTo>
                    <a:lnTo>
                      <a:pt x="11" y="414"/>
                    </a:lnTo>
                    <a:lnTo>
                      <a:pt x="11" y="393"/>
                    </a:lnTo>
                    <a:lnTo>
                      <a:pt x="11" y="373"/>
                    </a:lnTo>
                    <a:lnTo>
                      <a:pt x="11" y="362"/>
                    </a:lnTo>
                    <a:lnTo>
                      <a:pt x="11" y="341"/>
                    </a:lnTo>
                    <a:lnTo>
                      <a:pt x="11" y="321"/>
                    </a:lnTo>
                    <a:lnTo>
                      <a:pt x="11" y="300"/>
                    </a:lnTo>
                    <a:lnTo>
                      <a:pt x="11" y="289"/>
                    </a:lnTo>
                    <a:lnTo>
                      <a:pt x="20" y="268"/>
                    </a:lnTo>
                    <a:lnTo>
                      <a:pt x="20" y="248"/>
                    </a:lnTo>
                    <a:lnTo>
                      <a:pt x="20" y="227"/>
                    </a:lnTo>
                    <a:lnTo>
                      <a:pt x="20" y="217"/>
                    </a:lnTo>
                    <a:lnTo>
                      <a:pt x="20" y="197"/>
                    </a:lnTo>
                    <a:lnTo>
                      <a:pt x="20" y="176"/>
                    </a:lnTo>
                    <a:lnTo>
                      <a:pt x="20" y="155"/>
                    </a:lnTo>
                    <a:lnTo>
                      <a:pt x="20" y="135"/>
                    </a:lnTo>
                    <a:lnTo>
                      <a:pt x="20" y="114"/>
                    </a:lnTo>
                    <a:lnTo>
                      <a:pt x="11" y="94"/>
                    </a:lnTo>
                    <a:lnTo>
                      <a:pt x="11" y="73"/>
                    </a:lnTo>
                    <a:lnTo>
                      <a:pt x="11" y="52"/>
                    </a:lnTo>
                    <a:lnTo>
                      <a:pt x="11" y="32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0" y="0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2" y="11"/>
                    </a:lnTo>
                    <a:lnTo>
                      <a:pt x="73" y="21"/>
                    </a:lnTo>
                    <a:lnTo>
                      <a:pt x="93" y="32"/>
                    </a:lnTo>
                    <a:lnTo>
                      <a:pt x="114" y="32"/>
                    </a:lnTo>
                    <a:lnTo>
                      <a:pt x="114" y="32"/>
                    </a:lnTo>
                    <a:lnTo>
                      <a:pt x="125" y="52"/>
                    </a:lnTo>
                    <a:lnTo>
                      <a:pt x="145" y="62"/>
                    </a:lnTo>
                    <a:lnTo>
                      <a:pt x="166" y="73"/>
                    </a:lnTo>
                    <a:lnTo>
                      <a:pt x="187" y="83"/>
                    </a:lnTo>
                    <a:lnTo>
                      <a:pt x="196" y="103"/>
                    </a:lnTo>
                    <a:lnTo>
                      <a:pt x="217" y="114"/>
                    </a:lnTo>
                    <a:lnTo>
                      <a:pt x="228" y="124"/>
                    </a:lnTo>
                    <a:lnTo>
                      <a:pt x="248" y="135"/>
                    </a:lnTo>
                    <a:lnTo>
                      <a:pt x="258" y="155"/>
                    </a:lnTo>
                    <a:lnTo>
                      <a:pt x="279" y="165"/>
                    </a:lnTo>
                    <a:lnTo>
                      <a:pt x="290" y="176"/>
                    </a:lnTo>
                    <a:lnTo>
                      <a:pt x="310" y="186"/>
                    </a:lnTo>
                    <a:lnTo>
                      <a:pt x="320" y="197"/>
                    </a:lnTo>
                    <a:lnTo>
                      <a:pt x="341" y="206"/>
                    </a:lnTo>
                    <a:lnTo>
                      <a:pt x="351" y="227"/>
                    </a:lnTo>
                    <a:lnTo>
                      <a:pt x="372" y="238"/>
                    </a:lnTo>
                    <a:lnTo>
                      <a:pt x="382" y="248"/>
                    </a:lnTo>
                    <a:lnTo>
                      <a:pt x="403" y="259"/>
                    </a:lnTo>
                    <a:lnTo>
                      <a:pt x="413" y="268"/>
                    </a:lnTo>
                    <a:lnTo>
                      <a:pt x="434" y="279"/>
                    </a:lnTo>
                    <a:lnTo>
                      <a:pt x="444" y="289"/>
                    </a:lnTo>
                    <a:lnTo>
                      <a:pt x="465" y="300"/>
                    </a:lnTo>
                    <a:lnTo>
                      <a:pt x="486" y="310"/>
                    </a:lnTo>
                    <a:lnTo>
                      <a:pt x="496" y="321"/>
                    </a:lnTo>
                    <a:lnTo>
                      <a:pt x="516" y="330"/>
                    </a:lnTo>
                    <a:lnTo>
                      <a:pt x="537" y="341"/>
                    </a:lnTo>
                    <a:lnTo>
                      <a:pt x="558" y="352"/>
                    </a:lnTo>
                    <a:lnTo>
                      <a:pt x="578" y="362"/>
                    </a:lnTo>
                    <a:lnTo>
                      <a:pt x="589" y="373"/>
                    </a:lnTo>
                    <a:lnTo>
                      <a:pt x="589" y="373"/>
                    </a:lnTo>
                    <a:close/>
                  </a:path>
                </a:pathLst>
              </a:custGeom>
              <a:solidFill>
                <a:srgbClr val="A47F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61" name="Freeform 61"/>
              <p:cNvSpPr>
                <a:spLocks/>
              </p:cNvSpPr>
              <p:nvPr/>
            </p:nvSpPr>
            <p:spPr bwMode="auto">
              <a:xfrm>
                <a:off x="2030" y="3424"/>
                <a:ext cx="217" cy="431"/>
              </a:xfrm>
              <a:custGeom>
                <a:avLst/>
                <a:gdLst/>
                <a:ahLst/>
                <a:cxnLst>
                  <a:cxn ang="0">
                    <a:pos x="578" y="373"/>
                  </a:cxn>
                  <a:cxn ang="0">
                    <a:pos x="620" y="414"/>
                  </a:cxn>
                  <a:cxn ang="0">
                    <a:pos x="640" y="476"/>
                  </a:cxn>
                  <a:cxn ang="0">
                    <a:pos x="650" y="517"/>
                  </a:cxn>
                  <a:cxn ang="0">
                    <a:pos x="640" y="579"/>
                  </a:cxn>
                  <a:cxn ang="0">
                    <a:pos x="629" y="630"/>
                  </a:cxn>
                  <a:cxn ang="0">
                    <a:pos x="629" y="692"/>
                  </a:cxn>
                  <a:cxn ang="0">
                    <a:pos x="629" y="755"/>
                  </a:cxn>
                  <a:cxn ang="0">
                    <a:pos x="629" y="817"/>
                  </a:cxn>
                  <a:cxn ang="0">
                    <a:pos x="629" y="868"/>
                  </a:cxn>
                  <a:cxn ang="0">
                    <a:pos x="629" y="930"/>
                  </a:cxn>
                  <a:cxn ang="0">
                    <a:pos x="629" y="982"/>
                  </a:cxn>
                  <a:cxn ang="0">
                    <a:pos x="629" y="1044"/>
                  </a:cxn>
                  <a:cxn ang="0">
                    <a:pos x="620" y="1095"/>
                  </a:cxn>
                  <a:cxn ang="0">
                    <a:pos x="609" y="1158"/>
                  </a:cxn>
                  <a:cxn ang="0">
                    <a:pos x="599" y="1209"/>
                  </a:cxn>
                  <a:cxn ang="0">
                    <a:pos x="578" y="1261"/>
                  </a:cxn>
                  <a:cxn ang="0">
                    <a:pos x="558" y="1292"/>
                  </a:cxn>
                  <a:cxn ang="0">
                    <a:pos x="506" y="1250"/>
                  </a:cxn>
                  <a:cxn ang="0">
                    <a:pos x="464" y="1209"/>
                  </a:cxn>
                  <a:cxn ang="0">
                    <a:pos x="423" y="1168"/>
                  </a:cxn>
                  <a:cxn ang="0">
                    <a:pos x="392" y="1127"/>
                  </a:cxn>
                  <a:cxn ang="0">
                    <a:pos x="351" y="1085"/>
                  </a:cxn>
                  <a:cxn ang="0">
                    <a:pos x="320" y="1033"/>
                  </a:cxn>
                  <a:cxn ang="0">
                    <a:pos x="289" y="992"/>
                  </a:cxn>
                  <a:cxn ang="0">
                    <a:pos x="258" y="951"/>
                  </a:cxn>
                  <a:cxn ang="0">
                    <a:pos x="227" y="900"/>
                  </a:cxn>
                  <a:cxn ang="0">
                    <a:pos x="196" y="858"/>
                  </a:cxn>
                  <a:cxn ang="0">
                    <a:pos x="155" y="817"/>
                  </a:cxn>
                  <a:cxn ang="0">
                    <a:pos x="114" y="776"/>
                  </a:cxn>
                  <a:cxn ang="0">
                    <a:pos x="73" y="724"/>
                  </a:cxn>
                  <a:cxn ang="0">
                    <a:pos x="41" y="703"/>
                  </a:cxn>
                  <a:cxn ang="0">
                    <a:pos x="21" y="641"/>
                  </a:cxn>
                  <a:cxn ang="0">
                    <a:pos x="10" y="579"/>
                  </a:cxn>
                  <a:cxn ang="0">
                    <a:pos x="0" y="527"/>
                  </a:cxn>
                  <a:cxn ang="0">
                    <a:pos x="0" y="476"/>
                  </a:cxn>
                  <a:cxn ang="0">
                    <a:pos x="0" y="424"/>
                  </a:cxn>
                  <a:cxn ang="0">
                    <a:pos x="0" y="383"/>
                  </a:cxn>
                  <a:cxn ang="0">
                    <a:pos x="10" y="332"/>
                  </a:cxn>
                  <a:cxn ang="0">
                    <a:pos x="21" y="280"/>
                  </a:cxn>
                  <a:cxn ang="0">
                    <a:pos x="21" y="238"/>
                  </a:cxn>
                  <a:cxn ang="0">
                    <a:pos x="21" y="176"/>
                  </a:cxn>
                  <a:cxn ang="0">
                    <a:pos x="21" y="124"/>
                  </a:cxn>
                  <a:cxn ang="0">
                    <a:pos x="21" y="62"/>
                  </a:cxn>
                  <a:cxn ang="0">
                    <a:pos x="10" y="21"/>
                  </a:cxn>
                  <a:cxn ang="0">
                    <a:pos x="52" y="0"/>
                  </a:cxn>
                  <a:cxn ang="0">
                    <a:pos x="73" y="21"/>
                  </a:cxn>
                  <a:cxn ang="0">
                    <a:pos x="114" y="42"/>
                  </a:cxn>
                  <a:cxn ang="0">
                    <a:pos x="165" y="83"/>
                  </a:cxn>
                  <a:cxn ang="0">
                    <a:pos x="217" y="124"/>
                  </a:cxn>
                  <a:cxn ang="0">
                    <a:pos x="258" y="165"/>
                  </a:cxn>
                  <a:cxn ang="0">
                    <a:pos x="299" y="197"/>
                  </a:cxn>
                  <a:cxn ang="0">
                    <a:pos x="341" y="227"/>
                  </a:cxn>
                  <a:cxn ang="0">
                    <a:pos x="392" y="259"/>
                  </a:cxn>
                  <a:cxn ang="0">
                    <a:pos x="444" y="289"/>
                  </a:cxn>
                  <a:cxn ang="0">
                    <a:pos x="496" y="321"/>
                  </a:cxn>
                  <a:cxn ang="0">
                    <a:pos x="537" y="341"/>
                  </a:cxn>
                </a:cxnLst>
                <a:rect l="0" t="0" r="r" b="b"/>
                <a:pathLst>
                  <a:path w="650" h="1292">
                    <a:moveTo>
                      <a:pt x="537" y="341"/>
                    </a:moveTo>
                    <a:lnTo>
                      <a:pt x="558" y="352"/>
                    </a:lnTo>
                    <a:lnTo>
                      <a:pt x="578" y="373"/>
                    </a:lnTo>
                    <a:lnTo>
                      <a:pt x="588" y="383"/>
                    </a:lnTo>
                    <a:lnTo>
                      <a:pt x="609" y="394"/>
                    </a:lnTo>
                    <a:lnTo>
                      <a:pt x="620" y="414"/>
                    </a:lnTo>
                    <a:lnTo>
                      <a:pt x="629" y="435"/>
                    </a:lnTo>
                    <a:lnTo>
                      <a:pt x="640" y="455"/>
                    </a:lnTo>
                    <a:lnTo>
                      <a:pt x="640" y="476"/>
                    </a:lnTo>
                    <a:lnTo>
                      <a:pt x="650" y="497"/>
                    </a:lnTo>
                    <a:lnTo>
                      <a:pt x="650" y="517"/>
                    </a:lnTo>
                    <a:lnTo>
                      <a:pt x="650" y="517"/>
                    </a:lnTo>
                    <a:lnTo>
                      <a:pt x="640" y="538"/>
                    </a:lnTo>
                    <a:lnTo>
                      <a:pt x="640" y="559"/>
                    </a:lnTo>
                    <a:lnTo>
                      <a:pt x="640" y="579"/>
                    </a:lnTo>
                    <a:lnTo>
                      <a:pt x="640" y="600"/>
                    </a:lnTo>
                    <a:lnTo>
                      <a:pt x="640" y="620"/>
                    </a:lnTo>
                    <a:lnTo>
                      <a:pt x="629" y="630"/>
                    </a:lnTo>
                    <a:lnTo>
                      <a:pt x="629" y="651"/>
                    </a:lnTo>
                    <a:lnTo>
                      <a:pt x="629" y="672"/>
                    </a:lnTo>
                    <a:lnTo>
                      <a:pt x="629" y="692"/>
                    </a:lnTo>
                    <a:lnTo>
                      <a:pt x="629" y="714"/>
                    </a:lnTo>
                    <a:lnTo>
                      <a:pt x="629" y="735"/>
                    </a:lnTo>
                    <a:lnTo>
                      <a:pt x="629" y="755"/>
                    </a:lnTo>
                    <a:lnTo>
                      <a:pt x="629" y="776"/>
                    </a:lnTo>
                    <a:lnTo>
                      <a:pt x="629" y="796"/>
                    </a:lnTo>
                    <a:lnTo>
                      <a:pt x="629" y="817"/>
                    </a:lnTo>
                    <a:lnTo>
                      <a:pt x="629" y="827"/>
                    </a:lnTo>
                    <a:lnTo>
                      <a:pt x="629" y="847"/>
                    </a:lnTo>
                    <a:lnTo>
                      <a:pt x="629" y="868"/>
                    </a:lnTo>
                    <a:lnTo>
                      <a:pt x="629" y="889"/>
                    </a:lnTo>
                    <a:lnTo>
                      <a:pt x="629" y="909"/>
                    </a:lnTo>
                    <a:lnTo>
                      <a:pt x="629" y="930"/>
                    </a:lnTo>
                    <a:lnTo>
                      <a:pt x="629" y="951"/>
                    </a:lnTo>
                    <a:lnTo>
                      <a:pt x="629" y="961"/>
                    </a:lnTo>
                    <a:lnTo>
                      <a:pt x="629" y="982"/>
                    </a:lnTo>
                    <a:lnTo>
                      <a:pt x="629" y="1003"/>
                    </a:lnTo>
                    <a:lnTo>
                      <a:pt x="629" y="1023"/>
                    </a:lnTo>
                    <a:lnTo>
                      <a:pt x="629" y="1044"/>
                    </a:lnTo>
                    <a:lnTo>
                      <a:pt x="620" y="1065"/>
                    </a:lnTo>
                    <a:lnTo>
                      <a:pt x="620" y="1074"/>
                    </a:lnTo>
                    <a:lnTo>
                      <a:pt x="620" y="1095"/>
                    </a:lnTo>
                    <a:lnTo>
                      <a:pt x="620" y="1117"/>
                    </a:lnTo>
                    <a:lnTo>
                      <a:pt x="609" y="1137"/>
                    </a:lnTo>
                    <a:lnTo>
                      <a:pt x="609" y="1158"/>
                    </a:lnTo>
                    <a:lnTo>
                      <a:pt x="609" y="1168"/>
                    </a:lnTo>
                    <a:lnTo>
                      <a:pt x="599" y="1188"/>
                    </a:lnTo>
                    <a:lnTo>
                      <a:pt x="599" y="1209"/>
                    </a:lnTo>
                    <a:lnTo>
                      <a:pt x="588" y="1220"/>
                    </a:lnTo>
                    <a:lnTo>
                      <a:pt x="578" y="1241"/>
                    </a:lnTo>
                    <a:lnTo>
                      <a:pt x="578" y="1261"/>
                    </a:lnTo>
                    <a:lnTo>
                      <a:pt x="568" y="1282"/>
                    </a:lnTo>
                    <a:lnTo>
                      <a:pt x="558" y="1292"/>
                    </a:lnTo>
                    <a:lnTo>
                      <a:pt x="558" y="1292"/>
                    </a:lnTo>
                    <a:lnTo>
                      <a:pt x="537" y="1282"/>
                    </a:lnTo>
                    <a:lnTo>
                      <a:pt x="526" y="1271"/>
                    </a:lnTo>
                    <a:lnTo>
                      <a:pt x="506" y="1250"/>
                    </a:lnTo>
                    <a:lnTo>
                      <a:pt x="496" y="1241"/>
                    </a:lnTo>
                    <a:lnTo>
                      <a:pt x="475" y="1230"/>
                    </a:lnTo>
                    <a:lnTo>
                      <a:pt x="464" y="1209"/>
                    </a:lnTo>
                    <a:lnTo>
                      <a:pt x="455" y="1199"/>
                    </a:lnTo>
                    <a:lnTo>
                      <a:pt x="434" y="1179"/>
                    </a:lnTo>
                    <a:lnTo>
                      <a:pt x="423" y="1168"/>
                    </a:lnTo>
                    <a:lnTo>
                      <a:pt x="413" y="1158"/>
                    </a:lnTo>
                    <a:lnTo>
                      <a:pt x="403" y="1137"/>
                    </a:lnTo>
                    <a:lnTo>
                      <a:pt x="392" y="1127"/>
                    </a:lnTo>
                    <a:lnTo>
                      <a:pt x="382" y="1106"/>
                    </a:lnTo>
                    <a:lnTo>
                      <a:pt x="361" y="1095"/>
                    </a:lnTo>
                    <a:lnTo>
                      <a:pt x="351" y="1085"/>
                    </a:lnTo>
                    <a:lnTo>
                      <a:pt x="341" y="1065"/>
                    </a:lnTo>
                    <a:lnTo>
                      <a:pt x="330" y="1054"/>
                    </a:lnTo>
                    <a:lnTo>
                      <a:pt x="320" y="1033"/>
                    </a:lnTo>
                    <a:lnTo>
                      <a:pt x="309" y="1023"/>
                    </a:lnTo>
                    <a:lnTo>
                      <a:pt x="299" y="1013"/>
                    </a:lnTo>
                    <a:lnTo>
                      <a:pt x="289" y="992"/>
                    </a:lnTo>
                    <a:lnTo>
                      <a:pt x="279" y="982"/>
                    </a:lnTo>
                    <a:lnTo>
                      <a:pt x="268" y="961"/>
                    </a:lnTo>
                    <a:lnTo>
                      <a:pt x="258" y="951"/>
                    </a:lnTo>
                    <a:lnTo>
                      <a:pt x="247" y="930"/>
                    </a:lnTo>
                    <a:lnTo>
                      <a:pt x="238" y="920"/>
                    </a:lnTo>
                    <a:lnTo>
                      <a:pt x="227" y="900"/>
                    </a:lnTo>
                    <a:lnTo>
                      <a:pt x="217" y="889"/>
                    </a:lnTo>
                    <a:lnTo>
                      <a:pt x="206" y="879"/>
                    </a:lnTo>
                    <a:lnTo>
                      <a:pt x="196" y="858"/>
                    </a:lnTo>
                    <a:lnTo>
                      <a:pt x="176" y="847"/>
                    </a:lnTo>
                    <a:lnTo>
                      <a:pt x="165" y="827"/>
                    </a:lnTo>
                    <a:lnTo>
                      <a:pt x="155" y="817"/>
                    </a:lnTo>
                    <a:lnTo>
                      <a:pt x="144" y="806"/>
                    </a:lnTo>
                    <a:lnTo>
                      <a:pt x="124" y="786"/>
                    </a:lnTo>
                    <a:lnTo>
                      <a:pt x="114" y="776"/>
                    </a:lnTo>
                    <a:lnTo>
                      <a:pt x="103" y="755"/>
                    </a:lnTo>
                    <a:lnTo>
                      <a:pt x="82" y="744"/>
                    </a:lnTo>
                    <a:lnTo>
                      <a:pt x="73" y="724"/>
                    </a:lnTo>
                    <a:lnTo>
                      <a:pt x="52" y="714"/>
                    </a:lnTo>
                    <a:lnTo>
                      <a:pt x="41" y="703"/>
                    </a:lnTo>
                    <a:lnTo>
                      <a:pt x="41" y="703"/>
                    </a:lnTo>
                    <a:lnTo>
                      <a:pt x="30" y="682"/>
                    </a:lnTo>
                    <a:lnTo>
                      <a:pt x="21" y="662"/>
                    </a:lnTo>
                    <a:lnTo>
                      <a:pt x="21" y="641"/>
                    </a:lnTo>
                    <a:lnTo>
                      <a:pt x="10" y="620"/>
                    </a:lnTo>
                    <a:lnTo>
                      <a:pt x="10" y="600"/>
                    </a:lnTo>
                    <a:lnTo>
                      <a:pt x="10" y="579"/>
                    </a:lnTo>
                    <a:lnTo>
                      <a:pt x="0" y="559"/>
                    </a:lnTo>
                    <a:lnTo>
                      <a:pt x="0" y="548"/>
                    </a:lnTo>
                    <a:lnTo>
                      <a:pt x="0" y="527"/>
                    </a:lnTo>
                    <a:lnTo>
                      <a:pt x="0" y="506"/>
                    </a:lnTo>
                    <a:lnTo>
                      <a:pt x="0" y="497"/>
                    </a:lnTo>
                    <a:lnTo>
                      <a:pt x="0" y="476"/>
                    </a:lnTo>
                    <a:lnTo>
                      <a:pt x="0" y="465"/>
                    </a:lnTo>
                    <a:lnTo>
                      <a:pt x="0" y="445"/>
                    </a:lnTo>
                    <a:lnTo>
                      <a:pt x="0" y="424"/>
                    </a:lnTo>
                    <a:lnTo>
                      <a:pt x="0" y="414"/>
                    </a:lnTo>
                    <a:lnTo>
                      <a:pt x="0" y="394"/>
                    </a:lnTo>
                    <a:lnTo>
                      <a:pt x="0" y="383"/>
                    </a:lnTo>
                    <a:lnTo>
                      <a:pt x="10" y="362"/>
                    </a:lnTo>
                    <a:lnTo>
                      <a:pt x="10" y="352"/>
                    </a:lnTo>
                    <a:lnTo>
                      <a:pt x="10" y="332"/>
                    </a:lnTo>
                    <a:lnTo>
                      <a:pt x="10" y="321"/>
                    </a:lnTo>
                    <a:lnTo>
                      <a:pt x="10" y="300"/>
                    </a:lnTo>
                    <a:lnTo>
                      <a:pt x="21" y="280"/>
                    </a:lnTo>
                    <a:lnTo>
                      <a:pt x="21" y="269"/>
                    </a:lnTo>
                    <a:lnTo>
                      <a:pt x="21" y="248"/>
                    </a:lnTo>
                    <a:lnTo>
                      <a:pt x="21" y="238"/>
                    </a:lnTo>
                    <a:lnTo>
                      <a:pt x="21" y="218"/>
                    </a:lnTo>
                    <a:lnTo>
                      <a:pt x="21" y="197"/>
                    </a:lnTo>
                    <a:lnTo>
                      <a:pt x="21" y="176"/>
                    </a:lnTo>
                    <a:lnTo>
                      <a:pt x="21" y="165"/>
                    </a:lnTo>
                    <a:lnTo>
                      <a:pt x="21" y="145"/>
                    </a:lnTo>
                    <a:lnTo>
                      <a:pt x="21" y="124"/>
                    </a:lnTo>
                    <a:lnTo>
                      <a:pt x="21" y="104"/>
                    </a:lnTo>
                    <a:lnTo>
                      <a:pt x="21" y="83"/>
                    </a:lnTo>
                    <a:lnTo>
                      <a:pt x="21" y="62"/>
                    </a:lnTo>
                    <a:lnTo>
                      <a:pt x="10" y="42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30" y="1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52" y="11"/>
                    </a:lnTo>
                    <a:lnTo>
                      <a:pt x="62" y="21"/>
                    </a:lnTo>
                    <a:lnTo>
                      <a:pt x="73" y="21"/>
                    </a:lnTo>
                    <a:lnTo>
                      <a:pt x="93" y="32"/>
                    </a:lnTo>
                    <a:lnTo>
                      <a:pt x="93" y="32"/>
                    </a:lnTo>
                    <a:lnTo>
                      <a:pt x="114" y="42"/>
                    </a:lnTo>
                    <a:lnTo>
                      <a:pt x="124" y="62"/>
                    </a:lnTo>
                    <a:lnTo>
                      <a:pt x="144" y="73"/>
                    </a:lnTo>
                    <a:lnTo>
                      <a:pt x="165" y="83"/>
                    </a:lnTo>
                    <a:lnTo>
                      <a:pt x="176" y="104"/>
                    </a:lnTo>
                    <a:lnTo>
                      <a:pt x="196" y="114"/>
                    </a:lnTo>
                    <a:lnTo>
                      <a:pt x="217" y="124"/>
                    </a:lnTo>
                    <a:lnTo>
                      <a:pt x="227" y="135"/>
                    </a:lnTo>
                    <a:lnTo>
                      <a:pt x="238" y="145"/>
                    </a:lnTo>
                    <a:lnTo>
                      <a:pt x="258" y="165"/>
                    </a:lnTo>
                    <a:lnTo>
                      <a:pt x="268" y="176"/>
                    </a:lnTo>
                    <a:lnTo>
                      <a:pt x="289" y="186"/>
                    </a:lnTo>
                    <a:lnTo>
                      <a:pt x="299" y="197"/>
                    </a:lnTo>
                    <a:lnTo>
                      <a:pt x="309" y="207"/>
                    </a:lnTo>
                    <a:lnTo>
                      <a:pt x="330" y="218"/>
                    </a:lnTo>
                    <a:lnTo>
                      <a:pt x="341" y="227"/>
                    </a:lnTo>
                    <a:lnTo>
                      <a:pt x="361" y="238"/>
                    </a:lnTo>
                    <a:lnTo>
                      <a:pt x="371" y="248"/>
                    </a:lnTo>
                    <a:lnTo>
                      <a:pt x="392" y="259"/>
                    </a:lnTo>
                    <a:lnTo>
                      <a:pt x="403" y="269"/>
                    </a:lnTo>
                    <a:lnTo>
                      <a:pt x="423" y="280"/>
                    </a:lnTo>
                    <a:lnTo>
                      <a:pt x="444" y="289"/>
                    </a:lnTo>
                    <a:lnTo>
                      <a:pt x="455" y="300"/>
                    </a:lnTo>
                    <a:lnTo>
                      <a:pt x="475" y="311"/>
                    </a:lnTo>
                    <a:lnTo>
                      <a:pt x="496" y="321"/>
                    </a:lnTo>
                    <a:lnTo>
                      <a:pt x="517" y="332"/>
                    </a:lnTo>
                    <a:lnTo>
                      <a:pt x="537" y="341"/>
                    </a:lnTo>
                    <a:lnTo>
                      <a:pt x="537" y="341"/>
                    </a:lnTo>
                    <a:close/>
                  </a:path>
                </a:pathLst>
              </a:custGeom>
              <a:solidFill>
                <a:srgbClr val="A6815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62" name="Freeform 62"/>
              <p:cNvSpPr>
                <a:spLocks/>
              </p:cNvSpPr>
              <p:nvPr/>
            </p:nvSpPr>
            <p:spPr bwMode="auto">
              <a:xfrm>
                <a:off x="2044" y="3438"/>
                <a:ext cx="203" cy="414"/>
              </a:xfrm>
              <a:custGeom>
                <a:avLst/>
                <a:gdLst/>
                <a:ahLst/>
                <a:cxnLst>
                  <a:cxn ang="0">
                    <a:pos x="527" y="331"/>
                  </a:cxn>
                  <a:cxn ang="0">
                    <a:pos x="579" y="382"/>
                  </a:cxn>
                  <a:cxn ang="0">
                    <a:pos x="599" y="434"/>
                  </a:cxn>
                  <a:cxn ang="0">
                    <a:pos x="609" y="475"/>
                  </a:cxn>
                  <a:cxn ang="0">
                    <a:pos x="599" y="537"/>
                  </a:cxn>
                  <a:cxn ang="0">
                    <a:pos x="588" y="588"/>
                  </a:cxn>
                  <a:cxn ang="0">
                    <a:pos x="588" y="650"/>
                  </a:cxn>
                  <a:cxn ang="0">
                    <a:pos x="588" y="713"/>
                  </a:cxn>
                  <a:cxn ang="0">
                    <a:pos x="588" y="764"/>
                  </a:cxn>
                  <a:cxn ang="0">
                    <a:pos x="588" y="826"/>
                  </a:cxn>
                  <a:cxn ang="0">
                    <a:pos x="588" y="878"/>
                  </a:cxn>
                  <a:cxn ang="0">
                    <a:pos x="588" y="929"/>
                  </a:cxn>
                  <a:cxn ang="0">
                    <a:pos x="588" y="991"/>
                  </a:cxn>
                  <a:cxn ang="0">
                    <a:pos x="579" y="1043"/>
                  </a:cxn>
                  <a:cxn ang="0">
                    <a:pos x="568" y="1095"/>
                  </a:cxn>
                  <a:cxn ang="0">
                    <a:pos x="558" y="1146"/>
                  </a:cxn>
                  <a:cxn ang="0">
                    <a:pos x="537" y="1199"/>
                  </a:cxn>
                  <a:cxn ang="0">
                    <a:pos x="517" y="1240"/>
                  </a:cxn>
                  <a:cxn ang="0">
                    <a:pos x="476" y="1199"/>
                  </a:cxn>
                  <a:cxn ang="0">
                    <a:pos x="434" y="1157"/>
                  </a:cxn>
                  <a:cxn ang="0">
                    <a:pos x="393" y="1116"/>
                  </a:cxn>
                  <a:cxn ang="0">
                    <a:pos x="362" y="1064"/>
                  </a:cxn>
                  <a:cxn ang="0">
                    <a:pos x="330" y="1023"/>
                  </a:cxn>
                  <a:cxn ang="0">
                    <a:pos x="300" y="981"/>
                  </a:cxn>
                  <a:cxn ang="0">
                    <a:pos x="279" y="929"/>
                  </a:cxn>
                  <a:cxn ang="0">
                    <a:pos x="248" y="888"/>
                  </a:cxn>
                  <a:cxn ang="0">
                    <a:pos x="217" y="847"/>
                  </a:cxn>
                  <a:cxn ang="0">
                    <a:pos x="186" y="796"/>
                  </a:cxn>
                  <a:cxn ang="0">
                    <a:pos x="155" y="754"/>
                  </a:cxn>
                  <a:cxn ang="0">
                    <a:pos x="114" y="713"/>
                  </a:cxn>
                  <a:cxn ang="0">
                    <a:pos x="73" y="672"/>
                  </a:cxn>
                  <a:cxn ang="0">
                    <a:pos x="41" y="640"/>
                  </a:cxn>
                  <a:cxn ang="0">
                    <a:pos x="21" y="578"/>
                  </a:cxn>
                  <a:cxn ang="0">
                    <a:pos x="11" y="526"/>
                  </a:cxn>
                  <a:cxn ang="0">
                    <a:pos x="0" y="475"/>
                  </a:cxn>
                  <a:cxn ang="0">
                    <a:pos x="0" y="423"/>
                  </a:cxn>
                  <a:cxn ang="0">
                    <a:pos x="11" y="382"/>
                  </a:cxn>
                  <a:cxn ang="0">
                    <a:pos x="11" y="341"/>
                  </a:cxn>
                  <a:cxn ang="0">
                    <a:pos x="21" y="299"/>
                  </a:cxn>
                  <a:cxn ang="0">
                    <a:pos x="32" y="258"/>
                  </a:cxn>
                  <a:cxn ang="0">
                    <a:pos x="32" y="206"/>
                  </a:cxn>
                  <a:cxn ang="0">
                    <a:pos x="41" y="165"/>
                  </a:cxn>
                  <a:cxn ang="0">
                    <a:pos x="41" y="103"/>
                  </a:cxn>
                  <a:cxn ang="0">
                    <a:pos x="32" y="41"/>
                  </a:cxn>
                  <a:cxn ang="0">
                    <a:pos x="41" y="11"/>
                  </a:cxn>
                  <a:cxn ang="0">
                    <a:pos x="52" y="11"/>
                  </a:cxn>
                  <a:cxn ang="0">
                    <a:pos x="62" y="20"/>
                  </a:cxn>
                  <a:cxn ang="0">
                    <a:pos x="103" y="41"/>
                  </a:cxn>
                  <a:cxn ang="0">
                    <a:pos x="155" y="82"/>
                  </a:cxn>
                  <a:cxn ang="0">
                    <a:pos x="206" y="123"/>
                  </a:cxn>
                  <a:cxn ang="0">
                    <a:pos x="248" y="155"/>
                  </a:cxn>
                  <a:cxn ang="0">
                    <a:pos x="289" y="185"/>
                  </a:cxn>
                  <a:cxn ang="0">
                    <a:pos x="330" y="217"/>
                  </a:cxn>
                  <a:cxn ang="0">
                    <a:pos x="372" y="247"/>
                  </a:cxn>
                  <a:cxn ang="0">
                    <a:pos x="423" y="279"/>
                  </a:cxn>
                  <a:cxn ang="0">
                    <a:pos x="496" y="310"/>
                  </a:cxn>
                </a:cxnLst>
                <a:rect l="0" t="0" r="r" b="b"/>
                <a:pathLst>
                  <a:path w="609" h="1240">
                    <a:moveTo>
                      <a:pt x="496" y="310"/>
                    </a:moveTo>
                    <a:lnTo>
                      <a:pt x="517" y="320"/>
                    </a:lnTo>
                    <a:lnTo>
                      <a:pt x="527" y="331"/>
                    </a:lnTo>
                    <a:lnTo>
                      <a:pt x="547" y="352"/>
                    </a:lnTo>
                    <a:lnTo>
                      <a:pt x="568" y="361"/>
                    </a:lnTo>
                    <a:lnTo>
                      <a:pt x="579" y="382"/>
                    </a:lnTo>
                    <a:lnTo>
                      <a:pt x="588" y="393"/>
                    </a:lnTo>
                    <a:lnTo>
                      <a:pt x="599" y="413"/>
                    </a:lnTo>
                    <a:lnTo>
                      <a:pt x="599" y="434"/>
                    </a:lnTo>
                    <a:lnTo>
                      <a:pt x="609" y="455"/>
                    </a:lnTo>
                    <a:lnTo>
                      <a:pt x="609" y="475"/>
                    </a:lnTo>
                    <a:lnTo>
                      <a:pt x="609" y="475"/>
                    </a:lnTo>
                    <a:lnTo>
                      <a:pt x="599" y="496"/>
                    </a:lnTo>
                    <a:lnTo>
                      <a:pt x="599" y="517"/>
                    </a:lnTo>
                    <a:lnTo>
                      <a:pt x="599" y="537"/>
                    </a:lnTo>
                    <a:lnTo>
                      <a:pt x="599" y="558"/>
                    </a:lnTo>
                    <a:lnTo>
                      <a:pt x="599" y="568"/>
                    </a:lnTo>
                    <a:lnTo>
                      <a:pt x="588" y="588"/>
                    </a:lnTo>
                    <a:lnTo>
                      <a:pt x="588" y="609"/>
                    </a:lnTo>
                    <a:lnTo>
                      <a:pt x="588" y="630"/>
                    </a:lnTo>
                    <a:lnTo>
                      <a:pt x="588" y="650"/>
                    </a:lnTo>
                    <a:lnTo>
                      <a:pt x="588" y="672"/>
                    </a:lnTo>
                    <a:lnTo>
                      <a:pt x="588" y="693"/>
                    </a:lnTo>
                    <a:lnTo>
                      <a:pt x="588" y="713"/>
                    </a:lnTo>
                    <a:lnTo>
                      <a:pt x="588" y="723"/>
                    </a:lnTo>
                    <a:lnTo>
                      <a:pt x="588" y="744"/>
                    </a:lnTo>
                    <a:lnTo>
                      <a:pt x="588" y="764"/>
                    </a:lnTo>
                    <a:lnTo>
                      <a:pt x="588" y="785"/>
                    </a:lnTo>
                    <a:lnTo>
                      <a:pt x="588" y="805"/>
                    </a:lnTo>
                    <a:lnTo>
                      <a:pt x="588" y="826"/>
                    </a:lnTo>
                    <a:lnTo>
                      <a:pt x="588" y="837"/>
                    </a:lnTo>
                    <a:lnTo>
                      <a:pt x="588" y="858"/>
                    </a:lnTo>
                    <a:lnTo>
                      <a:pt x="588" y="878"/>
                    </a:lnTo>
                    <a:lnTo>
                      <a:pt x="588" y="899"/>
                    </a:lnTo>
                    <a:lnTo>
                      <a:pt x="588" y="919"/>
                    </a:lnTo>
                    <a:lnTo>
                      <a:pt x="588" y="929"/>
                    </a:lnTo>
                    <a:lnTo>
                      <a:pt x="588" y="950"/>
                    </a:lnTo>
                    <a:lnTo>
                      <a:pt x="588" y="971"/>
                    </a:lnTo>
                    <a:lnTo>
                      <a:pt x="588" y="991"/>
                    </a:lnTo>
                    <a:lnTo>
                      <a:pt x="588" y="1012"/>
                    </a:lnTo>
                    <a:lnTo>
                      <a:pt x="588" y="1023"/>
                    </a:lnTo>
                    <a:lnTo>
                      <a:pt x="579" y="1043"/>
                    </a:lnTo>
                    <a:lnTo>
                      <a:pt x="579" y="1064"/>
                    </a:lnTo>
                    <a:lnTo>
                      <a:pt x="579" y="1075"/>
                    </a:lnTo>
                    <a:lnTo>
                      <a:pt x="568" y="1095"/>
                    </a:lnTo>
                    <a:lnTo>
                      <a:pt x="568" y="1116"/>
                    </a:lnTo>
                    <a:lnTo>
                      <a:pt x="558" y="1137"/>
                    </a:lnTo>
                    <a:lnTo>
                      <a:pt x="558" y="1146"/>
                    </a:lnTo>
                    <a:lnTo>
                      <a:pt x="547" y="1167"/>
                    </a:lnTo>
                    <a:lnTo>
                      <a:pt x="547" y="1188"/>
                    </a:lnTo>
                    <a:lnTo>
                      <a:pt x="537" y="1199"/>
                    </a:lnTo>
                    <a:lnTo>
                      <a:pt x="527" y="1219"/>
                    </a:lnTo>
                    <a:lnTo>
                      <a:pt x="517" y="1240"/>
                    </a:lnTo>
                    <a:lnTo>
                      <a:pt x="517" y="1240"/>
                    </a:lnTo>
                    <a:lnTo>
                      <a:pt x="506" y="1219"/>
                    </a:lnTo>
                    <a:lnTo>
                      <a:pt x="485" y="1208"/>
                    </a:lnTo>
                    <a:lnTo>
                      <a:pt x="476" y="1199"/>
                    </a:lnTo>
                    <a:lnTo>
                      <a:pt x="455" y="1178"/>
                    </a:lnTo>
                    <a:lnTo>
                      <a:pt x="444" y="1167"/>
                    </a:lnTo>
                    <a:lnTo>
                      <a:pt x="434" y="1157"/>
                    </a:lnTo>
                    <a:lnTo>
                      <a:pt x="414" y="1137"/>
                    </a:lnTo>
                    <a:lnTo>
                      <a:pt x="403" y="1126"/>
                    </a:lnTo>
                    <a:lnTo>
                      <a:pt x="393" y="1116"/>
                    </a:lnTo>
                    <a:lnTo>
                      <a:pt x="382" y="1095"/>
                    </a:lnTo>
                    <a:lnTo>
                      <a:pt x="372" y="1085"/>
                    </a:lnTo>
                    <a:lnTo>
                      <a:pt x="362" y="1064"/>
                    </a:lnTo>
                    <a:lnTo>
                      <a:pt x="351" y="1053"/>
                    </a:lnTo>
                    <a:lnTo>
                      <a:pt x="341" y="1043"/>
                    </a:lnTo>
                    <a:lnTo>
                      <a:pt x="330" y="1023"/>
                    </a:lnTo>
                    <a:lnTo>
                      <a:pt x="320" y="1012"/>
                    </a:lnTo>
                    <a:lnTo>
                      <a:pt x="310" y="991"/>
                    </a:lnTo>
                    <a:lnTo>
                      <a:pt x="300" y="981"/>
                    </a:lnTo>
                    <a:lnTo>
                      <a:pt x="289" y="961"/>
                    </a:lnTo>
                    <a:lnTo>
                      <a:pt x="279" y="950"/>
                    </a:lnTo>
                    <a:lnTo>
                      <a:pt x="279" y="929"/>
                    </a:lnTo>
                    <a:lnTo>
                      <a:pt x="268" y="919"/>
                    </a:lnTo>
                    <a:lnTo>
                      <a:pt x="258" y="909"/>
                    </a:lnTo>
                    <a:lnTo>
                      <a:pt x="248" y="888"/>
                    </a:lnTo>
                    <a:lnTo>
                      <a:pt x="238" y="878"/>
                    </a:lnTo>
                    <a:lnTo>
                      <a:pt x="227" y="858"/>
                    </a:lnTo>
                    <a:lnTo>
                      <a:pt x="217" y="847"/>
                    </a:lnTo>
                    <a:lnTo>
                      <a:pt x="206" y="826"/>
                    </a:lnTo>
                    <a:lnTo>
                      <a:pt x="197" y="816"/>
                    </a:lnTo>
                    <a:lnTo>
                      <a:pt x="186" y="796"/>
                    </a:lnTo>
                    <a:lnTo>
                      <a:pt x="176" y="785"/>
                    </a:lnTo>
                    <a:lnTo>
                      <a:pt x="165" y="775"/>
                    </a:lnTo>
                    <a:lnTo>
                      <a:pt x="155" y="754"/>
                    </a:lnTo>
                    <a:lnTo>
                      <a:pt x="145" y="744"/>
                    </a:lnTo>
                    <a:lnTo>
                      <a:pt x="124" y="723"/>
                    </a:lnTo>
                    <a:lnTo>
                      <a:pt x="114" y="713"/>
                    </a:lnTo>
                    <a:lnTo>
                      <a:pt x="103" y="693"/>
                    </a:lnTo>
                    <a:lnTo>
                      <a:pt x="83" y="682"/>
                    </a:lnTo>
                    <a:lnTo>
                      <a:pt x="73" y="672"/>
                    </a:lnTo>
                    <a:lnTo>
                      <a:pt x="52" y="650"/>
                    </a:lnTo>
                    <a:lnTo>
                      <a:pt x="41" y="640"/>
                    </a:lnTo>
                    <a:lnTo>
                      <a:pt x="41" y="640"/>
                    </a:lnTo>
                    <a:lnTo>
                      <a:pt x="32" y="620"/>
                    </a:lnTo>
                    <a:lnTo>
                      <a:pt x="21" y="599"/>
                    </a:lnTo>
                    <a:lnTo>
                      <a:pt x="21" y="578"/>
                    </a:lnTo>
                    <a:lnTo>
                      <a:pt x="11" y="558"/>
                    </a:lnTo>
                    <a:lnTo>
                      <a:pt x="11" y="537"/>
                    </a:lnTo>
                    <a:lnTo>
                      <a:pt x="11" y="526"/>
                    </a:lnTo>
                    <a:lnTo>
                      <a:pt x="11" y="506"/>
                    </a:lnTo>
                    <a:lnTo>
                      <a:pt x="0" y="485"/>
                    </a:lnTo>
                    <a:lnTo>
                      <a:pt x="0" y="475"/>
                    </a:lnTo>
                    <a:lnTo>
                      <a:pt x="0" y="455"/>
                    </a:lnTo>
                    <a:lnTo>
                      <a:pt x="0" y="444"/>
                    </a:lnTo>
                    <a:lnTo>
                      <a:pt x="0" y="423"/>
                    </a:lnTo>
                    <a:lnTo>
                      <a:pt x="0" y="413"/>
                    </a:lnTo>
                    <a:lnTo>
                      <a:pt x="11" y="393"/>
                    </a:lnTo>
                    <a:lnTo>
                      <a:pt x="11" y="382"/>
                    </a:lnTo>
                    <a:lnTo>
                      <a:pt x="11" y="372"/>
                    </a:lnTo>
                    <a:lnTo>
                      <a:pt x="11" y="352"/>
                    </a:lnTo>
                    <a:lnTo>
                      <a:pt x="11" y="341"/>
                    </a:lnTo>
                    <a:lnTo>
                      <a:pt x="21" y="331"/>
                    </a:lnTo>
                    <a:lnTo>
                      <a:pt x="21" y="310"/>
                    </a:lnTo>
                    <a:lnTo>
                      <a:pt x="21" y="299"/>
                    </a:lnTo>
                    <a:lnTo>
                      <a:pt x="21" y="290"/>
                    </a:lnTo>
                    <a:lnTo>
                      <a:pt x="32" y="269"/>
                    </a:lnTo>
                    <a:lnTo>
                      <a:pt x="32" y="258"/>
                    </a:lnTo>
                    <a:lnTo>
                      <a:pt x="32" y="238"/>
                    </a:lnTo>
                    <a:lnTo>
                      <a:pt x="32" y="227"/>
                    </a:lnTo>
                    <a:lnTo>
                      <a:pt x="32" y="206"/>
                    </a:lnTo>
                    <a:lnTo>
                      <a:pt x="41" y="196"/>
                    </a:lnTo>
                    <a:lnTo>
                      <a:pt x="41" y="176"/>
                    </a:lnTo>
                    <a:lnTo>
                      <a:pt x="41" y="165"/>
                    </a:lnTo>
                    <a:lnTo>
                      <a:pt x="41" y="144"/>
                    </a:lnTo>
                    <a:lnTo>
                      <a:pt x="41" y="123"/>
                    </a:lnTo>
                    <a:lnTo>
                      <a:pt x="41" y="103"/>
                    </a:lnTo>
                    <a:lnTo>
                      <a:pt x="32" y="82"/>
                    </a:lnTo>
                    <a:lnTo>
                      <a:pt x="32" y="62"/>
                    </a:lnTo>
                    <a:lnTo>
                      <a:pt x="32" y="41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41" y="11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2" y="11"/>
                    </a:lnTo>
                    <a:lnTo>
                      <a:pt x="52" y="11"/>
                    </a:lnTo>
                    <a:lnTo>
                      <a:pt x="52" y="20"/>
                    </a:lnTo>
                    <a:lnTo>
                      <a:pt x="62" y="20"/>
                    </a:lnTo>
                    <a:lnTo>
                      <a:pt x="83" y="31"/>
                    </a:lnTo>
                    <a:lnTo>
                      <a:pt x="83" y="31"/>
                    </a:lnTo>
                    <a:lnTo>
                      <a:pt x="103" y="41"/>
                    </a:lnTo>
                    <a:lnTo>
                      <a:pt x="124" y="62"/>
                    </a:lnTo>
                    <a:lnTo>
                      <a:pt x="135" y="72"/>
                    </a:lnTo>
                    <a:lnTo>
                      <a:pt x="155" y="82"/>
                    </a:lnTo>
                    <a:lnTo>
                      <a:pt x="176" y="103"/>
                    </a:lnTo>
                    <a:lnTo>
                      <a:pt x="186" y="114"/>
                    </a:lnTo>
                    <a:lnTo>
                      <a:pt x="206" y="123"/>
                    </a:lnTo>
                    <a:lnTo>
                      <a:pt x="217" y="134"/>
                    </a:lnTo>
                    <a:lnTo>
                      <a:pt x="238" y="144"/>
                    </a:lnTo>
                    <a:lnTo>
                      <a:pt x="248" y="155"/>
                    </a:lnTo>
                    <a:lnTo>
                      <a:pt x="258" y="165"/>
                    </a:lnTo>
                    <a:lnTo>
                      <a:pt x="268" y="176"/>
                    </a:lnTo>
                    <a:lnTo>
                      <a:pt x="289" y="185"/>
                    </a:lnTo>
                    <a:lnTo>
                      <a:pt x="300" y="196"/>
                    </a:lnTo>
                    <a:lnTo>
                      <a:pt x="310" y="206"/>
                    </a:lnTo>
                    <a:lnTo>
                      <a:pt x="330" y="217"/>
                    </a:lnTo>
                    <a:lnTo>
                      <a:pt x="341" y="227"/>
                    </a:lnTo>
                    <a:lnTo>
                      <a:pt x="362" y="238"/>
                    </a:lnTo>
                    <a:lnTo>
                      <a:pt x="372" y="247"/>
                    </a:lnTo>
                    <a:lnTo>
                      <a:pt x="393" y="258"/>
                    </a:lnTo>
                    <a:lnTo>
                      <a:pt x="414" y="269"/>
                    </a:lnTo>
                    <a:lnTo>
                      <a:pt x="423" y="279"/>
                    </a:lnTo>
                    <a:lnTo>
                      <a:pt x="444" y="290"/>
                    </a:lnTo>
                    <a:lnTo>
                      <a:pt x="465" y="299"/>
                    </a:lnTo>
                    <a:lnTo>
                      <a:pt x="496" y="310"/>
                    </a:lnTo>
                    <a:lnTo>
                      <a:pt x="496" y="310"/>
                    </a:lnTo>
                    <a:close/>
                  </a:path>
                </a:pathLst>
              </a:custGeom>
              <a:solidFill>
                <a:srgbClr val="A883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63" name="Freeform 63"/>
              <p:cNvSpPr>
                <a:spLocks/>
              </p:cNvSpPr>
              <p:nvPr/>
            </p:nvSpPr>
            <p:spPr bwMode="auto">
              <a:xfrm>
                <a:off x="2061" y="3452"/>
                <a:ext cx="186" cy="393"/>
              </a:xfrm>
              <a:custGeom>
                <a:avLst/>
                <a:gdLst/>
                <a:ahLst/>
                <a:cxnLst>
                  <a:cxn ang="0">
                    <a:pos x="475" y="300"/>
                  </a:cxn>
                  <a:cxn ang="0">
                    <a:pos x="527" y="341"/>
                  </a:cxn>
                  <a:cxn ang="0">
                    <a:pos x="547" y="393"/>
                  </a:cxn>
                  <a:cxn ang="0">
                    <a:pos x="557" y="434"/>
                  </a:cxn>
                  <a:cxn ang="0">
                    <a:pos x="547" y="496"/>
                  </a:cxn>
                  <a:cxn ang="0">
                    <a:pos x="536" y="558"/>
                  </a:cxn>
                  <a:cxn ang="0">
                    <a:pos x="536" y="609"/>
                  </a:cxn>
                  <a:cxn ang="0">
                    <a:pos x="536" y="672"/>
                  </a:cxn>
                  <a:cxn ang="0">
                    <a:pos x="536" y="723"/>
                  </a:cxn>
                  <a:cxn ang="0">
                    <a:pos x="536" y="785"/>
                  </a:cxn>
                  <a:cxn ang="0">
                    <a:pos x="536" y="837"/>
                  </a:cxn>
                  <a:cxn ang="0">
                    <a:pos x="536" y="899"/>
                  </a:cxn>
                  <a:cxn ang="0">
                    <a:pos x="536" y="950"/>
                  </a:cxn>
                  <a:cxn ang="0">
                    <a:pos x="527" y="1002"/>
                  </a:cxn>
                  <a:cxn ang="0">
                    <a:pos x="516" y="1054"/>
                  </a:cxn>
                  <a:cxn ang="0">
                    <a:pos x="506" y="1116"/>
                  </a:cxn>
                  <a:cxn ang="0">
                    <a:pos x="485" y="1167"/>
                  </a:cxn>
                  <a:cxn ang="0">
                    <a:pos x="454" y="1167"/>
                  </a:cxn>
                  <a:cxn ang="0">
                    <a:pos x="413" y="1126"/>
                  </a:cxn>
                  <a:cxn ang="0">
                    <a:pos x="371" y="1085"/>
                  </a:cxn>
                  <a:cxn ang="0">
                    <a:pos x="341" y="1044"/>
                  </a:cxn>
                  <a:cxn ang="0">
                    <a:pos x="310" y="991"/>
                  </a:cxn>
                  <a:cxn ang="0">
                    <a:pos x="289" y="950"/>
                  </a:cxn>
                  <a:cxn ang="0">
                    <a:pos x="258" y="909"/>
                  </a:cxn>
                  <a:cxn ang="0">
                    <a:pos x="237" y="858"/>
                  </a:cxn>
                  <a:cxn ang="0">
                    <a:pos x="216" y="817"/>
                  </a:cxn>
                  <a:cxn ang="0">
                    <a:pos x="186" y="775"/>
                  </a:cxn>
                  <a:cxn ang="0">
                    <a:pos x="165" y="723"/>
                  </a:cxn>
                  <a:cxn ang="0">
                    <a:pos x="134" y="682"/>
                  </a:cxn>
                  <a:cxn ang="0">
                    <a:pos x="93" y="641"/>
                  </a:cxn>
                  <a:cxn ang="0">
                    <a:pos x="51" y="589"/>
                  </a:cxn>
                  <a:cxn ang="0">
                    <a:pos x="21" y="558"/>
                  </a:cxn>
                  <a:cxn ang="0">
                    <a:pos x="10" y="496"/>
                  </a:cxn>
                  <a:cxn ang="0">
                    <a:pos x="0" y="455"/>
                  </a:cxn>
                  <a:cxn ang="0">
                    <a:pos x="0" y="403"/>
                  </a:cxn>
                  <a:cxn ang="0">
                    <a:pos x="0" y="372"/>
                  </a:cxn>
                  <a:cxn ang="0">
                    <a:pos x="10" y="331"/>
                  </a:cxn>
                  <a:cxn ang="0">
                    <a:pos x="21" y="300"/>
                  </a:cxn>
                  <a:cxn ang="0">
                    <a:pos x="21" y="269"/>
                  </a:cxn>
                  <a:cxn ang="0">
                    <a:pos x="31" y="228"/>
                  </a:cxn>
                  <a:cxn ang="0">
                    <a:pos x="42" y="186"/>
                  </a:cxn>
                  <a:cxn ang="0">
                    <a:pos x="42" y="144"/>
                  </a:cxn>
                  <a:cxn ang="0">
                    <a:pos x="42" y="82"/>
                  </a:cxn>
                  <a:cxn ang="0">
                    <a:pos x="31" y="21"/>
                  </a:cxn>
                  <a:cxn ang="0">
                    <a:pos x="51" y="11"/>
                  </a:cxn>
                  <a:cxn ang="0">
                    <a:pos x="42" y="11"/>
                  </a:cxn>
                  <a:cxn ang="0">
                    <a:pos x="42" y="21"/>
                  </a:cxn>
                  <a:cxn ang="0">
                    <a:pos x="83" y="41"/>
                  </a:cxn>
                  <a:cxn ang="0">
                    <a:pos x="145" y="93"/>
                  </a:cxn>
                  <a:cxn ang="0">
                    <a:pos x="186" y="124"/>
                  </a:cxn>
                  <a:cxn ang="0">
                    <a:pos x="227" y="155"/>
                  </a:cxn>
                  <a:cxn ang="0">
                    <a:pos x="268" y="186"/>
                  </a:cxn>
                  <a:cxn ang="0">
                    <a:pos x="310" y="206"/>
                  </a:cxn>
                  <a:cxn ang="0">
                    <a:pos x="362" y="238"/>
                  </a:cxn>
                  <a:cxn ang="0">
                    <a:pos x="433" y="279"/>
                  </a:cxn>
                </a:cxnLst>
                <a:rect l="0" t="0" r="r" b="b"/>
                <a:pathLst>
                  <a:path w="557" h="1178">
                    <a:moveTo>
                      <a:pt x="433" y="279"/>
                    </a:moveTo>
                    <a:lnTo>
                      <a:pt x="454" y="290"/>
                    </a:lnTo>
                    <a:lnTo>
                      <a:pt x="475" y="300"/>
                    </a:lnTo>
                    <a:lnTo>
                      <a:pt x="495" y="311"/>
                    </a:lnTo>
                    <a:lnTo>
                      <a:pt x="506" y="331"/>
                    </a:lnTo>
                    <a:lnTo>
                      <a:pt x="527" y="341"/>
                    </a:lnTo>
                    <a:lnTo>
                      <a:pt x="536" y="352"/>
                    </a:lnTo>
                    <a:lnTo>
                      <a:pt x="547" y="372"/>
                    </a:lnTo>
                    <a:lnTo>
                      <a:pt x="547" y="393"/>
                    </a:lnTo>
                    <a:lnTo>
                      <a:pt x="557" y="414"/>
                    </a:lnTo>
                    <a:lnTo>
                      <a:pt x="557" y="434"/>
                    </a:lnTo>
                    <a:lnTo>
                      <a:pt x="557" y="434"/>
                    </a:lnTo>
                    <a:lnTo>
                      <a:pt x="547" y="455"/>
                    </a:lnTo>
                    <a:lnTo>
                      <a:pt x="547" y="476"/>
                    </a:lnTo>
                    <a:lnTo>
                      <a:pt x="547" y="496"/>
                    </a:lnTo>
                    <a:lnTo>
                      <a:pt x="547" y="517"/>
                    </a:lnTo>
                    <a:lnTo>
                      <a:pt x="547" y="537"/>
                    </a:lnTo>
                    <a:lnTo>
                      <a:pt x="536" y="558"/>
                    </a:lnTo>
                    <a:lnTo>
                      <a:pt x="536" y="568"/>
                    </a:lnTo>
                    <a:lnTo>
                      <a:pt x="536" y="589"/>
                    </a:lnTo>
                    <a:lnTo>
                      <a:pt x="536" y="609"/>
                    </a:lnTo>
                    <a:lnTo>
                      <a:pt x="536" y="631"/>
                    </a:lnTo>
                    <a:lnTo>
                      <a:pt x="536" y="652"/>
                    </a:lnTo>
                    <a:lnTo>
                      <a:pt x="536" y="672"/>
                    </a:lnTo>
                    <a:lnTo>
                      <a:pt x="536" y="693"/>
                    </a:lnTo>
                    <a:lnTo>
                      <a:pt x="536" y="703"/>
                    </a:lnTo>
                    <a:lnTo>
                      <a:pt x="536" y="723"/>
                    </a:lnTo>
                    <a:lnTo>
                      <a:pt x="536" y="744"/>
                    </a:lnTo>
                    <a:lnTo>
                      <a:pt x="536" y="764"/>
                    </a:lnTo>
                    <a:lnTo>
                      <a:pt x="536" y="785"/>
                    </a:lnTo>
                    <a:lnTo>
                      <a:pt x="536" y="806"/>
                    </a:lnTo>
                    <a:lnTo>
                      <a:pt x="536" y="817"/>
                    </a:lnTo>
                    <a:lnTo>
                      <a:pt x="536" y="837"/>
                    </a:lnTo>
                    <a:lnTo>
                      <a:pt x="536" y="858"/>
                    </a:lnTo>
                    <a:lnTo>
                      <a:pt x="536" y="878"/>
                    </a:lnTo>
                    <a:lnTo>
                      <a:pt x="536" y="899"/>
                    </a:lnTo>
                    <a:lnTo>
                      <a:pt x="536" y="909"/>
                    </a:lnTo>
                    <a:lnTo>
                      <a:pt x="536" y="930"/>
                    </a:lnTo>
                    <a:lnTo>
                      <a:pt x="536" y="950"/>
                    </a:lnTo>
                    <a:lnTo>
                      <a:pt x="536" y="971"/>
                    </a:lnTo>
                    <a:lnTo>
                      <a:pt x="536" y="982"/>
                    </a:lnTo>
                    <a:lnTo>
                      <a:pt x="527" y="1002"/>
                    </a:lnTo>
                    <a:lnTo>
                      <a:pt x="527" y="1023"/>
                    </a:lnTo>
                    <a:lnTo>
                      <a:pt x="527" y="1044"/>
                    </a:lnTo>
                    <a:lnTo>
                      <a:pt x="516" y="1054"/>
                    </a:lnTo>
                    <a:lnTo>
                      <a:pt x="516" y="1075"/>
                    </a:lnTo>
                    <a:lnTo>
                      <a:pt x="506" y="1096"/>
                    </a:lnTo>
                    <a:lnTo>
                      <a:pt x="506" y="1116"/>
                    </a:lnTo>
                    <a:lnTo>
                      <a:pt x="495" y="1126"/>
                    </a:lnTo>
                    <a:lnTo>
                      <a:pt x="485" y="1147"/>
                    </a:lnTo>
                    <a:lnTo>
                      <a:pt x="485" y="1167"/>
                    </a:lnTo>
                    <a:lnTo>
                      <a:pt x="475" y="1178"/>
                    </a:lnTo>
                    <a:lnTo>
                      <a:pt x="475" y="1178"/>
                    </a:lnTo>
                    <a:lnTo>
                      <a:pt x="454" y="1167"/>
                    </a:lnTo>
                    <a:lnTo>
                      <a:pt x="444" y="1158"/>
                    </a:lnTo>
                    <a:lnTo>
                      <a:pt x="424" y="1137"/>
                    </a:lnTo>
                    <a:lnTo>
                      <a:pt x="413" y="1126"/>
                    </a:lnTo>
                    <a:lnTo>
                      <a:pt x="392" y="1116"/>
                    </a:lnTo>
                    <a:lnTo>
                      <a:pt x="382" y="1096"/>
                    </a:lnTo>
                    <a:lnTo>
                      <a:pt x="371" y="1085"/>
                    </a:lnTo>
                    <a:lnTo>
                      <a:pt x="362" y="1064"/>
                    </a:lnTo>
                    <a:lnTo>
                      <a:pt x="351" y="1054"/>
                    </a:lnTo>
                    <a:lnTo>
                      <a:pt x="341" y="1044"/>
                    </a:lnTo>
                    <a:lnTo>
                      <a:pt x="330" y="1023"/>
                    </a:lnTo>
                    <a:lnTo>
                      <a:pt x="320" y="1012"/>
                    </a:lnTo>
                    <a:lnTo>
                      <a:pt x="310" y="991"/>
                    </a:lnTo>
                    <a:lnTo>
                      <a:pt x="299" y="982"/>
                    </a:lnTo>
                    <a:lnTo>
                      <a:pt x="289" y="971"/>
                    </a:lnTo>
                    <a:lnTo>
                      <a:pt x="289" y="950"/>
                    </a:lnTo>
                    <a:lnTo>
                      <a:pt x="278" y="940"/>
                    </a:lnTo>
                    <a:lnTo>
                      <a:pt x="268" y="920"/>
                    </a:lnTo>
                    <a:lnTo>
                      <a:pt x="258" y="909"/>
                    </a:lnTo>
                    <a:lnTo>
                      <a:pt x="258" y="888"/>
                    </a:lnTo>
                    <a:lnTo>
                      <a:pt x="248" y="878"/>
                    </a:lnTo>
                    <a:lnTo>
                      <a:pt x="237" y="858"/>
                    </a:lnTo>
                    <a:lnTo>
                      <a:pt x="227" y="847"/>
                    </a:lnTo>
                    <a:lnTo>
                      <a:pt x="227" y="826"/>
                    </a:lnTo>
                    <a:lnTo>
                      <a:pt x="216" y="817"/>
                    </a:lnTo>
                    <a:lnTo>
                      <a:pt x="206" y="806"/>
                    </a:lnTo>
                    <a:lnTo>
                      <a:pt x="196" y="785"/>
                    </a:lnTo>
                    <a:lnTo>
                      <a:pt x="186" y="775"/>
                    </a:lnTo>
                    <a:lnTo>
                      <a:pt x="186" y="755"/>
                    </a:lnTo>
                    <a:lnTo>
                      <a:pt x="175" y="744"/>
                    </a:lnTo>
                    <a:lnTo>
                      <a:pt x="165" y="723"/>
                    </a:lnTo>
                    <a:lnTo>
                      <a:pt x="154" y="713"/>
                    </a:lnTo>
                    <a:lnTo>
                      <a:pt x="145" y="693"/>
                    </a:lnTo>
                    <a:lnTo>
                      <a:pt x="134" y="682"/>
                    </a:lnTo>
                    <a:lnTo>
                      <a:pt x="113" y="661"/>
                    </a:lnTo>
                    <a:lnTo>
                      <a:pt x="103" y="652"/>
                    </a:lnTo>
                    <a:lnTo>
                      <a:pt x="93" y="641"/>
                    </a:lnTo>
                    <a:lnTo>
                      <a:pt x="83" y="620"/>
                    </a:lnTo>
                    <a:lnTo>
                      <a:pt x="62" y="609"/>
                    </a:lnTo>
                    <a:lnTo>
                      <a:pt x="51" y="589"/>
                    </a:lnTo>
                    <a:lnTo>
                      <a:pt x="31" y="579"/>
                    </a:lnTo>
                    <a:lnTo>
                      <a:pt x="31" y="579"/>
                    </a:lnTo>
                    <a:lnTo>
                      <a:pt x="21" y="558"/>
                    </a:lnTo>
                    <a:lnTo>
                      <a:pt x="21" y="537"/>
                    </a:lnTo>
                    <a:lnTo>
                      <a:pt x="10" y="517"/>
                    </a:lnTo>
                    <a:lnTo>
                      <a:pt x="10" y="496"/>
                    </a:lnTo>
                    <a:lnTo>
                      <a:pt x="0" y="485"/>
                    </a:lnTo>
                    <a:lnTo>
                      <a:pt x="0" y="465"/>
                    </a:lnTo>
                    <a:lnTo>
                      <a:pt x="0" y="455"/>
                    </a:lnTo>
                    <a:lnTo>
                      <a:pt x="0" y="434"/>
                    </a:lnTo>
                    <a:lnTo>
                      <a:pt x="0" y="423"/>
                    </a:lnTo>
                    <a:lnTo>
                      <a:pt x="0" y="403"/>
                    </a:lnTo>
                    <a:lnTo>
                      <a:pt x="0" y="393"/>
                    </a:lnTo>
                    <a:lnTo>
                      <a:pt x="0" y="382"/>
                    </a:lnTo>
                    <a:lnTo>
                      <a:pt x="0" y="372"/>
                    </a:lnTo>
                    <a:lnTo>
                      <a:pt x="0" y="362"/>
                    </a:lnTo>
                    <a:lnTo>
                      <a:pt x="0" y="341"/>
                    </a:lnTo>
                    <a:lnTo>
                      <a:pt x="10" y="331"/>
                    </a:lnTo>
                    <a:lnTo>
                      <a:pt x="10" y="320"/>
                    </a:lnTo>
                    <a:lnTo>
                      <a:pt x="10" y="311"/>
                    </a:lnTo>
                    <a:lnTo>
                      <a:pt x="21" y="300"/>
                    </a:lnTo>
                    <a:lnTo>
                      <a:pt x="21" y="290"/>
                    </a:lnTo>
                    <a:lnTo>
                      <a:pt x="21" y="279"/>
                    </a:lnTo>
                    <a:lnTo>
                      <a:pt x="21" y="269"/>
                    </a:lnTo>
                    <a:lnTo>
                      <a:pt x="31" y="258"/>
                    </a:lnTo>
                    <a:lnTo>
                      <a:pt x="31" y="238"/>
                    </a:lnTo>
                    <a:lnTo>
                      <a:pt x="31" y="228"/>
                    </a:lnTo>
                    <a:lnTo>
                      <a:pt x="42" y="217"/>
                    </a:lnTo>
                    <a:lnTo>
                      <a:pt x="42" y="206"/>
                    </a:lnTo>
                    <a:lnTo>
                      <a:pt x="42" y="186"/>
                    </a:lnTo>
                    <a:lnTo>
                      <a:pt x="42" y="176"/>
                    </a:lnTo>
                    <a:lnTo>
                      <a:pt x="42" y="155"/>
                    </a:lnTo>
                    <a:lnTo>
                      <a:pt x="42" y="144"/>
                    </a:lnTo>
                    <a:lnTo>
                      <a:pt x="42" y="124"/>
                    </a:lnTo>
                    <a:lnTo>
                      <a:pt x="42" y="103"/>
                    </a:lnTo>
                    <a:lnTo>
                      <a:pt x="42" y="82"/>
                    </a:lnTo>
                    <a:lnTo>
                      <a:pt x="42" y="62"/>
                    </a:lnTo>
                    <a:lnTo>
                      <a:pt x="31" y="41"/>
                    </a:lnTo>
                    <a:lnTo>
                      <a:pt x="31" y="21"/>
                    </a:lnTo>
                    <a:lnTo>
                      <a:pt x="31" y="21"/>
                    </a:lnTo>
                    <a:lnTo>
                      <a:pt x="42" y="11"/>
                    </a:lnTo>
                    <a:lnTo>
                      <a:pt x="51" y="11"/>
                    </a:lnTo>
                    <a:lnTo>
                      <a:pt x="51" y="0"/>
                    </a:lnTo>
                    <a:lnTo>
                      <a:pt x="51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62" y="21"/>
                    </a:lnTo>
                    <a:lnTo>
                      <a:pt x="62" y="21"/>
                    </a:lnTo>
                    <a:lnTo>
                      <a:pt x="83" y="41"/>
                    </a:lnTo>
                    <a:lnTo>
                      <a:pt x="103" y="62"/>
                    </a:lnTo>
                    <a:lnTo>
                      <a:pt x="124" y="73"/>
                    </a:lnTo>
                    <a:lnTo>
                      <a:pt x="145" y="93"/>
                    </a:lnTo>
                    <a:lnTo>
                      <a:pt x="154" y="103"/>
                    </a:lnTo>
                    <a:lnTo>
                      <a:pt x="175" y="114"/>
                    </a:lnTo>
                    <a:lnTo>
                      <a:pt x="186" y="124"/>
                    </a:lnTo>
                    <a:lnTo>
                      <a:pt x="206" y="135"/>
                    </a:lnTo>
                    <a:lnTo>
                      <a:pt x="216" y="144"/>
                    </a:lnTo>
                    <a:lnTo>
                      <a:pt x="227" y="155"/>
                    </a:lnTo>
                    <a:lnTo>
                      <a:pt x="237" y="165"/>
                    </a:lnTo>
                    <a:lnTo>
                      <a:pt x="258" y="176"/>
                    </a:lnTo>
                    <a:lnTo>
                      <a:pt x="268" y="186"/>
                    </a:lnTo>
                    <a:lnTo>
                      <a:pt x="278" y="186"/>
                    </a:lnTo>
                    <a:lnTo>
                      <a:pt x="299" y="197"/>
                    </a:lnTo>
                    <a:lnTo>
                      <a:pt x="310" y="206"/>
                    </a:lnTo>
                    <a:lnTo>
                      <a:pt x="330" y="217"/>
                    </a:lnTo>
                    <a:lnTo>
                      <a:pt x="351" y="228"/>
                    </a:lnTo>
                    <a:lnTo>
                      <a:pt x="362" y="238"/>
                    </a:lnTo>
                    <a:lnTo>
                      <a:pt x="392" y="249"/>
                    </a:lnTo>
                    <a:lnTo>
                      <a:pt x="413" y="258"/>
                    </a:lnTo>
                    <a:lnTo>
                      <a:pt x="433" y="279"/>
                    </a:lnTo>
                    <a:lnTo>
                      <a:pt x="433" y="279"/>
                    </a:lnTo>
                    <a:close/>
                  </a:path>
                </a:pathLst>
              </a:custGeom>
              <a:solidFill>
                <a:srgbClr val="A9856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64" name="Freeform 64"/>
              <p:cNvSpPr>
                <a:spLocks/>
              </p:cNvSpPr>
              <p:nvPr/>
            </p:nvSpPr>
            <p:spPr bwMode="auto">
              <a:xfrm>
                <a:off x="2075" y="3473"/>
                <a:ext cx="172" cy="368"/>
              </a:xfrm>
              <a:custGeom>
                <a:avLst/>
                <a:gdLst/>
                <a:ahLst/>
                <a:cxnLst>
                  <a:cxn ang="0">
                    <a:pos x="433" y="249"/>
                  </a:cxn>
                  <a:cxn ang="0">
                    <a:pos x="474" y="279"/>
                  </a:cxn>
                  <a:cxn ang="0">
                    <a:pos x="505" y="331"/>
                  </a:cxn>
                  <a:cxn ang="0">
                    <a:pos x="515" y="372"/>
                  </a:cxn>
                  <a:cxn ang="0">
                    <a:pos x="505" y="434"/>
                  </a:cxn>
                  <a:cxn ang="0">
                    <a:pos x="494" y="496"/>
                  </a:cxn>
                  <a:cxn ang="0">
                    <a:pos x="494" y="547"/>
                  </a:cxn>
                  <a:cxn ang="0">
                    <a:pos x="494" y="610"/>
                  </a:cxn>
                  <a:cxn ang="0">
                    <a:pos x="494" y="672"/>
                  </a:cxn>
                  <a:cxn ang="0">
                    <a:pos x="505" y="723"/>
                  </a:cxn>
                  <a:cxn ang="0">
                    <a:pos x="505" y="775"/>
                  </a:cxn>
                  <a:cxn ang="0">
                    <a:pos x="494" y="837"/>
                  </a:cxn>
                  <a:cxn ang="0">
                    <a:pos x="494" y="888"/>
                  </a:cxn>
                  <a:cxn ang="0">
                    <a:pos x="485" y="940"/>
                  </a:cxn>
                  <a:cxn ang="0">
                    <a:pos x="474" y="992"/>
                  </a:cxn>
                  <a:cxn ang="0">
                    <a:pos x="453" y="1054"/>
                  </a:cxn>
                  <a:cxn ang="0">
                    <a:pos x="433" y="1105"/>
                  </a:cxn>
                  <a:cxn ang="0">
                    <a:pos x="402" y="1075"/>
                  </a:cxn>
                  <a:cxn ang="0">
                    <a:pos x="361" y="1034"/>
                  </a:cxn>
                  <a:cxn ang="0">
                    <a:pos x="329" y="992"/>
                  </a:cxn>
                  <a:cxn ang="0">
                    <a:pos x="299" y="950"/>
                  </a:cxn>
                  <a:cxn ang="0">
                    <a:pos x="278" y="909"/>
                  </a:cxn>
                  <a:cxn ang="0">
                    <a:pos x="257" y="868"/>
                  </a:cxn>
                  <a:cxn ang="0">
                    <a:pos x="236" y="816"/>
                  </a:cxn>
                  <a:cxn ang="0">
                    <a:pos x="216" y="775"/>
                  </a:cxn>
                  <a:cxn ang="0">
                    <a:pos x="206" y="734"/>
                  </a:cxn>
                  <a:cxn ang="0">
                    <a:pos x="185" y="682"/>
                  </a:cxn>
                  <a:cxn ang="0">
                    <a:pos x="154" y="641"/>
                  </a:cxn>
                  <a:cxn ang="0">
                    <a:pos x="123" y="599"/>
                  </a:cxn>
                  <a:cxn ang="0">
                    <a:pos x="92" y="558"/>
                  </a:cxn>
                  <a:cxn ang="0">
                    <a:pos x="51" y="517"/>
                  </a:cxn>
                  <a:cxn ang="0">
                    <a:pos x="30" y="475"/>
                  </a:cxn>
                  <a:cxn ang="0">
                    <a:pos x="9" y="423"/>
                  </a:cxn>
                  <a:cxn ang="0">
                    <a:pos x="0" y="382"/>
                  </a:cxn>
                  <a:cxn ang="0">
                    <a:pos x="0" y="341"/>
                  </a:cxn>
                  <a:cxn ang="0">
                    <a:pos x="9" y="310"/>
                  </a:cxn>
                  <a:cxn ang="0">
                    <a:pos x="9" y="279"/>
                  </a:cxn>
                  <a:cxn ang="0">
                    <a:pos x="20" y="258"/>
                  </a:cxn>
                  <a:cxn ang="0">
                    <a:pos x="30" y="228"/>
                  </a:cxn>
                  <a:cxn ang="0">
                    <a:pos x="41" y="207"/>
                  </a:cxn>
                  <a:cxn ang="0">
                    <a:pos x="51" y="166"/>
                  </a:cxn>
                  <a:cxn ang="0">
                    <a:pos x="61" y="135"/>
                  </a:cxn>
                  <a:cxn ang="0">
                    <a:pos x="61" y="82"/>
                  </a:cxn>
                  <a:cxn ang="0">
                    <a:pos x="51" y="20"/>
                  </a:cxn>
                  <a:cxn ang="0">
                    <a:pos x="71" y="20"/>
                  </a:cxn>
                  <a:cxn ang="0">
                    <a:pos x="123" y="62"/>
                  </a:cxn>
                  <a:cxn ang="0">
                    <a:pos x="154" y="82"/>
                  </a:cxn>
                  <a:cxn ang="0">
                    <a:pos x="174" y="93"/>
                  </a:cxn>
                  <a:cxn ang="0">
                    <a:pos x="164" y="93"/>
                  </a:cxn>
                  <a:cxn ang="0">
                    <a:pos x="144" y="73"/>
                  </a:cxn>
                  <a:cxn ang="0">
                    <a:pos x="103" y="41"/>
                  </a:cxn>
                  <a:cxn ang="0">
                    <a:pos x="51" y="0"/>
                  </a:cxn>
                </a:cxnLst>
                <a:rect l="0" t="0" r="r" b="b"/>
                <a:pathLst>
                  <a:path w="515" h="1105">
                    <a:moveTo>
                      <a:pt x="391" y="228"/>
                    </a:moveTo>
                    <a:lnTo>
                      <a:pt x="412" y="238"/>
                    </a:lnTo>
                    <a:lnTo>
                      <a:pt x="433" y="249"/>
                    </a:lnTo>
                    <a:lnTo>
                      <a:pt x="453" y="258"/>
                    </a:lnTo>
                    <a:lnTo>
                      <a:pt x="464" y="269"/>
                    </a:lnTo>
                    <a:lnTo>
                      <a:pt x="474" y="279"/>
                    </a:lnTo>
                    <a:lnTo>
                      <a:pt x="494" y="300"/>
                    </a:lnTo>
                    <a:lnTo>
                      <a:pt x="505" y="310"/>
                    </a:lnTo>
                    <a:lnTo>
                      <a:pt x="505" y="331"/>
                    </a:lnTo>
                    <a:lnTo>
                      <a:pt x="515" y="352"/>
                    </a:lnTo>
                    <a:lnTo>
                      <a:pt x="515" y="372"/>
                    </a:lnTo>
                    <a:lnTo>
                      <a:pt x="515" y="372"/>
                    </a:lnTo>
                    <a:lnTo>
                      <a:pt x="505" y="393"/>
                    </a:lnTo>
                    <a:lnTo>
                      <a:pt x="505" y="414"/>
                    </a:lnTo>
                    <a:lnTo>
                      <a:pt x="505" y="434"/>
                    </a:lnTo>
                    <a:lnTo>
                      <a:pt x="505" y="455"/>
                    </a:lnTo>
                    <a:lnTo>
                      <a:pt x="505" y="475"/>
                    </a:lnTo>
                    <a:lnTo>
                      <a:pt x="494" y="496"/>
                    </a:lnTo>
                    <a:lnTo>
                      <a:pt x="494" y="517"/>
                    </a:lnTo>
                    <a:lnTo>
                      <a:pt x="494" y="537"/>
                    </a:lnTo>
                    <a:lnTo>
                      <a:pt x="494" y="547"/>
                    </a:lnTo>
                    <a:lnTo>
                      <a:pt x="494" y="569"/>
                    </a:lnTo>
                    <a:lnTo>
                      <a:pt x="494" y="590"/>
                    </a:lnTo>
                    <a:lnTo>
                      <a:pt x="494" y="610"/>
                    </a:lnTo>
                    <a:lnTo>
                      <a:pt x="494" y="631"/>
                    </a:lnTo>
                    <a:lnTo>
                      <a:pt x="494" y="651"/>
                    </a:lnTo>
                    <a:lnTo>
                      <a:pt x="494" y="672"/>
                    </a:lnTo>
                    <a:lnTo>
                      <a:pt x="494" y="682"/>
                    </a:lnTo>
                    <a:lnTo>
                      <a:pt x="494" y="702"/>
                    </a:lnTo>
                    <a:lnTo>
                      <a:pt x="505" y="723"/>
                    </a:lnTo>
                    <a:lnTo>
                      <a:pt x="505" y="744"/>
                    </a:lnTo>
                    <a:lnTo>
                      <a:pt x="505" y="764"/>
                    </a:lnTo>
                    <a:lnTo>
                      <a:pt x="505" y="775"/>
                    </a:lnTo>
                    <a:lnTo>
                      <a:pt x="505" y="796"/>
                    </a:lnTo>
                    <a:lnTo>
                      <a:pt x="505" y="816"/>
                    </a:lnTo>
                    <a:lnTo>
                      <a:pt x="494" y="837"/>
                    </a:lnTo>
                    <a:lnTo>
                      <a:pt x="494" y="847"/>
                    </a:lnTo>
                    <a:lnTo>
                      <a:pt x="494" y="868"/>
                    </a:lnTo>
                    <a:lnTo>
                      <a:pt x="494" y="888"/>
                    </a:lnTo>
                    <a:lnTo>
                      <a:pt x="494" y="909"/>
                    </a:lnTo>
                    <a:lnTo>
                      <a:pt x="494" y="920"/>
                    </a:lnTo>
                    <a:lnTo>
                      <a:pt x="485" y="940"/>
                    </a:lnTo>
                    <a:lnTo>
                      <a:pt x="485" y="961"/>
                    </a:lnTo>
                    <a:lnTo>
                      <a:pt x="485" y="982"/>
                    </a:lnTo>
                    <a:lnTo>
                      <a:pt x="474" y="992"/>
                    </a:lnTo>
                    <a:lnTo>
                      <a:pt x="474" y="1013"/>
                    </a:lnTo>
                    <a:lnTo>
                      <a:pt x="464" y="1034"/>
                    </a:lnTo>
                    <a:lnTo>
                      <a:pt x="453" y="1054"/>
                    </a:lnTo>
                    <a:lnTo>
                      <a:pt x="453" y="1064"/>
                    </a:lnTo>
                    <a:lnTo>
                      <a:pt x="443" y="1085"/>
                    </a:lnTo>
                    <a:lnTo>
                      <a:pt x="433" y="1105"/>
                    </a:lnTo>
                    <a:lnTo>
                      <a:pt x="433" y="1105"/>
                    </a:lnTo>
                    <a:lnTo>
                      <a:pt x="412" y="1096"/>
                    </a:lnTo>
                    <a:lnTo>
                      <a:pt x="402" y="1075"/>
                    </a:lnTo>
                    <a:lnTo>
                      <a:pt x="382" y="1064"/>
                    </a:lnTo>
                    <a:lnTo>
                      <a:pt x="371" y="1054"/>
                    </a:lnTo>
                    <a:lnTo>
                      <a:pt x="361" y="1034"/>
                    </a:lnTo>
                    <a:lnTo>
                      <a:pt x="350" y="1023"/>
                    </a:lnTo>
                    <a:lnTo>
                      <a:pt x="340" y="1013"/>
                    </a:lnTo>
                    <a:lnTo>
                      <a:pt x="329" y="992"/>
                    </a:lnTo>
                    <a:lnTo>
                      <a:pt x="320" y="982"/>
                    </a:lnTo>
                    <a:lnTo>
                      <a:pt x="309" y="972"/>
                    </a:lnTo>
                    <a:lnTo>
                      <a:pt x="299" y="950"/>
                    </a:lnTo>
                    <a:lnTo>
                      <a:pt x="288" y="940"/>
                    </a:lnTo>
                    <a:lnTo>
                      <a:pt x="278" y="920"/>
                    </a:lnTo>
                    <a:lnTo>
                      <a:pt x="278" y="909"/>
                    </a:lnTo>
                    <a:lnTo>
                      <a:pt x="268" y="888"/>
                    </a:lnTo>
                    <a:lnTo>
                      <a:pt x="257" y="878"/>
                    </a:lnTo>
                    <a:lnTo>
                      <a:pt x="257" y="868"/>
                    </a:lnTo>
                    <a:lnTo>
                      <a:pt x="247" y="847"/>
                    </a:lnTo>
                    <a:lnTo>
                      <a:pt x="247" y="837"/>
                    </a:lnTo>
                    <a:lnTo>
                      <a:pt x="236" y="816"/>
                    </a:lnTo>
                    <a:lnTo>
                      <a:pt x="226" y="806"/>
                    </a:lnTo>
                    <a:lnTo>
                      <a:pt x="226" y="785"/>
                    </a:lnTo>
                    <a:lnTo>
                      <a:pt x="216" y="775"/>
                    </a:lnTo>
                    <a:lnTo>
                      <a:pt x="216" y="764"/>
                    </a:lnTo>
                    <a:lnTo>
                      <a:pt x="206" y="744"/>
                    </a:lnTo>
                    <a:lnTo>
                      <a:pt x="206" y="734"/>
                    </a:lnTo>
                    <a:lnTo>
                      <a:pt x="195" y="713"/>
                    </a:lnTo>
                    <a:lnTo>
                      <a:pt x="185" y="702"/>
                    </a:lnTo>
                    <a:lnTo>
                      <a:pt x="185" y="682"/>
                    </a:lnTo>
                    <a:lnTo>
                      <a:pt x="174" y="672"/>
                    </a:lnTo>
                    <a:lnTo>
                      <a:pt x="164" y="661"/>
                    </a:lnTo>
                    <a:lnTo>
                      <a:pt x="154" y="641"/>
                    </a:lnTo>
                    <a:lnTo>
                      <a:pt x="144" y="631"/>
                    </a:lnTo>
                    <a:lnTo>
                      <a:pt x="133" y="610"/>
                    </a:lnTo>
                    <a:lnTo>
                      <a:pt x="123" y="599"/>
                    </a:lnTo>
                    <a:lnTo>
                      <a:pt x="112" y="579"/>
                    </a:lnTo>
                    <a:lnTo>
                      <a:pt x="103" y="569"/>
                    </a:lnTo>
                    <a:lnTo>
                      <a:pt x="92" y="558"/>
                    </a:lnTo>
                    <a:lnTo>
                      <a:pt x="82" y="537"/>
                    </a:lnTo>
                    <a:lnTo>
                      <a:pt x="61" y="527"/>
                    </a:lnTo>
                    <a:lnTo>
                      <a:pt x="51" y="517"/>
                    </a:lnTo>
                    <a:lnTo>
                      <a:pt x="30" y="496"/>
                    </a:lnTo>
                    <a:lnTo>
                      <a:pt x="30" y="496"/>
                    </a:lnTo>
                    <a:lnTo>
                      <a:pt x="30" y="475"/>
                    </a:lnTo>
                    <a:lnTo>
                      <a:pt x="20" y="455"/>
                    </a:lnTo>
                    <a:lnTo>
                      <a:pt x="20" y="444"/>
                    </a:lnTo>
                    <a:lnTo>
                      <a:pt x="9" y="423"/>
                    </a:lnTo>
                    <a:lnTo>
                      <a:pt x="9" y="403"/>
                    </a:lnTo>
                    <a:lnTo>
                      <a:pt x="9" y="393"/>
                    </a:lnTo>
                    <a:lnTo>
                      <a:pt x="0" y="382"/>
                    </a:lnTo>
                    <a:lnTo>
                      <a:pt x="0" y="361"/>
                    </a:lnTo>
                    <a:lnTo>
                      <a:pt x="0" y="352"/>
                    </a:lnTo>
                    <a:lnTo>
                      <a:pt x="0" y="341"/>
                    </a:lnTo>
                    <a:lnTo>
                      <a:pt x="0" y="331"/>
                    </a:lnTo>
                    <a:lnTo>
                      <a:pt x="0" y="320"/>
                    </a:lnTo>
                    <a:lnTo>
                      <a:pt x="9" y="310"/>
                    </a:lnTo>
                    <a:lnTo>
                      <a:pt x="9" y="300"/>
                    </a:lnTo>
                    <a:lnTo>
                      <a:pt x="9" y="290"/>
                    </a:lnTo>
                    <a:lnTo>
                      <a:pt x="9" y="279"/>
                    </a:lnTo>
                    <a:lnTo>
                      <a:pt x="20" y="279"/>
                    </a:lnTo>
                    <a:lnTo>
                      <a:pt x="20" y="269"/>
                    </a:lnTo>
                    <a:lnTo>
                      <a:pt x="20" y="258"/>
                    </a:lnTo>
                    <a:lnTo>
                      <a:pt x="30" y="249"/>
                    </a:lnTo>
                    <a:lnTo>
                      <a:pt x="30" y="238"/>
                    </a:lnTo>
                    <a:lnTo>
                      <a:pt x="30" y="228"/>
                    </a:lnTo>
                    <a:lnTo>
                      <a:pt x="41" y="217"/>
                    </a:lnTo>
                    <a:lnTo>
                      <a:pt x="41" y="217"/>
                    </a:lnTo>
                    <a:lnTo>
                      <a:pt x="41" y="207"/>
                    </a:lnTo>
                    <a:lnTo>
                      <a:pt x="51" y="196"/>
                    </a:lnTo>
                    <a:lnTo>
                      <a:pt x="51" y="187"/>
                    </a:lnTo>
                    <a:lnTo>
                      <a:pt x="51" y="166"/>
                    </a:lnTo>
                    <a:lnTo>
                      <a:pt x="51" y="155"/>
                    </a:lnTo>
                    <a:lnTo>
                      <a:pt x="61" y="144"/>
                    </a:lnTo>
                    <a:lnTo>
                      <a:pt x="61" y="135"/>
                    </a:lnTo>
                    <a:lnTo>
                      <a:pt x="61" y="114"/>
                    </a:lnTo>
                    <a:lnTo>
                      <a:pt x="61" y="103"/>
                    </a:lnTo>
                    <a:lnTo>
                      <a:pt x="61" y="82"/>
                    </a:lnTo>
                    <a:lnTo>
                      <a:pt x="61" y="62"/>
                    </a:lnTo>
                    <a:lnTo>
                      <a:pt x="51" y="41"/>
                    </a:lnTo>
                    <a:lnTo>
                      <a:pt x="51" y="2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71" y="20"/>
                    </a:lnTo>
                    <a:lnTo>
                      <a:pt x="92" y="31"/>
                    </a:lnTo>
                    <a:lnTo>
                      <a:pt x="112" y="52"/>
                    </a:lnTo>
                    <a:lnTo>
                      <a:pt x="123" y="62"/>
                    </a:lnTo>
                    <a:lnTo>
                      <a:pt x="144" y="73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64" y="93"/>
                    </a:lnTo>
                    <a:lnTo>
                      <a:pt x="164" y="93"/>
                    </a:lnTo>
                    <a:lnTo>
                      <a:pt x="174" y="93"/>
                    </a:lnTo>
                    <a:lnTo>
                      <a:pt x="174" y="93"/>
                    </a:lnTo>
                    <a:lnTo>
                      <a:pt x="164" y="93"/>
                    </a:lnTo>
                    <a:lnTo>
                      <a:pt x="164" y="93"/>
                    </a:lnTo>
                    <a:lnTo>
                      <a:pt x="154" y="93"/>
                    </a:lnTo>
                    <a:lnTo>
                      <a:pt x="154" y="82"/>
                    </a:lnTo>
                    <a:lnTo>
                      <a:pt x="144" y="73"/>
                    </a:lnTo>
                    <a:lnTo>
                      <a:pt x="133" y="62"/>
                    </a:lnTo>
                    <a:lnTo>
                      <a:pt x="112" y="52"/>
                    </a:lnTo>
                    <a:lnTo>
                      <a:pt x="103" y="41"/>
                    </a:lnTo>
                    <a:lnTo>
                      <a:pt x="82" y="31"/>
                    </a:lnTo>
                    <a:lnTo>
                      <a:pt x="71" y="20"/>
                    </a:lnTo>
                    <a:lnTo>
                      <a:pt x="51" y="0"/>
                    </a:lnTo>
                    <a:lnTo>
                      <a:pt x="391" y="228"/>
                    </a:lnTo>
                    <a:close/>
                  </a:path>
                </a:pathLst>
              </a:custGeom>
              <a:solidFill>
                <a:srgbClr val="AA86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65" name="Freeform 65"/>
              <p:cNvSpPr>
                <a:spLocks/>
              </p:cNvSpPr>
              <p:nvPr/>
            </p:nvSpPr>
            <p:spPr bwMode="auto">
              <a:xfrm>
                <a:off x="2519" y="3369"/>
                <a:ext cx="17" cy="21"/>
              </a:xfrm>
              <a:custGeom>
                <a:avLst/>
                <a:gdLst/>
                <a:ahLst/>
                <a:cxnLst>
                  <a:cxn ang="0">
                    <a:pos x="52" y="21"/>
                  </a:cxn>
                  <a:cxn ang="0">
                    <a:pos x="52" y="31"/>
                  </a:cxn>
                  <a:cxn ang="0">
                    <a:pos x="41" y="51"/>
                  </a:cxn>
                  <a:cxn ang="0">
                    <a:pos x="21" y="62"/>
                  </a:cxn>
                  <a:cxn ang="0">
                    <a:pos x="21" y="62"/>
                  </a:cxn>
                  <a:cxn ang="0">
                    <a:pos x="10" y="42"/>
                  </a:cxn>
                  <a:cxn ang="0">
                    <a:pos x="0" y="31"/>
                  </a:cxn>
                  <a:cxn ang="0">
                    <a:pos x="10" y="1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31" y="0"/>
                  </a:cxn>
                  <a:cxn ang="0">
                    <a:pos x="41" y="10"/>
                  </a:cxn>
                  <a:cxn ang="0">
                    <a:pos x="52" y="21"/>
                  </a:cxn>
                  <a:cxn ang="0">
                    <a:pos x="52" y="21"/>
                  </a:cxn>
                </a:cxnLst>
                <a:rect l="0" t="0" r="r" b="b"/>
                <a:pathLst>
                  <a:path w="52" h="62">
                    <a:moveTo>
                      <a:pt x="52" y="21"/>
                    </a:moveTo>
                    <a:lnTo>
                      <a:pt x="52" y="31"/>
                    </a:lnTo>
                    <a:lnTo>
                      <a:pt x="41" y="51"/>
                    </a:lnTo>
                    <a:lnTo>
                      <a:pt x="21" y="62"/>
                    </a:lnTo>
                    <a:lnTo>
                      <a:pt x="21" y="62"/>
                    </a:lnTo>
                    <a:lnTo>
                      <a:pt x="10" y="42"/>
                    </a:lnTo>
                    <a:lnTo>
                      <a:pt x="0" y="31"/>
                    </a:lnTo>
                    <a:lnTo>
                      <a:pt x="10" y="1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31" y="0"/>
                    </a:lnTo>
                    <a:lnTo>
                      <a:pt x="41" y="10"/>
                    </a:lnTo>
                    <a:lnTo>
                      <a:pt x="52" y="21"/>
                    </a:lnTo>
                    <a:lnTo>
                      <a:pt x="52" y="21"/>
                    </a:lnTo>
                    <a:close/>
                  </a:path>
                </a:pathLst>
              </a:custGeom>
              <a:solidFill>
                <a:srgbClr val="814D2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Group 66"/>
            <p:cNvGrpSpPr>
              <a:grpSpLocks/>
            </p:cNvGrpSpPr>
            <p:nvPr/>
          </p:nvGrpSpPr>
          <p:grpSpPr bwMode="auto">
            <a:xfrm>
              <a:off x="1920" y="1104"/>
              <a:ext cx="421" cy="621"/>
              <a:chOff x="4139" y="291"/>
              <a:chExt cx="786" cy="1329"/>
            </a:xfrm>
          </p:grpSpPr>
          <p:sp>
            <p:nvSpPr>
              <p:cNvPr id="537667" name="Freeform 67"/>
              <p:cNvSpPr>
                <a:spLocks/>
              </p:cNvSpPr>
              <p:nvPr/>
            </p:nvSpPr>
            <p:spPr bwMode="auto">
              <a:xfrm>
                <a:off x="4139" y="291"/>
                <a:ext cx="785" cy="1329"/>
              </a:xfrm>
              <a:custGeom>
                <a:avLst/>
                <a:gdLst/>
                <a:ahLst/>
                <a:cxnLst>
                  <a:cxn ang="0">
                    <a:pos x="152" y="90"/>
                  </a:cxn>
                  <a:cxn ang="0">
                    <a:pos x="188" y="224"/>
                  </a:cxn>
                  <a:cxn ang="0">
                    <a:pos x="219" y="418"/>
                  </a:cxn>
                  <a:cxn ang="0">
                    <a:pos x="301" y="623"/>
                  </a:cxn>
                  <a:cxn ang="0">
                    <a:pos x="355" y="684"/>
                  </a:cxn>
                  <a:cxn ang="0">
                    <a:pos x="425" y="652"/>
                  </a:cxn>
                  <a:cxn ang="0">
                    <a:pos x="487" y="541"/>
                  </a:cxn>
                  <a:cxn ang="0">
                    <a:pos x="486" y="399"/>
                  </a:cxn>
                  <a:cxn ang="0">
                    <a:pos x="438" y="260"/>
                  </a:cxn>
                  <a:cxn ang="0">
                    <a:pos x="455" y="68"/>
                  </a:cxn>
                  <a:cxn ang="0">
                    <a:pos x="540" y="102"/>
                  </a:cxn>
                  <a:cxn ang="0">
                    <a:pos x="585" y="187"/>
                  </a:cxn>
                  <a:cxn ang="0">
                    <a:pos x="685" y="362"/>
                  </a:cxn>
                  <a:cxn ang="0">
                    <a:pos x="794" y="555"/>
                  </a:cxn>
                  <a:cxn ang="0">
                    <a:pos x="860" y="727"/>
                  </a:cxn>
                  <a:cxn ang="0">
                    <a:pos x="971" y="757"/>
                  </a:cxn>
                  <a:cxn ang="0">
                    <a:pos x="1039" y="663"/>
                  </a:cxn>
                  <a:cxn ang="0">
                    <a:pos x="1105" y="526"/>
                  </a:cxn>
                  <a:cxn ang="0">
                    <a:pos x="1200" y="305"/>
                  </a:cxn>
                  <a:cxn ang="0">
                    <a:pos x="1228" y="186"/>
                  </a:cxn>
                  <a:cxn ang="0">
                    <a:pos x="1285" y="67"/>
                  </a:cxn>
                  <a:cxn ang="0">
                    <a:pos x="1381" y="95"/>
                  </a:cxn>
                  <a:cxn ang="0">
                    <a:pos x="1393" y="241"/>
                  </a:cxn>
                  <a:cxn ang="0">
                    <a:pos x="1351" y="367"/>
                  </a:cxn>
                  <a:cxn ang="0">
                    <a:pos x="1291" y="536"/>
                  </a:cxn>
                  <a:cxn ang="0">
                    <a:pos x="1217" y="912"/>
                  </a:cxn>
                  <a:cxn ang="0">
                    <a:pos x="1176" y="1077"/>
                  </a:cxn>
                  <a:cxn ang="0">
                    <a:pos x="1256" y="1341"/>
                  </a:cxn>
                  <a:cxn ang="0">
                    <a:pos x="1305" y="1559"/>
                  </a:cxn>
                  <a:cxn ang="0">
                    <a:pos x="1422" y="1783"/>
                  </a:cxn>
                  <a:cxn ang="0">
                    <a:pos x="1478" y="1950"/>
                  </a:cxn>
                  <a:cxn ang="0">
                    <a:pos x="1521" y="2153"/>
                  </a:cxn>
                  <a:cxn ang="0">
                    <a:pos x="1570" y="2335"/>
                  </a:cxn>
                  <a:cxn ang="0">
                    <a:pos x="1535" y="2471"/>
                  </a:cxn>
                  <a:cxn ang="0">
                    <a:pos x="1444" y="2505"/>
                  </a:cxn>
                  <a:cxn ang="0">
                    <a:pos x="1213" y="2368"/>
                  </a:cxn>
                  <a:cxn ang="0">
                    <a:pos x="1078" y="2253"/>
                  </a:cxn>
                  <a:cxn ang="0">
                    <a:pos x="909" y="2204"/>
                  </a:cxn>
                  <a:cxn ang="0">
                    <a:pos x="721" y="2183"/>
                  </a:cxn>
                  <a:cxn ang="0">
                    <a:pos x="602" y="2145"/>
                  </a:cxn>
                  <a:cxn ang="0">
                    <a:pos x="520" y="2188"/>
                  </a:cxn>
                  <a:cxn ang="0">
                    <a:pos x="476" y="2301"/>
                  </a:cxn>
                  <a:cxn ang="0">
                    <a:pos x="377" y="2592"/>
                  </a:cxn>
                  <a:cxn ang="0">
                    <a:pos x="280" y="2658"/>
                  </a:cxn>
                  <a:cxn ang="0">
                    <a:pos x="219" y="2612"/>
                  </a:cxn>
                  <a:cxn ang="0">
                    <a:pos x="247" y="2523"/>
                  </a:cxn>
                  <a:cxn ang="0">
                    <a:pos x="279" y="2425"/>
                  </a:cxn>
                  <a:cxn ang="0">
                    <a:pos x="297" y="2333"/>
                  </a:cxn>
                  <a:cxn ang="0">
                    <a:pos x="307" y="2200"/>
                  </a:cxn>
                  <a:cxn ang="0">
                    <a:pos x="298" y="2030"/>
                  </a:cxn>
                  <a:cxn ang="0">
                    <a:pos x="281" y="1772"/>
                  </a:cxn>
                  <a:cxn ang="0">
                    <a:pos x="213" y="1467"/>
                  </a:cxn>
                  <a:cxn ang="0">
                    <a:pos x="189" y="1234"/>
                  </a:cxn>
                  <a:cxn ang="0">
                    <a:pos x="193" y="1176"/>
                  </a:cxn>
                  <a:cxn ang="0">
                    <a:pos x="178" y="1088"/>
                  </a:cxn>
                  <a:cxn ang="0">
                    <a:pos x="88" y="897"/>
                  </a:cxn>
                  <a:cxn ang="0">
                    <a:pos x="37" y="754"/>
                  </a:cxn>
                  <a:cxn ang="0">
                    <a:pos x="12" y="682"/>
                  </a:cxn>
                  <a:cxn ang="0">
                    <a:pos x="5" y="446"/>
                  </a:cxn>
                  <a:cxn ang="0">
                    <a:pos x="8" y="299"/>
                  </a:cxn>
                  <a:cxn ang="0">
                    <a:pos x="6" y="108"/>
                  </a:cxn>
                  <a:cxn ang="0">
                    <a:pos x="39" y="21"/>
                  </a:cxn>
                  <a:cxn ang="0">
                    <a:pos x="116" y="7"/>
                  </a:cxn>
                </a:cxnLst>
                <a:rect l="0" t="0" r="r" b="b"/>
                <a:pathLst>
                  <a:path w="1570" h="2658">
                    <a:moveTo>
                      <a:pt x="131" y="26"/>
                    </a:moveTo>
                    <a:lnTo>
                      <a:pt x="132" y="33"/>
                    </a:lnTo>
                    <a:lnTo>
                      <a:pt x="137" y="40"/>
                    </a:lnTo>
                    <a:lnTo>
                      <a:pt x="143" y="47"/>
                    </a:lnTo>
                    <a:lnTo>
                      <a:pt x="148" y="53"/>
                    </a:lnTo>
                    <a:lnTo>
                      <a:pt x="148" y="71"/>
                    </a:lnTo>
                    <a:lnTo>
                      <a:pt x="152" y="90"/>
                    </a:lnTo>
                    <a:lnTo>
                      <a:pt x="157" y="107"/>
                    </a:lnTo>
                    <a:lnTo>
                      <a:pt x="163" y="125"/>
                    </a:lnTo>
                    <a:lnTo>
                      <a:pt x="169" y="141"/>
                    </a:lnTo>
                    <a:lnTo>
                      <a:pt x="176" y="160"/>
                    </a:lnTo>
                    <a:lnTo>
                      <a:pt x="180" y="177"/>
                    </a:lnTo>
                    <a:lnTo>
                      <a:pt x="185" y="196"/>
                    </a:lnTo>
                    <a:lnTo>
                      <a:pt x="188" y="224"/>
                    </a:lnTo>
                    <a:lnTo>
                      <a:pt x="192" y="251"/>
                    </a:lnTo>
                    <a:lnTo>
                      <a:pt x="196" y="279"/>
                    </a:lnTo>
                    <a:lnTo>
                      <a:pt x="200" y="307"/>
                    </a:lnTo>
                    <a:lnTo>
                      <a:pt x="203" y="335"/>
                    </a:lnTo>
                    <a:lnTo>
                      <a:pt x="207" y="363"/>
                    </a:lnTo>
                    <a:lnTo>
                      <a:pt x="213" y="391"/>
                    </a:lnTo>
                    <a:lnTo>
                      <a:pt x="219" y="418"/>
                    </a:lnTo>
                    <a:lnTo>
                      <a:pt x="229" y="447"/>
                    </a:lnTo>
                    <a:lnTo>
                      <a:pt x="240" y="477"/>
                    </a:lnTo>
                    <a:lnTo>
                      <a:pt x="252" y="507"/>
                    </a:lnTo>
                    <a:lnTo>
                      <a:pt x="264" y="537"/>
                    </a:lnTo>
                    <a:lnTo>
                      <a:pt x="275" y="566"/>
                    </a:lnTo>
                    <a:lnTo>
                      <a:pt x="289" y="594"/>
                    </a:lnTo>
                    <a:lnTo>
                      <a:pt x="301" y="623"/>
                    </a:lnTo>
                    <a:lnTo>
                      <a:pt x="317" y="652"/>
                    </a:lnTo>
                    <a:lnTo>
                      <a:pt x="323" y="657"/>
                    </a:lnTo>
                    <a:lnTo>
                      <a:pt x="329" y="662"/>
                    </a:lnTo>
                    <a:lnTo>
                      <a:pt x="335" y="668"/>
                    </a:lnTo>
                    <a:lnTo>
                      <a:pt x="341" y="674"/>
                    </a:lnTo>
                    <a:lnTo>
                      <a:pt x="348" y="679"/>
                    </a:lnTo>
                    <a:lnTo>
                      <a:pt x="355" y="684"/>
                    </a:lnTo>
                    <a:lnTo>
                      <a:pt x="362" y="688"/>
                    </a:lnTo>
                    <a:lnTo>
                      <a:pt x="370" y="693"/>
                    </a:lnTo>
                    <a:lnTo>
                      <a:pt x="384" y="688"/>
                    </a:lnTo>
                    <a:lnTo>
                      <a:pt x="396" y="682"/>
                    </a:lnTo>
                    <a:lnTo>
                      <a:pt x="406" y="673"/>
                    </a:lnTo>
                    <a:lnTo>
                      <a:pt x="417" y="663"/>
                    </a:lnTo>
                    <a:lnTo>
                      <a:pt x="425" y="652"/>
                    </a:lnTo>
                    <a:lnTo>
                      <a:pt x="434" y="642"/>
                    </a:lnTo>
                    <a:lnTo>
                      <a:pt x="442" y="631"/>
                    </a:lnTo>
                    <a:lnTo>
                      <a:pt x="453" y="621"/>
                    </a:lnTo>
                    <a:lnTo>
                      <a:pt x="462" y="601"/>
                    </a:lnTo>
                    <a:lnTo>
                      <a:pt x="471" y="581"/>
                    </a:lnTo>
                    <a:lnTo>
                      <a:pt x="479" y="560"/>
                    </a:lnTo>
                    <a:lnTo>
                      <a:pt x="487" y="541"/>
                    </a:lnTo>
                    <a:lnTo>
                      <a:pt x="491" y="519"/>
                    </a:lnTo>
                    <a:lnTo>
                      <a:pt x="494" y="498"/>
                    </a:lnTo>
                    <a:lnTo>
                      <a:pt x="493" y="475"/>
                    </a:lnTo>
                    <a:lnTo>
                      <a:pt x="490" y="452"/>
                    </a:lnTo>
                    <a:lnTo>
                      <a:pt x="490" y="434"/>
                    </a:lnTo>
                    <a:lnTo>
                      <a:pt x="489" y="416"/>
                    </a:lnTo>
                    <a:lnTo>
                      <a:pt x="486" y="399"/>
                    </a:lnTo>
                    <a:lnTo>
                      <a:pt x="481" y="383"/>
                    </a:lnTo>
                    <a:lnTo>
                      <a:pt x="476" y="366"/>
                    </a:lnTo>
                    <a:lnTo>
                      <a:pt x="471" y="349"/>
                    </a:lnTo>
                    <a:lnTo>
                      <a:pt x="467" y="333"/>
                    </a:lnTo>
                    <a:lnTo>
                      <a:pt x="465" y="316"/>
                    </a:lnTo>
                    <a:lnTo>
                      <a:pt x="451" y="289"/>
                    </a:lnTo>
                    <a:lnTo>
                      <a:pt x="438" y="260"/>
                    </a:lnTo>
                    <a:lnTo>
                      <a:pt x="427" y="229"/>
                    </a:lnTo>
                    <a:lnTo>
                      <a:pt x="420" y="198"/>
                    </a:lnTo>
                    <a:lnTo>
                      <a:pt x="416" y="166"/>
                    </a:lnTo>
                    <a:lnTo>
                      <a:pt x="418" y="135"/>
                    </a:lnTo>
                    <a:lnTo>
                      <a:pt x="426" y="104"/>
                    </a:lnTo>
                    <a:lnTo>
                      <a:pt x="442" y="77"/>
                    </a:lnTo>
                    <a:lnTo>
                      <a:pt x="455" y="68"/>
                    </a:lnTo>
                    <a:lnTo>
                      <a:pt x="468" y="65"/>
                    </a:lnTo>
                    <a:lnTo>
                      <a:pt x="480" y="67"/>
                    </a:lnTo>
                    <a:lnTo>
                      <a:pt x="493" y="72"/>
                    </a:lnTo>
                    <a:lnTo>
                      <a:pt x="504" y="79"/>
                    </a:lnTo>
                    <a:lnTo>
                      <a:pt x="516" y="88"/>
                    </a:lnTo>
                    <a:lnTo>
                      <a:pt x="528" y="96"/>
                    </a:lnTo>
                    <a:lnTo>
                      <a:pt x="540" y="102"/>
                    </a:lnTo>
                    <a:lnTo>
                      <a:pt x="549" y="112"/>
                    </a:lnTo>
                    <a:lnTo>
                      <a:pt x="558" y="125"/>
                    </a:lnTo>
                    <a:lnTo>
                      <a:pt x="564" y="137"/>
                    </a:lnTo>
                    <a:lnTo>
                      <a:pt x="570" y="150"/>
                    </a:lnTo>
                    <a:lnTo>
                      <a:pt x="574" y="162"/>
                    </a:lnTo>
                    <a:lnTo>
                      <a:pt x="580" y="174"/>
                    </a:lnTo>
                    <a:lnTo>
                      <a:pt x="585" y="187"/>
                    </a:lnTo>
                    <a:lnTo>
                      <a:pt x="593" y="200"/>
                    </a:lnTo>
                    <a:lnTo>
                      <a:pt x="610" y="225"/>
                    </a:lnTo>
                    <a:lnTo>
                      <a:pt x="628" y="251"/>
                    </a:lnTo>
                    <a:lnTo>
                      <a:pt x="642" y="279"/>
                    </a:lnTo>
                    <a:lnTo>
                      <a:pt x="658" y="307"/>
                    </a:lnTo>
                    <a:lnTo>
                      <a:pt x="671" y="334"/>
                    </a:lnTo>
                    <a:lnTo>
                      <a:pt x="685" y="362"/>
                    </a:lnTo>
                    <a:lnTo>
                      <a:pt x="700" y="390"/>
                    </a:lnTo>
                    <a:lnTo>
                      <a:pt x="716" y="417"/>
                    </a:lnTo>
                    <a:lnTo>
                      <a:pt x="734" y="443"/>
                    </a:lnTo>
                    <a:lnTo>
                      <a:pt x="751" y="471"/>
                    </a:lnTo>
                    <a:lnTo>
                      <a:pt x="767" y="498"/>
                    </a:lnTo>
                    <a:lnTo>
                      <a:pt x="782" y="528"/>
                    </a:lnTo>
                    <a:lnTo>
                      <a:pt x="794" y="555"/>
                    </a:lnTo>
                    <a:lnTo>
                      <a:pt x="806" y="586"/>
                    </a:lnTo>
                    <a:lnTo>
                      <a:pt x="815" y="616"/>
                    </a:lnTo>
                    <a:lnTo>
                      <a:pt x="824" y="648"/>
                    </a:lnTo>
                    <a:lnTo>
                      <a:pt x="833" y="666"/>
                    </a:lnTo>
                    <a:lnTo>
                      <a:pt x="841" y="686"/>
                    </a:lnTo>
                    <a:lnTo>
                      <a:pt x="850" y="707"/>
                    </a:lnTo>
                    <a:lnTo>
                      <a:pt x="860" y="727"/>
                    </a:lnTo>
                    <a:lnTo>
                      <a:pt x="872" y="745"/>
                    </a:lnTo>
                    <a:lnTo>
                      <a:pt x="887" y="760"/>
                    </a:lnTo>
                    <a:lnTo>
                      <a:pt x="906" y="772"/>
                    </a:lnTo>
                    <a:lnTo>
                      <a:pt x="929" y="778"/>
                    </a:lnTo>
                    <a:lnTo>
                      <a:pt x="944" y="774"/>
                    </a:lnTo>
                    <a:lnTo>
                      <a:pt x="958" y="766"/>
                    </a:lnTo>
                    <a:lnTo>
                      <a:pt x="971" y="757"/>
                    </a:lnTo>
                    <a:lnTo>
                      <a:pt x="982" y="747"/>
                    </a:lnTo>
                    <a:lnTo>
                      <a:pt x="990" y="734"/>
                    </a:lnTo>
                    <a:lnTo>
                      <a:pt x="1000" y="720"/>
                    </a:lnTo>
                    <a:lnTo>
                      <a:pt x="1007" y="707"/>
                    </a:lnTo>
                    <a:lnTo>
                      <a:pt x="1015" y="694"/>
                    </a:lnTo>
                    <a:lnTo>
                      <a:pt x="1027" y="679"/>
                    </a:lnTo>
                    <a:lnTo>
                      <a:pt x="1039" y="663"/>
                    </a:lnTo>
                    <a:lnTo>
                      <a:pt x="1048" y="646"/>
                    </a:lnTo>
                    <a:lnTo>
                      <a:pt x="1057" y="629"/>
                    </a:lnTo>
                    <a:lnTo>
                      <a:pt x="1064" y="611"/>
                    </a:lnTo>
                    <a:lnTo>
                      <a:pt x="1074" y="593"/>
                    </a:lnTo>
                    <a:lnTo>
                      <a:pt x="1082" y="575"/>
                    </a:lnTo>
                    <a:lnTo>
                      <a:pt x="1092" y="559"/>
                    </a:lnTo>
                    <a:lnTo>
                      <a:pt x="1105" y="526"/>
                    </a:lnTo>
                    <a:lnTo>
                      <a:pt x="1118" y="496"/>
                    </a:lnTo>
                    <a:lnTo>
                      <a:pt x="1132" y="464"/>
                    </a:lnTo>
                    <a:lnTo>
                      <a:pt x="1147" y="433"/>
                    </a:lnTo>
                    <a:lnTo>
                      <a:pt x="1160" y="401"/>
                    </a:lnTo>
                    <a:lnTo>
                      <a:pt x="1174" y="369"/>
                    </a:lnTo>
                    <a:lnTo>
                      <a:pt x="1187" y="337"/>
                    </a:lnTo>
                    <a:lnTo>
                      <a:pt x="1200" y="305"/>
                    </a:lnTo>
                    <a:lnTo>
                      <a:pt x="1201" y="288"/>
                    </a:lnTo>
                    <a:lnTo>
                      <a:pt x="1204" y="271"/>
                    </a:lnTo>
                    <a:lnTo>
                      <a:pt x="1208" y="254"/>
                    </a:lnTo>
                    <a:lnTo>
                      <a:pt x="1213" y="237"/>
                    </a:lnTo>
                    <a:lnTo>
                      <a:pt x="1217" y="220"/>
                    </a:lnTo>
                    <a:lnTo>
                      <a:pt x="1222" y="203"/>
                    </a:lnTo>
                    <a:lnTo>
                      <a:pt x="1228" y="186"/>
                    </a:lnTo>
                    <a:lnTo>
                      <a:pt x="1234" y="170"/>
                    </a:lnTo>
                    <a:lnTo>
                      <a:pt x="1241" y="152"/>
                    </a:lnTo>
                    <a:lnTo>
                      <a:pt x="1247" y="134"/>
                    </a:lnTo>
                    <a:lnTo>
                      <a:pt x="1254" y="116"/>
                    </a:lnTo>
                    <a:lnTo>
                      <a:pt x="1263" y="99"/>
                    </a:lnTo>
                    <a:lnTo>
                      <a:pt x="1272" y="82"/>
                    </a:lnTo>
                    <a:lnTo>
                      <a:pt x="1285" y="67"/>
                    </a:lnTo>
                    <a:lnTo>
                      <a:pt x="1300" y="54"/>
                    </a:lnTo>
                    <a:lnTo>
                      <a:pt x="1319" y="44"/>
                    </a:lnTo>
                    <a:lnTo>
                      <a:pt x="1332" y="50"/>
                    </a:lnTo>
                    <a:lnTo>
                      <a:pt x="1347" y="59"/>
                    </a:lnTo>
                    <a:lnTo>
                      <a:pt x="1359" y="69"/>
                    </a:lnTo>
                    <a:lnTo>
                      <a:pt x="1371" y="83"/>
                    </a:lnTo>
                    <a:lnTo>
                      <a:pt x="1381" y="95"/>
                    </a:lnTo>
                    <a:lnTo>
                      <a:pt x="1389" y="110"/>
                    </a:lnTo>
                    <a:lnTo>
                      <a:pt x="1395" y="126"/>
                    </a:lnTo>
                    <a:lnTo>
                      <a:pt x="1398" y="143"/>
                    </a:lnTo>
                    <a:lnTo>
                      <a:pt x="1402" y="168"/>
                    </a:lnTo>
                    <a:lnTo>
                      <a:pt x="1403" y="194"/>
                    </a:lnTo>
                    <a:lnTo>
                      <a:pt x="1399" y="218"/>
                    </a:lnTo>
                    <a:lnTo>
                      <a:pt x="1393" y="241"/>
                    </a:lnTo>
                    <a:lnTo>
                      <a:pt x="1384" y="264"/>
                    </a:lnTo>
                    <a:lnTo>
                      <a:pt x="1375" y="287"/>
                    </a:lnTo>
                    <a:lnTo>
                      <a:pt x="1367" y="309"/>
                    </a:lnTo>
                    <a:lnTo>
                      <a:pt x="1363" y="334"/>
                    </a:lnTo>
                    <a:lnTo>
                      <a:pt x="1359" y="344"/>
                    </a:lnTo>
                    <a:lnTo>
                      <a:pt x="1355" y="357"/>
                    </a:lnTo>
                    <a:lnTo>
                      <a:pt x="1351" y="367"/>
                    </a:lnTo>
                    <a:lnTo>
                      <a:pt x="1347" y="379"/>
                    </a:lnTo>
                    <a:lnTo>
                      <a:pt x="1340" y="390"/>
                    </a:lnTo>
                    <a:lnTo>
                      <a:pt x="1334" y="400"/>
                    </a:lnTo>
                    <a:lnTo>
                      <a:pt x="1328" y="410"/>
                    </a:lnTo>
                    <a:lnTo>
                      <a:pt x="1322" y="421"/>
                    </a:lnTo>
                    <a:lnTo>
                      <a:pt x="1304" y="477"/>
                    </a:lnTo>
                    <a:lnTo>
                      <a:pt x="1291" y="536"/>
                    </a:lnTo>
                    <a:lnTo>
                      <a:pt x="1279" y="594"/>
                    </a:lnTo>
                    <a:lnTo>
                      <a:pt x="1269" y="654"/>
                    </a:lnTo>
                    <a:lnTo>
                      <a:pt x="1258" y="713"/>
                    </a:lnTo>
                    <a:lnTo>
                      <a:pt x="1248" y="773"/>
                    </a:lnTo>
                    <a:lnTo>
                      <a:pt x="1234" y="830"/>
                    </a:lnTo>
                    <a:lnTo>
                      <a:pt x="1219" y="888"/>
                    </a:lnTo>
                    <a:lnTo>
                      <a:pt x="1217" y="912"/>
                    </a:lnTo>
                    <a:lnTo>
                      <a:pt x="1210" y="934"/>
                    </a:lnTo>
                    <a:lnTo>
                      <a:pt x="1198" y="956"/>
                    </a:lnTo>
                    <a:lnTo>
                      <a:pt x="1188" y="979"/>
                    </a:lnTo>
                    <a:lnTo>
                      <a:pt x="1177" y="1000"/>
                    </a:lnTo>
                    <a:lnTo>
                      <a:pt x="1170" y="1024"/>
                    </a:lnTo>
                    <a:lnTo>
                      <a:pt x="1168" y="1049"/>
                    </a:lnTo>
                    <a:lnTo>
                      <a:pt x="1176" y="1077"/>
                    </a:lnTo>
                    <a:lnTo>
                      <a:pt x="1181" y="1116"/>
                    </a:lnTo>
                    <a:lnTo>
                      <a:pt x="1192" y="1154"/>
                    </a:lnTo>
                    <a:lnTo>
                      <a:pt x="1207" y="1191"/>
                    </a:lnTo>
                    <a:lnTo>
                      <a:pt x="1224" y="1228"/>
                    </a:lnTo>
                    <a:lnTo>
                      <a:pt x="1238" y="1264"/>
                    </a:lnTo>
                    <a:lnTo>
                      <a:pt x="1250" y="1302"/>
                    </a:lnTo>
                    <a:lnTo>
                      <a:pt x="1256" y="1341"/>
                    </a:lnTo>
                    <a:lnTo>
                      <a:pt x="1255" y="1383"/>
                    </a:lnTo>
                    <a:lnTo>
                      <a:pt x="1252" y="1415"/>
                    </a:lnTo>
                    <a:lnTo>
                      <a:pt x="1255" y="1447"/>
                    </a:lnTo>
                    <a:lnTo>
                      <a:pt x="1263" y="1476"/>
                    </a:lnTo>
                    <a:lnTo>
                      <a:pt x="1276" y="1505"/>
                    </a:lnTo>
                    <a:lnTo>
                      <a:pt x="1289" y="1532"/>
                    </a:lnTo>
                    <a:lnTo>
                      <a:pt x="1305" y="1559"/>
                    </a:lnTo>
                    <a:lnTo>
                      <a:pt x="1321" y="1585"/>
                    </a:lnTo>
                    <a:lnTo>
                      <a:pt x="1337" y="1613"/>
                    </a:lnTo>
                    <a:lnTo>
                      <a:pt x="1357" y="1645"/>
                    </a:lnTo>
                    <a:lnTo>
                      <a:pt x="1376" y="1679"/>
                    </a:lnTo>
                    <a:lnTo>
                      <a:pt x="1393" y="1713"/>
                    </a:lnTo>
                    <a:lnTo>
                      <a:pt x="1408" y="1748"/>
                    </a:lnTo>
                    <a:lnTo>
                      <a:pt x="1422" y="1783"/>
                    </a:lnTo>
                    <a:lnTo>
                      <a:pt x="1434" y="1820"/>
                    </a:lnTo>
                    <a:lnTo>
                      <a:pt x="1445" y="1857"/>
                    </a:lnTo>
                    <a:lnTo>
                      <a:pt x="1456" y="1895"/>
                    </a:lnTo>
                    <a:lnTo>
                      <a:pt x="1459" y="1909"/>
                    </a:lnTo>
                    <a:lnTo>
                      <a:pt x="1465" y="1922"/>
                    </a:lnTo>
                    <a:lnTo>
                      <a:pt x="1471" y="1936"/>
                    </a:lnTo>
                    <a:lnTo>
                      <a:pt x="1478" y="1950"/>
                    </a:lnTo>
                    <a:lnTo>
                      <a:pt x="1486" y="1963"/>
                    </a:lnTo>
                    <a:lnTo>
                      <a:pt x="1493" y="1977"/>
                    </a:lnTo>
                    <a:lnTo>
                      <a:pt x="1499" y="1990"/>
                    </a:lnTo>
                    <a:lnTo>
                      <a:pt x="1506" y="2006"/>
                    </a:lnTo>
                    <a:lnTo>
                      <a:pt x="1507" y="2098"/>
                    </a:lnTo>
                    <a:lnTo>
                      <a:pt x="1513" y="2125"/>
                    </a:lnTo>
                    <a:lnTo>
                      <a:pt x="1521" y="2153"/>
                    </a:lnTo>
                    <a:lnTo>
                      <a:pt x="1528" y="2180"/>
                    </a:lnTo>
                    <a:lnTo>
                      <a:pt x="1536" y="2207"/>
                    </a:lnTo>
                    <a:lnTo>
                      <a:pt x="1542" y="2234"/>
                    </a:lnTo>
                    <a:lnTo>
                      <a:pt x="1551" y="2261"/>
                    </a:lnTo>
                    <a:lnTo>
                      <a:pt x="1559" y="2288"/>
                    </a:lnTo>
                    <a:lnTo>
                      <a:pt x="1568" y="2316"/>
                    </a:lnTo>
                    <a:lnTo>
                      <a:pt x="1570" y="2335"/>
                    </a:lnTo>
                    <a:lnTo>
                      <a:pt x="1570" y="2356"/>
                    </a:lnTo>
                    <a:lnTo>
                      <a:pt x="1568" y="2375"/>
                    </a:lnTo>
                    <a:lnTo>
                      <a:pt x="1564" y="2396"/>
                    </a:lnTo>
                    <a:lnTo>
                      <a:pt x="1557" y="2414"/>
                    </a:lnTo>
                    <a:lnTo>
                      <a:pt x="1551" y="2433"/>
                    </a:lnTo>
                    <a:lnTo>
                      <a:pt x="1542" y="2452"/>
                    </a:lnTo>
                    <a:lnTo>
                      <a:pt x="1535" y="2471"/>
                    </a:lnTo>
                    <a:lnTo>
                      <a:pt x="1523" y="2478"/>
                    </a:lnTo>
                    <a:lnTo>
                      <a:pt x="1511" y="2486"/>
                    </a:lnTo>
                    <a:lnTo>
                      <a:pt x="1499" y="2492"/>
                    </a:lnTo>
                    <a:lnTo>
                      <a:pt x="1487" y="2498"/>
                    </a:lnTo>
                    <a:lnTo>
                      <a:pt x="1472" y="2501"/>
                    </a:lnTo>
                    <a:lnTo>
                      <a:pt x="1459" y="2504"/>
                    </a:lnTo>
                    <a:lnTo>
                      <a:pt x="1444" y="2505"/>
                    </a:lnTo>
                    <a:lnTo>
                      <a:pt x="1431" y="2505"/>
                    </a:lnTo>
                    <a:lnTo>
                      <a:pt x="1391" y="2486"/>
                    </a:lnTo>
                    <a:lnTo>
                      <a:pt x="1354" y="2465"/>
                    </a:lnTo>
                    <a:lnTo>
                      <a:pt x="1318" y="2442"/>
                    </a:lnTo>
                    <a:lnTo>
                      <a:pt x="1283" y="2419"/>
                    </a:lnTo>
                    <a:lnTo>
                      <a:pt x="1248" y="2393"/>
                    </a:lnTo>
                    <a:lnTo>
                      <a:pt x="1213" y="2368"/>
                    </a:lnTo>
                    <a:lnTo>
                      <a:pt x="1177" y="2342"/>
                    </a:lnTo>
                    <a:lnTo>
                      <a:pt x="1142" y="2318"/>
                    </a:lnTo>
                    <a:lnTo>
                      <a:pt x="1127" y="2304"/>
                    </a:lnTo>
                    <a:lnTo>
                      <a:pt x="1115" y="2292"/>
                    </a:lnTo>
                    <a:lnTo>
                      <a:pt x="1103" y="2278"/>
                    </a:lnTo>
                    <a:lnTo>
                      <a:pt x="1091" y="2266"/>
                    </a:lnTo>
                    <a:lnTo>
                      <a:pt x="1078" y="2253"/>
                    </a:lnTo>
                    <a:lnTo>
                      <a:pt x="1064" y="2241"/>
                    </a:lnTo>
                    <a:lnTo>
                      <a:pt x="1049" y="2231"/>
                    </a:lnTo>
                    <a:lnTo>
                      <a:pt x="1035" y="2223"/>
                    </a:lnTo>
                    <a:lnTo>
                      <a:pt x="1005" y="2212"/>
                    </a:lnTo>
                    <a:lnTo>
                      <a:pt x="974" y="2206"/>
                    </a:lnTo>
                    <a:lnTo>
                      <a:pt x="941" y="2204"/>
                    </a:lnTo>
                    <a:lnTo>
                      <a:pt x="909" y="2204"/>
                    </a:lnTo>
                    <a:lnTo>
                      <a:pt x="875" y="2204"/>
                    </a:lnTo>
                    <a:lnTo>
                      <a:pt x="842" y="2205"/>
                    </a:lnTo>
                    <a:lnTo>
                      <a:pt x="810" y="2203"/>
                    </a:lnTo>
                    <a:lnTo>
                      <a:pt x="780" y="2199"/>
                    </a:lnTo>
                    <a:lnTo>
                      <a:pt x="760" y="2193"/>
                    </a:lnTo>
                    <a:lnTo>
                      <a:pt x="741" y="2188"/>
                    </a:lnTo>
                    <a:lnTo>
                      <a:pt x="721" y="2183"/>
                    </a:lnTo>
                    <a:lnTo>
                      <a:pt x="703" y="2178"/>
                    </a:lnTo>
                    <a:lnTo>
                      <a:pt x="683" y="2170"/>
                    </a:lnTo>
                    <a:lnTo>
                      <a:pt x="666" y="2162"/>
                    </a:lnTo>
                    <a:lnTo>
                      <a:pt x="648" y="2153"/>
                    </a:lnTo>
                    <a:lnTo>
                      <a:pt x="633" y="2142"/>
                    </a:lnTo>
                    <a:lnTo>
                      <a:pt x="617" y="2144"/>
                    </a:lnTo>
                    <a:lnTo>
                      <a:pt x="602" y="2145"/>
                    </a:lnTo>
                    <a:lnTo>
                      <a:pt x="585" y="2143"/>
                    </a:lnTo>
                    <a:lnTo>
                      <a:pt x="571" y="2142"/>
                    </a:lnTo>
                    <a:lnTo>
                      <a:pt x="556" y="2142"/>
                    </a:lnTo>
                    <a:lnTo>
                      <a:pt x="544" y="2146"/>
                    </a:lnTo>
                    <a:lnTo>
                      <a:pt x="534" y="2155"/>
                    </a:lnTo>
                    <a:lnTo>
                      <a:pt x="528" y="2172"/>
                    </a:lnTo>
                    <a:lnTo>
                      <a:pt x="520" y="2188"/>
                    </a:lnTo>
                    <a:lnTo>
                      <a:pt x="511" y="2203"/>
                    </a:lnTo>
                    <a:lnTo>
                      <a:pt x="503" y="2219"/>
                    </a:lnTo>
                    <a:lnTo>
                      <a:pt x="496" y="2235"/>
                    </a:lnTo>
                    <a:lnTo>
                      <a:pt x="488" y="2251"/>
                    </a:lnTo>
                    <a:lnTo>
                      <a:pt x="482" y="2266"/>
                    </a:lnTo>
                    <a:lnTo>
                      <a:pt x="477" y="2283"/>
                    </a:lnTo>
                    <a:lnTo>
                      <a:pt x="476" y="2301"/>
                    </a:lnTo>
                    <a:lnTo>
                      <a:pt x="465" y="2343"/>
                    </a:lnTo>
                    <a:lnTo>
                      <a:pt x="454" y="2386"/>
                    </a:lnTo>
                    <a:lnTo>
                      <a:pt x="439" y="2427"/>
                    </a:lnTo>
                    <a:lnTo>
                      <a:pt x="425" y="2469"/>
                    </a:lnTo>
                    <a:lnTo>
                      <a:pt x="408" y="2509"/>
                    </a:lnTo>
                    <a:lnTo>
                      <a:pt x="393" y="2550"/>
                    </a:lnTo>
                    <a:lnTo>
                      <a:pt x="377" y="2592"/>
                    </a:lnTo>
                    <a:lnTo>
                      <a:pt x="362" y="2633"/>
                    </a:lnTo>
                    <a:lnTo>
                      <a:pt x="350" y="2640"/>
                    </a:lnTo>
                    <a:lnTo>
                      <a:pt x="337" y="2647"/>
                    </a:lnTo>
                    <a:lnTo>
                      <a:pt x="324" y="2651"/>
                    </a:lnTo>
                    <a:lnTo>
                      <a:pt x="310" y="2655"/>
                    </a:lnTo>
                    <a:lnTo>
                      <a:pt x="295" y="2656"/>
                    </a:lnTo>
                    <a:lnTo>
                      <a:pt x="280" y="2658"/>
                    </a:lnTo>
                    <a:lnTo>
                      <a:pt x="264" y="2656"/>
                    </a:lnTo>
                    <a:lnTo>
                      <a:pt x="250" y="2655"/>
                    </a:lnTo>
                    <a:lnTo>
                      <a:pt x="241" y="2647"/>
                    </a:lnTo>
                    <a:lnTo>
                      <a:pt x="234" y="2640"/>
                    </a:lnTo>
                    <a:lnTo>
                      <a:pt x="228" y="2631"/>
                    </a:lnTo>
                    <a:lnTo>
                      <a:pt x="223" y="2623"/>
                    </a:lnTo>
                    <a:lnTo>
                      <a:pt x="219" y="2612"/>
                    </a:lnTo>
                    <a:lnTo>
                      <a:pt x="217" y="2603"/>
                    </a:lnTo>
                    <a:lnTo>
                      <a:pt x="216" y="2593"/>
                    </a:lnTo>
                    <a:lnTo>
                      <a:pt x="219" y="2582"/>
                    </a:lnTo>
                    <a:lnTo>
                      <a:pt x="225" y="2567"/>
                    </a:lnTo>
                    <a:lnTo>
                      <a:pt x="232" y="2552"/>
                    </a:lnTo>
                    <a:lnTo>
                      <a:pt x="239" y="2537"/>
                    </a:lnTo>
                    <a:lnTo>
                      <a:pt x="247" y="2523"/>
                    </a:lnTo>
                    <a:lnTo>
                      <a:pt x="253" y="2507"/>
                    </a:lnTo>
                    <a:lnTo>
                      <a:pt x="259" y="2492"/>
                    </a:lnTo>
                    <a:lnTo>
                      <a:pt x="264" y="2476"/>
                    </a:lnTo>
                    <a:lnTo>
                      <a:pt x="270" y="2461"/>
                    </a:lnTo>
                    <a:lnTo>
                      <a:pt x="271" y="2448"/>
                    </a:lnTo>
                    <a:lnTo>
                      <a:pt x="274" y="2436"/>
                    </a:lnTo>
                    <a:lnTo>
                      <a:pt x="279" y="2425"/>
                    </a:lnTo>
                    <a:lnTo>
                      <a:pt x="284" y="2413"/>
                    </a:lnTo>
                    <a:lnTo>
                      <a:pt x="286" y="2401"/>
                    </a:lnTo>
                    <a:lnTo>
                      <a:pt x="288" y="2391"/>
                    </a:lnTo>
                    <a:lnTo>
                      <a:pt x="287" y="2378"/>
                    </a:lnTo>
                    <a:lnTo>
                      <a:pt x="284" y="2368"/>
                    </a:lnTo>
                    <a:lnTo>
                      <a:pt x="292" y="2351"/>
                    </a:lnTo>
                    <a:lnTo>
                      <a:pt x="297" y="2333"/>
                    </a:lnTo>
                    <a:lnTo>
                      <a:pt x="298" y="2315"/>
                    </a:lnTo>
                    <a:lnTo>
                      <a:pt x="299" y="2296"/>
                    </a:lnTo>
                    <a:lnTo>
                      <a:pt x="298" y="2277"/>
                    </a:lnTo>
                    <a:lnTo>
                      <a:pt x="299" y="2259"/>
                    </a:lnTo>
                    <a:lnTo>
                      <a:pt x="301" y="2240"/>
                    </a:lnTo>
                    <a:lnTo>
                      <a:pt x="308" y="2225"/>
                    </a:lnTo>
                    <a:lnTo>
                      <a:pt x="307" y="2200"/>
                    </a:lnTo>
                    <a:lnTo>
                      <a:pt x="307" y="2175"/>
                    </a:lnTo>
                    <a:lnTo>
                      <a:pt x="307" y="2151"/>
                    </a:lnTo>
                    <a:lnTo>
                      <a:pt x="307" y="2127"/>
                    </a:lnTo>
                    <a:lnTo>
                      <a:pt x="305" y="2102"/>
                    </a:lnTo>
                    <a:lnTo>
                      <a:pt x="304" y="2078"/>
                    </a:lnTo>
                    <a:lnTo>
                      <a:pt x="301" y="2053"/>
                    </a:lnTo>
                    <a:lnTo>
                      <a:pt x="298" y="2030"/>
                    </a:lnTo>
                    <a:lnTo>
                      <a:pt x="301" y="1993"/>
                    </a:lnTo>
                    <a:lnTo>
                      <a:pt x="301" y="1956"/>
                    </a:lnTo>
                    <a:lnTo>
                      <a:pt x="297" y="1919"/>
                    </a:lnTo>
                    <a:lnTo>
                      <a:pt x="293" y="1883"/>
                    </a:lnTo>
                    <a:lnTo>
                      <a:pt x="287" y="1846"/>
                    </a:lnTo>
                    <a:lnTo>
                      <a:pt x="283" y="1809"/>
                    </a:lnTo>
                    <a:lnTo>
                      <a:pt x="281" y="1772"/>
                    </a:lnTo>
                    <a:lnTo>
                      <a:pt x="282" y="1735"/>
                    </a:lnTo>
                    <a:lnTo>
                      <a:pt x="225" y="1521"/>
                    </a:lnTo>
                    <a:lnTo>
                      <a:pt x="219" y="1516"/>
                    </a:lnTo>
                    <a:lnTo>
                      <a:pt x="217" y="1511"/>
                    </a:lnTo>
                    <a:lnTo>
                      <a:pt x="218" y="1505"/>
                    </a:lnTo>
                    <a:lnTo>
                      <a:pt x="219" y="1500"/>
                    </a:lnTo>
                    <a:lnTo>
                      <a:pt x="213" y="1467"/>
                    </a:lnTo>
                    <a:lnTo>
                      <a:pt x="210" y="1434"/>
                    </a:lnTo>
                    <a:lnTo>
                      <a:pt x="207" y="1399"/>
                    </a:lnTo>
                    <a:lnTo>
                      <a:pt x="207" y="1365"/>
                    </a:lnTo>
                    <a:lnTo>
                      <a:pt x="205" y="1331"/>
                    </a:lnTo>
                    <a:lnTo>
                      <a:pt x="202" y="1297"/>
                    </a:lnTo>
                    <a:lnTo>
                      <a:pt x="197" y="1264"/>
                    </a:lnTo>
                    <a:lnTo>
                      <a:pt x="189" y="1234"/>
                    </a:lnTo>
                    <a:lnTo>
                      <a:pt x="193" y="1226"/>
                    </a:lnTo>
                    <a:lnTo>
                      <a:pt x="195" y="1219"/>
                    </a:lnTo>
                    <a:lnTo>
                      <a:pt x="195" y="1210"/>
                    </a:lnTo>
                    <a:lnTo>
                      <a:pt x="194" y="1202"/>
                    </a:lnTo>
                    <a:lnTo>
                      <a:pt x="192" y="1193"/>
                    </a:lnTo>
                    <a:lnTo>
                      <a:pt x="192" y="1185"/>
                    </a:lnTo>
                    <a:lnTo>
                      <a:pt x="193" y="1176"/>
                    </a:lnTo>
                    <a:lnTo>
                      <a:pt x="198" y="1170"/>
                    </a:lnTo>
                    <a:lnTo>
                      <a:pt x="194" y="1162"/>
                    </a:lnTo>
                    <a:lnTo>
                      <a:pt x="192" y="1155"/>
                    </a:lnTo>
                    <a:lnTo>
                      <a:pt x="191" y="1150"/>
                    </a:lnTo>
                    <a:lnTo>
                      <a:pt x="191" y="1149"/>
                    </a:lnTo>
                    <a:lnTo>
                      <a:pt x="186" y="1118"/>
                    </a:lnTo>
                    <a:lnTo>
                      <a:pt x="178" y="1088"/>
                    </a:lnTo>
                    <a:lnTo>
                      <a:pt x="165" y="1059"/>
                    </a:lnTo>
                    <a:lnTo>
                      <a:pt x="151" y="1031"/>
                    </a:lnTo>
                    <a:lnTo>
                      <a:pt x="135" y="1002"/>
                    </a:lnTo>
                    <a:lnTo>
                      <a:pt x="121" y="975"/>
                    </a:lnTo>
                    <a:lnTo>
                      <a:pt x="107" y="946"/>
                    </a:lnTo>
                    <a:lnTo>
                      <a:pt x="97" y="918"/>
                    </a:lnTo>
                    <a:lnTo>
                      <a:pt x="88" y="897"/>
                    </a:lnTo>
                    <a:lnTo>
                      <a:pt x="80" y="877"/>
                    </a:lnTo>
                    <a:lnTo>
                      <a:pt x="73" y="856"/>
                    </a:lnTo>
                    <a:lnTo>
                      <a:pt x="65" y="837"/>
                    </a:lnTo>
                    <a:lnTo>
                      <a:pt x="58" y="815"/>
                    </a:lnTo>
                    <a:lnTo>
                      <a:pt x="51" y="794"/>
                    </a:lnTo>
                    <a:lnTo>
                      <a:pt x="44" y="774"/>
                    </a:lnTo>
                    <a:lnTo>
                      <a:pt x="37" y="754"/>
                    </a:lnTo>
                    <a:lnTo>
                      <a:pt x="37" y="745"/>
                    </a:lnTo>
                    <a:lnTo>
                      <a:pt x="34" y="736"/>
                    </a:lnTo>
                    <a:lnTo>
                      <a:pt x="30" y="724"/>
                    </a:lnTo>
                    <a:lnTo>
                      <a:pt x="26" y="714"/>
                    </a:lnTo>
                    <a:lnTo>
                      <a:pt x="20" y="703"/>
                    </a:lnTo>
                    <a:lnTo>
                      <a:pt x="16" y="692"/>
                    </a:lnTo>
                    <a:lnTo>
                      <a:pt x="12" y="682"/>
                    </a:lnTo>
                    <a:lnTo>
                      <a:pt x="11" y="676"/>
                    </a:lnTo>
                    <a:lnTo>
                      <a:pt x="5" y="635"/>
                    </a:lnTo>
                    <a:lnTo>
                      <a:pt x="2" y="597"/>
                    </a:lnTo>
                    <a:lnTo>
                      <a:pt x="0" y="558"/>
                    </a:lnTo>
                    <a:lnTo>
                      <a:pt x="1" y="522"/>
                    </a:lnTo>
                    <a:lnTo>
                      <a:pt x="1" y="484"/>
                    </a:lnTo>
                    <a:lnTo>
                      <a:pt x="5" y="446"/>
                    </a:lnTo>
                    <a:lnTo>
                      <a:pt x="7" y="406"/>
                    </a:lnTo>
                    <a:lnTo>
                      <a:pt x="10" y="365"/>
                    </a:lnTo>
                    <a:lnTo>
                      <a:pt x="6" y="356"/>
                    </a:lnTo>
                    <a:lnTo>
                      <a:pt x="7" y="346"/>
                    </a:lnTo>
                    <a:lnTo>
                      <a:pt x="8" y="336"/>
                    </a:lnTo>
                    <a:lnTo>
                      <a:pt x="10" y="328"/>
                    </a:lnTo>
                    <a:lnTo>
                      <a:pt x="8" y="299"/>
                    </a:lnTo>
                    <a:lnTo>
                      <a:pt x="8" y="271"/>
                    </a:lnTo>
                    <a:lnTo>
                      <a:pt x="6" y="243"/>
                    </a:lnTo>
                    <a:lnTo>
                      <a:pt x="6" y="216"/>
                    </a:lnTo>
                    <a:lnTo>
                      <a:pt x="5" y="189"/>
                    </a:lnTo>
                    <a:lnTo>
                      <a:pt x="5" y="162"/>
                    </a:lnTo>
                    <a:lnTo>
                      <a:pt x="5" y="135"/>
                    </a:lnTo>
                    <a:lnTo>
                      <a:pt x="6" y="108"/>
                    </a:lnTo>
                    <a:lnTo>
                      <a:pt x="8" y="94"/>
                    </a:lnTo>
                    <a:lnTo>
                      <a:pt x="10" y="81"/>
                    </a:lnTo>
                    <a:lnTo>
                      <a:pt x="12" y="65"/>
                    </a:lnTo>
                    <a:lnTo>
                      <a:pt x="16" y="53"/>
                    </a:lnTo>
                    <a:lnTo>
                      <a:pt x="21" y="39"/>
                    </a:lnTo>
                    <a:lnTo>
                      <a:pt x="28" y="29"/>
                    </a:lnTo>
                    <a:lnTo>
                      <a:pt x="39" y="21"/>
                    </a:lnTo>
                    <a:lnTo>
                      <a:pt x="54" y="17"/>
                    </a:lnTo>
                    <a:lnTo>
                      <a:pt x="62" y="8"/>
                    </a:lnTo>
                    <a:lnTo>
                      <a:pt x="73" y="3"/>
                    </a:lnTo>
                    <a:lnTo>
                      <a:pt x="83" y="0"/>
                    </a:lnTo>
                    <a:lnTo>
                      <a:pt x="94" y="1"/>
                    </a:lnTo>
                    <a:lnTo>
                      <a:pt x="104" y="2"/>
                    </a:lnTo>
                    <a:lnTo>
                      <a:pt x="116" y="7"/>
                    </a:lnTo>
                    <a:lnTo>
                      <a:pt x="124" y="15"/>
                    </a:lnTo>
                    <a:lnTo>
                      <a:pt x="131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68" name="Freeform 68"/>
              <p:cNvSpPr>
                <a:spLocks/>
              </p:cNvSpPr>
              <p:nvPr/>
            </p:nvSpPr>
            <p:spPr bwMode="auto">
              <a:xfrm>
                <a:off x="4153" y="308"/>
                <a:ext cx="755" cy="1302"/>
              </a:xfrm>
              <a:custGeom>
                <a:avLst/>
                <a:gdLst/>
                <a:ahLst/>
                <a:cxnLst>
                  <a:cxn ang="0">
                    <a:pos x="107" y="157"/>
                  </a:cxn>
                  <a:cxn ang="0">
                    <a:pos x="129" y="247"/>
                  </a:cxn>
                  <a:cxn ang="0">
                    <a:pos x="156" y="326"/>
                  </a:cxn>
                  <a:cxn ang="0">
                    <a:pos x="192" y="457"/>
                  </a:cxn>
                  <a:cxn ang="0">
                    <a:pos x="313" y="670"/>
                  </a:cxn>
                  <a:cxn ang="0">
                    <a:pos x="446" y="585"/>
                  </a:cxn>
                  <a:cxn ang="0">
                    <a:pos x="478" y="368"/>
                  </a:cxn>
                  <a:cxn ang="0">
                    <a:pos x="406" y="136"/>
                  </a:cxn>
                  <a:cxn ang="0">
                    <a:pos x="433" y="55"/>
                  </a:cxn>
                  <a:cxn ang="0">
                    <a:pos x="485" y="91"/>
                  </a:cxn>
                  <a:cxn ang="0">
                    <a:pos x="585" y="260"/>
                  </a:cxn>
                  <a:cxn ang="0">
                    <a:pos x="690" y="429"/>
                  </a:cxn>
                  <a:cxn ang="0">
                    <a:pos x="778" y="616"/>
                  </a:cxn>
                  <a:cxn ang="0">
                    <a:pos x="857" y="766"/>
                  </a:cxn>
                  <a:cxn ang="0">
                    <a:pos x="955" y="763"/>
                  </a:cxn>
                  <a:cxn ang="0">
                    <a:pos x="1078" y="537"/>
                  </a:cxn>
                  <a:cxn ang="0">
                    <a:pos x="1166" y="332"/>
                  </a:cxn>
                  <a:cxn ang="0">
                    <a:pos x="1266" y="75"/>
                  </a:cxn>
                  <a:cxn ang="0">
                    <a:pos x="1331" y="106"/>
                  </a:cxn>
                  <a:cxn ang="0">
                    <a:pos x="1310" y="264"/>
                  </a:cxn>
                  <a:cxn ang="0">
                    <a:pos x="1290" y="318"/>
                  </a:cxn>
                  <a:cxn ang="0">
                    <a:pos x="1236" y="510"/>
                  </a:cxn>
                  <a:cxn ang="0">
                    <a:pos x="1192" y="716"/>
                  </a:cxn>
                  <a:cxn ang="0">
                    <a:pos x="1166" y="834"/>
                  </a:cxn>
                  <a:cxn ang="0">
                    <a:pos x="1112" y="1033"/>
                  </a:cxn>
                  <a:cxn ang="0">
                    <a:pos x="1135" y="1115"/>
                  </a:cxn>
                  <a:cxn ang="0">
                    <a:pos x="1187" y="1259"/>
                  </a:cxn>
                  <a:cxn ang="0">
                    <a:pos x="1207" y="1442"/>
                  </a:cxn>
                  <a:cxn ang="0">
                    <a:pos x="1297" y="1605"/>
                  </a:cxn>
                  <a:cxn ang="0">
                    <a:pos x="1370" y="1754"/>
                  </a:cxn>
                  <a:cxn ang="0">
                    <a:pos x="1426" y="1978"/>
                  </a:cxn>
                  <a:cxn ang="0">
                    <a:pos x="1507" y="2366"/>
                  </a:cxn>
                  <a:cxn ang="0">
                    <a:pos x="1466" y="2430"/>
                  </a:cxn>
                  <a:cxn ang="0">
                    <a:pos x="1385" y="2442"/>
                  </a:cxn>
                  <a:cxn ang="0">
                    <a:pos x="1288" y="2378"/>
                  </a:cxn>
                  <a:cxn ang="0">
                    <a:pos x="1134" y="2265"/>
                  </a:cxn>
                  <a:cxn ang="0">
                    <a:pos x="896" y="2140"/>
                  </a:cxn>
                  <a:cxn ang="0">
                    <a:pos x="724" y="2115"/>
                  </a:cxn>
                  <a:cxn ang="0">
                    <a:pos x="524" y="2066"/>
                  </a:cxn>
                  <a:cxn ang="0">
                    <a:pos x="482" y="2098"/>
                  </a:cxn>
                  <a:cxn ang="0">
                    <a:pos x="418" y="2212"/>
                  </a:cxn>
                  <a:cxn ang="0">
                    <a:pos x="333" y="2526"/>
                  </a:cxn>
                  <a:cxn ang="0">
                    <a:pos x="263" y="2603"/>
                  </a:cxn>
                  <a:cxn ang="0">
                    <a:pos x="217" y="2569"/>
                  </a:cxn>
                  <a:cxn ang="0">
                    <a:pos x="251" y="2480"/>
                  </a:cxn>
                  <a:cxn ang="0">
                    <a:pos x="295" y="2283"/>
                  </a:cxn>
                  <a:cxn ang="0">
                    <a:pos x="310" y="2205"/>
                  </a:cxn>
                  <a:cxn ang="0">
                    <a:pos x="307" y="1856"/>
                  </a:cxn>
                  <a:cxn ang="0">
                    <a:pos x="249" y="1537"/>
                  </a:cxn>
                  <a:cxn ang="0">
                    <a:pos x="217" y="1307"/>
                  </a:cxn>
                  <a:cxn ang="0">
                    <a:pos x="194" y="1122"/>
                  </a:cxn>
                  <a:cxn ang="0">
                    <a:pos x="108" y="826"/>
                  </a:cxn>
                  <a:cxn ang="0">
                    <a:pos x="53" y="661"/>
                  </a:cxn>
                  <a:cxn ang="0">
                    <a:pos x="17" y="508"/>
                  </a:cxn>
                  <a:cxn ang="0">
                    <a:pos x="9" y="134"/>
                  </a:cxn>
                  <a:cxn ang="0">
                    <a:pos x="42" y="0"/>
                  </a:cxn>
                  <a:cxn ang="0">
                    <a:pos x="96" y="87"/>
                  </a:cxn>
                </a:cxnLst>
                <a:rect l="0" t="0" r="r" b="b"/>
                <a:pathLst>
                  <a:path w="1510" h="2604">
                    <a:moveTo>
                      <a:pt x="96" y="87"/>
                    </a:moveTo>
                    <a:lnTo>
                      <a:pt x="95" y="97"/>
                    </a:lnTo>
                    <a:lnTo>
                      <a:pt x="95" y="107"/>
                    </a:lnTo>
                    <a:lnTo>
                      <a:pt x="96" y="118"/>
                    </a:lnTo>
                    <a:lnTo>
                      <a:pt x="98" y="128"/>
                    </a:lnTo>
                    <a:lnTo>
                      <a:pt x="100" y="137"/>
                    </a:lnTo>
                    <a:lnTo>
                      <a:pt x="103" y="147"/>
                    </a:lnTo>
                    <a:lnTo>
                      <a:pt x="107" y="157"/>
                    </a:lnTo>
                    <a:lnTo>
                      <a:pt x="114" y="166"/>
                    </a:lnTo>
                    <a:lnTo>
                      <a:pt x="110" y="177"/>
                    </a:lnTo>
                    <a:lnTo>
                      <a:pt x="111" y="190"/>
                    </a:lnTo>
                    <a:lnTo>
                      <a:pt x="114" y="201"/>
                    </a:lnTo>
                    <a:lnTo>
                      <a:pt x="119" y="212"/>
                    </a:lnTo>
                    <a:lnTo>
                      <a:pt x="123" y="224"/>
                    </a:lnTo>
                    <a:lnTo>
                      <a:pt x="127" y="235"/>
                    </a:lnTo>
                    <a:lnTo>
                      <a:pt x="129" y="247"/>
                    </a:lnTo>
                    <a:lnTo>
                      <a:pt x="130" y="261"/>
                    </a:lnTo>
                    <a:lnTo>
                      <a:pt x="136" y="268"/>
                    </a:lnTo>
                    <a:lnTo>
                      <a:pt x="142" y="277"/>
                    </a:lnTo>
                    <a:lnTo>
                      <a:pt x="145" y="287"/>
                    </a:lnTo>
                    <a:lnTo>
                      <a:pt x="150" y="296"/>
                    </a:lnTo>
                    <a:lnTo>
                      <a:pt x="151" y="305"/>
                    </a:lnTo>
                    <a:lnTo>
                      <a:pt x="154" y="315"/>
                    </a:lnTo>
                    <a:lnTo>
                      <a:pt x="156" y="326"/>
                    </a:lnTo>
                    <a:lnTo>
                      <a:pt x="160" y="336"/>
                    </a:lnTo>
                    <a:lnTo>
                      <a:pt x="164" y="352"/>
                    </a:lnTo>
                    <a:lnTo>
                      <a:pt x="169" y="370"/>
                    </a:lnTo>
                    <a:lnTo>
                      <a:pt x="173" y="386"/>
                    </a:lnTo>
                    <a:lnTo>
                      <a:pt x="178" y="405"/>
                    </a:lnTo>
                    <a:lnTo>
                      <a:pt x="183" y="422"/>
                    </a:lnTo>
                    <a:lnTo>
                      <a:pt x="187" y="440"/>
                    </a:lnTo>
                    <a:lnTo>
                      <a:pt x="192" y="457"/>
                    </a:lnTo>
                    <a:lnTo>
                      <a:pt x="198" y="475"/>
                    </a:lnTo>
                    <a:lnTo>
                      <a:pt x="207" y="505"/>
                    </a:lnTo>
                    <a:lnTo>
                      <a:pt x="218" y="538"/>
                    </a:lnTo>
                    <a:lnTo>
                      <a:pt x="229" y="570"/>
                    </a:lnTo>
                    <a:lnTo>
                      <a:pt x="244" y="602"/>
                    </a:lnTo>
                    <a:lnTo>
                      <a:pt x="262" y="629"/>
                    </a:lnTo>
                    <a:lnTo>
                      <a:pt x="285" y="653"/>
                    </a:lnTo>
                    <a:lnTo>
                      <a:pt x="313" y="670"/>
                    </a:lnTo>
                    <a:lnTo>
                      <a:pt x="348" y="680"/>
                    </a:lnTo>
                    <a:lnTo>
                      <a:pt x="365" y="671"/>
                    </a:lnTo>
                    <a:lnTo>
                      <a:pt x="381" y="659"/>
                    </a:lnTo>
                    <a:lnTo>
                      <a:pt x="396" y="647"/>
                    </a:lnTo>
                    <a:lnTo>
                      <a:pt x="410" y="634"/>
                    </a:lnTo>
                    <a:lnTo>
                      <a:pt x="423" y="617"/>
                    </a:lnTo>
                    <a:lnTo>
                      <a:pt x="435" y="602"/>
                    </a:lnTo>
                    <a:lnTo>
                      <a:pt x="446" y="585"/>
                    </a:lnTo>
                    <a:lnTo>
                      <a:pt x="458" y="569"/>
                    </a:lnTo>
                    <a:lnTo>
                      <a:pt x="469" y="543"/>
                    </a:lnTo>
                    <a:lnTo>
                      <a:pt x="477" y="515"/>
                    </a:lnTo>
                    <a:lnTo>
                      <a:pt x="483" y="486"/>
                    </a:lnTo>
                    <a:lnTo>
                      <a:pt x="486" y="456"/>
                    </a:lnTo>
                    <a:lnTo>
                      <a:pt x="486" y="426"/>
                    </a:lnTo>
                    <a:lnTo>
                      <a:pt x="483" y="397"/>
                    </a:lnTo>
                    <a:lnTo>
                      <a:pt x="478" y="368"/>
                    </a:lnTo>
                    <a:lnTo>
                      <a:pt x="471" y="342"/>
                    </a:lnTo>
                    <a:lnTo>
                      <a:pt x="460" y="312"/>
                    </a:lnTo>
                    <a:lnTo>
                      <a:pt x="449" y="284"/>
                    </a:lnTo>
                    <a:lnTo>
                      <a:pt x="438" y="256"/>
                    </a:lnTo>
                    <a:lnTo>
                      <a:pt x="428" y="228"/>
                    </a:lnTo>
                    <a:lnTo>
                      <a:pt x="417" y="198"/>
                    </a:lnTo>
                    <a:lnTo>
                      <a:pt x="410" y="168"/>
                    </a:lnTo>
                    <a:lnTo>
                      <a:pt x="406" y="136"/>
                    </a:lnTo>
                    <a:lnTo>
                      <a:pt x="406" y="104"/>
                    </a:lnTo>
                    <a:lnTo>
                      <a:pt x="405" y="97"/>
                    </a:lnTo>
                    <a:lnTo>
                      <a:pt x="407" y="91"/>
                    </a:lnTo>
                    <a:lnTo>
                      <a:pt x="409" y="85"/>
                    </a:lnTo>
                    <a:lnTo>
                      <a:pt x="412" y="78"/>
                    </a:lnTo>
                    <a:lnTo>
                      <a:pt x="419" y="67"/>
                    </a:lnTo>
                    <a:lnTo>
                      <a:pt x="428" y="57"/>
                    </a:lnTo>
                    <a:lnTo>
                      <a:pt x="433" y="55"/>
                    </a:lnTo>
                    <a:lnTo>
                      <a:pt x="439" y="56"/>
                    </a:lnTo>
                    <a:lnTo>
                      <a:pt x="445" y="56"/>
                    </a:lnTo>
                    <a:lnTo>
                      <a:pt x="451" y="59"/>
                    </a:lnTo>
                    <a:lnTo>
                      <a:pt x="457" y="61"/>
                    </a:lnTo>
                    <a:lnTo>
                      <a:pt x="463" y="64"/>
                    </a:lnTo>
                    <a:lnTo>
                      <a:pt x="468" y="67"/>
                    </a:lnTo>
                    <a:lnTo>
                      <a:pt x="474" y="70"/>
                    </a:lnTo>
                    <a:lnTo>
                      <a:pt x="485" y="91"/>
                    </a:lnTo>
                    <a:lnTo>
                      <a:pt x="498" y="111"/>
                    </a:lnTo>
                    <a:lnTo>
                      <a:pt x="510" y="132"/>
                    </a:lnTo>
                    <a:lnTo>
                      <a:pt x="524" y="154"/>
                    </a:lnTo>
                    <a:lnTo>
                      <a:pt x="537" y="174"/>
                    </a:lnTo>
                    <a:lnTo>
                      <a:pt x="550" y="196"/>
                    </a:lnTo>
                    <a:lnTo>
                      <a:pt x="562" y="217"/>
                    </a:lnTo>
                    <a:lnTo>
                      <a:pt x="572" y="240"/>
                    </a:lnTo>
                    <a:lnTo>
                      <a:pt x="585" y="260"/>
                    </a:lnTo>
                    <a:lnTo>
                      <a:pt x="599" y="281"/>
                    </a:lnTo>
                    <a:lnTo>
                      <a:pt x="612" y="302"/>
                    </a:lnTo>
                    <a:lnTo>
                      <a:pt x="625" y="324"/>
                    </a:lnTo>
                    <a:lnTo>
                      <a:pt x="638" y="344"/>
                    </a:lnTo>
                    <a:lnTo>
                      <a:pt x="652" y="366"/>
                    </a:lnTo>
                    <a:lnTo>
                      <a:pt x="666" y="385"/>
                    </a:lnTo>
                    <a:lnTo>
                      <a:pt x="682" y="406"/>
                    </a:lnTo>
                    <a:lnTo>
                      <a:pt x="690" y="429"/>
                    </a:lnTo>
                    <a:lnTo>
                      <a:pt x="703" y="452"/>
                    </a:lnTo>
                    <a:lnTo>
                      <a:pt x="715" y="475"/>
                    </a:lnTo>
                    <a:lnTo>
                      <a:pt x="729" y="499"/>
                    </a:lnTo>
                    <a:lnTo>
                      <a:pt x="742" y="520"/>
                    </a:lnTo>
                    <a:lnTo>
                      <a:pt x="754" y="545"/>
                    </a:lnTo>
                    <a:lnTo>
                      <a:pt x="763" y="569"/>
                    </a:lnTo>
                    <a:lnTo>
                      <a:pt x="772" y="595"/>
                    </a:lnTo>
                    <a:lnTo>
                      <a:pt x="778" y="616"/>
                    </a:lnTo>
                    <a:lnTo>
                      <a:pt x="786" y="638"/>
                    </a:lnTo>
                    <a:lnTo>
                      <a:pt x="795" y="659"/>
                    </a:lnTo>
                    <a:lnTo>
                      <a:pt x="805" y="681"/>
                    </a:lnTo>
                    <a:lnTo>
                      <a:pt x="814" y="702"/>
                    </a:lnTo>
                    <a:lnTo>
                      <a:pt x="825" y="722"/>
                    </a:lnTo>
                    <a:lnTo>
                      <a:pt x="836" y="743"/>
                    </a:lnTo>
                    <a:lnTo>
                      <a:pt x="848" y="763"/>
                    </a:lnTo>
                    <a:lnTo>
                      <a:pt x="857" y="766"/>
                    </a:lnTo>
                    <a:lnTo>
                      <a:pt x="866" y="773"/>
                    </a:lnTo>
                    <a:lnTo>
                      <a:pt x="876" y="777"/>
                    </a:lnTo>
                    <a:lnTo>
                      <a:pt x="885" y="782"/>
                    </a:lnTo>
                    <a:lnTo>
                      <a:pt x="894" y="785"/>
                    </a:lnTo>
                    <a:lnTo>
                      <a:pt x="905" y="788"/>
                    </a:lnTo>
                    <a:lnTo>
                      <a:pt x="916" y="788"/>
                    </a:lnTo>
                    <a:lnTo>
                      <a:pt x="928" y="786"/>
                    </a:lnTo>
                    <a:lnTo>
                      <a:pt x="955" y="763"/>
                    </a:lnTo>
                    <a:lnTo>
                      <a:pt x="977" y="738"/>
                    </a:lnTo>
                    <a:lnTo>
                      <a:pt x="993" y="709"/>
                    </a:lnTo>
                    <a:lnTo>
                      <a:pt x="1008" y="680"/>
                    </a:lnTo>
                    <a:lnTo>
                      <a:pt x="1020" y="648"/>
                    </a:lnTo>
                    <a:lnTo>
                      <a:pt x="1033" y="617"/>
                    </a:lnTo>
                    <a:lnTo>
                      <a:pt x="1048" y="587"/>
                    </a:lnTo>
                    <a:lnTo>
                      <a:pt x="1068" y="562"/>
                    </a:lnTo>
                    <a:lnTo>
                      <a:pt x="1078" y="537"/>
                    </a:lnTo>
                    <a:lnTo>
                      <a:pt x="1089" y="513"/>
                    </a:lnTo>
                    <a:lnTo>
                      <a:pt x="1100" y="488"/>
                    </a:lnTo>
                    <a:lnTo>
                      <a:pt x="1113" y="466"/>
                    </a:lnTo>
                    <a:lnTo>
                      <a:pt x="1123" y="441"/>
                    </a:lnTo>
                    <a:lnTo>
                      <a:pt x="1134" y="417"/>
                    </a:lnTo>
                    <a:lnTo>
                      <a:pt x="1142" y="392"/>
                    </a:lnTo>
                    <a:lnTo>
                      <a:pt x="1150" y="367"/>
                    </a:lnTo>
                    <a:lnTo>
                      <a:pt x="1166" y="332"/>
                    </a:lnTo>
                    <a:lnTo>
                      <a:pt x="1180" y="296"/>
                    </a:lnTo>
                    <a:lnTo>
                      <a:pt x="1190" y="259"/>
                    </a:lnTo>
                    <a:lnTo>
                      <a:pt x="1201" y="222"/>
                    </a:lnTo>
                    <a:lnTo>
                      <a:pt x="1210" y="184"/>
                    </a:lnTo>
                    <a:lnTo>
                      <a:pt x="1224" y="146"/>
                    </a:lnTo>
                    <a:lnTo>
                      <a:pt x="1238" y="110"/>
                    </a:lnTo>
                    <a:lnTo>
                      <a:pt x="1259" y="77"/>
                    </a:lnTo>
                    <a:lnTo>
                      <a:pt x="1266" y="75"/>
                    </a:lnTo>
                    <a:lnTo>
                      <a:pt x="1275" y="74"/>
                    </a:lnTo>
                    <a:lnTo>
                      <a:pt x="1284" y="73"/>
                    </a:lnTo>
                    <a:lnTo>
                      <a:pt x="1293" y="74"/>
                    </a:lnTo>
                    <a:lnTo>
                      <a:pt x="1301" y="74"/>
                    </a:lnTo>
                    <a:lnTo>
                      <a:pt x="1310" y="76"/>
                    </a:lnTo>
                    <a:lnTo>
                      <a:pt x="1319" y="79"/>
                    </a:lnTo>
                    <a:lnTo>
                      <a:pt x="1328" y="85"/>
                    </a:lnTo>
                    <a:lnTo>
                      <a:pt x="1331" y="106"/>
                    </a:lnTo>
                    <a:lnTo>
                      <a:pt x="1334" y="128"/>
                    </a:lnTo>
                    <a:lnTo>
                      <a:pt x="1334" y="150"/>
                    </a:lnTo>
                    <a:lnTo>
                      <a:pt x="1334" y="172"/>
                    </a:lnTo>
                    <a:lnTo>
                      <a:pt x="1330" y="194"/>
                    </a:lnTo>
                    <a:lnTo>
                      <a:pt x="1326" y="215"/>
                    </a:lnTo>
                    <a:lnTo>
                      <a:pt x="1319" y="236"/>
                    </a:lnTo>
                    <a:lnTo>
                      <a:pt x="1310" y="257"/>
                    </a:lnTo>
                    <a:lnTo>
                      <a:pt x="1310" y="264"/>
                    </a:lnTo>
                    <a:lnTo>
                      <a:pt x="1310" y="271"/>
                    </a:lnTo>
                    <a:lnTo>
                      <a:pt x="1307" y="278"/>
                    </a:lnTo>
                    <a:lnTo>
                      <a:pt x="1304" y="285"/>
                    </a:lnTo>
                    <a:lnTo>
                      <a:pt x="1301" y="292"/>
                    </a:lnTo>
                    <a:lnTo>
                      <a:pt x="1298" y="299"/>
                    </a:lnTo>
                    <a:lnTo>
                      <a:pt x="1297" y="306"/>
                    </a:lnTo>
                    <a:lnTo>
                      <a:pt x="1298" y="315"/>
                    </a:lnTo>
                    <a:lnTo>
                      <a:pt x="1290" y="318"/>
                    </a:lnTo>
                    <a:lnTo>
                      <a:pt x="1289" y="326"/>
                    </a:lnTo>
                    <a:lnTo>
                      <a:pt x="1289" y="334"/>
                    </a:lnTo>
                    <a:lnTo>
                      <a:pt x="1287" y="342"/>
                    </a:lnTo>
                    <a:lnTo>
                      <a:pt x="1269" y="372"/>
                    </a:lnTo>
                    <a:lnTo>
                      <a:pt x="1258" y="406"/>
                    </a:lnTo>
                    <a:lnTo>
                      <a:pt x="1250" y="440"/>
                    </a:lnTo>
                    <a:lnTo>
                      <a:pt x="1243" y="475"/>
                    </a:lnTo>
                    <a:lnTo>
                      <a:pt x="1236" y="510"/>
                    </a:lnTo>
                    <a:lnTo>
                      <a:pt x="1230" y="545"/>
                    </a:lnTo>
                    <a:lnTo>
                      <a:pt x="1221" y="578"/>
                    </a:lnTo>
                    <a:lnTo>
                      <a:pt x="1208" y="612"/>
                    </a:lnTo>
                    <a:lnTo>
                      <a:pt x="1200" y="631"/>
                    </a:lnTo>
                    <a:lnTo>
                      <a:pt x="1196" y="651"/>
                    </a:lnTo>
                    <a:lnTo>
                      <a:pt x="1194" y="673"/>
                    </a:lnTo>
                    <a:lnTo>
                      <a:pt x="1194" y="694"/>
                    </a:lnTo>
                    <a:lnTo>
                      <a:pt x="1192" y="716"/>
                    </a:lnTo>
                    <a:lnTo>
                      <a:pt x="1191" y="738"/>
                    </a:lnTo>
                    <a:lnTo>
                      <a:pt x="1187" y="757"/>
                    </a:lnTo>
                    <a:lnTo>
                      <a:pt x="1180" y="778"/>
                    </a:lnTo>
                    <a:lnTo>
                      <a:pt x="1171" y="783"/>
                    </a:lnTo>
                    <a:lnTo>
                      <a:pt x="1167" y="790"/>
                    </a:lnTo>
                    <a:lnTo>
                      <a:pt x="1167" y="798"/>
                    </a:lnTo>
                    <a:lnTo>
                      <a:pt x="1172" y="807"/>
                    </a:lnTo>
                    <a:lnTo>
                      <a:pt x="1166" y="834"/>
                    </a:lnTo>
                    <a:lnTo>
                      <a:pt x="1157" y="861"/>
                    </a:lnTo>
                    <a:lnTo>
                      <a:pt x="1145" y="887"/>
                    </a:lnTo>
                    <a:lnTo>
                      <a:pt x="1132" y="913"/>
                    </a:lnTo>
                    <a:lnTo>
                      <a:pt x="1120" y="937"/>
                    </a:lnTo>
                    <a:lnTo>
                      <a:pt x="1112" y="965"/>
                    </a:lnTo>
                    <a:lnTo>
                      <a:pt x="1107" y="993"/>
                    </a:lnTo>
                    <a:lnTo>
                      <a:pt x="1112" y="1024"/>
                    </a:lnTo>
                    <a:lnTo>
                      <a:pt x="1112" y="1033"/>
                    </a:lnTo>
                    <a:lnTo>
                      <a:pt x="1114" y="1043"/>
                    </a:lnTo>
                    <a:lnTo>
                      <a:pt x="1116" y="1052"/>
                    </a:lnTo>
                    <a:lnTo>
                      <a:pt x="1119" y="1061"/>
                    </a:lnTo>
                    <a:lnTo>
                      <a:pt x="1122" y="1069"/>
                    </a:lnTo>
                    <a:lnTo>
                      <a:pt x="1127" y="1079"/>
                    </a:lnTo>
                    <a:lnTo>
                      <a:pt x="1131" y="1087"/>
                    </a:lnTo>
                    <a:lnTo>
                      <a:pt x="1136" y="1096"/>
                    </a:lnTo>
                    <a:lnTo>
                      <a:pt x="1135" y="1115"/>
                    </a:lnTo>
                    <a:lnTo>
                      <a:pt x="1140" y="1133"/>
                    </a:lnTo>
                    <a:lnTo>
                      <a:pt x="1147" y="1150"/>
                    </a:lnTo>
                    <a:lnTo>
                      <a:pt x="1156" y="1167"/>
                    </a:lnTo>
                    <a:lnTo>
                      <a:pt x="1163" y="1183"/>
                    </a:lnTo>
                    <a:lnTo>
                      <a:pt x="1170" y="1200"/>
                    </a:lnTo>
                    <a:lnTo>
                      <a:pt x="1174" y="1218"/>
                    </a:lnTo>
                    <a:lnTo>
                      <a:pt x="1176" y="1239"/>
                    </a:lnTo>
                    <a:lnTo>
                      <a:pt x="1187" y="1259"/>
                    </a:lnTo>
                    <a:lnTo>
                      <a:pt x="1193" y="1280"/>
                    </a:lnTo>
                    <a:lnTo>
                      <a:pt x="1195" y="1303"/>
                    </a:lnTo>
                    <a:lnTo>
                      <a:pt x="1195" y="1327"/>
                    </a:lnTo>
                    <a:lnTo>
                      <a:pt x="1193" y="1350"/>
                    </a:lnTo>
                    <a:lnTo>
                      <a:pt x="1194" y="1374"/>
                    </a:lnTo>
                    <a:lnTo>
                      <a:pt x="1195" y="1397"/>
                    </a:lnTo>
                    <a:lnTo>
                      <a:pt x="1202" y="1419"/>
                    </a:lnTo>
                    <a:lnTo>
                      <a:pt x="1207" y="1442"/>
                    </a:lnTo>
                    <a:lnTo>
                      <a:pt x="1216" y="1464"/>
                    </a:lnTo>
                    <a:lnTo>
                      <a:pt x="1227" y="1484"/>
                    </a:lnTo>
                    <a:lnTo>
                      <a:pt x="1241" y="1505"/>
                    </a:lnTo>
                    <a:lnTo>
                      <a:pt x="1254" y="1525"/>
                    </a:lnTo>
                    <a:lnTo>
                      <a:pt x="1268" y="1544"/>
                    </a:lnTo>
                    <a:lnTo>
                      <a:pt x="1279" y="1565"/>
                    </a:lnTo>
                    <a:lnTo>
                      <a:pt x="1291" y="1587"/>
                    </a:lnTo>
                    <a:lnTo>
                      <a:pt x="1297" y="1605"/>
                    </a:lnTo>
                    <a:lnTo>
                      <a:pt x="1306" y="1623"/>
                    </a:lnTo>
                    <a:lnTo>
                      <a:pt x="1316" y="1641"/>
                    </a:lnTo>
                    <a:lnTo>
                      <a:pt x="1327" y="1659"/>
                    </a:lnTo>
                    <a:lnTo>
                      <a:pt x="1336" y="1677"/>
                    </a:lnTo>
                    <a:lnTo>
                      <a:pt x="1345" y="1694"/>
                    </a:lnTo>
                    <a:lnTo>
                      <a:pt x="1353" y="1713"/>
                    </a:lnTo>
                    <a:lnTo>
                      <a:pt x="1359" y="1734"/>
                    </a:lnTo>
                    <a:lnTo>
                      <a:pt x="1370" y="1754"/>
                    </a:lnTo>
                    <a:lnTo>
                      <a:pt x="1378" y="1777"/>
                    </a:lnTo>
                    <a:lnTo>
                      <a:pt x="1385" y="1802"/>
                    </a:lnTo>
                    <a:lnTo>
                      <a:pt x="1390" y="1827"/>
                    </a:lnTo>
                    <a:lnTo>
                      <a:pt x="1394" y="1851"/>
                    </a:lnTo>
                    <a:lnTo>
                      <a:pt x="1401" y="1876"/>
                    </a:lnTo>
                    <a:lnTo>
                      <a:pt x="1409" y="1899"/>
                    </a:lnTo>
                    <a:lnTo>
                      <a:pt x="1422" y="1922"/>
                    </a:lnTo>
                    <a:lnTo>
                      <a:pt x="1426" y="1978"/>
                    </a:lnTo>
                    <a:lnTo>
                      <a:pt x="1436" y="2031"/>
                    </a:lnTo>
                    <a:lnTo>
                      <a:pt x="1451" y="2084"/>
                    </a:lnTo>
                    <a:lnTo>
                      <a:pt x="1469" y="2137"/>
                    </a:lnTo>
                    <a:lnTo>
                      <a:pt x="1485" y="2190"/>
                    </a:lnTo>
                    <a:lnTo>
                      <a:pt x="1499" y="2243"/>
                    </a:lnTo>
                    <a:lnTo>
                      <a:pt x="1508" y="2299"/>
                    </a:lnTo>
                    <a:lnTo>
                      <a:pt x="1510" y="2358"/>
                    </a:lnTo>
                    <a:lnTo>
                      <a:pt x="1507" y="2366"/>
                    </a:lnTo>
                    <a:lnTo>
                      <a:pt x="1504" y="2374"/>
                    </a:lnTo>
                    <a:lnTo>
                      <a:pt x="1501" y="2383"/>
                    </a:lnTo>
                    <a:lnTo>
                      <a:pt x="1498" y="2392"/>
                    </a:lnTo>
                    <a:lnTo>
                      <a:pt x="1493" y="2400"/>
                    </a:lnTo>
                    <a:lnTo>
                      <a:pt x="1488" y="2408"/>
                    </a:lnTo>
                    <a:lnTo>
                      <a:pt x="1481" y="2416"/>
                    </a:lnTo>
                    <a:lnTo>
                      <a:pt x="1476" y="2426"/>
                    </a:lnTo>
                    <a:lnTo>
                      <a:pt x="1466" y="2430"/>
                    </a:lnTo>
                    <a:lnTo>
                      <a:pt x="1457" y="2434"/>
                    </a:lnTo>
                    <a:lnTo>
                      <a:pt x="1447" y="2437"/>
                    </a:lnTo>
                    <a:lnTo>
                      <a:pt x="1438" y="2441"/>
                    </a:lnTo>
                    <a:lnTo>
                      <a:pt x="1428" y="2443"/>
                    </a:lnTo>
                    <a:lnTo>
                      <a:pt x="1417" y="2446"/>
                    </a:lnTo>
                    <a:lnTo>
                      <a:pt x="1407" y="2447"/>
                    </a:lnTo>
                    <a:lnTo>
                      <a:pt x="1397" y="2448"/>
                    </a:lnTo>
                    <a:lnTo>
                      <a:pt x="1385" y="2442"/>
                    </a:lnTo>
                    <a:lnTo>
                      <a:pt x="1373" y="2435"/>
                    </a:lnTo>
                    <a:lnTo>
                      <a:pt x="1362" y="2427"/>
                    </a:lnTo>
                    <a:lnTo>
                      <a:pt x="1352" y="2419"/>
                    </a:lnTo>
                    <a:lnTo>
                      <a:pt x="1340" y="2410"/>
                    </a:lnTo>
                    <a:lnTo>
                      <a:pt x="1329" y="2403"/>
                    </a:lnTo>
                    <a:lnTo>
                      <a:pt x="1318" y="2396"/>
                    </a:lnTo>
                    <a:lnTo>
                      <a:pt x="1306" y="2393"/>
                    </a:lnTo>
                    <a:lnTo>
                      <a:pt x="1288" y="2378"/>
                    </a:lnTo>
                    <a:lnTo>
                      <a:pt x="1270" y="2367"/>
                    </a:lnTo>
                    <a:lnTo>
                      <a:pt x="1251" y="2356"/>
                    </a:lnTo>
                    <a:lnTo>
                      <a:pt x="1232" y="2345"/>
                    </a:lnTo>
                    <a:lnTo>
                      <a:pt x="1213" y="2334"/>
                    </a:lnTo>
                    <a:lnTo>
                      <a:pt x="1194" y="2323"/>
                    </a:lnTo>
                    <a:lnTo>
                      <a:pt x="1175" y="2309"/>
                    </a:lnTo>
                    <a:lnTo>
                      <a:pt x="1159" y="2294"/>
                    </a:lnTo>
                    <a:lnTo>
                      <a:pt x="1134" y="2265"/>
                    </a:lnTo>
                    <a:lnTo>
                      <a:pt x="1108" y="2239"/>
                    </a:lnTo>
                    <a:lnTo>
                      <a:pt x="1081" y="2215"/>
                    </a:lnTo>
                    <a:lnTo>
                      <a:pt x="1053" y="2194"/>
                    </a:lnTo>
                    <a:lnTo>
                      <a:pt x="1021" y="2175"/>
                    </a:lnTo>
                    <a:lnTo>
                      <a:pt x="989" y="2161"/>
                    </a:lnTo>
                    <a:lnTo>
                      <a:pt x="954" y="2151"/>
                    </a:lnTo>
                    <a:lnTo>
                      <a:pt x="919" y="2146"/>
                    </a:lnTo>
                    <a:lnTo>
                      <a:pt x="896" y="2140"/>
                    </a:lnTo>
                    <a:lnTo>
                      <a:pt x="875" y="2139"/>
                    </a:lnTo>
                    <a:lnTo>
                      <a:pt x="853" y="2138"/>
                    </a:lnTo>
                    <a:lnTo>
                      <a:pt x="832" y="2139"/>
                    </a:lnTo>
                    <a:lnTo>
                      <a:pt x="811" y="2137"/>
                    </a:lnTo>
                    <a:lnTo>
                      <a:pt x="791" y="2135"/>
                    </a:lnTo>
                    <a:lnTo>
                      <a:pt x="771" y="2131"/>
                    </a:lnTo>
                    <a:lnTo>
                      <a:pt x="752" y="2124"/>
                    </a:lnTo>
                    <a:lnTo>
                      <a:pt x="724" y="2115"/>
                    </a:lnTo>
                    <a:lnTo>
                      <a:pt x="698" y="2103"/>
                    </a:lnTo>
                    <a:lnTo>
                      <a:pt x="670" y="2092"/>
                    </a:lnTo>
                    <a:lnTo>
                      <a:pt x="644" y="2082"/>
                    </a:lnTo>
                    <a:lnTo>
                      <a:pt x="616" y="2071"/>
                    </a:lnTo>
                    <a:lnTo>
                      <a:pt x="589" y="2065"/>
                    </a:lnTo>
                    <a:lnTo>
                      <a:pt x="561" y="2062"/>
                    </a:lnTo>
                    <a:lnTo>
                      <a:pt x="531" y="2066"/>
                    </a:lnTo>
                    <a:lnTo>
                      <a:pt x="524" y="2066"/>
                    </a:lnTo>
                    <a:lnTo>
                      <a:pt x="519" y="2070"/>
                    </a:lnTo>
                    <a:lnTo>
                      <a:pt x="514" y="2075"/>
                    </a:lnTo>
                    <a:lnTo>
                      <a:pt x="511" y="2081"/>
                    </a:lnTo>
                    <a:lnTo>
                      <a:pt x="506" y="2084"/>
                    </a:lnTo>
                    <a:lnTo>
                      <a:pt x="501" y="2088"/>
                    </a:lnTo>
                    <a:lnTo>
                      <a:pt x="495" y="2089"/>
                    </a:lnTo>
                    <a:lnTo>
                      <a:pt x="488" y="2089"/>
                    </a:lnTo>
                    <a:lnTo>
                      <a:pt x="482" y="2098"/>
                    </a:lnTo>
                    <a:lnTo>
                      <a:pt x="476" y="2110"/>
                    </a:lnTo>
                    <a:lnTo>
                      <a:pt x="470" y="2121"/>
                    </a:lnTo>
                    <a:lnTo>
                      <a:pt x="465" y="2132"/>
                    </a:lnTo>
                    <a:lnTo>
                      <a:pt x="458" y="2143"/>
                    </a:lnTo>
                    <a:lnTo>
                      <a:pt x="451" y="2153"/>
                    </a:lnTo>
                    <a:lnTo>
                      <a:pt x="443" y="2162"/>
                    </a:lnTo>
                    <a:lnTo>
                      <a:pt x="435" y="2172"/>
                    </a:lnTo>
                    <a:lnTo>
                      <a:pt x="418" y="2212"/>
                    </a:lnTo>
                    <a:lnTo>
                      <a:pt x="406" y="2255"/>
                    </a:lnTo>
                    <a:lnTo>
                      <a:pt x="396" y="2298"/>
                    </a:lnTo>
                    <a:lnTo>
                      <a:pt x="388" y="2342"/>
                    </a:lnTo>
                    <a:lnTo>
                      <a:pt x="378" y="2386"/>
                    </a:lnTo>
                    <a:lnTo>
                      <a:pt x="368" y="2429"/>
                    </a:lnTo>
                    <a:lnTo>
                      <a:pt x="355" y="2471"/>
                    </a:lnTo>
                    <a:lnTo>
                      <a:pt x="339" y="2513"/>
                    </a:lnTo>
                    <a:lnTo>
                      <a:pt x="333" y="2526"/>
                    </a:lnTo>
                    <a:lnTo>
                      <a:pt x="328" y="2540"/>
                    </a:lnTo>
                    <a:lnTo>
                      <a:pt x="321" y="2553"/>
                    </a:lnTo>
                    <a:lnTo>
                      <a:pt x="314" y="2568"/>
                    </a:lnTo>
                    <a:lnTo>
                      <a:pt x="306" y="2579"/>
                    </a:lnTo>
                    <a:lnTo>
                      <a:pt x="297" y="2591"/>
                    </a:lnTo>
                    <a:lnTo>
                      <a:pt x="285" y="2599"/>
                    </a:lnTo>
                    <a:lnTo>
                      <a:pt x="272" y="2604"/>
                    </a:lnTo>
                    <a:lnTo>
                      <a:pt x="263" y="2603"/>
                    </a:lnTo>
                    <a:lnTo>
                      <a:pt x="255" y="2602"/>
                    </a:lnTo>
                    <a:lnTo>
                      <a:pt x="245" y="2600"/>
                    </a:lnTo>
                    <a:lnTo>
                      <a:pt x="239" y="2599"/>
                    </a:lnTo>
                    <a:lnTo>
                      <a:pt x="231" y="2595"/>
                    </a:lnTo>
                    <a:lnTo>
                      <a:pt x="226" y="2592"/>
                    </a:lnTo>
                    <a:lnTo>
                      <a:pt x="222" y="2584"/>
                    </a:lnTo>
                    <a:lnTo>
                      <a:pt x="220" y="2578"/>
                    </a:lnTo>
                    <a:lnTo>
                      <a:pt x="217" y="2569"/>
                    </a:lnTo>
                    <a:lnTo>
                      <a:pt x="217" y="2560"/>
                    </a:lnTo>
                    <a:lnTo>
                      <a:pt x="219" y="2550"/>
                    </a:lnTo>
                    <a:lnTo>
                      <a:pt x="223" y="2542"/>
                    </a:lnTo>
                    <a:lnTo>
                      <a:pt x="226" y="2533"/>
                    </a:lnTo>
                    <a:lnTo>
                      <a:pt x="230" y="2524"/>
                    </a:lnTo>
                    <a:lnTo>
                      <a:pt x="234" y="2514"/>
                    </a:lnTo>
                    <a:lnTo>
                      <a:pt x="238" y="2506"/>
                    </a:lnTo>
                    <a:lnTo>
                      <a:pt x="251" y="2480"/>
                    </a:lnTo>
                    <a:lnTo>
                      <a:pt x="261" y="2456"/>
                    </a:lnTo>
                    <a:lnTo>
                      <a:pt x="268" y="2429"/>
                    </a:lnTo>
                    <a:lnTo>
                      <a:pt x="275" y="2402"/>
                    </a:lnTo>
                    <a:lnTo>
                      <a:pt x="279" y="2373"/>
                    </a:lnTo>
                    <a:lnTo>
                      <a:pt x="283" y="2345"/>
                    </a:lnTo>
                    <a:lnTo>
                      <a:pt x="288" y="2318"/>
                    </a:lnTo>
                    <a:lnTo>
                      <a:pt x="292" y="2290"/>
                    </a:lnTo>
                    <a:lnTo>
                      <a:pt x="295" y="2283"/>
                    </a:lnTo>
                    <a:lnTo>
                      <a:pt x="297" y="2275"/>
                    </a:lnTo>
                    <a:lnTo>
                      <a:pt x="298" y="2267"/>
                    </a:lnTo>
                    <a:lnTo>
                      <a:pt x="299" y="2260"/>
                    </a:lnTo>
                    <a:lnTo>
                      <a:pt x="299" y="2251"/>
                    </a:lnTo>
                    <a:lnTo>
                      <a:pt x="300" y="2242"/>
                    </a:lnTo>
                    <a:lnTo>
                      <a:pt x="301" y="2234"/>
                    </a:lnTo>
                    <a:lnTo>
                      <a:pt x="304" y="2228"/>
                    </a:lnTo>
                    <a:lnTo>
                      <a:pt x="310" y="2205"/>
                    </a:lnTo>
                    <a:lnTo>
                      <a:pt x="314" y="2183"/>
                    </a:lnTo>
                    <a:lnTo>
                      <a:pt x="317" y="2159"/>
                    </a:lnTo>
                    <a:lnTo>
                      <a:pt x="318" y="2136"/>
                    </a:lnTo>
                    <a:lnTo>
                      <a:pt x="316" y="2113"/>
                    </a:lnTo>
                    <a:lnTo>
                      <a:pt x="314" y="2089"/>
                    </a:lnTo>
                    <a:lnTo>
                      <a:pt x="311" y="2065"/>
                    </a:lnTo>
                    <a:lnTo>
                      <a:pt x="308" y="2044"/>
                    </a:lnTo>
                    <a:lnTo>
                      <a:pt x="307" y="1856"/>
                    </a:lnTo>
                    <a:lnTo>
                      <a:pt x="295" y="1816"/>
                    </a:lnTo>
                    <a:lnTo>
                      <a:pt x="287" y="1776"/>
                    </a:lnTo>
                    <a:lnTo>
                      <a:pt x="280" y="1736"/>
                    </a:lnTo>
                    <a:lnTo>
                      <a:pt x="275" y="1697"/>
                    </a:lnTo>
                    <a:lnTo>
                      <a:pt x="269" y="1655"/>
                    </a:lnTo>
                    <a:lnTo>
                      <a:pt x="264" y="1615"/>
                    </a:lnTo>
                    <a:lnTo>
                      <a:pt x="258" y="1575"/>
                    </a:lnTo>
                    <a:lnTo>
                      <a:pt x="249" y="1537"/>
                    </a:lnTo>
                    <a:lnTo>
                      <a:pt x="239" y="1508"/>
                    </a:lnTo>
                    <a:lnTo>
                      <a:pt x="233" y="1480"/>
                    </a:lnTo>
                    <a:lnTo>
                      <a:pt x="226" y="1452"/>
                    </a:lnTo>
                    <a:lnTo>
                      <a:pt x="223" y="1425"/>
                    </a:lnTo>
                    <a:lnTo>
                      <a:pt x="219" y="1396"/>
                    </a:lnTo>
                    <a:lnTo>
                      <a:pt x="217" y="1367"/>
                    </a:lnTo>
                    <a:lnTo>
                      <a:pt x="215" y="1337"/>
                    </a:lnTo>
                    <a:lnTo>
                      <a:pt x="217" y="1307"/>
                    </a:lnTo>
                    <a:lnTo>
                      <a:pt x="210" y="1284"/>
                    </a:lnTo>
                    <a:lnTo>
                      <a:pt x="208" y="1260"/>
                    </a:lnTo>
                    <a:lnTo>
                      <a:pt x="207" y="1235"/>
                    </a:lnTo>
                    <a:lnTo>
                      <a:pt x="208" y="1212"/>
                    </a:lnTo>
                    <a:lnTo>
                      <a:pt x="207" y="1188"/>
                    </a:lnTo>
                    <a:lnTo>
                      <a:pt x="206" y="1165"/>
                    </a:lnTo>
                    <a:lnTo>
                      <a:pt x="201" y="1142"/>
                    </a:lnTo>
                    <a:lnTo>
                      <a:pt x="194" y="1122"/>
                    </a:lnTo>
                    <a:lnTo>
                      <a:pt x="184" y="1084"/>
                    </a:lnTo>
                    <a:lnTo>
                      <a:pt x="173" y="1047"/>
                    </a:lnTo>
                    <a:lnTo>
                      <a:pt x="162" y="1010"/>
                    </a:lnTo>
                    <a:lnTo>
                      <a:pt x="151" y="973"/>
                    </a:lnTo>
                    <a:lnTo>
                      <a:pt x="138" y="936"/>
                    </a:lnTo>
                    <a:lnTo>
                      <a:pt x="127" y="899"/>
                    </a:lnTo>
                    <a:lnTo>
                      <a:pt x="117" y="862"/>
                    </a:lnTo>
                    <a:lnTo>
                      <a:pt x="108" y="826"/>
                    </a:lnTo>
                    <a:lnTo>
                      <a:pt x="99" y="806"/>
                    </a:lnTo>
                    <a:lnTo>
                      <a:pt x="91" y="785"/>
                    </a:lnTo>
                    <a:lnTo>
                      <a:pt x="83" y="764"/>
                    </a:lnTo>
                    <a:lnTo>
                      <a:pt x="76" y="745"/>
                    </a:lnTo>
                    <a:lnTo>
                      <a:pt x="69" y="723"/>
                    </a:lnTo>
                    <a:lnTo>
                      <a:pt x="63" y="703"/>
                    </a:lnTo>
                    <a:lnTo>
                      <a:pt x="57" y="682"/>
                    </a:lnTo>
                    <a:lnTo>
                      <a:pt x="53" y="661"/>
                    </a:lnTo>
                    <a:lnTo>
                      <a:pt x="43" y="643"/>
                    </a:lnTo>
                    <a:lnTo>
                      <a:pt x="38" y="624"/>
                    </a:lnTo>
                    <a:lnTo>
                      <a:pt x="34" y="605"/>
                    </a:lnTo>
                    <a:lnTo>
                      <a:pt x="31" y="585"/>
                    </a:lnTo>
                    <a:lnTo>
                      <a:pt x="28" y="565"/>
                    </a:lnTo>
                    <a:lnTo>
                      <a:pt x="26" y="546"/>
                    </a:lnTo>
                    <a:lnTo>
                      <a:pt x="22" y="526"/>
                    </a:lnTo>
                    <a:lnTo>
                      <a:pt x="17" y="508"/>
                    </a:lnTo>
                    <a:lnTo>
                      <a:pt x="13" y="459"/>
                    </a:lnTo>
                    <a:lnTo>
                      <a:pt x="9" y="411"/>
                    </a:lnTo>
                    <a:lnTo>
                      <a:pt x="5" y="365"/>
                    </a:lnTo>
                    <a:lnTo>
                      <a:pt x="3" y="318"/>
                    </a:lnTo>
                    <a:lnTo>
                      <a:pt x="0" y="272"/>
                    </a:lnTo>
                    <a:lnTo>
                      <a:pt x="0" y="227"/>
                    </a:lnTo>
                    <a:lnTo>
                      <a:pt x="3" y="180"/>
                    </a:lnTo>
                    <a:lnTo>
                      <a:pt x="9" y="134"/>
                    </a:lnTo>
                    <a:lnTo>
                      <a:pt x="11" y="114"/>
                    </a:lnTo>
                    <a:lnTo>
                      <a:pt x="9" y="95"/>
                    </a:lnTo>
                    <a:lnTo>
                      <a:pt x="6" y="75"/>
                    </a:lnTo>
                    <a:lnTo>
                      <a:pt x="4" y="57"/>
                    </a:lnTo>
                    <a:lnTo>
                      <a:pt x="4" y="38"/>
                    </a:lnTo>
                    <a:lnTo>
                      <a:pt x="9" y="23"/>
                    </a:lnTo>
                    <a:lnTo>
                      <a:pt x="21" y="9"/>
                    </a:lnTo>
                    <a:lnTo>
                      <a:pt x="42" y="0"/>
                    </a:lnTo>
                    <a:lnTo>
                      <a:pt x="52" y="6"/>
                    </a:lnTo>
                    <a:lnTo>
                      <a:pt x="62" y="16"/>
                    </a:lnTo>
                    <a:lnTo>
                      <a:pt x="68" y="26"/>
                    </a:lnTo>
                    <a:lnTo>
                      <a:pt x="75" y="38"/>
                    </a:lnTo>
                    <a:lnTo>
                      <a:pt x="80" y="50"/>
                    </a:lnTo>
                    <a:lnTo>
                      <a:pt x="86" y="62"/>
                    </a:lnTo>
                    <a:lnTo>
                      <a:pt x="90" y="74"/>
                    </a:lnTo>
                    <a:lnTo>
                      <a:pt x="96" y="87"/>
                    </a:lnTo>
                    <a:close/>
                  </a:path>
                </a:pathLst>
              </a:custGeom>
              <a:solidFill>
                <a:srgbClr val="E8BA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69" name="Freeform 69"/>
              <p:cNvSpPr>
                <a:spLocks/>
              </p:cNvSpPr>
              <p:nvPr/>
            </p:nvSpPr>
            <p:spPr bwMode="auto">
              <a:xfrm>
                <a:off x="4153" y="317"/>
                <a:ext cx="752" cy="1287"/>
              </a:xfrm>
              <a:custGeom>
                <a:avLst/>
                <a:gdLst/>
                <a:ahLst/>
                <a:cxnLst>
                  <a:cxn ang="0">
                    <a:pos x="107" y="154"/>
                  </a:cxn>
                  <a:cxn ang="0">
                    <a:pos x="130" y="244"/>
                  </a:cxn>
                  <a:cxn ang="0">
                    <a:pos x="157" y="321"/>
                  </a:cxn>
                  <a:cxn ang="0">
                    <a:pos x="193" y="451"/>
                  </a:cxn>
                  <a:cxn ang="0">
                    <a:pos x="314" y="661"/>
                  </a:cxn>
                  <a:cxn ang="0">
                    <a:pos x="447" y="576"/>
                  </a:cxn>
                  <a:cxn ang="0">
                    <a:pos x="489" y="365"/>
                  </a:cxn>
                  <a:cxn ang="0">
                    <a:pos x="416" y="137"/>
                  </a:cxn>
                  <a:cxn ang="0">
                    <a:pos x="433" y="63"/>
                  </a:cxn>
                  <a:cxn ang="0">
                    <a:pos x="495" y="91"/>
                  </a:cxn>
                  <a:cxn ang="0">
                    <a:pos x="586" y="256"/>
                  </a:cxn>
                  <a:cxn ang="0">
                    <a:pos x="692" y="423"/>
                  </a:cxn>
                  <a:cxn ang="0">
                    <a:pos x="780" y="608"/>
                  </a:cxn>
                  <a:cxn ang="0">
                    <a:pos x="858" y="757"/>
                  </a:cxn>
                  <a:cxn ang="0">
                    <a:pos x="957" y="754"/>
                  </a:cxn>
                  <a:cxn ang="0">
                    <a:pos x="1077" y="521"/>
                  </a:cxn>
                  <a:cxn ang="0">
                    <a:pos x="1164" y="320"/>
                  </a:cxn>
                  <a:cxn ang="0">
                    <a:pos x="1266" y="64"/>
                  </a:cxn>
                  <a:cxn ang="0">
                    <a:pos x="1326" y="104"/>
                  </a:cxn>
                  <a:cxn ang="0">
                    <a:pos x="1303" y="262"/>
                  </a:cxn>
                  <a:cxn ang="0">
                    <a:pos x="1276" y="314"/>
                  </a:cxn>
                  <a:cxn ang="0">
                    <a:pos x="1223" y="503"/>
                  </a:cxn>
                  <a:cxn ang="0">
                    <a:pos x="1178" y="706"/>
                  </a:cxn>
                  <a:cxn ang="0">
                    <a:pos x="1153" y="824"/>
                  </a:cxn>
                  <a:cxn ang="0">
                    <a:pos x="1097" y="1020"/>
                  </a:cxn>
                  <a:cxn ang="0">
                    <a:pos x="1122" y="1102"/>
                  </a:cxn>
                  <a:cxn ang="0">
                    <a:pos x="1173" y="1243"/>
                  </a:cxn>
                  <a:cxn ang="0">
                    <a:pos x="1193" y="1424"/>
                  </a:cxn>
                  <a:cxn ang="0">
                    <a:pos x="1284" y="1586"/>
                  </a:cxn>
                  <a:cxn ang="0">
                    <a:pos x="1357" y="1733"/>
                  </a:cxn>
                  <a:cxn ang="0">
                    <a:pos x="1412" y="1955"/>
                  </a:cxn>
                  <a:cxn ang="0">
                    <a:pos x="1501" y="2338"/>
                  </a:cxn>
                  <a:cxn ang="0">
                    <a:pos x="1469" y="2402"/>
                  </a:cxn>
                  <a:cxn ang="0">
                    <a:pos x="1388" y="2414"/>
                  </a:cxn>
                  <a:cxn ang="0">
                    <a:pos x="1291" y="2351"/>
                  </a:cxn>
                  <a:cxn ang="0">
                    <a:pos x="1136" y="2240"/>
                  </a:cxn>
                  <a:cxn ang="0">
                    <a:pos x="898" y="2116"/>
                  </a:cxn>
                  <a:cxn ang="0">
                    <a:pos x="725" y="2091"/>
                  </a:cxn>
                  <a:cxn ang="0">
                    <a:pos x="526" y="2042"/>
                  </a:cxn>
                  <a:cxn ang="0">
                    <a:pos x="483" y="2074"/>
                  </a:cxn>
                  <a:cxn ang="0">
                    <a:pos x="419" y="2186"/>
                  </a:cxn>
                  <a:cxn ang="0">
                    <a:pos x="335" y="2496"/>
                  </a:cxn>
                  <a:cxn ang="0">
                    <a:pos x="264" y="2573"/>
                  </a:cxn>
                  <a:cxn ang="0">
                    <a:pos x="225" y="2537"/>
                  </a:cxn>
                  <a:cxn ang="0">
                    <a:pos x="257" y="2451"/>
                  </a:cxn>
                  <a:cxn ang="0">
                    <a:pos x="296" y="2255"/>
                  </a:cxn>
                  <a:cxn ang="0">
                    <a:pos x="311" y="2179"/>
                  </a:cxn>
                  <a:cxn ang="0">
                    <a:pos x="308" y="1835"/>
                  </a:cxn>
                  <a:cxn ang="0">
                    <a:pos x="249" y="1519"/>
                  </a:cxn>
                  <a:cxn ang="0">
                    <a:pos x="218" y="1291"/>
                  </a:cxn>
                  <a:cxn ang="0">
                    <a:pos x="195" y="1108"/>
                  </a:cxn>
                  <a:cxn ang="0">
                    <a:pos x="109" y="815"/>
                  </a:cxn>
                  <a:cxn ang="0">
                    <a:pos x="53" y="654"/>
                  </a:cxn>
                  <a:cxn ang="0">
                    <a:pos x="18" y="500"/>
                  </a:cxn>
                  <a:cxn ang="0">
                    <a:pos x="11" y="132"/>
                  </a:cxn>
                  <a:cxn ang="0">
                    <a:pos x="43" y="0"/>
                  </a:cxn>
                  <a:cxn ang="0">
                    <a:pos x="97" y="85"/>
                  </a:cxn>
                </a:cxnLst>
                <a:rect l="0" t="0" r="r" b="b"/>
                <a:pathLst>
                  <a:path w="1504" h="2574">
                    <a:moveTo>
                      <a:pt x="97" y="85"/>
                    </a:moveTo>
                    <a:lnTo>
                      <a:pt x="96" y="94"/>
                    </a:lnTo>
                    <a:lnTo>
                      <a:pt x="96" y="105"/>
                    </a:lnTo>
                    <a:lnTo>
                      <a:pt x="96" y="115"/>
                    </a:lnTo>
                    <a:lnTo>
                      <a:pt x="98" y="125"/>
                    </a:lnTo>
                    <a:lnTo>
                      <a:pt x="100" y="135"/>
                    </a:lnTo>
                    <a:lnTo>
                      <a:pt x="103" y="145"/>
                    </a:lnTo>
                    <a:lnTo>
                      <a:pt x="107" y="154"/>
                    </a:lnTo>
                    <a:lnTo>
                      <a:pt x="114" y="163"/>
                    </a:lnTo>
                    <a:lnTo>
                      <a:pt x="110" y="175"/>
                    </a:lnTo>
                    <a:lnTo>
                      <a:pt x="111" y="186"/>
                    </a:lnTo>
                    <a:lnTo>
                      <a:pt x="114" y="197"/>
                    </a:lnTo>
                    <a:lnTo>
                      <a:pt x="119" y="210"/>
                    </a:lnTo>
                    <a:lnTo>
                      <a:pt x="123" y="220"/>
                    </a:lnTo>
                    <a:lnTo>
                      <a:pt x="128" y="231"/>
                    </a:lnTo>
                    <a:lnTo>
                      <a:pt x="130" y="244"/>
                    </a:lnTo>
                    <a:lnTo>
                      <a:pt x="131" y="257"/>
                    </a:lnTo>
                    <a:lnTo>
                      <a:pt x="137" y="263"/>
                    </a:lnTo>
                    <a:lnTo>
                      <a:pt x="143" y="273"/>
                    </a:lnTo>
                    <a:lnTo>
                      <a:pt x="146" y="282"/>
                    </a:lnTo>
                    <a:lnTo>
                      <a:pt x="151" y="291"/>
                    </a:lnTo>
                    <a:lnTo>
                      <a:pt x="152" y="300"/>
                    </a:lnTo>
                    <a:lnTo>
                      <a:pt x="155" y="311"/>
                    </a:lnTo>
                    <a:lnTo>
                      <a:pt x="157" y="321"/>
                    </a:lnTo>
                    <a:lnTo>
                      <a:pt x="161" y="331"/>
                    </a:lnTo>
                    <a:lnTo>
                      <a:pt x="165" y="347"/>
                    </a:lnTo>
                    <a:lnTo>
                      <a:pt x="170" y="364"/>
                    </a:lnTo>
                    <a:lnTo>
                      <a:pt x="174" y="382"/>
                    </a:lnTo>
                    <a:lnTo>
                      <a:pt x="179" y="399"/>
                    </a:lnTo>
                    <a:lnTo>
                      <a:pt x="184" y="416"/>
                    </a:lnTo>
                    <a:lnTo>
                      <a:pt x="188" y="433"/>
                    </a:lnTo>
                    <a:lnTo>
                      <a:pt x="193" y="451"/>
                    </a:lnTo>
                    <a:lnTo>
                      <a:pt x="199" y="468"/>
                    </a:lnTo>
                    <a:lnTo>
                      <a:pt x="208" y="498"/>
                    </a:lnTo>
                    <a:lnTo>
                      <a:pt x="219" y="531"/>
                    </a:lnTo>
                    <a:lnTo>
                      <a:pt x="230" y="563"/>
                    </a:lnTo>
                    <a:lnTo>
                      <a:pt x="245" y="594"/>
                    </a:lnTo>
                    <a:lnTo>
                      <a:pt x="263" y="621"/>
                    </a:lnTo>
                    <a:lnTo>
                      <a:pt x="286" y="644"/>
                    </a:lnTo>
                    <a:lnTo>
                      <a:pt x="314" y="661"/>
                    </a:lnTo>
                    <a:lnTo>
                      <a:pt x="349" y="671"/>
                    </a:lnTo>
                    <a:lnTo>
                      <a:pt x="366" y="662"/>
                    </a:lnTo>
                    <a:lnTo>
                      <a:pt x="382" y="651"/>
                    </a:lnTo>
                    <a:lnTo>
                      <a:pt x="397" y="638"/>
                    </a:lnTo>
                    <a:lnTo>
                      <a:pt x="411" y="625"/>
                    </a:lnTo>
                    <a:lnTo>
                      <a:pt x="424" y="608"/>
                    </a:lnTo>
                    <a:lnTo>
                      <a:pt x="436" y="593"/>
                    </a:lnTo>
                    <a:lnTo>
                      <a:pt x="447" y="576"/>
                    </a:lnTo>
                    <a:lnTo>
                      <a:pt x="459" y="561"/>
                    </a:lnTo>
                    <a:lnTo>
                      <a:pt x="470" y="536"/>
                    </a:lnTo>
                    <a:lnTo>
                      <a:pt x="480" y="510"/>
                    </a:lnTo>
                    <a:lnTo>
                      <a:pt x="486" y="481"/>
                    </a:lnTo>
                    <a:lnTo>
                      <a:pt x="493" y="452"/>
                    </a:lnTo>
                    <a:lnTo>
                      <a:pt x="494" y="422"/>
                    </a:lnTo>
                    <a:lnTo>
                      <a:pt x="494" y="394"/>
                    </a:lnTo>
                    <a:lnTo>
                      <a:pt x="489" y="365"/>
                    </a:lnTo>
                    <a:lnTo>
                      <a:pt x="482" y="341"/>
                    </a:lnTo>
                    <a:lnTo>
                      <a:pt x="471" y="311"/>
                    </a:lnTo>
                    <a:lnTo>
                      <a:pt x="461" y="283"/>
                    </a:lnTo>
                    <a:lnTo>
                      <a:pt x="448" y="255"/>
                    </a:lnTo>
                    <a:lnTo>
                      <a:pt x="438" y="227"/>
                    </a:lnTo>
                    <a:lnTo>
                      <a:pt x="428" y="197"/>
                    </a:lnTo>
                    <a:lnTo>
                      <a:pt x="420" y="168"/>
                    </a:lnTo>
                    <a:lnTo>
                      <a:pt x="416" y="137"/>
                    </a:lnTo>
                    <a:lnTo>
                      <a:pt x="416" y="105"/>
                    </a:lnTo>
                    <a:lnTo>
                      <a:pt x="415" y="98"/>
                    </a:lnTo>
                    <a:lnTo>
                      <a:pt x="417" y="91"/>
                    </a:lnTo>
                    <a:lnTo>
                      <a:pt x="419" y="85"/>
                    </a:lnTo>
                    <a:lnTo>
                      <a:pt x="423" y="80"/>
                    </a:lnTo>
                    <a:lnTo>
                      <a:pt x="426" y="74"/>
                    </a:lnTo>
                    <a:lnTo>
                      <a:pt x="430" y="69"/>
                    </a:lnTo>
                    <a:lnTo>
                      <a:pt x="433" y="63"/>
                    </a:lnTo>
                    <a:lnTo>
                      <a:pt x="438" y="58"/>
                    </a:lnTo>
                    <a:lnTo>
                      <a:pt x="444" y="56"/>
                    </a:lnTo>
                    <a:lnTo>
                      <a:pt x="450" y="57"/>
                    </a:lnTo>
                    <a:lnTo>
                      <a:pt x="457" y="57"/>
                    </a:lnTo>
                    <a:lnTo>
                      <a:pt x="463" y="60"/>
                    </a:lnTo>
                    <a:lnTo>
                      <a:pt x="473" y="66"/>
                    </a:lnTo>
                    <a:lnTo>
                      <a:pt x="484" y="72"/>
                    </a:lnTo>
                    <a:lnTo>
                      <a:pt x="495" y="91"/>
                    </a:lnTo>
                    <a:lnTo>
                      <a:pt x="507" y="112"/>
                    </a:lnTo>
                    <a:lnTo>
                      <a:pt x="518" y="132"/>
                    </a:lnTo>
                    <a:lnTo>
                      <a:pt x="531" y="152"/>
                    </a:lnTo>
                    <a:lnTo>
                      <a:pt x="541" y="172"/>
                    </a:lnTo>
                    <a:lnTo>
                      <a:pt x="552" y="192"/>
                    </a:lnTo>
                    <a:lnTo>
                      <a:pt x="563" y="214"/>
                    </a:lnTo>
                    <a:lnTo>
                      <a:pt x="573" y="237"/>
                    </a:lnTo>
                    <a:lnTo>
                      <a:pt x="586" y="256"/>
                    </a:lnTo>
                    <a:lnTo>
                      <a:pt x="600" y="278"/>
                    </a:lnTo>
                    <a:lnTo>
                      <a:pt x="613" y="298"/>
                    </a:lnTo>
                    <a:lnTo>
                      <a:pt x="626" y="320"/>
                    </a:lnTo>
                    <a:lnTo>
                      <a:pt x="639" y="340"/>
                    </a:lnTo>
                    <a:lnTo>
                      <a:pt x="653" y="360"/>
                    </a:lnTo>
                    <a:lnTo>
                      <a:pt x="668" y="380"/>
                    </a:lnTo>
                    <a:lnTo>
                      <a:pt x="684" y="400"/>
                    </a:lnTo>
                    <a:lnTo>
                      <a:pt x="692" y="423"/>
                    </a:lnTo>
                    <a:lnTo>
                      <a:pt x="705" y="446"/>
                    </a:lnTo>
                    <a:lnTo>
                      <a:pt x="717" y="468"/>
                    </a:lnTo>
                    <a:lnTo>
                      <a:pt x="732" y="492"/>
                    </a:lnTo>
                    <a:lnTo>
                      <a:pt x="743" y="514"/>
                    </a:lnTo>
                    <a:lnTo>
                      <a:pt x="755" y="537"/>
                    </a:lnTo>
                    <a:lnTo>
                      <a:pt x="764" y="562"/>
                    </a:lnTo>
                    <a:lnTo>
                      <a:pt x="773" y="588"/>
                    </a:lnTo>
                    <a:lnTo>
                      <a:pt x="780" y="608"/>
                    </a:lnTo>
                    <a:lnTo>
                      <a:pt x="788" y="630"/>
                    </a:lnTo>
                    <a:lnTo>
                      <a:pt x="797" y="651"/>
                    </a:lnTo>
                    <a:lnTo>
                      <a:pt x="807" y="672"/>
                    </a:lnTo>
                    <a:lnTo>
                      <a:pt x="816" y="692"/>
                    </a:lnTo>
                    <a:lnTo>
                      <a:pt x="826" y="712"/>
                    </a:lnTo>
                    <a:lnTo>
                      <a:pt x="838" y="733"/>
                    </a:lnTo>
                    <a:lnTo>
                      <a:pt x="850" y="754"/>
                    </a:lnTo>
                    <a:lnTo>
                      <a:pt x="858" y="757"/>
                    </a:lnTo>
                    <a:lnTo>
                      <a:pt x="867" y="763"/>
                    </a:lnTo>
                    <a:lnTo>
                      <a:pt x="877" y="767"/>
                    </a:lnTo>
                    <a:lnTo>
                      <a:pt x="887" y="772"/>
                    </a:lnTo>
                    <a:lnTo>
                      <a:pt x="896" y="775"/>
                    </a:lnTo>
                    <a:lnTo>
                      <a:pt x="907" y="778"/>
                    </a:lnTo>
                    <a:lnTo>
                      <a:pt x="918" y="778"/>
                    </a:lnTo>
                    <a:lnTo>
                      <a:pt x="930" y="776"/>
                    </a:lnTo>
                    <a:lnTo>
                      <a:pt x="957" y="754"/>
                    </a:lnTo>
                    <a:lnTo>
                      <a:pt x="979" y="728"/>
                    </a:lnTo>
                    <a:lnTo>
                      <a:pt x="995" y="697"/>
                    </a:lnTo>
                    <a:lnTo>
                      <a:pt x="1009" y="667"/>
                    </a:lnTo>
                    <a:lnTo>
                      <a:pt x="1020" y="634"/>
                    </a:lnTo>
                    <a:lnTo>
                      <a:pt x="1033" y="603"/>
                    </a:lnTo>
                    <a:lnTo>
                      <a:pt x="1048" y="572"/>
                    </a:lnTo>
                    <a:lnTo>
                      <a:pt x="1068" y="546"/>
                    </a:lnTo>
                    <a:lnTo>
                      <a:pt x="1077" y="521"/>
                    </a:lnTo>
                    <a:lnTo>
                      <a:pt x="1088" y="498"/>
                    </a:lnTo>
                    <a:lnTo>
                      <a:pt x="1099" y="474"/>
                    </a:lnTo>
                    <a:lnTo>
                      <a:pt x="1112" y="452"/>
                    </a:lnTo>
                    <a:lnTo>
                      <a:pt x="1122" y="428"/>
                    </a:lnTo>
                    <a:lnTo>
                      <a:pt x="1132" y="404"/>
                    </a:lnTo>
                    <a:lnTo>
                      <a:pt x="1140" y="380"/>
                    </a:lnTo>
                    <a:lnTo>
                      <a:pt x="1148" y="355"/>
                    </a:lnTo>
                    <a:lnTo>
                      <a:pt x="1164" y="320"/>
                    </a:lnTo>
                    <a:lnTo>
                      <a:pt x="1179" y="284"/>
                    </a:lnTo>
                    <a:lnTo>
                      <a:pt x="1189" y="247"/>
                    </a:lnTo>
                    <a:lnTo>
                      <a:pt x="1200" y="210"/>
                    </a:lnTo>
                    <a:lnTo>
                      <a:pt x="1209" y="172"/>
                    </a:lnTo>
                    <a:lnTo>
                      <a:pt x="1223" y="135"/>
                    </a:lnTo>
                    <a:lnTo>
                      <a:pt x="1238" y="99"/>
                    </a:lnTo>
                    <a:lnTo>
                      <a:pt x="1259" y="66"/>
                    </a:lnTo>
                    <a:lnTo>
                      <a:pt x="1266" y="64"/>
                    </a:lnTo>
                    <a:lnTo>
                      <a:pt x="1274" y="65"/>
                    </a:lnTo>
                    <a:lnTo>
                      <a:pt x="1283" y="65"/>
                    </a:lnTo>
                    <a:lnTo>
                      <a:pt x="1291" y="68"/>
                    </a:lnTo>
                    <a:lnTo>
                      <a:pt x="1298" y="69"/>
                    </a:lnTo>
                    <a:lnTo>
                      <a:pt x="1306" y="73"/>
                    </a:lnTo>
                    <a:lnTo>
                      <a:pt x="1314" y="76"/>
                    </a:lnTo>
                    <a:lnTo>
                      <a:pt x="1323" y="82"/>
                    </a:lnTo>
                    <a:lnTo>
                      <a:pt x="1326" y="104"/>
                    </a:lnTo>
                    <a:lnTo>
                      <a:pt x="1328" y="126"/>
                    </a:lnTo>
                    <a:lnTo>
                      <a:pt x="1328" y="148"/>
                    </a:lnTo>
                    <a:lnTo>
                      <a:pt x="1327" y="171"/>
                    </a:lnTo>
                    <a:lnTo>
                      <a:pt x="1323" y="192"/>
                    </a:lnTo>
                    <a:lnTo>
                      <a:pt x="1319" y="214"/>
                    </a:lnTo>
                    <a:lnTo>
                      <a:pt x="1311" y="235"/>
                    </a:lnTo>
                    <a:lnTo>
                      <a:pt x="1303" y="256"/>
                    </a:lnTo>
                    <a:lnTo>
                      <a:pt x="1303" y="262"/>
                    </a:lnTo>
                    <a:lnTo>
                      <a:pt x="1301" y="270"/>
                    </a:lnTo>
                    <a:lnTo>
                      <a:pt x="1297" y="276"/>
                    </a:lnTo>
                    <a:lnTo>
                      <a:pt x="1294" y="283"/>
                    </a:lnTo>
                    <a:lnTo>
                      <a:pt x="1289" y="289"/>
                    </a:lnTo>
                    <a:lnTo>
                      <a:pt x="1286" y="295"/>
                    </a:lnTo>
                    <a:lnTo>
                      <a:pt x="1284" y="301"/>
                    </a:lnTo>
                    <a:lnTo>
                      <a:pt x="1285" y="311"/>
                    </a:lnTo>
                    <a:lnTo>
                      <a:pt x="1276" y="314"/>
                    </a:lnTo>
                    <a:lnTo>
                      <a:pt x="1275" y="321"/>
                    </a:lnTo>
                    <a:lnTo>
                      <a:pt x="1274" y="328"/>
                    </a:lnTo>
                    <a:lnTo>
                      <a:pt x="1273" y="336"/>
                    </a:lnTo>
                    <a:lnTo>
                      <a:pt x="1256" y="366"/>
                    </a:lnTo>
                    <a:lnTo>
                      <a:pt x="1244" y="400"/>
                    </a:lnTo>
                    <a:lnTo>
                      <a:pt x="1236" y="434"/>
                    </a:lnTo>
                    <a:lnTo>
                      <a:pt x="1230" y="469"/>
                    </a:lnTo>
                    <a:lnTo>
                      <a:pt x="1223" y="503"/>
                    </a:lnTo>
                    <a:lnTo>
                      <a:pt x="1217" y="538"/>
                    </a:lnTo>
                    <a:lnTo>
                      <a:pt x="1207" y="571"/>
                    </a:lnTo>
                    <a:lnTo>
                      <a:pt x="1195" y="604"/>
                    </a:lnTo>
                    <a:lnTo>
                      <a:pt x="1187" y="623"/>
                    </a:lnTo>
                    <a:lnTo>
                      <a:pt x="1183" y="643"/>
                    </a:lnTo>
                    <a:lnTo>
                      <a:pt x="1181" y="664"/>
                    </a:lnTo>
                    <a:lnTo>
                      <a:pt x="1180" y="686"/>
                    </a:lnTo>
                    <a:lnTo>
                      <a:pt x="1178" y="706"/>
                    </a:lnTo>
                    <a:lnTo>
                      <a:pt x="1176" y="728"/>
                    </a:lnTo>
                    <a:lnTo>
                      <a:pt x="1172" y="748"/>
                    </a:lnTo>
                    <a:lnTo>
                      <a:pt x="1165" y="768"/>
                    </a:lnTo>
                    <a:lnTo>
                      <a:pt x="1157" y="772"/>
                    </a:lnTo>
                    <a:lnTo>
                      <a:pt x="1154" y="780"/>
                    </a:lnTo>
                    <a:lnTo>
                      <a:pt x="1153" y="788"/>
                    </a:lnTo>
                    <a:lnTo>
                      <a:pt x="1159" y="796"/>
                    </a:lnTo>
                    <a:lnTo>
                      <a:pt x="1153" y="824"/>
                    </a:lnTo>
                    <a:lnTo>
                      <a:pt x="1144" y="850"/>
                    </a:lnTo>
                    <a:lnTo>
                      <a:pt x="1131" y="875"/>
                    </a:lnTo>
                    <a:lnTo>
                      <a:pt x="1119" y="901"/>
                    </a:lnTo>
                    <a:lnTo>
                      <a:pt x="1106" y="926"/>
                    </a:lnTo>
                    <a:lnTo>
                      <a:pt x="1098" y="953"/>
                    </a:lnTo>
                    <a:lnTo>
                      <a:pt x="1093" y="981"/>
                    </a:lnTo>
                    <a:lnTo>
                      <a:pt x="1097" y="1012"/>
                    </a:lnTo>
                    <a:lnTo>
                      <a:pt x="1097" y="1020"/>
                    </a:lnTo>
                    <a:lnTo>
                      <a:pt x="1099" y="1030"/>
                    </a:lnTo>
                    <a:lnTo>
                      <a:pt x="1102" y="1039"/>
                    </a:lnTo>
                    <a:lnTo>
                      <a:pt x="1105" y="1048"/>
                    </a:lnTo>
                    <a:lnTo>
                      <a:pt x="1108" y="1056"/>
                    </a:lnTo>
                    <a:lnTo>
                      <a:pt x="1114" y="1066"/>
                    </a:lnTo>
                    <a:lnTo>
                      <a:pt x="1118" y="1074"/>
                    </a:lnTo>
                    <a:lnTo>
                      <a:pt x="1123" y="1083"/>
                    </a:lnTo>
                    <a:lnTo>
                      <a:pt x="1122" y="1102"/>
                    </a:lnTo>
                    <a:lnTo>
                      <a:pt x="1127" y="1120"/>
                    </a:lnTo>
                    <a:lnTo>
                      <a:pt x="1133" y="1137"/>
                    </a:lnTo>
                    <a:lnTo>
                      <a:pt x="1142" y="1153"/>
                    </a:lnTo>
                    <a:lnTo>
                      <a:pt x="1150" y="1169"/>
                    </a:lnTo>
                    <a:lnTo>
                      <a:pt x="1157" y="1186"/>
                    </a:lnTo>
                    <a:lnTo>
                      <a:pt x="1161" y="1204"/>
                    </a:lnTo>
                    <a:lnTo>
                      <a:pt x="1163" y="1224"/>
                    </a:lnTo>
                    <a:lnTo>
                      <a:pt x="1173" y="1243"/>
                    </a:lnTo>
                    <a:lnTo>
                      <a:pt x="1180" y="1264"/>
                    </a:lnTo>
                    <a:lnTo>
                      <a:pt x="1182" y="1287"/>
                    </a:lnTo>
                    <a:lnTo>
                      <a:pt x="1182" y="1311"/>
                    </a:lnTo>
                    <a:lnTo>
                      <a:pt x="1180" y="1334"/>
                    </a:lnTo>
                    <a:lnTo>
                      <a:pt x="1180" y="1357"/>
                    </a:lnTo>
                    <a:lnTo>
                      <a:pt x="1182" y="1380"/>
                    </a:lnTo>
                    <a:lnTo>
                      <a:pt x="1188" y="1403"/>
                    </a:lnTo>
                    <a:lnTo>
                      <a:pt x="1193" y="1424"/>
                    </a:lnTo>
                    <a:lnTo>
                      <a:pt x="1202" y="1447"/>
                    </a:lnTo>
                    <a:lnTo>
                      <a:pt x="1214" y="1466"/>
                    </a:lnTo>
                    <a:lnTo>
                      <a:pt x="1228" y="1487"/>
                    </a:lnTo>
                    <a:lnTo>
                      <a:pt x="1240" y="1506"/>
                    </a:lnTo>
                    <a:lnTo>
                      <a:pt x="1255" y="1526"/>
                    </a:lnTo>
                    <a:lnTo>
                      <a:pt x="1266" y="1546"/>
                    </a:lnTo>
                    <a:lnTo>
                      <a:pt x="1277" y="1568"/>
                    </a:lnTo>
                    <a:lnTo>
                      <a:pt x="1284" y="1586"/>
                    </a:lnTo>
                    <a:lnTo>
                      <a:pt x="1293" y="1604"/>
                    </a:lnTo>
                    <a:lnTo>
                      <a:pt x="1302" y="1622"/>
                    </a:lnTo>
                    <a:lnTo>
                      <a:pt x="1313" y="1639"/>
                    </a:lnTo>
                    <a:lnTo>
                      <a:pt x="1323" y="1657"/>
                    </a:lnTo>
                    <a:lnTo>
                      <a:pt x="1332" y="1674"/>
                    </a:lnTo>
                    <a:lnTo>
                      <a:pt x="1339" y="1693"/>
                    </a:lnTo>
                    <a:lnTo>
                      <a:pt x="1345" y="1713"/>
                    </a:lnTo>
                    <a:lnTo>
                      <a:pt x="1357" y="1733"/>
                    </a:lnTo>
                    <a:lnTo>
                      <a:pt x="1365" y="1757"/>
                    </a:lnTo>
                    <a:lnTo>
                      <a:pt x="1371" y="1781"/>
                    </a:lnTo>
                    <a:lnTo>
                      <a:pt x="1376" y="1805"/>
                    </a:lnTo>
                    <a:lnTo>
                      <a:pt x="1380" y="1829"/>
                    </a:lnTo>
                    <a:lnTo>
                      <a:pt x="1388" y="1854"/>
                    </a:lnTo>
                    <a:lnTo>
                      <a:pt x="1396" y="1876"/>
                    </a:lnTo>
                    <a:lnTo>
                      <a:pt x="1408" y="1899"/>
                    </a:lnTo>
                    <a:lnTo>
                      <a:pt x="1412" y="1955"/>
                    </a:lnTo>
                    <a:lnTo>
                      <a:pt x="1425" y="2008"/>
                    </a:lnTo>
                    <a:lnTo>
                      <a:pt x="1440" y="2060"/>
                    </a:lnTo>
                    <a:lnTo>
                      <a:pt x="1460" y="2112"/>
                    </a:lnTo>
                    <a:lnTo>
                      <a:pt x="1477" y="2164"/>
                    </a:lnTo>
                    <a:lnTo>
                      <a:pt x="1493" y="2217"/>
                    </a:lnTo>
                    <a:lnTo>
                      <a:pt x="1502" y="2272"/>
                    </a:lnTo>
                    <a:lnTo>
                      <a:pt x="1504" y="2329"/>
                    </a:lnTo>
                    <a:lnTo>
                      <a:pt x="1501" y="2338"/>
                    </a:lnTo>
                    <a:lnTo>
                      <a:pt x="1500" y="2347"/>
                    </a:lnTo>
                    <a:lnTo>
                      <a:pt x="1497" y="2355"/>
                    </a:lnTo>
                    <a:lnTo>
                      <a:pt x="1496" y="2365"/>
                    </a:lnTo>
                    <a:lnTo>
                      <a:pt x="1492" y="2373"/>
                    </a:lnTo>
                    <a:lnTo>
                      <a:pt x="1489" y="2381"/>
                    </a:lnTo>
                    <a:lnTo>
                      <a:pt x="1484" y="2389"/>
                    </a:lnTo>
                    <a:lnTo>
                      <a:pt x="1479" y="2397"/>
                    </a:lnTo>
                    <a:lnTo>
                      <a:pt x="1469" y="2402"/>
                    </a:lnTo>
                    <a:lnTo>
                      <a:pt x="1460" y="2406"/>
                    </a:lnTo>
                    <a:lnTo>
                      <a:pt x="1450" y="2409"/>
                    </a:lnTo>
                    <a:lnTo>
                      <a:pt x="1441" y="2413"/>
                    </a:lnTo>
                    <a:lnTo>
                      <a:pt x="1431" y="2415"/>
                    </a:lnTo>
                    <a:lnTo>
                      <a:pt x="1421" y="2418"/>
                    </a:lnTo>
                    <a:lnTo>
                      <a:pt x="1410" y="2419"/>
                    </a:lnTo>
                    <a:lnTo>
                      <a:pt x="1400" y="2420"/>
                    </a:lnTo>
                    <a:lnTo>
                      <a:pt x="1388" y="2414"/>
                    </a:lnTo>
                    <a:lnTo>
                      <a:pt x="1376" y="2407"/>
                    </a:lnTo>
                    <a:lnTo>
                      <a:pt x="1365" y="2398"/>
                    </a:lnTo>
                    <a:lnTo>
                      <a:pt x="1355" y="2391"/>
                    </a:lnTo>
                    <a:lnTo>
                      <a:pt x="1343" y="2382"/>
                    </a:lnTo>
                    <a:lnTo>
                      <a:pt x="1332" y="2375"/>
                    </a:lnTo>
                    <a:lnTo>
                      <a:pt x="1321" y="2369"/>
                    </a:lnTo>
                    <a:lnTo>
                      <a:pt x="1309" y="2366"/>
                    </a:lnTo>
                    <a:lnTo>
                      <a:pt x="1291" y="2351"/>
                    </a:lnTo>
                    <a:lnTo>
                      <a:pt x="1272" y="2340"/>
                    </a:lnTo>
                    <a:lnTo>
                      <a:pt x="1253" y="2328"/>
                    </a:lnTo>
                    <a:lnTo>
                      <a:pt x="1234" y="2318"/>
                    </a:lnTo>
                    <a:lnTo>
                      <a:pt x="1215" y="2307"/>
                    </a:lnTo>
                    <a:lnTo>
                      <a:pt x="1196" y="2295"/>
                    </a:lnTo>
                    <a:lnTo>
                      <a:pt x="1178" y="2282"/>
                    </a:lnTo>
                    <a:lnTo>
                      <a:pt x="1161" y="2268"/>
                    </a:lnTo>
                    <a:lnTo>
                      <a:pt x="1136" y="2240"/>
                    </a:lnTo>
                    <a:lnTo>
                      <a:pt x="1111" y="2214"/>
                    </a:lnTo>
                    <a:lnTo>
                      <a:pt x="1083" y="2189"/>
                    </a:lnTo>
                    <a:lnTo>
                      <a:pt x="1054" y="2169"/>
                    </a:lnTo>
                    <a:lnTo>
                      <a:pt x="1023" y="2150"/>
                    </a:lnTo>
                    <a:lnTo>
                      <a:pt x="990" y="2136"/>
                    </a:lnTo>
                    <a:lnTo>
                      <a:pt x="956" y="2126"/>
                    </a:lnTo>
                    <a:lnTo>
                      <a:pt x="920" y="2120"/>
                    </a:lnTo>
                    <a:lnTo>
                      <a:pt x="898" y="2116"/>
                    </a:lnTo>
                    <a:lnTo>
                      <a:pt x="877" y="2115"/>
                    </a:lnTo>
                    <a:lnTo>
                      <a:pt x="855" y="2114"/>
                    </a:lnTo>
                    <a:lnTo>
                      <a:pt x="835" y="2114"/>
                    </a:lnTo>
                    <a:lnTo>
                      <a:pt x="813" y="2113"/>
                    </a:lnTo>
                    <a:lnTo>
                      <a:pt x="792" y="2111"/>
                    </a:lnTo>
                    <a:lnTo>
                      <a:pt x="772" y="2107"/>
                    </a:lnTo>
                    <a:lnTo>
                      <a:pt x="753" y="2100"/>
                    </a:lnTo>
                    <a:lnTo>
                      <a:pt x="725" y="2091"/>
                    </a:lnTo>
                    <a:lnTo>
                      <a:pt x="700" y="2079"/>
                    </a:lnTo>
                    <a:lnTo>
                      <a:pt x="672" y="2068"/>
                    </a:lnTo>
                    <a:lnTo>
                      <a:pt x="646" y="2058"/>
                    </a:lnTo>
                    <a:lnTo>
                      <a:pt x="618" y="2047"/>
                    </a:lnTo>
                    <a:lnTo>
                      <a:pt x="590" y="2041"/>
                    </a:lnTo>
                    <a:lnTo>
                      <a:pt x="562" y="2038"/>
                    </a:lnTo>
                    <a:lnTo>
                      <a:pt x="532" y="2042"/>
                    </a:lnTo>
                    <a:lnTo>
                      <a:pt x="526" y="2042"/>
                    </a:lnTo>
                    <a:lnTo>
                      <a:pt x="520" y="2046"/>
                    </a:lnTo>
                    <a:lnTo>
                      <a:pt x="516" y="2050"/>
                    </a:lnTo>
                    <a:lnTo>
                      <a:pt x="512" y="2056"/>
                    </a:lnTo>
                    <a:lnTo>
                      <a:pt x="507" y="2060"/>
                    </a:lnTo>
                    <a:lnTo>
                      <a:pt x="502" y="2063"/>
                    </a:lnTo>
                    <a:lnTo>
                      <a:pt x="496" y="2065"/>
                    </a:lnTo>
                    <a:lnTo>
                      <a:pt x="489" y="2065"/>
                    </a:lnTo>
                    <a:lnTo>
                      <a:pt x="483" y="2074"/>
                    </a:lnTo>
                    <a:lnTo>
                      <a:pt x="477" y="2085"/>
                    </a:lnTo>
                    <a:lnTo>
                      <a:pt x="471" y="2096"/>
                    </a:lnTo>
                    <a:lnTo>
                      <a:pt x="466" y="2107"/>
                    </a:lnTo>
                    <a:lnTo>
                      <a:pt x="459" y="2117"/>
                    </a:lnTo>
                    <a:lnTo>
                      <a:pt x="452" y="2128"/>
                    </a:lnTo>
                    <a:lnTo>
                      <a:pt x="444" y="2137"/>
                    </a:lnTo>
                    <a:lnTo>
                      <a:pt x="436" y="2147"/>
                    </a:lnTo>
                    <a:lnTo>
                      <a:pt x="419" y="2186"/>
                    </a:lnTo>
                    <a:lnTo>
                      <a:pt x="407" y="2229"/>
                    </a:lnTo>
                    <a:lnTo>
                      <a:pt x="397" y="2272"/>
                    </a:lnTo>
                    <a:lnTo>
                      <a:pt x="389" y="2315"/>
                    </a:lnTo>
                    <a:lnTo>
                      <a:pt x="379" y="2357"/>
                    </a:lnTo>
                    <a:lnTo>
                      <a:pt x="369" y="2401"/>
                    </a:lnTo>
                    <a:lnTo>
                      <a:pt x="357" y="2443"/>
                    </a:lnTo>
                    <a:lnTo>
                      <a:pt x="341" y="2484"/>
                    </a:lnTo>
                    <a:lnTo>
                      <a:pt x="335" y="2496"/>
                    </a:lnTo>
                    <a:lnTo>
                      <a:pt x="330" y="2511"/>
                    </a:lnTo>
                    <a:lnTo>
                      <a:pt x="323" y="2524"/>
                    </a:lnTo>
                    <a:lnTo>
                      <a:pt x="315" y="2539"/>
                    </a:lnTo>
                    <a:lnTo>
                      <a:pt x="306" y="2550"/>
                    </a:lnTo>
                    <a:lnTo>
                      <a:pt x="297" y="2560"/>
                    </a:lnTo>
                    <a:lnTo>
                      <a:pt x="285" y="2568"/>
                    </a:lnTo>
                    <a:lnTo>
                      <a:pt x="272" y="2574"/>
                    </a:lnTo>
                    <a:lnTo>
                      <a:pt x="264" y="2573"/>
                    </a:lnTo>
                    <a:lnTo>
                      <a:pt x="257" y="2572"/>
                    </a:lnTo>
                    <a:lnTo>
                      <a:pt x="249" y="2569"/>
                    </a:lnTo>
                    <a:lnTo>
                      <a:pt x="243" y="2567"/>
                    </a:lnTo>
                    <a:lnTo>
                      <a:pt x="237" y="2563"/>
                    </a:lnTo>
                    <a:lnTo>
                      <a:pt x="233" y="2560"/>
                    </a:lnTo>
                    <a:lnTo>
                      <a:pt x="229" y="2553"/>
                    </a:lnTo>
                    <a:lnTo>
                      <a:pt x="228" y="2547"/>
                    </a:lnTo>
                    <a:lnTo>
                      <a:pt x="225" y="2537"/>
                    </a:lnTo>
                    <a:lnTo>
                      <a:pt x="225" y="2527"/>
                    </a:lnTo>
                    <a:lnTo>
                      <a:pt x="227" y="2518"/>
                    </a:lnTo>
                    <a:lnTo>
                      <a:pt x="230" y="2510"/>
                    </a:lnTo>
                    <a:lnTo>
                      <a:pt x="233" y="2500"/>
                    </a:lnTo>
                    <a:lnTo>
                      <a:pt x="237" y="2492"/>
                    </a:lnTo>
                    <a:lnTo>
                      <a:pt x="240" y="2484"/>
                    </a:lnTo>
                    <a:lnTo>
                      <a:pt x="244" y="2476"/>
                    </a:lnTo>
                    <a:lnTo>
                      <a:pt x="257" y="2451"/>
                    </a:lnTo>
                    <a:lnTo>
                      <a:pt x="266" y="2426"/>
                    </a:lnTo>
                    <a:lnTo>
                      <a:pt x="273" y="2400"/>
                    </a:lnTo>
                    <a:lnTo>
                      <a:pt x="279" y="2374"/>
                    </a:lnTo>
                    <a:lnTo>
                      <a:pt x="282" y="2346"/>
                    </a:lnTo>
                    <a:lnTo>
                      <a:pt x="286" y="2318"/>
                    </a:lnTo>
                    <a:lnTo>
                      <a:pt x="289" y="2290"/>
                    </a:lnTo>
                    <a:lnTo>
                      <a:pt x="293" y="2264"/>
                    </a:lnTo>
                    <a:lnTo>
                      <a:pt x="296" y="2255"/>
                    </a:lnTo>
                    <a:lnTo>
                      <a:pt x="298" y="2248"/>
                    </a:lnTo>
                    <a:lnTo>
                      <a:pt x="299" y="2240"/>
                    </a:lnTo>
                    <a:lnTo>
                      <a:pt x="300" y="2233"/>
                    </a:lnTo>
                    <a:lnTo>
                      <a:pt x="300" y="2224"/>
                    </a:lnTo>
                    <a:lnTo>
                      <a:pt x="301" y="2216"/>
                    </a:lnTo>
                    <a:lnTo>
                      <a:pt x="302" y="2208"/>
                    </a:lnTo>
                    <a:lnTo>
                      <a:pt x="305" y="2202"/>
                    </a:lnTo>
                    <a:lnTo>
                      <a:pt x="311" y="2179"/>
                    </a:lnTo>
                    <a:lnTo>
                      <a:pt x="315" y="2156"/>
                    </a:lnTo>
                    <a:lnTo>
                      <a:pt x="318" y="2134"/>
                    </a:lnTo>
                    <a:lnTo>
                      <a:pt x="320" y="2111"/>
                    </a:lnTo>
                    <a:lnTo>
                      <a:pt x="317" y="2087"/>
                    </a:lnTo>
                    <a:lnTo>
                      <a:pt x="315" y="2064"/>
                    </a:lnTo>
                    <a:lnTo>
                      <a:pt x="312" y="2041"/>
                    </a:lnTo>
                    <a:lnTo>
                      <a:pt x="309" y="2019"/>
                    </a:lnTo>
                    <a:lnTo>
                      <a:pt x="308" y="1835"/>
                    </a:lnTo>
                    <a:lnTo>
                      <a:pt x="296" y="1795"/>
                    </a:lnTo>
                    <a:lnTo>
                      <a:pt x="288" y="1756"/>
                    </a:lnTo>
                    <a:lnTo>
                      <a:pt x="281" y="1716"/>
                    </a:lnTo>
                    <a:lnTo>
                      <a:pt x="276" y="1676"/>
                    </a:lnTo>
                    <a:lnTo>
                      <a:pt x="270" y="1636"/>
                    </a:lnTo>
                    <a:lnTo>
                      <a:pt x="265" y="1596"/>
                    </a:lnTo>
                    <a:lnTo>
                      <a:pt x="258" y="1557"/>
                    </a:lnTo>
                    <a:lnTo>
                      <a:pt x="249" y="1519"/>
                    </a:lnTo>
                    <a:lnTo>
                      <a:pt x="240" y="1491"/>
                    </a:lnTo>
                    <a:lnTo>
                      <a:pt x="233" y="1463"/>
                    </a:lnTo>
                    <a:lnTo>
                      <a:pt x="227" y="1435"/>
                    </a:lnTo>
                    <a:lnTo>
                      <a:pt x="223" y="1409"/>
                    </a:lnTo>
                    <a:lnTo>
                      <a:pt x="219" y="1380"/>
                    </a:lnTo>
                    <a:lnTo>
                      <a:pt x="218" y="1351"/>
                    </a:lnTo>
                    <a:lnTo>
                      <a:pt x="217" y="1321"/>
                    </a:lnTo>
                    <a:lnTo>
                      <a:pt x="218" y="1291"/>
                    </a:lnTo>
                    <a:lnTo>
                      <a:pt x="211" y="1268"/>
                    </a:lnTo>
                    <a:lnTo>
                      <a:pt x="208" y="1244"/>
                    </a:lnTo>
                    <a:lnTo>
                      <a:pt x="208" y="1220"/>
                    </a:lnTo>
                    <a:lnTo>
                      <a:pt x="209" y="1198"/>
                    </a:lnTo>
                    <a:lnTo>
                      <a:pt x="208" y="1174"/>
                    </a:lnTo>
                    <a:lnTo>
                      <a:pt x="207" y="1151"/>
                    </a:lnTo>
                    <a:lnTo>
                      <a:pt x="202" y="1129"/>
                    </a:lnTo>
                    <a:lnTo>
                      <a:pt x="195" y="1108"/>
                    </a:lnTo>
                    <a:lnTo>
                      <a:pt x="185" y="1071"/>
                    </a:lnTo>
                    <a:lnTo>
                      <a:pt x="174" y="1034"/>
                    </a:lnTo>
                    <a:lnTo>
                      <a:pt x="163" y="998"/>
                    </a:lnTo>
                    <a:lnTo>
                      <a:pt x="152" y="962"/>
                    </a:lnTo>
                    <a:lnTo>
                      <a:pt x="139" y="925"/>
                    </a:lnTo>
                    <a:lnTo>
                      <a:pt x="128" y="889"/>
                    </a:lnTo>
                    <a:lnTo>
                      <a:pt x="118" y="851"/>
                    </a:lnTo>
                    <a:lnTo>
                      <a:pt x="109" y="815"/>
                    </a:lnTo>
                    <a:lnTo>
                      <a:pt x="100" y="795"/>
                    </a:lnTo>
                    <a:lnTo>
                      <a:pt x="92" y="775"/>
                    </a:lnTo>
                    <a:lnTo>
                      <a:pt x="84" y="756"/>
                    </a:lnTo>
                    <a:lnTo>
                      <a:pt x="77" y="736"/>
                    </a:lnTo>
                    <a:lnTo>
                      <a:pt x="70" y="714"/>
                    </a:lnTo>
                    <a:lnTo>
                      <a:pt x="64" y="695"/>
                    </a:lnTo>
                    <a:lnTo>
                      <a:pt x="58" y="673"/>
                    </a:lnTo>
                    <a:lnTo>
                      <a:pt x="53" y="654"/>
                    </a:lnTo>
                    <a:lnTo>
                      <a:pt x="43" y="635"/>
                    </a:lnTo>
                    <a:lnTo>
                      <a:pt x="38" y="617"/>
                    </a:lnTo>
                    <a:lnTo>
                      <a:pt x="34" y="597"/>
                    </a:lnTo>
                    <a:lnTo>
                      <a:pt x="32" y="577"/>
                    </a:lnTo>
                    <a:lnTo>
                      <a:pt x="29" y="557"/>
                    </a:lnTo>
                    <a:lnTo>
                      <a:pt x="27" y="538"/>
                    </a:lnTo>
                    <a:lnTo>
                      <a:pt x="23" y="519"/>
                    </a:lnTo>
                    <a:lnTo>
                      <a:pt x="18" y="500"/>
                    </a:lnTo>
                    <a:lnTo>
                      <a:pt x="14" y="452"/>
                    </a:lnTo>
                    <a:lnTo>
                      <a:pt x="11" y="405"/>
                    </a:lnTo>
                    <a:lnTo>
                      <a:pt x="6" y="359"/>
                    </a:lnTo>
                    <a:lnTo>
                      <a:pt x="3" y="314"/>
                    </a:lnTo>
                    <a:lnTo>
                      <a:pt x="0" y="267"/>
                    </a:lnTo>
                    <a:lnTo>
                      <a:pt x="0" y="222"/>
                    </a:lnTo>
                    <a:lnTo>
                      <a:pt x="3" y="177"/>
                    </a:lnTo>
                    <a:lnTo>
                      <a:pt x="11" y="132"/>
                    </a:lnTo>
                    <a:lnTo>
                      <a:pt x="12" y="112"/>
                    </a:lnTo>
                    <a:lnTo>
                      <a:pt x="11" y="93"/>
                    </a:lnTo>
                    <a:lnTo>
                      <a:pt x="7" y="74"/>
                    </a:lnTo>
                    <a:lnTo>
                      <a:pt x="5" y="55"/>
                    </a:lnTo>
                    <a:lnTo>
                      <a:pt x="5" y="37"/>
                    </a:lnTo>
                    <a:lnTo>
                      <a:pt x="11" y="21"/>
                    </a:lnTo>
                    <a:lnTo>
                      <a:pt x="22" y="9"/>
                    </a:lnTo>
                    <a:lnTo>
                      <a:pt x="43" y="0"/>
                    </a:lnTo>
                    <a:lnTo>
                      <a:pt x="53" y="6"/>
                    </a:lnTo>
                    <a:lnTo>
                      <a:pt x="63" y="15"/>
                    </a:lnTo>
                    <a:lnTo>
                      <a:pt x="69" y="24"/>
                    </a:lnTo>
                    <a:lnTo>
                      <a:pt x="76" y="37"/>
                    </a:lnTo>
                    <a:lnTo>
                      <a:pt x="81" y="48"/>
                    </a:lnTo>
                    <a:lnTo>
                      <a:pt x="87" y="60"/>
                    </a:lnTo>
                    <a:lnTo>
                      <a:pt x="91" y="73"/>
                    </a:lnTo>
                    <a:lnTo>
                      <a:pt x="97" y="85"/>
                    </a:lnTo>
                    <a:close/>
                  </a:path>
                </a:pathLst>
              </a:custGeom>
              <a:solidFill>
                <a:srgbClr val="E9BD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70" name="Freeform 70"/>
              <p:cNvSpPr>
                <a:spLocks/>
              </p:cNvSpPr>
              <p:nvPr/>
            </p:nvSpPr>
            <p:spPr bwMode="auto">
              <a:xfrm>
                <a:off x="4154" y="325"/>
                <a:ext cx="748" cy="1273"/>
              </a:xfrm>
              <a:custGeom>
                <a:avLst/>
                <a:gdLst/>
                <a:ahLst/>
                <a:cxnLst>
                  <a:cxn ang="0">
                    <a:pos x="107" y="154"/>
                  </a:cxn>
                  <a:cxn ang="0">
                    <a:pos x="129" y="242"/>
                  </a:cxn>
                  <a:cxn ang="0">
                    <a:pos x="156" y="318"/>
                  </a:cxn>
                  <a:cxn ang="0">
                    <a:pos x="193" y="446"/>
                  </a:cxn>
                  <a:cxn ang="0">
                    <a:pos x="314" y="655"/>
                  </a:cxn>
                  <a:cxn ang="0">
                    <a:pos x="447" y="571"/>
                  </a:cxn>
                  <a:cxn ang="0">
                    <a:pos x="498" y="365"/>
                  </a:cxn>
                  <a:cxn ang="0">
                    <a:pos x="426" y="138"/>
                  </a:cxn>
                  <a:cxn ang="0">
                    <a:pos x="453" y="60"/>
                  </a:cxn>
                  <a:cxn ang="0">
                    <a:pos x="505" y="94"/>
                  </a:cxn>
                  <a:cxn ang="0">
                    <a:pos x="586" y="254"/>
                  </a:cxn>
                  <a:cxn ang="0">
                    <a:pos x="692" y="419"/>
                  </a:cxn>
                  <a:cxn ang="0">
                    <a:pos x="780" y="603"/>
                  </a:cxn>
                  <a:cxn ang="0">
                    <a:pos x="859" y="750"/>
                  </a:cxn>
                  <a:cxn ang="0">
                    <a:pos x="958" y="746"/>
                  </a:cxn>
                  <a:cxn ang="0">
                    <a:pos x="1076" y="508"/>
                  </a:cxn>
                  <a:cxn ang="0">
                    <a:pos x="1162" y="311"/>
                  </a:cxn>
                  <a:cxn ang="0">
                    <a:pos x="1266" y="55"/>
                  </a:cxn>
                  <a:cxn ang="0">
                    <a:pos x="1319" y="104"/>
                  </a:cxn>
                  <a:cxn ang="0">
                    <a:pos x="1293" y="264"/>
                  </a:cxn>
                  <a:cxn ang="0">
                    <a:pos x="1262" y="311"/>
                  </a:cxn>
                  <a:cxn ang="0">
                    <a:pos x="1208" y="499"/>
                  </a:cxn>
                  <a:cxn ang="0">
                    <a:pos x="1163" y="700"/>
                  </a:cxn>
                  <a:cxn ang="0">
                    <a:pos x="1137" y="815"/>
                  </a:cxn>
                  <a:cxn ang="0">
                    <a:pos x="1083" y="1010"/>
                  </a:cxn>
                  <a:cxn ang="0">
                    <a:pos x="1107" y="1090"/>
                  </a:cxn>
                  <a:cxn ang="0">
                    <a:pos x="1159" y="1230"/>
                  </a:cxn>
                  <a:cxn ang="0">
                    <a:pos x="1179" y="1409"/>
                  </a:cxn>
                  <a:cxn ang="0">
                    <a:pos x="1269" y="1570"/>
                  </a:cxn>
                  <a:cxn ang="0">
                    <a:pos x="1342" y="1715"/>
                  </a:cxn>
                  <a:cxn ang="0">
                    <a:pos x="1398" y="1933"/>
                  </a:cxn>
                  <a:cxn ang="0">
                    <a:pos x="1494" y="2311"/>
                  </a:cxn>
                  <a:cxn ang="0">
                    <a:pos x="1470" y="2375"/>
                  </a:cxn>
                  <a:cxn ang="0">
                    <a:pos x="1389" y="2388"/>
                  </a:cxn>
                  <a:cxn ang="0">
                    <a:pos x="1292" y="2326"/>
                  </a:cxn>
                  <a:cxn ang="0">
                    <a:pos x="1137" y="2215"/>
                  </a:cxn>
                  <a:cxn ang="0">
                    <a:pos x="899" y="2093"/>
                  </a:cxn>
                  <a:cxn ang="0">
                    <a:pos x="726" y="2067"/>
                  </a:cxn>
                  <a:cxn ang="0">
                    <a:pos x="526" y="2020"/>
                  </a:cxn>
                  <a:cxn ang="0">
                    <a:pos x="483" y="2051"/>
                  </a:cxn>
                  <a:cxn ang="0">
                    <a:pos x="419" y="2163"/>
                  </a:cxn>
                  <a:cxn ang="0">
                    <a:pos x="334" y="2469"/>
                  </a:cxn>
                  <a:cxn ang="0">
                    <a:pos x="264" y="2544"/>
                  </a:cxn>
                  <a:cxn ang="0">
                    <a:pos x="232" y="2507"/>
                  </a:cxn>
                  <a:cxn ang="0">
                    <a:pos x="262" y="2422"/>
                  </a:cxn>
                  <a:cxn ang="0">
                    <a:pos x="296" y="2231"/>
                  </a:cxn>
                  <a:cxn ang="0">
                    <a:pos x="311" y="2155"/>
                  </a:cxn>
                  <a:cxn ang="0">
                    <a:pos x="308" y="1815"/>
                  </a:cxn>
                  <a:cxn ang="0">
                    <a:pos x="250" y="1502"/>
                  </a:cxn>
                  <a:cxn ang="0">
                    <a:pos x="218" y="1278"/>
                  </a:cxn>
                  <a:cxn ang="0">
                    <a:pos x="195" y="1097"/>
                  </a:cxn>
                  <a:cxn ang="0">
                    <a:pos x="109" y="808"/>
                  </a:cxn>
                  <a:cxn ang="0">
                    <a:pos x="53" y="647"/>
                  </a:cxn>
                  <a:cxn ang="0">
                    <a:pos x="17" y="496"/>
                  </a:cxn>
                  <a:cxn ang="0">
                    <a:pos x="10" y="131"/>
                  </a:cxn>
                  <a:cxn ang="0">
                    <a:pos x="42" y="0"/>
                  </a:cxn>
                  <a:cxn ang="0">
                    <a:pos x="96" y="85"/>
                  </a:cxn>
                </a:cxnLst>
                <a:rect l="0" t="0" r="r" b="b"/>
                <a:pathLst>
                  <a:path w="1497" h="2545">
                    <a:moveTo>
                      <a:pt x="96" y="85"/>
                    </a:moveTo>
                    <a:lnTo>
                      <a:pt x="95" y="94"/>
                    </a:lnTo>
                    <a:lnTo>
                      <a:pt x="95" y="104"/>
                    </a:lnTo>
                    <a:lnTo>
                      <a:pt x="96" y="114"/>
                    </a:lnTo>
                    <a:lnTo>
                      <a:pt x="98" y="125"/>
                    </a:lnTo>
                    <a:lnTo>
                      <a:pt x="100" y="134"/>
                    </a:lnTo>
                    <a:lnTo>
                      <a:pt x="103" y="144"/>
                    </a:lnTo>
                    <a:lnTo>
                      <a:pt x="107" y="154"/>
                    </a:lnTo>
                    <a:lnTo>
                      <a:pt x="114" y="163"/>
                    </a:lnTo>
                    <a:lnTo>
                      <a:pt x="110" y="174"/>
                    </a:lnTo>
                    <a:lnTo>
                      <a:pt x="111" y="186"/>
                    </a:lnTo>
                    <a:lnTo>
                      <a:pt x="114" y="197"/>
                    </a:lnTo>
                    <a:lnTo>
                      <a:pt x="119" y="208"/>
                    </a:lnTo>
                    <a:lnTo>
                      <a:pt x="123" y="219"/>
                    </a:lnTo>
                    <a:lnTo>
                      <a:pt x="127" y="230"/>
                    </a:lnTo>
                    <a:lnTo>
                      <a:pt x="129" y="242"/>
                    </a:lnTo>
                    <a:lnTo>
                      <a:pt x="130" y="256"/>
                    </a:lnTo>
                    <a:lnTo>
                      <a:pt x="136" y="262"/>
                    </a:lnTo>
                    <a:lnTo>
                      <a:pt x="142" y="271"/>
                    </a:lnTo>
                    <a:lnTo>
                      <a:pt x="145" y="279"/>
                    </a:lnTo>
                    <a:lnTo>
                      <a:pt x="150" y="290"/>
                    </a:lnTo>
                    <a:lnTo>
                      <a:pt x="152" y="299"/>
                    </a:lnTo>
                    <a:lnTo>
                      <a:pt x="154" y="309"/>
                    </a:lnTo>
                    <a:lnTo>
                      <a:pt x="156" y="318"/>
                    </a:lnTo>
                    <a:lnTo>
                      <a:pt x="160" y="329"/>
                    </a:lnTo>
                    <a:lnTo>
                      <a:pt x="165" y="344"/>
                    </a:lnTo>
                    <a:lnTo>
                      <a:pt x="170" y="362"/>
                    </a:lnTo>
                    <a:lnTo>
                      <a:pt x="174" y="378"/>
                    </a:lnTo>
                    <a:lnTo>
                      <a:pt x="179" y="396"/>
                    </a:lnTo>
                    <a:lnTo>
                      <a:pt x="183" y="412"/>
                    </a:lnTo>
                    <a:lnTo>
                      <a:pt x="188" y="430"/>
                    </a:lnTo>
                    <a:lnTo>
                      <a:pt x="193" y="446"/>
                    </a:lnTo>
                    <a:lnTo>
                      <a:pt x="199" y="464"/>
                    </a:lnTo>
                    <a:lnTo>
                      <a:pt x="208" y="494"/>
                    </a:lnTo>
                    <a:lnTo>
                      <a:pt x="219" y="525"/>
                    </a:lnTo>
                    <a:lnTo>
                      <a:pt x="230" y="557"/>
                    </a:lnTo>
                    <a:lnTo>
                      <a:pt x="245" y="588"/>
                    </a:lnTo>
                    <a:lnTo>
                      <a:pt x="263" y="615"/>
                    </a:lnTo>
                    <a:lnTo>
                      <a:pt x="286" y="639"/>
                    </a:lnTo>
                    <a:lnTo>
                      <a:pt x="314" y="655"/>
                    </a:lnTo>
                    <a:lnTo>
                      <a:pt x="349" y="664"/>
                    </a:lnTo>
                    <a:lnTo>
                      <a:pt x="366" y="655"/>
                    </a:lnTo>
                    <a:lnTo>
                      <a:pt x="382" y="644"/>
                    </a:lnTo>
                    <a:lnTo>
                      <a:pt x="397" y="632"/>
                    </a:lnTo>
                    <a:lnTo>
                      <a:pt x="411" y="618"/>
                    </a:lnTo>
                    <a:lnTo>
                      <a:pt x="424" y="603"/>
                    </a:lnTo>
                    <a:lnTo>
                      <a:pt x="436" y="587"/>
                    </a:lnTo>
                    <a:lnTo>
                      <a:pt x="447" y="571"/>
                    </a:lnTo>
                    <a:lnTo>
                      <a:pt x="459" y="555"/>
                    </a:lnTo>
                    <a:lnTo>
                      <a:pt x="470" y="531"/>
                    </a:lnTo>
                    <a:lnTo>
                      <a:pt x="481" y="505"/>
                    </a:lnTo>
                    <a:lnTo>
                      <a:pt x="491" y="477"/>
                    </a:lnTo>
                    <a:lnTo>
                      <a:pt x="498" y="449"/>
                    </a:lnTo>
                    <a:lnTo>
                      <a:pt x="501" y="420"/>
                    </a:lnTo>
                    <a:lnTo>
                      <a:pt x="502" y="393"/>
                    </a:lnTo>
                    <a:lnTo>
                      <a:pt x="498" y="365"/>
                    </a:lnTo>
                    <a:lnTo>
                      <a:pt x="492" y="340"/>
                    </a:lnTo>
                    <a:lnTo>
                      <a:pt x="480" y="311"/>
                    </a:lnTo>
                    <a:lnTo>
                      <a:pt x="470" y="283"/>
                    </a:lnTo>
                    <a:lnTo>
                      <a:pt x="459" y="256"/>
                    </a:lnTo>
                    <a:lnTo>
                      <a:pt x="448" y="228"/>
                    </a:lnTo>
                    <a:lnTo>
                      <a:pt x="438" y="199"/>
                    </a:lnTo>
                    <a:lnTo>
                      <a:pt x="431" y="170"/>
                    </a:lnTo>
                    <a:lnTo>
                      <a:pt x="426" y="138"/>
                    </a:lnTo>
                    <a:lnTo>
                      <a:pt x="427" y="107"/>
                    </a:lnTo>
                    <a:lnTo>
                      <a:pt x="426" y="100"/>
                    </a:lnTo>
                    <a:lnTo>
                      <a:pt x="427" y="94"/>
                    </a:lnTo>
                    <a:lnTo>
                      <a:pt x="429" y="88"/>
                    </a:lnTo>
                    <a:lnTo>
                      <a:pt x="432" y="83"/>
                    </a:lnTo>
                    <a:lnTo>
                      <a:pt x="439" y="72"/>
                    </a:lnTo>
                    <a:lnTo>
                      <a:pt x="447" y="62"/>
                    </a:lnTo>
                    <a:lnTo>
                      <a:pt x="453" y="60"/>
                    </a:lnTo>
                    <a:lnTo>
                      <a:pt x="460" y="61"/>
                    </a:lnTo>
                    <a:lnTo>
                      <a:pt x="466" y="61"/>
                    </a:lnTo>
                    <a:lnTo>
                      <a:pt x="472" y="64"/>
                    </a:lnTo>
                    <a:lnTo>
                      <a:pt x="477" y="66"/>
                    </a:lnTo>
                    <a:lnTo>
                      <a:pt x="483" y="69"/>
                    </a:lnTo>
                    <a:lnTo>
                      <a:pt x="488" y="71"/>
                    </a:lnTo>
                    <a:lnTo>
                      <a:pt x="495" y="74"/>
                    </a:lnTo>
                    <a:lnTo>
                      <a:pt x="505" y="94"/>
                    </a:lnTo>
                    <a:lnTo>
                      <a:pt x="515" y="114"/>
                    </a:lnTo>
                    <a:lnTo>
                      <a:pt x="526" y="134"/>
                    </a:lnTo>
                    <a:lnTo>
                      <a:pt x="536" y="154"/>
                    </a:lnTo>
                    <a:lnTo>
                      <a:pt x="545" y="172"/>
                    </a:lnTo>
                    <a:lnTo>
                      <a:pt x="554" y="192"/>
                    </a:lnTo>
                    <a:lnTo>
                      <a:pt x="564" y="212"/>
                    </a:lnTo>
                    <a:lnTo>
                      <a:pt x="573" y="234"/>
                    </a:lnTo>
                    <a:lnTo>
                      <a:pt x="586" y="254"/>
                    </a:lnTo>
                    <a:lnTo>
                      <a:pt x="600" y="274"/>
                    </a:lnTo>
                    <a:lnTo>
                      <a:pt x="613" y="295"/>
                    </a:lnTo>
                    <a:lnTo>
                      <a:pt x="626" y="316"/>
                    </a:lnTo>
                    <a:lnTo>
                      <a:pt x="640" y="336"/>
                    </a:lnTo>
                    <a:lnTo>
                      <a:pt x="653" y="357"/>
                    </a:lnTo>
                    <a:lnTo>
                      <a:pt x="668" y="376"/>
                    </a:lnTo>
                    <a:lnTo>
                      <a:pt x="684" y="397"/>
                    </a:lnTo>
                    <a:lnTo>
                      <a:pt x="692" y="419"/>
                    </a:lnTo>
                    <a:lnTo>
                      <a:pt x="705" y="442"/>
                    </a:lnTo>
                    <a:lnTo>
                      <a:pt x="717" y="465"/>
                    </a:lnTo>
                    <a:lnTo>
                      <a:pt x="732" y="487"/>
                    </a:lnTo>
                    <a:lnTo>
                      <a:pt x="744" y="509"/>
                    </a:lnTo>
                    <a:lnTo>
                      <a:pt x="756" y="533"/>
                    </a:lnTo>
                    <a:lnTo>
                      <a:pt x="766" y="556"/>
                    </a:lnTo>
                    <a:lnTo>
                      <a:pt x="774" y="582"/>
                    </a:lnTo>
                    <a:lnTo>
                      <a:pt x="780" y="603"/>
                    </a:lnTo>
                    <a:lnTo>
                      <a:pt x="788" y="623"/>
                    </a:lnTo>
                    <a:lnTo>
                      <a:pt x="797" y="644"/>
                    </a:lnTo>
                    <a:lnTo>
                      <a:pt x="807" y="666"/>
                    </a:lnTo>
                    <a:lnTo>
                      <a:pt x="816" y="685"/>
                    </a:lnTo>
                    <a:lnTo>
                      <a:pt x="827" y="706"/>
                    </a:lnTo>
                    <a:lnTo>
                      <a:pt x="838" y="726"/>
                    </a:lnTo>
                    <a:lnTo>
                      <a:pt x="850" y="747"/>
                    </a:lnTo>
                    <a:lnTo>
                      <a:pt x="859" y="750"/>
                    </a:lnTo>
                    <a:lnTo>
                      <a:pt x="869" y="755"/>
                    </a:lnTo>
                    <a:lnTo>
                      <a:pt x="878" y="760"/>
                    </a:lnTo>
                    <a:lnTo>
                      <a:pt x="887" y="765"/>
                    </a:lnTo>
                    <a:lnTo>
                      <a:pt x="896" y="767"/>
                    </a:lnTo>
                    <a:lnTo>
                      <a:pt x="908" y="771"/>
                    </a:lnTo>
                    <a:lnTo>
                      <a:pt x="919" y="771"/>
                    </a:lnTo>
                    <a:lnTo>
                      <a:pt x="931" y="769"/>
                    </a:lnTo>
                    <a:lnTo>
                      <a:pt x="958" y="746"/>
                    </a:lnTo>
                    <a:lnTo>
                      <a:pt x="980" y="719"/>
                    </a:lnTo>
                    <a:lnTo>
                      <a:pt x="995" y="688"/>
                    </a:lnTo>
                    <a:lnTo>
                      <a:pt x="1009" y="656"/>
                    </a:lnTo>
                    <a:lnTo>
                      <a:pt x="1019" y="622"/>
                    </a:lnTo>
                    <a:lnTo>
                      <a:pt x="1032" y="590"/>
                    </a:lnTo>
                    <a:lnTo>
                      <a:pt x="1047" y="559"/>
                    </a:lnTo>
                    <a:lnTo>
                      <a:pt x="1067" y="533"/>
                    </a:lnTo>
                    <a:lnTo>
                      <a:pt x="1076" y="508"/>
                    </a:lnTo>
                    <a:lnTo>
                      <a:pt x="1087" y="485"/>
                    </a:lnTo>
                    <a:lnTo>
                      <a:pt x="1098" y="463"/>
                    </a:lnTo>
                    <a:lnTo>
                      <a:pt x="1110" y="441"/>
                    </a:lnTo>
                    <a:lnTo>
                      <a:pt x="1120" y="417"/>
                    </a:lnTo>
                    <a:lnTo>
                      <a:pt x="1130" y="395"/>
                    </a:lnTo>
                    <a:lnTo>
                      <a:pt x="1138" y="370"/>
                    </a:lnTo>
                    <a:lnTo>
                      <a:pt x="1146" y="345"/>
                    </a:lnTo>
                    <a:lnTo>
                      <a:pt x="1162" y="311"/>
                    </a:lnTo>
                    <a:lnTo>
                      <a:pt x="1177" y="275"/>
                    </a:lnTo>
                    <a:lnTo>
                      <a:pt x="1188" y="237"/>
                    </a:lnTo>
                    <a:lnTo>
                      <a:pt x="1199" y="200"/>
                    </a:lnTo>
                    <a:lnTo>
                      <a:pt x="1209" y="161"/>
                    </a:lnTo>
                    <a:lnTo>
                      <a:pt x="1223" y="124"/>
                    </a:lnTo>
                    <a:lnTo>
                      <a:pt x="1238" y="88"/>
                    </a:lnTo>
                    <a:lnTo>
                      <a:pt x="1259" y="56"/>
                    </a:lnTo>
                    <a:lnTo>
                      <a:pt x="1266" y="55"/>
                    </a:lnTo>
                    <a:lnTo>
                      <a:pt x="1273" y="56"/>
                    </a:lnTo>
                    <a:lnTo>
                      <a:pt x="1281" y="58"/>
                    </a:lnTo>
                    <a:lnTo>
                      <a:pt x="1288" y="63"/>
                    </a:lnTo>
                    <a:lnTo>
                      <a:pt x="1294" y="66"/>
                    </a:lnTo>
                    <a:lnTo>
                      <a:pt x="1301" y="71"/>
                    </a:lnTo>
                    <a:lnTo>
                      <a:pt x="1307" y="76"/>
                    </a:lnTo>
                    <a:lnTo>
                      <a:pt x="1316" y="83"/>
                    </a:lnTo>
                    <a:lnTo>
                      <a:pt x="1319" y="104"/>
                    </a:lnTo>
                    <a:lnTo>
                      <a:pt x="1321" y="127"/>
                    </a:lnTo>
                    <a:lnTo>
                      <a:pt x="1321" y="148"/>
                    </a:lnTo>
                    <a:lnTo>
                      <a:pt x="1320" y="172"/>
                    </a:lnTo>
                    <a:lnTo>
                      <a:pt x="1316" y="194"/>
                    </a:lnTo>
                    <a:lnTo>
                      <a:pt x="1309" y="215"/>
                    </a:lnTo>
                    <a:lnTo>
                      <a:pt x="1302" y="236"/>
                    </a:lnTo>
                    <a:lnTo>
                      <a:pt x="1294" y="257"/>
                    </a:lnTo>
                    <a:lnTo>
                      <a:pt x="1293" y="264"/>
                    </a:lnTo>
                    <a:lnTo>
                      <a:pt x="1291" y="271"/>
                    </a:lnTo>
                    <a:lnTo>
                      <a:pt x="1286" y="276"/>
                    </a:lnTo>
                    <a:lnTo>
                      <a:pt x="1282" y="282"/>
                    </a:lnTo>
                    <a:lnTo>
                      <a:pt x="1276" y="288"/>
                    </a:lnTo>
                    <a:lnTo>
                      <a:pt x="1272" y="294"/>
                    </a:lnTo>
                    <a:lnTo>
                      <a:pt x="1269" y="300"/>
                    </a:lnTo>
                    <a:lnTo>
                      <a:pt x="1270" y="308"/>
                    </a:lnTo>
                    <a:lnTo>
                      <a:pt x="1262" y="311"/>
                    </a:lnTo>
                    <a:lnTo>
                      <a:pt x="1261" y="318"/>
                    </a:lnTo>
                    <a:lnTo>
                      <a:pt x="1261" y="326"/>
                    </a:lnTo>
                    <a:lnTo>
                      <a:pt x="1259" y="334"/>
                    </a:lnTo>
                    <a:lnTo>
                      <a:pt x="1241" y="364"/>
                    </a:lnTo>
                    <a:lnTo>
                      <a:pt x="1230" y="397"/>
                    </a:lnTo>
                    <a:lnTo>
                      <a:pt x="1222" y="430"/>
                    </a:lnTo>
                    <a:lnTo>
                      <a:pt x="1216" y="465"/>
                    </a:lnTo>
                    <a:lnTo>
                      <a:pt x="1208" y="499"/>
                    </a:lnTo>
                    <a:lnTo>
                      <a:pt x="1202" y="533"/>
                    </a:lnTo>
                    <a:lnTo>
                      <a:pt x="1193" y="566"/>
                    </a:lnTo>
                    <a:lnTo>
                      <a:pt x="1181" y="599"/>
                    </a:lnTo>
                    <a:lnTo>
                      <a:pt x="1172" y="616"/>
                    </a:lnTo>
                    <a:lnTo>
                      <a:pt x="1168" y="637"/>
                    </a:lnTo>
                    <a:lnTo>
                      <a:pt x="1165" y="657"/>
                    </a:lnTo>
                    <a:lnTo>
                      <a:pt x="1165" y="679"/>
                    </a:lnTo>
                    <a:lnTo>
                      <a:pt x="1163" y="700"/>
                    </a:lnTo>
                    <a:lnTo>
                      <a:pt x="1162" y="721"/>
                    </a:lnTo>
                    <a:lnTo>
                      <a:pt x="1158" y="741"/>
                    </a:lnTo>
                    <a:lnTo>
                      <a:pt x="1151" y="760"/>
                    </a:lnTo>
                    <a:lnTo>
                      <a:pt x="1143" y="764"/>
                    </a:lnTo>
                    <a:lnTo>
                      <a:pt x="1139" y="773"/>
                    </a:lnTo>
                    <a:lnTo>
                      <a:pt x="1138" y="780"/>
                    </a:lnTo>
                    <a:lnTo>
                      <a:pt x="1144" y="788"/>
                    </a:lnTo>
                    <a:lnTo>
                      <a:pt x="1137" y="815"/>
                    </a:lnTo>
                    <a:lnTo>
                      <a:pt x="1128" y="842"/>
                    </a:lnTo>
                    <a:lnTo>
                      <a:pt x="1116" y="866"/>
                    </a:lnTo>
                    <a:lnTo>
                      <a:pt x="1103" y="892"/>
                    </a:lnTo>
                    <a:lnTo>
                      <a:pt x="1091" y="917"/>
                    </a:lnTo>
                    <a:lnTo>
                      <a:pt x="1083" y="943"/>
                    </a:lnTo>
                    <a:lnTo>
                      <a:pt x="1079" y="970"/>
                    </a:lnTo>
                    <a:lnTo>
                      <a:pt x="1083" y="1001"/>
                    </a:lnTo>
                    <a:lnTo>
                      <a:pt x="1083" y="1010"/>
                    </a:lnTo>
                    <a:lnTo>
                      <a:pt x="1085" y="1019"/>
                    </a:lnTo>
                    <a:lnTo>
                      <a:pt x="1088" y="1028"/>
                    </a:lnTo>
                    <a:lnTo>
                      <a:pt x="1091" y="1037"/>
                    </a:lnTo>
                    <a:lnTo>
                      <a:pt x="1094" y="1046"/>
                    </a:lnTo>
                    <a:lnTo>
                      <a:pt x="1099" y="1054"/>
                    </a:lnTo>
                    <a:lnTo>
                      <a:pt x="1103" y="1062"/>
                    </a:lnTo>
                    <a:lnTo>
                      <a:pt x="1109" y="1071"/>
                    </a:lnTo>
                    <a:lnTo>
                      <a:pt x="1107" y="1090"/>
                    </a:lnTo>
                    <a:lnTo>
                      <a:pt x="1112" y="1108"/>
                    </a:lnTo>
                    <a:lnTo>
                      <a:pt x="1118" y="1125"/>
                    </a:lnTo>
                    <a:lnTo>
                      <a:pt x="1127" y="1141"/>
                    </a:lnTo>
                    <a:lnTo>
                      <a:pt x="1134" y="1157"/>
                    </a:lnTo>
                    <a:lnTo>
                      <a:pt x="1143" y="1173"/>
                    </a:lnTo>
                    <a:lnTo>
                      <a:pt x="1147" y="1191"/>
                    </a:lnTo>
                    <a:lnTo>
                      <a:pt x="1149" y="1211"/>
                    </a:lnTo>
                    <a:lnTo>
                      <a:pt x="1159" y="1230"/>
                    </a:lnTo>
                    <a:lnTo>
                      <a:pt x="1165" y="1252"/>
                    </a:lnTo>
                    <a:lnTo>
                      <a:pt x="1167" y="1273"/>
                    </a:lnTo>
                    <a:lnTo>
                      <a:pt x="1167" y="1297"/>
                    </a:lnTo>
                    <a:lnTo>
                      <a:pt x="1165" y="1320"/>
                    </a:lnTo>
                    <a:lnTo>
                      <a:pt x="1165" y="1343"/>
                    </a:lnTo>
                    <a:lnTo>
                      <a:pt x="1167" y="1365"/>
                    </a:lnTo>
                    <a:lnTo>
                      <a:pt x="1173" y="1388"/>
                    </a:lnTo>
                    <a:lnTo>
                      <a:pt x="1179" y="1409"/>
                    </a:lnTo>
                    <a:lnTo>
                      <a:pt x="1188" y="1431"/>
                    </a:lnTo>
                    <a:lnTo>
                      <a:pt x="1199" y="1450"/>
                    </a:lnTo>
                    <a:lnTo>
                      <a:pt x="1214" y="1471"/>
                    </a:lnTo>
                    <a:lnTo>
                      <a:pt x="1226" y="1491"/>
                    </a:lnTo>
                    <a:lnTo>
                      <a:pt x="1240" y="1510"/>
                    </a:lnTo>
                    <a:lnTo>
                      <a:pt x="1252" y="1530"/>
                    </a:lnTo>
                    <a:lnTo>
                      <a:pt x="1263" y="1552"/>
                    </a:lnTo>
                    <a:lnTo>
                      <a:pt x="1269" y="1570"/>
                    </a:lnTo>
                    <a:lnTo>
                      <a:pt x="1278" y="1587"/>
                    </a:lnTo>
                    <a:lnTo>
                      <a:pt x="1288" y="1605"/>
                    </a:lnTo>
                    <a:lnTo>
                      <a:pt x="1299" y="1622"/>
                    </a:lnTo>
                    <a:lnTo>
                      <a:pt x="1308" y="1639"/>
                    </a:lnTo>
                    <a:lnTo>
                      <a:pt x="1318" y="1656"/>
                    </a:lnTo>
                    <a:lnTo>
                      <a:pt x="1325" y="1675"/>
                    </a:lnTo>
                    <a:lnTo>
                      <a:pt x="1331" y="1694"/>
                    </a:lnTo>
                    <a:lnTo>
                      <a:pt x="1342" y="1715"/>
                    </a:lnTo>
                    <a:lnTo>
                      <a:pt x="1352" y="1738"/>
                    </a:lnTo>
                    <a:lnTo>
                      <a:pt x="1358" y="1761"/>
                    </a:lnTo>
                    <a:lnTo>
                      <a:pt x="1363" y="1786"/>
                    </a:lnTo>
                    <a:lnTo>
                      <a:pt x="1367" y="1810"/>
                    </a:lnTo>
                    <a:lnTo>
                      <a:pt x="1373" y="1834"/>
                    </a:lnTo>
                    <a:lnTo>
                      <a:pt x="1381" y="1856"/>
                    </a:lnTo>
                    <a:lnTo>
                      <a:pt x="1394" y="1879"/>
                    </a:lnTo>
                    <a:lnTo>
                      <a:pt x="1398" y="1933"/>
                    </a:lnTo>
                    <a:lnTo>
                      <a:pt x="1410" y="1986"/>
                    </a:lnTo>
                    <a:lnTo>
                      <a:pt x="1428" y="2037"/>
                    </a:lnTo>
                    <a:lnTo>
                      <a:pt x="1448" y="2089"/>
                    </a:lnTo>
                    <a:lnTo>
                      <a:pt x="1467" y="2139"/>
                    </a:lnTo>
                    <a:lnTo>
                      <a:pt x="1483" y="2192"/>
                    </a:lnTo>
                    <a:lnTo>
                      <a:pt x="1494" y="2246"/>
                    </a:lnTo>
                    <a:lnTo>
                      <a:pt x="1497" y="2303"/>
                    </a:lnTo>
                    <a:lnTo>
                      <a:pt x="1494" y="2311"/>
                    </a:lnTo>
                    <a:lnTo>
                      <a:pt x="1494" y="2320"/>
                    </a:lnTo>
                    <a:lnTo>
                      <a:pt x="1493" y="2328"/>
                    </a:lnTo>
                    <a:lnTo>
                      <a:pt x="1493" y="2337"/>
                    </a:lnTo>
                    <a:lnTo>
                      <a:pt x="1491" y="2345"/>
                    </a:lnTo>
                    <a:lnTo>
                      <a:pt x="1489" y="2355"/>
                    </a:lnTo>
                    <a:lnTo>
                      <a:pt x="1484" y="2363"/>
                    </a:lnTo>
                    <a:lnTo>
                      <a:pt x="1480" y="2371"/>
                    </a:lnTo>
                    <a:lnTo>
                      <a:pt x="1470" y="2375"/>
                    </a:lnTo>
                    <a:lnTo>
                      <a:pt x="1461" y="2379"/>
                    </a:lnTo>
                    <a:lnTo>
                      <a:pt x="1452" y="2382"/>
                    </a:lnTo>
                    <a:lnTo>
                      <a:pt x="1442" y="2387"/>
                    </a:lnTo>
                    <a:lnTo>
                      <a:pt x="1432" y="2389"/>
                    </a:lnTo>
                    <a:lnTo>
                      <a:pt x="1422" y="2392"/>
                    </a:lnTo>
                    <a:lnTo>
                      <a:pt x="1411" y="2393"/>
                    </a:lnTo>
                    <a:lnTo>
                      <a:pt x="1401" y="2394"/>
                    </a:lnTo>
                    <a:lnTo>
                      <a:pt x="1389" y="2388"/>
                    </a:lnTo>
                    <a:lnTo>
                      <a:pt x="1377" y="2380"/>
                    </a:lnTo>
                    <a:lnTo>
                      <a:pt x="1366" y="2372"/>
                    </a:lnTo>
                    <a:lnTo>
                      <a:pt x="1356" y="2365"/>
                    </a:lnTo>
                    <a:lnTo>
                      <a:pt x="1344" y="2356"/>
                    </a:lnTo>
                    <a:lnTo>
                      <a:pt x="1333" y="2349"/>
                    </a:lnTo>
                    <a:lnTo>
                      <a:pt x="1322" y="2342"/>
                    </a:lnTo>
                    <a:lnTo>
                      <a:pt x="1310" y="2339"/>
                    </a:lnTo>
                    <a:lnTo>
                      <a:pt x="1292" y="2326"/>
                    </a:lnTo>
                    <a:lnTo>
                      <a:pt x="1273" y="2315"/>
                    </a:lnTo>
                    <a:lnTo>
                      <a:pt x="1254" y="2303"/>
                    </a:lnTo>
                    <a:lnTo>
                      <a:pt x="1235" y="2293"/>
                    </a:lnTo>
                    <a:lnTo>
                      <a:pt x="1216" y="2282"/>
                    </a:lnTo>
                    <a:lnTo>
                      <a:pt x="1197" y="2270"/>
                    </a:lnTo>
                    <a:lnTo>
                      <a:pt x="1179" y="2257"/>
                    </a:lnTo>
                    <a:lnTo>
                      <a:pt x="1162" y="2242"/>
                    </a:lnTo>
                    <a:lnTo>
                      <a:pt x="1137" y="2215"/>
                    </a:lnTo>
                    <a:lnTo>
                      <a:pt x="1112" y="2189"/>
                    </a:lnTo>
                    <a:lnTo>
                      <a:pt x="1084" y="2165"/>
                    </a:lnTo>
                    <a:lnTo>
                      <a:pt x="1055" y="2145"/>
                    </a:lnTo>
                    <a:lnTo>
                      <a:pt x="1024" y="2126"/>
                    </a:lnTo>
                    <a:lnTo>
                      <a:pt x="991" y="2113"/>
                    </a:lnTo>
                    <a:lnTo>
                      <a:pt x="957" y="2102"/>
                    </a:lnTo>
                    <a:lnTo>
                      <a:pt x="921" y="2097"/>
                    </a:lnTo>
                    <a:lnTo>
                      <a:pt x="899" y="2093"/>
                    </a:lnTo>
                    <a:lnTo>
                      <a:pt x="878" y="2092"/>
                    </a:lnTo>
                    <a:lnTo>
                      <a:pt x="856" y="2091"/>
                    </a:lnTo>
                    <a:lnTo>
                      <a:pt x="836" y="2091"/>
                    </a:lnTo>
                    <a:lnTo>
                      <a:pt x="814" y="2090"/>
                    </a:lnTo>
                    <a:lnTo>
                      <a:pt x="793" y="2088"/>
                    </a:lnTo>
                    <a:lnTo>
                      <a:pt x="773" y="2084"/>
                    </a:lnTo>
                    <a:lnTo>
                      <a:pt x="754" y="2077"/>
                    </a:lnTo>
                    <a:lnTo>
                      <a:pt x="726" y="2067"/>
                    </a:lnTo>
                    <a:lnTo>
                      <a:pt x="700" y="2057"/>
                    </a:lnTo>
                    <a:lnTo>
                      <a:pt x="672" y="2045"/>
                    </a:lnTo>
                    <a:lnTo>
                      <a:pt x="646" y="2034"/>
                    </a:lnTo>
                    <a:lnTo>
                      <a:pt x="618" y="2025"/>
                    </a:lnTo>
                    <a:lnTo>
                      <a:pt x="591" y="2019"/>
                    </a:lnTo>
                    <a:lnTo>
                      <a:pt x="563" y="2016"/>
                    </a:lnTo>
                    <a:lnTo>
                      <a:pt x="533" y="2020"/>
                    </a:lnTo>
                    <a:lnTo>
                      <a:pt x="526" y="2020"/>
                    </a:lnTo>
                    <a:lnTo>
                      <a:pt x="520" y="2024"/>
                    </a:lnTo>
                    <a:lnTo>
                      <a:pt x="516" y="2028"/>
                    </a:lnTo>
                    <a:lnTo>
                      <a:pt x="512" y="2033"/>
                    </a:lnTo>
                    <a:lnTo>
                      <a:pt x="507" y="2036"/>
                    </a:lnTo>
                    <a:lnTo>
                      <a:pt x="502" y="2041"/>
                    </a:lnTo>
                    <a:lnTo>
                      <a:pt x="496" y="2042"/>
                    </a:lnTo>
                    <a:lnTo>
                      <a:pt x="490" y="2042"/>
                    </a:lnTo>
                    <a:lnTo>
                      <a:pt x="483" y="2051"/>
                    </a:lnTo>
                    <a:lnTo>
                      <a:pt x="477" y="2062"/>
                    </a:lnTo>
                    <a:lnTo>
                      <a:pt x="471" y="2072"/>
                    </a:lnTo>
                    <a:lnTo>
                      <a:pt x="466" y="2084"/>
                    </a:lnTo>
                    <a:lnTo>
                      <a:pt x="459" y="2094"/>
                    </a:lnTo>
                    <a:lnTo>
                      <a:pt x="452" y="2104"/>
                    </a:lnTo>
                    <a:lnTo>
                      <a:pt x="444" y="2114"/>
                    </a:lnTo>
                    <a:lnTo>
                      <a:pt x="436" y="2124"/>
                    </a:lnTo>
                    <a:lnTo>
                      <a:pt x="419" y="2163"/>
                    </a:lnTo>
                    <a:lnTo>
                      <a:pt x="407" y="2204"/>
                    </a:lnTo>
                    <a:lnTo>
                      <a:pt x="397" y="2247"/>
                    </a:lnTo>
                    <a:lnTo>
                      <a:pt x="389" y="2290"/>
                    </a:lnTo>
                    <a:lnTo>
                      <a:pt x="379" y="2332"/>
                    </a:lnTo>
                    <a:lnTo>
                      <a:pt x="369" y="2375"/>
                    </a:lnTo>
                    <a:lnTo>
                      <a:pt x="356" y="2416"/>
                    </a:lnTo>
                    <a:lnTo>
                      <a:pt x="340" y="2457"/>
                    </a:lnTo>
                    <a:lnTo>
                      <a:pt x="334" y="2469"/>
                    </a:lnTo>
                    <a:lnTo>
                      <a:pt x="329" y="2483"/>
                    </a:lnTo>
                    <a:lnTo>
                      <a:pt x="322" y="2497"/>
                    </a:lnTo>
                    <a:lnTo>
                      <a:pt x="315" y="2511"/>
                    </a:lnTo>
                    <a:lnTo>
                      <a:pt x="306" y="2523"/>
                    </a:lnTo>
                    <a:lnTo>
                      <a:pt x="297" y="2533"/>
                    </a:lnTo>
                    <a:lnTo>
                      <a:pt x="285" y="2540"/>
                    </a:lnTo>
                    <a:lnTo>
                      <a:pt x="272" y="2545"/>
                    </a:lnTo>
                    <a:lnTo>
                      <a:pt x="264" y="2544"/>
                    </a:lnTo>
                    <a:lnTo>
                      <a:pt x="258" y="2543"/>
                    </a:lnTo>
                    <a:lnTo>
                      <a:pt x="252" y="2540"/>
                    </a:lnTo>
                    <a:lnTo>
                      <a:pt x="247" y="2538"/>
                    </a:lnTo>
                    <a:lnTo>
                      <a:pt x="242" y="2534"/>
                    </a:lnTo>
                    <a:lnTo>
                      <a:pt x="239" y="2530"/>
                    </a:lnTo>
                    <a:lnTo>
                      <a:pt x="236" y="2523"/>
                    </a:lnTo>
                    <a:lnTo>
                      <a:pt x="235" y="2516"/>
                    </a:lnTo>
                    <a:lnTo>
                      <a:pt x="232" y="2507"/>
                    </a:lnTo>
                    <a:lnTo>
                      <a:pt x="232" y="2498"/>
                    </a:lnTo>
                    <a:lnTo>
                      <a:pt x="233" y="2489"/>
                    </a:lnTo>
                    <a:lnTo>
                      <a:pt x="236" y="2480"/>
                    </a:lnTo>
                    <a:lnTo>
                      <a:pt x="239" y="2471"/>
                    </a:lnTo>
                    <a:lnTo>
                      <a:pt x="243" y="2463"/>
                    </a:lnTo>
                    <a:lnTo>
                      <a:pt x="246" y="2455"/>
                    </a:lnTo>
                    <a:lnTo>
                      <a:pt x="251" y="2446"/>
                    </a:lnTo>
                    <a:lnTo>
                      <a:pt x="262" y="2422"/>
                    </a:lnTo>
                    <a:lnTo>
                      <a:pt x="271" y="2398"/>
                    </a:lnTo>
                    <a:lnTo>
                      <a:pt x="277" y="2372"/>
                    </a:lnTo>
                    <a:lnTo>
                      <a:pt x="282" y="2346"/>
                    </a:lnTo>
                    <a:lnTo>
                      <a:pt x="285" y="2319"/>
                    </a:lnTo>
                    <a:lnTo>
                      <a:pt x="287" y="2292"/>
                    </a:lnTo>
                    <a:lnTo>
                      <a:pt x="289" y="2265"/>
                    </a:lnTo>
                    <a:lnTo>
                      <a:pt x="293" y="2238"/>
                    </a:lnTo>
                    <a:lnTo>
                      <a:pt x="296" y="2231"/>
                    </a:lnTo>
                    <a:lnTo>
                      <a:pt x="298" y="2224"/>
                    </a:lnTo>
                    <a:lnTo>
                      <a:pt x="299" y="2216"/>
                    </a:lnTo>
                    <a:lnTo>
                      <a:pt x="300" y="2208"/>
                    </a:lnTo>
                    <a:lnTo>
                      <a:pt x="300" y="2200"/>
                    </a:lnTo>
                    <a:lnTo>
                      <a:pt x="301" y="2192"/>
                    </a:lnTo>
                    <a:lnTo>
                      <a:pt x="302" y="2184"/>
                    </a:lnTo>
                    <a:lnTo>
                      <a:pt x="305" y="2178"/>
                    </a:lnTo>
                    <a:lnTo>
                      <a:pt x="311" y="2155"/>
                    </a:lnTo>
                    <a:lnTo>
                      <a:pt x="315" y="2133"/>
                    </a:lnTo>
                    <a:lnTo>
                      <a:pt x="319" y="2111"/>
                    </a:lnTo>
                    <a:lnTo>
                      <a:pt x="320" y="2088"/>
                    </a:lnTo>
                    <a:lnTo>
                      <a:pt x="317" y="2064"/>
                    </a:lnTo>
                    <a:lnTo>
                      <a:pt x="315" y="2042"/>
                    </a:lnTo>
                    <a:lnTo>
                      <a:pt x="312" y="2019"/>
                    </a:lnTo>
                    <a:lnTo>
                      <a:pt x="309" y="1997"/>
                    </a:lnTo>
                    <a:lnTo>
                      <a:pt x="308" y="1815"/>
                    </a:lnTo>
                    <a:lnTo>
                      <a:pt x="296" y="1776"/>
                    </a:lnTo>
                    <a:lnTo>
                      <a:pt x="288" y="1737"/>
                    </a:lnTo>
                    <a:lnTo>
                      <a:pt x="281" y="1698"/>
                    </a:lnTo>
                    <a:lnTo>
                      <a:pt x="276" y="1658"/>
                    </a:lnTo>
                    <a:lnTo>
                      <a:pt x="270" y="1618"/>
                    </a:lnTo>
                    <a:lnTo>
                      <a:pt x="265" y="1579"/>
                    </a:lnTo>
                    <a:lnTo>
                      <a:pt x="258" y="1540"/>
                    </a:lnTo>
                    <a:lnTo>
                      <a:pt x="250" y="1502"/>
                    </a:lnTo>
                    <a:lnTo>
                      <a:pt x="239" y="1474"/>
                    </a:lnTo>
                    <a:lnTo>
                      <a:pt x="233" y="1447"/>
                    </a:lnTo>
                    <a:lnTo>
                      <a:pt x="226" y="1419"/>
                    </a:lnTo>
                    <a:lnTo>
                      <a:pt x="223" y="1393"/>
                    </a:lnTo>
                    <a:lnTo>
                      <a:pt x="219" y="1365"/>
                    </a:lnTo>
                    <a:lnTo>
                      <a:pt x="218" y="1337"/>
                    </a:lnTo>
                    <a:lnTo>
                      <a:pt x="217" y="1307"/>
                    </a:lnTo>
                    <a:lnTo>
                      <a:pt x="218" y="1278"/>
                    </a:lnTo>
                    <a:lnTo>
                      <a:pt x="211" y="1255"/>
                    </a:lnTo>
                    <a:lnTo>
                      <a:pt x="208" y="1231"/>
                    </a:lnTo>
                    <a:lnTo>
                      <a:pt x="208" y="1207"/>
                    </a:lnTo>
                    <a:lnTo>
                      <a:pt x="209" y="1185"/>
                    </a:lnTo>
                    <a:lnTo>
                      <a:pt x="208" y="1161"/>
                    </a:lnTo>
                    <a:lnTo>
                      <a:pt x="207" y="1139"/>
                    </a:lnTo>
                    <a:lnTo>
                      <a:pt x="202" y="1117"/>
                    </a:lnTo>
                    <a:lnTo>
                      <a:pt x="195" y="1097"/>
                    </a:lnTo>
                    <a:lnTo>
                      <a:pt x="185" y="1060"/>
                    </a:lnTo>
                    <a:lnTo>
                      <a:pt x="174" y="1023"/>
                    </a:lnTo>
                    <a:lnTo>
                      <a:pt x="163" y="987"/>
                    </a:lnTo>
                    <a:lnTo>
                      <a:pt x="152" y="952"/>
                    </a:lnTo>
                    <a:lnTo>
                      <a:pt x="139" y="915"/>
                    </a:lnTo>
                    <a:lnTo>
                      <a:pt x="128" y="880"/>
                    </a:lnTo>
                    <a:lnTo>
                      <a:pt x="118" y="843"/>
                    </a:lnTo>
                    <a:lnTo>
                      <a:pt x="109" y="808"/>
                    </a:lnTo>
                    <a:lnTo>
                      <a:pt x="100" y="787"/>
                    </a:lnTo>
                    <a:lnTo>
                      <a:pt x="91" y="767"/>
                    </a:lnTo>
                    <a:lnTo>
                      <a:pt x="83" y="748"/>
                    </a:lnTo>
                    <a:lnTo>
                      <a:pt x="76" y="728"/>
                    </a:lnTo>
                    <a:lnTo>
                      <a:pt x="69" y="708"/>
                    </a:lnTo>
                    <a:lnTo>
                      <a:pt x="63" y="687"/>
                    </a:lnTo>
                    <a:lnTo>
                      <a:pt x="57" y="667"/>
                    </a:lnTo>
                    <a:lnTo>
                      <a:pt x="53" y="647"/>
                    </a:lnTo>
                    <a:lnTo>
                      <a:pt x="44" y="628"/>
                    </a:lnTo>
                    <a:lnTo>
                      <a:pt x="38" y="611"/>
                    </a:lnTo>
                    <a:lnTo>
                      <a:pt x="34" y="591"/>
                    </a:lnTo>
                    <a:lnTo>
                      <a:pt x="32" y="572"/>
                    </a:lnTo>
                    <a:lnTo>
                      <a:pt x="29" y="551"/>
                    </a:lnTo>
                    <a:lnTo>
                      <a:pt x="27" y="533"/>
                    </a:lnTo>
                    <a:lnTo>
                      <a:pt x="23" y="513"/>
                    </a:lnTo>
                    <a:lnTo>
                      <a:pt x="17" y="496"/>
                    </a:lnTo>
                    <a:lnTo>
                      <a:pt x="13" y="447"/>
                    </a:lnTo>
                    <a:lnTo>
                      <a:pt x="10" y="402"/>
                    </a:lnTo>
                    <a:lnTo>
                      <a:pt x="5" y="356"/>
                    </a:lnTo>
                    <a:lnTo>
                      <a:pt x="3" y="311"/>
                    </a:lnTo>
                    <a:lnTo>
                      <a:pt x="0" y="266"/>
                    </a:lnTo>
                    <a:lnTo>
                      <a:pt x="0" y="221"/>
                    </a:lnTo>
                    <a:lnTo>
                      <a:pt x="3" y="175"/>
                    </a:lnTo>
                    <a:lnTo>
                      <a:pt x="10" y="131"/>
                    </a:lnTo>
                    <a:lnTo>
                      <a:pt x="11" y="111"/>
                    </a:lnTo>
                    <a:lnTo>
                      <a:pt x="10" y="93"/>
                    </a:lnTo>
                    <a:lnTo>
                      <a:pt x="6" y="74"/>
                    </a:lnTo>
                    <a:lnTo>
                      <a:pt x="4" y="56"/>
                    </a:lnTo>
                    <a:lnTo>
                      <a:pt x="4" y="37"/>
                    </a:lnTo>
                    <a:lnTo>
                      <a:pt x="10" y="23"/>
                    </a:lnTo>
                    <a:lnTo>
                      <a:pt x="21" y="9"/>
                    </a:lnTo>
                    <a:lnTo>
                      <a:pt x="42" y="0"/>
                    </a:lnTo>
                    <a:lnTo>
                      <a:pt x="53" y="6"/>
                    </a:lnTo>
                    <a:lnTo>
                      <a:pt x="62" y="16"/>
                    </a:lnTo>
                    <a:lnTo>
                      <a:pt x="69" y="25"/>
                    </a:lnTo>
                    <a:lnTo>
                      <a:pt x="76" y="37"/>
                    </a:lnTo>
                    <a:lnTo>
                      <a:pt x="81" y="49"/>
                    </a:lnTo>
                    <a:lnTo>
                      <a:pt x="86" y="61"/>
                    </a:lnTo>
                    <a:lnTo>
                      <a:pt x="90" y="72"/>
                    </a:lnTo>
                    <a:lnTo>
                      <a:pt x="96" y="85"/>
                    </a:lnTo>
                    <a:close/>
                  </a:path>
                </a:pathLst>
              </a:custGeom>
              <a:solidFill>
                <a:srgbClr val="EAC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71" name="Freeform 71"/>
              <p:cNvSpPr>
                <a:spLocks/>
              </p:cNvSpPr>
              <p:nvPr/>
            </p:nvSpPr>
            <p:spPr bwMode="auto">
              <a:xfrm>
                <a:off x="4154" y="334"/>
                <a:ext cx="745" cy="1257"/>
              </a:xfrm>
              <a:custGeom>
                <a:avLst/>
                <a:gdLst/>
                <a:ahLst/>
                <a:cxnLst>
                  <a:cxn ang="0">
                    <a:pos x="108" y="150"/>
                  </a:cxn>
                  <a:cxn ang="0">
                    <a:pos x="130" y="238"/>
                  </a:cxn>
                  <a:cxn ang="0">
                    <a:pos x="157" y="314"/>
                  </a:cxn>
                  <a:cxn ang="0">
                    <a:pos x="193" y="440"/>
                  </a:cxn>
                  <a:cxn ang="0">
                    <a:pos x="315" y="646"/>
                  </a:cxn>
                  <a:cxn ang="0">
                    <a:pos x="448" y="563"/>
                  </a:cxn>
                  <a:cxn ang="0">
                    <a:pos x="508" y="363"/>
                  </a:cxn>
                  <a:cxn ang="0">
                    <a:pos x="437" y="140"/>
                  </a:cxn>
                  <a:cxn ang="0">
                    <a:pos x="464" y="61"/>
                  </a:cxn>
                  <a:cxn ang="0">
                    <a:pos x="514" y="95"/>
                  </a:cxn>
                  <a:cxn ang="0">
                    <a:pos x="588" y="250"/>
                  </a:cxn>
                  <a:cxn ang="0">
                    <a:pos x="694" y="413"/>
                  </a:cxn>
                  <a:cxn ang="0">
                    <a:pos x="782" y="594"/>
                  </a:cxn>
                  <a:cxn ang="0">
                    <a:pos x="861" y="740"/>
                  </a:cxn>
                  <a:cxn ang="0">
                    <a:pos x="960" y="735"/>
                  </a:cxn>
                  <a:cxn ang="0">
                    <a:pos x="1076" y="493"/>
                  </a:cxn>
                  <a:cxn ang="0">
                    <a:pos x="1161" y="299"/>
                  </a:cxn>
                  <a:cxn ang="0">
                    <a:pos x="1265" y="43"/>
                  </a:cxn>
                  <a:cxn ang="0">
                    <a:pos x="1313" y="103"/>
                  </a:cxn>
                  <a:cxn ang="0">
                    <a:pos x="1286" y="262"/>
                  </a:cxn>
                  <a:cxn ang="0">
                    <a:pos x="1249" y="307"/>
                  </a:cxn>
                  <a:cxn ang="0">
                    <a:pos x="1195" y="492"/>
                  </a:cxn>
                  <a:cxn ang="0">
                    <a:pos x="1150" y="691"/>
                  </a:cxn>
                  <a:cxn ang="0">
                    <a:pos x="1124" y="805"/>
                  </a:cxn>
                  <a:cxn ang="0">
                    <a:pos x="1069" y="997"/>
                  </a:cxn>
                  <a:cxn ang="0">
                    <a:pos x="1094" y="1077"/>
                  </a:cxn>
                  <a:cxn ang="0">
                    <a:pos x="1145" y="1215"/>
                  </a:cxn>
                  <a:cxn ang="0">
                    <a:pos x="1165" y="1392"/>
                  </a:cxn>
                  <a:cxn ang="0">
                    <a:pos x="1256" y="1551"/>
                  </a:cxn>
                  <a:cxn ang="0">
                    <a:pos x="1329" y="1694"/>
                  </a:cxn>
                  <a:cxn ang="0">
                    <a:pos x="1385" y="1909"/>
                  </a:cxn>
                  <a:cxn ang="0">
                    <a:pos x="1489" y="2282"/>
                  </a:cxn>
                  <a:cxn ang="0">
                    <a:pos x="1473" y="2347"/>
                  </a:cxn>
                  <a:cxn ang="0">
                    <a:pos x="1391" y="2358"/>
                  </a:cxn>
                  <a:cxn ang="0">
                    <a:pos x="1294" y="2299"/>
                  </a:cxn>
                  <a:cxn ang="0">
                    <a:pos x="1139" y="2188"/>
                  </a:cxn>
                  <a:cxn ang="0">
                    <a:pos x="900" y="2068"/>
                  </a:cxn>
                  <a:cxn ang="0">
                    <a:pos x="727" y="2042"/>
                  </a:cxn>
                  <a:cxn ang="0">
                    <a:pos x="527" y="1996"/>
                  </a:cxn>
                  <a:cxn ang="0">
                    <a:pos x="484" y="2027"/>
                  </a:cxn>
                  <a:cxn ang="0">
                    <a:pos x="420" y="2137"/>
                  </a:cxn>
                  <a:cxn ang="0">
                    <a:pos x="335" y="2440"/>
                  </a:cxn>
                  <a:cxn ang="0">
                    <a:pos x="265" y="2513"/>
                  </a:cxn>
                  <a:cxn ang="0">
                    <a:pos x="240" y="2476"/>
                  </a:cxn>
                  <a:cxn ang="0">
                    <a:pos x="269" y="2391"/>
                  </a:cxn>
                  <a:cxn ang="0">
                    <a:pos x="297" y="2205"/>
                  </a:cxn>
                  <a:cxn ang="0">
                    <a:pos x="312" y="2130"/>
                  </a:cxn>
                  <a:cxn ang="0">
                    <a:pos x="309" y="1793"/>
                  </a:cxn>
                  <a:cxn ang="0">
                    <a:pos x="251" y="1484"/>
                  </a:cxn>
                  <a:cxn ang="0">
                    <a:pos x="218" y="1262"/>
                  </a:cxn>
                  <a:cxn ang="0">
                    <a:pos x="195" y="1083"/>
                  </a:cxn>
                  <a:cxn ang="0">
                    <a:pos x="110" y="797"/>
                  </a:cxn>
                  <a:cxn ang="0">
                    <a:pos x="53" y="638"/>
                  </a:cxn>
                  <a:cxn ang="0">
                    <a:pos x="18" y="489"/>
                  </a:cxn>
                  <a:cxn ang="0">
                    <a:pos x="11" y="128"/>
                  </a:cxn>
                  <a:cxn ang="0">
                    <a:pos x="44" y="0"/>
                  </a:cxn>
                  <a:cxn ang="0">
                    <a:pos x="97" y="83"/>
                  </a:cxn>
                </a:cxnLst>
                <a:rect l="0" t="0" r="r" b="b"/>
                <a:pathLst>
                  <a:path w="1491" h="2515">
                    <a:moveTo>
                      <a:pt x="97" y="83"/>
                    </a:moveTo>
                    <a:lnTo>
                      <a:pt x="96" y="92"/>
                    </a:lnTo>
                    <a:lnTo>
                      <a:pt x="96" y="103"/>
                    </a:lnTo>
                    <a:lnTo>
                      <a:pt x="96" y="112"/>
                    </a:lnTo>
                    <a:lnTo>
                      <a:pt x="99" y="122"/>
                    </a:lnTo>
                    <a:lnTo>
                      <a:pt x="100" y="132"/>
                    </a:lnTo>
                    <a:lnTo>
                      <a:pt x="104" y="141"/>
                    </a:lnTo>
                    <a:lnTo>
                      <a:pt x="108" y="150"/>
                    </a:lnTo>
                    <a:lnTo>
                      <a:pt x="115" y="159"/>
                    </a:lnTo>
                    <a:lnTo>
                      <a:pt x="111" y="171"/>
                    </a:lnTo>
                    <a:lnTo>
                      <a:pt x="113" y="182"/>
                    </a:lnTo>
                    <a:lnTo>
                      <a:pt x="115" y="193"/>
                    </a:lnTo>
                    <a:lnTo>
                      <a:pt x="120" y="205"/>
                    </a:lnTo>
                    <a:lnTo>
                      <a:pt x="124" y="215"/>
                    </a:lnTo>
                    <a:lnTo>
                      <a:pt x="128" y="226"/>
                    </a:lnTo>
                    <a:lnTo>
                      <a:pt x="130" y="238"/>
                    </a:lnTo>
                    <a:lnTo>
                      <a:pt x="131" y="251"/>
                    </a:lnTo>
                    <a:lnTo>
                      <a:pt x="137" y="257"/>
                    </a:lnTo>
                    <a:lnTo>
                      <a:pt x="143" y="266"/>
                    </a:lnTo>
                    <a:lnTo>
                      <a:pt x="147" y="276"/>
                    </a:lnTo>
                    <a:lnTo>
                      <a:pt x="151" y="285"/>
                    </a:lnTo>
                    <a:lnTo>
                      <a:pt x="152" y="294"/>
                    </a:lnTo>
                    <a:lnTo>
                      <a:pt x="155" y="305"/>
                    </a:lnTo>
                    <a:lnTo>
                      <a:pt x="157" y="314"/>
                    </a:lnTo>
                    <a:lnTo>
                      <a:pt x="161" y="324"/>
                    </a:lnTo>
                    <a:lnTo>
                      <a:pt x="165" y="340"/>
                    </a:lnTo>
                    <a:lnTo>
                      <a:pt x="170" y="356"/>
                    </a:lnTo>
                    <a:lnTo>
                      <a:pt x="174" y="373"/>
                    </a:lnTo>
                    <a:lnTo>
                      <a:pt x="179" y="390"/>
                    </a:lnTo>
                    <a:lnTo>
                      <a:pt x="184" y="407"/>
                    </a:lnTo>
                    <a:lnTo>
                      <a:pt x="188" y="424"/>
                    </a:lnTo>
                    <a:lnTo>
                      <a:pt x="193" y="440"/>
                    </a:lnTo>
                    <a:lnTo>
                      <a:pt x="199" y="458"/>
                    </a:lnTo>
                    <a:lnTo>
                      <a:pt x="208" y="487"/>
                    </a:lnTo>
                    <a:lnTo>
                      <a:pt x="220" y="519"/>
                    </a:lnTo>
                    <a:lnTo>
                      <a:pt x="231" y="550"/>
                    </a:lnTo>
                    <a:lnTo>
                      <a:pt x="246" y="581"/>
                    </a:lnTo>
                    <a:lnTo>
                      <a:pt x="264" y="606"/>
                    </a:lnTo>
                    <a:lnTo>
                      <a:pt x="287" y="630"/>
                    </a:lnTo>
                    <a:lnTo>
                      <a:pt x="315" y="646"/>
                    </a:lnTo>
                    <a:lnTo>
                      <a:pt x="350" y="656"/>
                    </a:lnTo>
                    <a:lnTo>
                      <a:pt x="367" y="646"/>
                    </a:lnTo>
                    <a:lnTo>
                      <a:pt x="383" y="636"/>
                    </a:lnTo>
                    <a:lnTo>
                      <a:pt x="398" y="623"/>
                    </a:lnTo>
                    <a:lnTo>
                      <a:pt x="412" y="610"/>
                    </a:lnTo>
                    <a:lnTo>
                      <a:pt x="425" y="595"/>
                    </a:lnTo>
                    <a:lnTo>
                      <a:pt x="437" y="580"/>
                    </a:lnTo>
                    <a:lnTo>
                      <a:pt x="448" y="563"/>
                    </a:lnTo>
                    <a:lnTo>
                      <a:pt x="460" y="548"/>
                    </a:lnTo>
                    <a:lnTo>
                      <a:pt x="472" y="523"/>
                    </a:lnTo>
                    <a:lnTo>
                      <a:pt x="484" y="498"/>
                    </a:lnTo>
                    <a:lnTo>
                      <a:pt x="495" y="471"/>
                    </a:lnTo>
                    <a:lnTo>
                      <a:pt x="504" y="445"/>
                    </a:lnTo>
                    <a:lnTo>
                      <a:pt x="508" y="417"/>
                    </a:lnTo>
                    <a:lnTo>
                      <a:pt x="510" y="390"/>
                    </a:lnTo>
                    <a:lnTo>
                      <a:pt x="508" y="363"/>
                    </a:lnTo>
                    <a:lnTo>
                      <a:pt x="502" y="339"/>
                    </a:lnTo>
                    <a:lnTo>
                      <a:pt x="491" y="310"/>
                    </a:lnTo>
                    <a:lnTo>
                      <a:pt x="480" y="283"/>
                    </a:lnTo>
                    <a:lnTo>
                      <a:pt x="469" y="255"/>
                    </a:lnTo>
                    <a:lnTo>
                      <a:pt x="459" y="228"/>
                    </a:lnTo>
                    <a:lnTo>
                      <a:pt x="448" y="199"/>
                    </a:lnTo>
                    <a:lnTo>
                      <a:pt x="441" y="171"/>
                    </a:lnTo>
                    <a:lnTo>
                      <a:pt x="437" y="140"/>
                    </a:lnTo>
                    <a:lnTo>
                      <a:pt x="437" y="109"/>
                    </a:lnTo>
                    <a:lnTo>
                      <a:pt x="436" y="102"/>
                    </a:lnTo>
                    <a:lnTo>
                      <a:pt x="437" y="95"/>
                    </a:lnTo>
                    <a:lnTo>
                      <a:pt x="439" y="89"/>
                    </a:lnTo>
                    <a:lnTo>
                      <a:pt x="443" y="84"/>
                    </a:lnTo>
                    <a:lnTo>
                      <a:pt x="450" y="73"/>
                    </a:lnTo>
                    <a:lnTo>
                      <a:pt x="459" y="64"/>
                    </a:lnTo>
                    <a:lnTo>
                      <a:pt x="464" y="61"/>
                    </a:lnTo>
                    <a:lnTo>
                      <a:pt x="470" y="62"/>
                    </a:lnTo>
                    <a:lnTo>
                      <a:pt x="476" y="62"/>
                    </a:lnTo>
                    <a:lnTo>
                      <a:pt x="482" y="65"/>
                    </a:lnTo>
                    <a:lnTo>
                      <a:pt x="487" y="67"/>
                    </a:lnTo>
                    <a:lnTo>
                      <a:pt x="494" y="70"/>
                    </a:lnTo>
                    <a:lnTo>
                      <a:pt x="499" y="73"/>
                    </a:lnTo>
                    <a:lnTo>
                      <a:pt x="505" y="76"/>
                    </a:lnTo>
                    <a:lnTo>
                      <a:pt x="514" y="95"/>
                    </a:lnTo>
                    <a:lnTo>
                      <a:pt x="525" y="115"/>
                    </a:lnTo>
                    <a:lnTo>
                      <a:pt x="533" y="134"/>
                    </a:lnTo>
                    <a:lnTo>
                      <a:pt x="541" y="152"/>
                    </a:lnTo>
                    <a:lnTo>
                      <a:pt x="548" y="171"/>
                    </a:lnTo>
                    <a:lnTo>
                      <a:pt x="557" y="189"/>
                    </a:lnTo>
                    <a:lnTo>
                      <a:pt x="566" y="209"/>
                    </a:lnTo>
                    <a:lnTo>
                      <a:pt x="575" y="230"/>
                    </a:lnTo>
                    <a:lnTo>
                      <a:pt x="588" y="250"/>
                    </a:lnTo>
                    <a:lnTo>
                      <a:pt x="602" y="271"/>
                    </a:lnTo>
                    <a:lnTo>
                      <a:pt x="615" y="291"/>
                    </a:lnTo>
                    <a:lnTo>
                      <a:pt x="629" y="312"/>
                    </a:lnTo>
                    <a:lnTo>
                      <a:pt x="641" y="331"/>
                    </a:lnTo>
                    <a:lnTo>
                      <a:pt x="655" y="352"/>
                    </a:lnTo>
                    <a:lnTo>
                      <a:pt x="669" y="371"/>
                    </a:lnTo>
                    <a:lnTo>
                      <a:pt x="685" y="391"/>
                    </a:lnTo>
                    <a:lnTo>
                      <a:pt x="694" y="413"/>
                    </a:lnTo>
                    <a:lnTo>
                      <a:pt x="707" y="435"/>
                    </a:lnTo>
                    <a:lnTo>
                      <a:pt x="719" y="458"/>
                    </a:lnTo>
                    <a:lnTo>
                      <a:pt x="734" y="481"/>
                    </a:lnTo>
                    <a:lnTo>
                      <a:pt x="745" y="502"/>
                    </a:lnTo>
                    <a:lnTo>
                      <a:pt x="757" y="526"/>
                    </a:lnTo>
                    <a:lnTo>
                      <a:pt x="767" y="549"/>
                    </a:lnTo>
                    <a:lnTo>
                      <a:pt x="775" y="574"/>
                    </a:lnTo>
                    <a:lnTo>
                      <a:pt x="782" y="594"/>
                    </a:lnTo>
                    <a:lnTo>
                      <a:pt x="790" y="616"/>
                    </a:lnTo>
                    <a:lnTo>
                      <a:pt x="800" y="635"/>
                    </a:lnTo>
                    <a:lnTo>
                      <a:pt x="809" y="657"/>
                    </a:lnTo>
                    <a:lnTo>
                      <a:pt x="818" y="676"/>
                    </a:lnTo>
                    <a:lnTo>
                      <a:pt x="829" y="697"/>
                    </a:lnTo>
                    <a:lnTo>
                      <a:pt x="840" y="717"/>
                    </a:lnTo>
                    <a:lnTo>
                      <a:pt x="852" y="737"/>
                    </a:lnTo>
                    <a:lnTo>
                      <a:pt x="861" y="740"/>
                    </a:lnTo>
                    <a:lnTo>
                      <a:pt x="871" y="745"/>
                    </a:lnTo>
                    <a:lnTo>
                      <a:pt x="880" y="749"/>
                    </a:lnTo>
                    <a:lnTo>
                      <a:pt x="889" y="755"/>
                    </a:lnTo>
                    <a:lnTo>
                      <a:pt x="898" y="757"/>
                    </a:lnTo>
                    <a:lnTo>
                      <a:pt x="910" y="760"/>
                    </a:lnTo>
                    <a:lnTo>
                      <a:pt x="921" y="760"/>
                    </a:lnTo>
                    <a:lnTo>
                      <a:pt x="933" y="759"/>
                    </a:lnTo>
                    <a:lnTo>
                      <a:pt x="960" y="735"/>
                    </a:lnTo>
                    <a:lnTo>
                      <a:pt x="981" y="708"/>
                    </a:lnTo>
                    <a:lnTo>
                      <a:pt x="996" y="677"/>
                    </a:lnTo>
                    <a:lnTo>
                      <a:pt x="1010" y="644"/>
                    </a:lnTo>
                    <a:lnTo>
                      <a:pt x="1020" y="608"/>
                    </a:lnTo>
                    <a:lnTo>
                      <a:pt x="1032" y="575"/>
                    </a:lnTo>
                    <a:lnTo>
                      <a:pt x="1047" y="545"/>
                    </a:lnTo>
                    <a:lnTo>
                      <a:pt x="1067" y="518"/>
                    </a:lnTo>
                    <a:lnTo>
                      <a:pt x="1076" y="493"/>
                    </a:lnTo>
                    <a:lnTo>
                      <a:pt x="1086" y="471"/>
                    </a:lnTo>
                    <a:lnTo>
                      <a:pt x="1097" y="449"/>
                    </a:lnTo>
                    <a:lnTo>
                      <a:pt x="1109" y="427"/>
                    </a:lnTo>
                    <a:lnTo>
                      <a:pt x="1119" y="404"/>
                    </a:lnTo>
                    <a:lnTo>
                      <a:pt x="1129" y="382"/>
                    </a:lnTo>
                    <a:lnTo>
                      <a:pt x="1137" y="357"/>
                    </a:lnTo>
                    <a:lnTo>
                      <a:pt x="1145" y="333"/>
                    </a:lnTo>
                    <a:lnTo>
                      <a:pt x="1161" y="299"/>
                    </a:lnTo>
                    <a:lnTo>
                      <a:pt x="1175" y="263"/>
                    </a:lnTo>
                    <a:lnTo>
                      <a:pt x="1187" y="225"/>
                    </a:lnTo>
                    <a:lnTo>
                      <a:pt x="1198" y="188"/>
                    </a:lnTo>
                    <a:lnTo>
                      <a:pt x="1209" y="149"/>
                    </a:lnTo>
                    <a:lnTo>
                      <a:pt x="1223" y="112"/>
                    </a:lnTo>
                    <a:lnTo>
                      <a:pt x="1238" y="76"/>
                    </a:lnTo>
                    <a:lnTo>
                      <a:pt x="1259" y="44"/>
                    </a:lnTo>
                    <a:lnTo>
                      <a:pt x="1265" y="43"/>
                    </a:lnTo>
                    <a:lnTo>
                      <a:pt x="1272" y="46"/>
                    </a:lnTo>
                    <a:lnTo>
                      <a:pt x="1278" y="50"/>
                    </a:lnTo>
                    <a:lnTo>
                      <a:pt x="1285" y="56"/>
                    </a:lnTo>
                    <a:lnTo>
                      <a:pt x="1290" y="61"/>
                    </a:lnTo>
                    <a:lnTo>
                      <a:pt x="1296" y="69"/>
                    </a:lnTo>
                    <a:lnTo>
                      <a:pt x="1302" y="75"/>
                    </a:lnTo>
                    <a:lnTo>
                      <a:pt x="1310" y="81"/>
                    </a:lnTo>
                    <a:lnTo>
                      <a:pt x="1313" y="103"/>
                    </a:lnTo>
                    <a:lnTo>
                      <a:pt x="1315" y="125"/>
                    </a:lnTo>
                    <a:lnTo>
                      <a:pt x="1315" y="147"/>
                    </a:lnTo>
                    <a:lnTo>
                      <a:pt x="1312" y="171"/>
                    </a:lnTo>
                    <a:lnTo>
                      <a:pt x="1307" y="192"/>
                    </a:lnTo>
                    <a:lnTo>
                      <a:pt x="1302" y="215"/>
                    </a:lnTo>
                    <a:lnTo>
                      <a:pt x="1294" y="236"/>
                    </a:lnTo>
                    <a:lnTo>
                      <a:pt x="1286" y="256"/>
                    </a:lnTo>
                    <a:lnTo>
                      <a:pt x="1286" y="262"/>
                    </a:lnTo>
                    <a:lnTo>
                      <a:pt x="1283" y="268"/>
                    </a:lnTo>
                    <a:lnTo>
                      <a:pt x="1276" y="274"/>
                    </a:lnTo>
                    <a:lnTo>
                      <a:pt x="1271" y="279"/>
                    </a:lnTo>
                    <a:lnTo>
                      <a:pt x="1265" y="283"/>
                    </a:lnTo>
                    <a:lnTo>
                      <a:pt x="1260" y="289"/>
                    </a:lnTo>
                    <a:lnTo>
                      <a:pt x="1257" y="295"/>
                    </a:lnTo>
                    <a:lnTo>
                      <a:pt x="1257" y="304"/>
                    </a:lnTo>
                    <a:lnTo>
                      <a:pt x="1249" y="307"/>
                    </a:lnTo>
                    <a:lnTo>
                      <a:pt x="1248" y="314"/>
                    </a:lnTo>
                    <a:lnTo>
                      <a:pt x="1248" y="321"/>
                    </a:lnTo>
                    <a:lnTo>
                      <a:pt x="1246" y="329"/>
                    </a:lnTo>
                    <a:lnTo>
                      <a:pt x="1228" y="359"/>
                    </a:lnTo>
                    <a:lnTo>
                      <a:pt x="1217" y="391"/>
                    </a:lnTo>
                    <a:lnTo>
                      <a:pt x="1208" y="424"/>
                    </a:lnTo>
                    <a:lnTo>
                      <a:pt x="1202" y="458"/>
                    </a:lnTo>
                    <a:lnTo>
                      <a:pt x="1195" y="492"/>
                    </a:lnTo>
                    <a:lnTo>
                      <a:pt x="1189" y="526"/>
                    </a:lnTo>
                    <a:lnTo>
                      <a:pt x="1180" y="559"/>
                    </a:lnTo>
                    <a:lnTo>
                      <a:pt x="1167" y="591"/>
                    </a:lnTo>
                    <a:lnTo>
                      <a:pt x="1159" y="608"/>
                    </a:lnTo>
                    <a:lnTo>
                      <a:pt x="1155" y="629"/>
                    </a:lnTo>
                    <a:lnTo>
                      <a:pt x="1152" y="649"/>
                    </a:lnTo>
                    <a:lnTo>
                      <a:pt x="1152" y="670"/>
                    </a:lnTo>
                    <a:lnTo>
                      <a:pt x="1150" y="691"/>
                    </a:lnTo>
                    <a:lnTo>
                      <a:pt x="1149" y="711"/>
                    </a:lnTo>
                    <a:lnTo>
                      <a:pt x="1145" y="731"/>
                    </a:lnTo>
                    <a:lnTo>
                      <a:pt x="1137" y="751"/>
                    </a:lnTo>
                    <a:lnTo>
                      <a:pt x="1129" y="755"/>
                    </a:lnTo>
                    <a:lnTo>
                      <a:pt x="1125" y="763"/>
                    </a:lnTo>
                    <a:lnTo>
                      <a:pt x="1125" y="770"/>
                    </a:lnTo>
                    <a:lnTo>
                      <a:pt x="1130" y="778"/>
                    </a:lnTo>
                    <a:lnTo>
                      <a:pt x="1124" y="805"/>
                    </a:lnTo>
                    <a:lnTo>
                      <a:pt x="1115" y="831"/>
                    </a:lnTo>
                    <a:lnTo>
                      <a:pt x="1102" y="856"/>
                    </a:lnTo>
                    <a:lnTo>
                      <a:pt x="1090" y="880"/>
                    </a:lnTo>
                    <a:lnTo>
                      <a:pt x="1078" y="905"/>
                    </a:lnTo>
                    <a:lnTo>
                      <a:pt x="1069" y="931"/>
                    </a:lnTo>
                    <a:lnTo>
                      <a:pt x="1065" y="958"/>
                    </a:lnTo>
                    <a:lnTo>
                      <a:pt x="1069" y="988"/>
                    </a:lnTo>
                    <a:lnTo>
                      <a:pt x="1069" y="997"/>
                    </a:lnTo>
                    <a:lnTo>
                      <a:pt x="1071" y="1006"/>
                    </a:lnTo>
                    <a:lnTo>
                      <a:pt x="1074" y="1015"/>
                    </a:lnTo>
                    <a:lnTo>
                      <a:pt x="1078" y="1024"/>
                    </a:lnTo>
                    <a:lnTo>
                      <a:pt x="1081" y="1033"/>
                    </a:lnTo>
                    <a:lnTo>
                      <a:pt x="1085" y="1041"/>
                    </a:lnTo>
                    <a:lnTo>
                      <a:pt x="1089" y="1049"/>
                    </a:lnTo>
                    <a:lnTo>
                      <a:pt x="1095" y="1058"/>
                    </a:lnTo>
                    <a:lnTo>
                      <a:pt x="1094" y="1077"/>
                    </a:lnTo>
                    <a:lnTo>
                      <a:pt x="1098" y="1095"/>
                    </a:lnTo>
                    <a:lnTo>
                      <a:pt x="1104" y="1111"/>
                    </a:lnTo>
                    <a:lnTo>
                      <a:pt x="1114" y="1127"/>
                    </a:lnTo>
                    <a:lnTo>
                      <a:pt x="1121" y="1143"/>
                    </a:lnTo>
                    <a:lnTo>
                      <a:pt x="1128" y="1158"/>
                    </a:lnTo>
                    <a:lnTo>
                      <a:pt x="1132" y="1176"/>
                    </a:lnTo>
                    <a:lnTo>
                      <a:pt x="1134" y="1197"/>
                    </a:lnTo>
                    <a:lnTo>
                      <a:pt x="1145" y="1215"/>
                    </a:lnTo>
                    <a:lnTo>
                      <a:pt x="1152" y="1237"/>
                    </a:lnTo>
                    <a:lnTo>
                      <a:pt x="1153" y="1258"/>
                    </a:lnTo>
                    <a:lnTo>
                      <a:pt x="1154" y="1281"/>
                    </a:lnTo>
                    <a:lnTo>
                      <a:pt x="1152" y="1304"/>
                    </a:lnTo>
                    <a:lnTo>
                      <a:pt x="1152" y="1326"/>
                    </a:lnTo>
                    <a:lnTo>
                      <a:pt x="1153" y="1348"/>
                    </a:lnTo>
                    <a:lnTo>
                      <a:pt x="1160" y="1371"/>
                    </a:lnTo>
                    <a:lnTo>
                      <a:pt x="1165" y="1392"/>
                    </a:lnTo>
                    <a:lnTo>
                      <a:pt x="1174" y="1414"/>
                    </a:lnTo>
                    <a:lnTo>
                      <a:pt x="1186" y="1433"/>
                    </a:lnTo>
                    <a:lnTo>
                      <a:pt x="1200" y="1453"/>
                    </a:lnTo>
                    <a:lnTo>
                      <a:pt x="1213" y="1472"/>
                    </a:lnTo>
                    <a:lnTo>
                      <a:pt x="1227" y="1491"/>
                    </a:lnTo>
                    <a:lnTo>
                      <a:pt x="1238" y="1512"/>
                    </a:lnTo>
                    <a:lnTo>
                      <a:pt x="1250" y="1533"/>
                    </a:lnTo>
                    <a:lnTo>
                      <a:pt x="1256" y="1551"/>
                    </a:lnTo>
                    <a:lnTo>
                      <a:pt x="1265" y="1568"/>
                    </a:lnTo>
                    <a:lnTo>
                      <a:pt x="1274" y="1586"/>
                    </a:lnTo>
                    <a:lnTo>
                      <a:pt x="1286" y="1603"/>
                    </a:lnTo>
                    <a:lnTo>
                      <a:pt x="1295" y="1620"/>
                    </a:lnTo>
                    <a:lnTo>
                      <a:pt x="1304" y="1637"/>
                    </a:lnTo>
                    <a:lnTo>
                      <a:pt x="1311" y="1655"/>
                    </a:lnTo>
                    <a:lnTo>
                      <a:pt x="1318" y="1674"/>
                    </a:lnTo>
                    <a:lnTo>
                      <a:pt x="1329" y="1694"/>
                    </a:lnTo>
                    <a:lnTo>
                      <a:pt x="1338" y="1717"/>
                    </a:lnTo>
                    <a:lnTo>
                      <a:pt x="1344" y="1740"/>
                    </a:lnTo>
                    <a:lnTo>
                      <a:pt x="1350" y="1765"/>
                    </a:lnTo>
                    <a:lnTo>
                      <a:pt x="1354" y="1788"/>
                    </a:lnTo>
                    <a:lnTo>
                      <a:pt x="1360" y="1811"/>
                    </a:lnTo>
                    <a:lnTo>
                      <a:pt x="1368" y="1834"/>
                    </a:lnTo>
                    <a:lnTo>
                      <a:pt x="1380" y="1856"/>
                    </a:lnTo>
                    <a:lnTo>
                      <a:pt x="1385" y="1909"/>
                    </a:lnTo>
                    <a:lnTo>
                      <a:pt x="1399" y="1962"/>
                    </a:lnTo>
                    <a:lnTo>
                      <a:pt x="1418" y="2012"/>
                    </a:lnTo>
                    <a:lnTo>
                      <a:pt x="1439" y="2063"/>
                    </a:lnTo>
                    <a:lnTo>
                      <a:pt x="1460" y="2112"/>
                    </a:lnTo>
                    <a:lnTo>
                      <a:pt x="1477" y="2165"/>
                    </a:lnTo>
                    <a:lnTo>
                      <a:pt x="1488" y="2217"/>
                    </a:lnTo>
                    <a:lnTo>
                      <a:pt x="1491" y="2274"/>
                    </a:lnTo>
                    <a:lnTo>
                      <a:pt x="1489" y="2282"/>
                    </a:lnTo>
                    <a:lnTo>
                      <a:pt x="1489" y="2291"/>
                    </a:lnTo>
                    <a:lnTo>
                      <a:pt x="1489" y="2300"/>
                    </a:lnTo>
                    <a:lnTo>
                      <a:pt x="1491" y="2309"/>
                    </a:lnTo>
                    <a:lnTo>
                      <a:pt x="1490" y="2317"/>
                    </a:lnTo>
                    <a:lnTo>
                      <a:pt x="1490" y="2326"/>
                    </a:lnTo>
                    <a:lnTo>
                      <a:pt x="1488" y="2335"/>
                    </a:lnTo>
                    <a:lnTo>
                      <a:pt x="1483" y="2343"/>
                    </a:lnTo>
                    <a:lnTo>
                      <a:pt x="1473" y="2347"/>
                    </a:lnTo>
                    <a:lnTo>
                      <a:pt x="1464" y="2351"/>
                    </a:lnTo>
                    <a:lnTo>
                      <a:pt x="1454" y="2354"/>
                    </a:lnTo>
                    <a:lnTo>
                      <a:pt x="1444" y="2358"/>
                    </a:lnTo>
                    <a:lnTo>
                      <a:pt x="1434" y="2360"/>
                    </a:lnTo>
                    <a:lnTo>
                      <a:pt x="1424" y="2362"/>
                    </a:lnTo>
                    <a:lnTo>
                      <a:pt x="1413" y="2363"/>
                    </a:lnTo>
                    <a:lnTo>
                      <a:pt x="1403" y="2364"/>
                    </a:lnTo>
                    <a:lnTo>
                      <a:pt x="1391" y="2358"/>
                    </a:lnTo>
                    <a:lnTo>
                      <a:pt x="1379" y="2352"/>
                    </a:lnTo>
                    <a:lnTo>
                      <a:pt x="1368" y="2344"/>
                    </a:lnTo>
                    <a:lnTo>
                      <a:pt x="1358" y="2337"/>
                    </a:lnTo>
                    <a:lnTo>
                      <a:pt x="1346" y="2328"/>
                    </a:lnTo>
                    <a:lnTo>
                      <a:pt x="1335" y="2321"/>
                    </a:lnTo>
                    <a:lnTo>
                      <a:pt x="1324" y="2315"/>
                    </a:lnTo>
                    <a:lnTo>
                      <a:pt x="1312" y="2312"/>
                    </a:lnTo>
                    <a:lnTo>
                      <a:pt x="1294" y="2299"/>
                    </a:lnTo>
                    <a:lnTo>
                      <a:pt x="1275" y="2287"/>
                    </a:lnTo>
                    <a:lnTo>
                      <a:pt x="1256" y="2276"/>
                    </a:lnTo>
                    <a:lnTo>
                      <a:pt x="1237" y="2266"/>
                    </a:lnTo>
                    <a:lnTo>
                      <a:pt x="1218" y="2254"/>
                    </a:lnTo>
                    <a:lnTo>
                      <a:pt x="1199" y="2244"/>
                    </a:lnTo>
                    <a:lnTo>
                      <a:pt x="1181" y="2231"/>
                    </a:lnTo>
                    <a:lnTo>
                      <a:pt x="1165" y="2216"/>
                    </a:lnTo>
                    <a:lnTo>
                      <a:pt x="1139" y="2188"/>
                    </a:lnTo>
                    <a:lnTo>
                      <a:pt x="1115" y="2163"/>
                    </a:lnTo>
                    <a:lnTo>
                      <a:pt x="1086" y="2139"/>
                    </a:lnTo>
                    <a:lnTo>
                      <a:pt x="1058" y="2119"/>
                    </a:lnTo>
                    <a:lnTo>
                      <a:pt x="1026" y="2101"/>
                    </a:lnTo>
                    <a:lnTo>
                      <a:pt x="993" y="2087"/>
                    </a:lnTo>
                    <a:lnTo>
                      <a:pt x="959" y="2077"/>
                    </a:lnTo>
                    <a:lnTo>
                      <a:pt x="923" y="2072"/>
                    </a:lnTo>
                    <a:lnTo>
                      <a:pt x="900" y="2068"/>
                    </a:lnTo>
                    <a:lnTo>
                      <a:pt x="879" y="2067"/>
                    </a:lnTo>
                    <a:lnTo>
                      <a:pt x="857" y="2066"/>
                    </a:lnTo>
                    <a:lnTo>
                      <a:pt x="837" y="2066"/>
                    </a:lnTo>
                    <a:lnTo>
                      <a:pt x="815" y="2065"/>
                    </a:lnTo>
                    <a:lnTo>
                      <a:pt x="794" y="2063"/>
                    </a:lnTo>
                    <a:lnTo>
                      <a:pt x="774" y="2059"/>
                    </a:lnTo>
                    <a:lnTo>
                      <a:pt x="755" y="2051"/>
                    </a:lnTo>
                    <a:lnTo>
                      <a:pt x="727" y="2042"/>
                    </a:lnTo>
                    <a:lnTo>
                      <a:pt x="702" y="2032"/>
                    </a:lnTo>
                    <a:lnTo>
                      <a:pt x="674" y="2020"/>
                    </a:lnTo>
                    <a:lnTo>
                      <a:pt x="648" y="2010"/>
                    </a:lnTo>
                    <a:lnTo>
                      <a:pt x="620" y="2001"/>
                    </a:lnTo>
                    <a:lnTo>
                      <a:pt x="593" y="1995"/>
                    </a:lnTo>
                    <a:lnTo>
                      <a:pt x="564" y="1992"/>
                    </a:lnTo>
                    <a:lnTo>
                      <a:pt x="534" y="1996"/>
                    </a:lnTo>
                    <a:lnTo>
                      <a:pt x="527" y="1996"/>
                    </a:lnTo>
                    <a:lnTo>
                      <a:pt x="521" y="2000"/>
                    </a:lnTo>
                    <a:lnTo>
                      <a:pt x="517" y="2004"/>
                    </a:lnTo>
                    <a:lnTo>
                      <a:pt x="513" y="2009"/>
                    </a:lnTo>
                    <a:lnTo>
                      <a:pt x="508" y="2012"/>
                    </a:lnTo>
                    <a:lnTo>
                      <a:pt x="503" y="2016"/>
                    </a:lnTo>
                    <a:lnTo>
                      <a:pt x="497" y="2017"/>
                    </a:lnTo>
                    <a:lnTo>
                      <a:pt x="491" y="2017"/>
                    </a:lnTo>
                    <a:lnTo>
                      <a:pt x="484" y="2027"/>
                    </a:lnTo>
                    <a:lnTo>
                      <a:pt x="478" y="2038"/>
                    </a:lnTo>
                    <a:lnTo>
                      <a:pt x="472" y="2047"/>
                    </a:lnTo>
                    <a:lnTo>
                      <a:pt x="467" y="2059"/>
                    </a:lnTo>
                    <a:lnTo>
                      <a:pt x="460" y="2069"/>
                    </a:lnTo>
                    <a:lnTo>
                      <a:pt x="453" y="2079"/>
                    </a:lnTo>
                    <a:lnTo>
                      <a:pt x="445" y="2088"/>
                    </a:lnTo>
                    <a:lnTo>
                      <a:pt x="437" y="2098"/>
                    </a:lnTo>
                    <a:lnTo>
                      <a:pt x="420" y="2137"/>
                    </a:lnTo>
                    <a:lnTo>
                      <a:pt x="408" y="2178"/>
                    </a:lnTo>
                    <a:lnTo>
                      <a:pt x="398" y="2219"/>
                    </a:lnTo>
                    <a:lnTo>
                      <a:pt x="390" y="2263"/>
                    </a:lnTo>
                    <a:lnTo>
                      <a:pt x="380" y="2304"/>
                    </a:lnTo>
                    <a:lnTo>
                      <a:pt x="370" y="2346"/>
                    </a:lnTo>
                    <a:lnTo>
                      <a:pt x="357" y="2387"/>
                    </a:lnTo>
                    <a:lnTo>
                      <a:pt x="341" y="2427"/>
                    </a:lnTo>
                    <a:lnTo>
                      <a:pt x="335" y="2440"/>
                    </a:lnTo>
                    <a:lnTo>
                      <a:pt x="330" y="2453"/>
                    </a:lnTo>
                    <a:lnTo>
                      <a:pt x="323" y="2466"/>
                    </a:lnTo>
                    <a:lnTo>
                      <a:pt x="316" y="2481"/>
                    </a:lnTo>
                    <a:lnTo>
                      <a:pt x="307" y="2492"/>
                    </a:lnTo>
                    <a:lnTo>
                      <a:pt x="298" y="2503"/>
                    </a:lnTo>
                    <a:lnTo>
                      <a:pt x="286" y="2510"/>
                    </a:lnTo>
                    <a:lnTo>
                      <a:pt x="273" y="2515"/>
                    </a:lnTo>
                    <a:lnTo>
                      <a:pt x="265" y="2513"/>
                    </a:lnTo>
                    <a:lnTo>
                      <a:pt x="260" y="2512"/>
                    </a:lnTo>
                    <a:lnTo>
                      <a:pt x="255" y="2510"/>
                    </a:lnTo>
                    <a:lnTo>
                      <a:pt x="252" y="2508"/>
                    </a:lnTo>
                    <a:lnTo>
                      <a:pt x="248" y="2503"/>
                    </a:lnTo>
                    <a:lnTo>
                      <a:pt x="246" y="2497"/>
                    </a:lnTo>
                    <a:lnTo>
                      <a:pt x="244" y="2491"/>
                    </a:lnTo>
                    <a:lnTo>
                      <a:pt x="243" y="2485"/>
                    </a:lnTo>
                    <a:lnTo>
                      <a:pt x="240" y="2476"/>
                    </a:lnTo>
                    <a:lnTo>
                      <a:pt x="240" y="2466"/>
                    </a:lnTo>
                    <a:lnTo>
                      <a:pt x="241" y="2457"/>
                    </a:lnTo>
                    <a:lnTo>
                      <a:pt x="244" y="2449"/>
                    </a:lnTo>
                    <a:lnTo>
                      <a:pt x="247" y="2440"/>
                    </a:lnTo>
                    <a:lnTo>
                      <a:pt x="251" y="2432"/>
                    </a:lnTo>
                    <a:lnTo>
                      <a:pt x="254" y="2423"/>
                    </a:lnTo>
                    <a:lnTo>
                      <a:pt x="258" y="2416"/>
                    </a:lnTo>
                    <a:lnTo>
                      <a:pt x="269" y="2391"/>
                    </a:lnTo>
                    <a:lnTo>
                      <a:pt x="277" y="2368"/>
                    </a:lnTo>
                    <a:lnTo>
                      <a:pt x="281" y="2342"/>
                    </a:lnTo>
                    <a:lnTo>
                      <a:pt x="286" y="2317"/>
                    </a:lnTo>
                    <a:lnTo>
                      <a:pt x="287" y="2290"/>
                    </a:lnTo>
                    <a:lnTo>
                      <a:pt x="289" y="2265"/>
                    </a:lnTo>
                    <a:lnTo>
                      <a:pt x="290" y="2238"/>
                    </a:lnTo>
                    <a:lnTo>
                      <a:pt x="294" y="2212"/>
                    </a:lnTo>
                    <a:lnTo>
                      <a:pt x="297" y="2205"/>
                    </a:lnTo>
                    <a:lnTo>
                      <a:pt x="299" y="2198"/>
                    </a:lnTo>
                    <a:lnTo>
                      <a:pt x="300" y="2189"/>
                    </a:lnTo>
                    <a:lnTo>
                      <a:pt x="301" y="2182"/>
                    </a:lnTo>
                    <a:lnTo>
                      <a:pt x="301" y="2174"/>
                    </a:lnTo>
                    <a:lnTo>
                      <a:pt x="302" y="2166"/>
                    </a:lnTo>
                    <a:lnTo>
                      <a:pt x="303" y="2157"/>
                    </a:lnTo>
                    <a:lnTo>
                      <a:pt x="306" y="2151"/>
                    </a:lnTo>
                    <a:lnTo>
                      <a:pt x="312" y="2130"/>
                    </a:lnTo>
                    <a:lnTo>
                      <a:pt x="316" y="2108"/>
                    </a:lnTo>
                    <a:lnTo>
                      <a:pt x="320" y="2085"/>
                    </a:lnTo>
                    <a:lnTo>
                      <a:pt x="321" y="2063"/>
                    </a:lnTo>
                    <a:lnTo>
                      <a:pt x="319" y="2039"/>
                    </a:lnTo>
                    <a:lnTo>
                      <a:pt x="316" y="2017"/>
                    </a:lnTo>
                    <a:lnTo>
                      <a:pt x="313" y="1995"/>
                    </a:lnTo>
                    <a:lnTo>
                      <a:pt x="310" y="1974"/>
                    </a:lnTo>
                    <a:lnTo>
                      <a:pt x="309" y="1793"/>
                    </a:lnTo>
                    <a:lnTo>
                      <a:pt x="297" y="1754"/>
                    </a:lnTo>
                    <a:lnTo>
                      <a:pt x="289" y="1716"/>
                    </a:lnTo>
                    <a:lnTo>
                      <a:pt x="281" y="1676"/>
                    </a:lnTo>
                    <a:lnTo>
                      <a:pt x="276" y="1638"/>
                    </a:lnTo>
                    <a:lnTo>
                      <a:pt x="271" y="1598"/>
                    </a:lnTo>
                    <a:lnTo>
                      <a:pt x="266" y="1560"/>
                    </a:lnTo>
                    <a:lnTo>
                      <a:pt x="259" y="1521"/>
                    </a:lnTo>
                    <a:lnTo>
                      <a:pt x="251" y="1484"/>
                    </a:lnTo>
                    <a:lnTo>
                      <a:pt x="240" y="1456"/>
                    </a:lnTo>
                    <a:lnTo>
                      <a:pt x="234" y="1429"/>
                    </a:lnTo>
                    <a:lnTo>
                      <a:pt x="227" y="1402"/>
                    </a:lnTo>
                    <a:lnTo>
                      <a:pt x="224" y="1376"/>
                    </a:lnTo>
                    <a:lnTo>
                      <a:pt x="220" y="1348"/>
                    </a:lnTo>
                    <a:lnTo>
                      <a:pt x="218" y="1320"/>
                    </a:lnTo>
                    <a:lnTo>
                      <a:pt x="217" y="1291"/>
                    </a:lnTo>
                    <a:lnTo>
                      <a:pt x="218" y="1262"/>
                    </a:lnTo>
                    <a:lnTo>
                      <a:pt x="211" y="1239"/>
                    </a:lnTo>
                    <a:lnTo>
                      <a:pt x="209" y="1216"/>
                    </a:lnTo>
                    <a:lnTo>
                      <a:pt x="208" y="1192"/>
                    </a:lnTo>
                    <a:lnTo>
                      <a:pt x="209" y="1170"/>
                    </a:lnTo>
                    <a:lnTo>
                      <a:pt x="208" y="1147"/>
                    </a:lnTo>
                    <a:lnTo>
                      <a:pt x="207" y="1124"/>
                    </a:lnTo>
                    <a:lnTo>
                      <a:pt x="202" y="1103"/>
                    </a:lnTo>
                    <a:lnTo>
                      <a:pt x="195" y="1083"/>
                    </a:lnTo>
                    <a:lnTo>
                      <a:pt x="186" y="1046"/>
                    </a:lnTo>
                    <a:lnTo>
                      <a:pt x="175" y="1010"/>
                    </a:lnTo>
                    <a:lnTo>
                      <a:pt x="164" y="974"/>
                    </a:lnTo>
                    <a:lnTo>
                      <a:pt x="153" y="940"/>
                    </a:lnTo>
                    <a:lnTo>
                      <a:pt x="140" y="904"/>
                    </a:lnTo>
                    <a:lnTo>
                      <a:pt x="129" y="868"/>
                    </a:lnTo>
                    <a:lnTo>
                      <a:pt x="119" y="832"/>
                    </a:lnTo>
                    <a:lnTo>
                      <a:pt x="110" y="797"/>
                    </a:lnTo>
                    <a:lnTo>
                      <a:pt x="101" y="777"/>
                    </a:lnTo>
                    <a:lnTo>
                      <a:pt x="92" y="758"/>
                    </a:lnTo>
                    <a:lnTo>
                      <a:pt x="84" y="738"/>
                    </a:lnTo>
                    <a:lnTo>
                      <a:pt x="78" y="719"/>
                    </a:lnTo>
                    <a:lnTo>
                      <a:pt x="70" y="698"/>
                    </a:lnTo>
                    <a:lnTo>
                      <a:pt x="64" y="678"/>
                    </a:lnTo>
                    <a:lnTo>
                      <a:pt x="58" y="658"/>
                    </a:lnTo>
                    <a:lnTo>
                      <a:pt x="53" y="638"/>
                    </a:lnTo>
                    <a:lnTo>
                      <a:pt x="44" y="620"/>
                    </a:lnTo>
                    <a:lnTo>
                      <a:pt x="38" y="602"/>
                    </a:lnTo>
                    <a:lnTo>
                      <a:pt x="34" y="583"/>
                    </a:lnTo>
                    <a:lnTo>
                      <a:pt x="32" y="564"/>
                    </a:lnTo>
                    <a:lnTo>
                      <a:pt x="29" y="545"/>
                    </a:lnTo>
                    <a:lnTo>
                      <a:pt x="27" y="525"/>
                    </a:lnTo>
                    <a:lnTo>
                      <a:pt x="23" y="506"/>
                    </a:lnTo>
                    <a:lnTo>
                      <a:pt x="18" y="489"/>
                    </a:lnTo>
                    <a:lnTo>
                      <a:pt x="14" y="442"/>
                    </a:lnTo>
                    <a:lnTo>
                      <a:pt x="11" y="396"/>
                    </a:lnTo>
                    <a:lnTo>
                      <a:pt x="6" y="351"/>
                    </a:lnTo>
                    <a:lnTo>
                      <a:pt x="3" y="307"/>
                    </a:lnTo>
                    <a:lnTo>
                      <a:pt x="0" y="262"/>
                    </a:lnTo>
                    <a:lnTo>
                      <a:pt x="0" y="218"/>
                    </a:lnTo>
                    <a:lnTo>
                      <a:pt x="3" y="173"/>
                    </a:lnTo>
                    <a:lnTo>
                      <a:pt x="11" y="128"/>
                    </a:lnTo>
                    <a:lnTo>
                      <a:pt x="12" y="110"/>
                    </a:lnTo>
                    <a:lnTo>
                      <a:pt x="11" y="91"/>
                    </a:lnTo>
                    <a:lnTo>
                      <a:pt x="7" y="72"/>
                    </a:lnTo>
                    <a:lnTo>
                      <a:pt x="5" y="54"/>
                    </a:lnTo>
                    <a:lnTo>
                      <a:pt x="5" y="36"/>
                    </a:lnTo>
                    <a:lnTo>
                      <a:pt x="11" y="21"/>
                    </a:lnTo>
                    <a:lnTo>
                      <a:pt x="22" y="9"/>
                    </a:lnTo>
                    <a:lnTo>
                      <a:pt x="44" y="0"/>
                    </a:lnTo>
                    <a:lnTo>
                      <a:pt x="53" y="6"/>
                    </a:lnTo>
                    <a:lnTo>
                      <a:pt x="63" y="15"/>
                    </a:lnTo>
                    <a:lnTo>
                      <a:pt x="69" y="24"/>
                    </a:lnTo>
                    <a:lnTo>
                      <a:pt x="76" y="37"/>
                    </a:lnTo>
                    <a:lnTo>
                      <a:pt x="81" y="47"/>
                    </a:lnTo>
                    <a:lnTo>
                      <a:pt x="87" y="59"/>
                    </a:lnTo>
                    <a:lnTo>
                      <a:pt x="91" y="71"/>
                    </a:lnTo>
                    <a:lnTo>
                      <a:pt x="97" y="83"/>
                    </a:lnTo>
                    <a:close/>
                  </a:path>
                </a:pathLst>
              </a:custGeom>
              <a:solidFill>
                <a:srgbClr val="ECC3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72" name="Freeform 72"/>
              <p:cNvSpPr>
                <a:spLocks/>
              </p:cNvSpPr>
              <p:nvPr/>
            </p:nvSpPr>
            <p:spPr bwMode="auto">
              <a:xfrm>
                <a:off x="4154" y="342"/>
                <a:ext cx="745" cy="1244"/>
              </a:xfrm>
              <a:custGeom>
                <a:avLst/>
                <a:gdLst/>
                <a:ahLst/>
                <a:cxnLst>
                  <a:cxn ang="0">
                    <a:pos x="107" y="149"/>
                  </a:cxn>
                  <a:cxn ang="0">
                    <a:pos x="130" y="236"/>
                  </a:cxn>
                  <a:cxn ang="0">
                    <a:pos x="157" y="310"/>
                  </a:cxn>
                  <a:cxn ang="0">
                    <a:pos x="193" y="436"/>
                  </a:cxn>
                  <a:cxn ang="0">
                    <a:pos x="314" y="640"/>
                  </a:cxn>
                  <a:cxn ang="0">
                    <a:pos x="448" y="558"/>
                  </a:cxn>
                  <a:cxn ang="0">
                    <a:pos x="518" y="363"/>
                  </a:cxn>
                  <a:cxn ang="0">
                    <a:pos x="446" y="142"/>
                  </a:cxn>
                  <a:cxn ang="0">
                    <a:pos x="473" y="65"/>
                  </a:cxn>
                  <a:cxn ang="0">
                    <a:pos x="524" y="98"/>
                  </a:cxn>
                  <a:cxn ang="0">
                    <a:pos x="588" y="247"/>
                  </a:cxn>
                  <a:cxn ang="0">
                    <a:pos x="694" y="409"/>
                  </a:cxn>
                  <a:cxn ang="0">
                    <a:pos x="782" y="588"/>
                  </a:cxn>
                  <a:cxn ang="0">
                    <a:pos x="861" y="732"/>
                  </a:cxn>
                  <a:cxn ang="0">
                    <a:pos x="960" y="727"/>
                  </a:cxn>
                  <a:cxn ang="0">
                    <a:pos x="1075" y="480"/>
                  </a:cxn>
                  <a:cxn ang="0">
                    <a:pos x="1158" y="290"/>
                  </a:cxn>
                  <a:cxn ang="0">
                    <a:pos x="1265" y="34"/>
                  </a:cxn>
                  <a:cxn ang="0">
                    <a:pos x="1307" y="102"/>
                  </a:cxn>
                  <a:cxn ang="0">
                    <a:pos x="1275" y="263"/>
                  </a:cxn>
                  <a:cxn ang="0">
                    <a:pos x="1234" y="304"/>
                  </a:cxn>
                  <a:cxn ang="0">
                    <a:pos x="1181" y="486"/>
                  </a:cxn>
                  <a:cxn ang="0">
                    <a:pos x="1135" y="684"/>
                  </a:cxn>
                  <a:cxn ang="0">
                    <a:pos x="1110" y="796"/>
                  </a:cxn>
                  <a:cxn ang="0">
                    <a:pos x="1055" y="986"/>
                  </a:cxn>
                  <a:cxn ang="0">
                    <a:pos x="1079" y="1065"/>
                  </a:cxn>
                  <a:cxn ang="0">
                    <a:pos x="1130" y="1201"/>
                  </a:cxn>
                  <a:cxn ang="0">
                    <a:pos x="1151" y="1377"/>
                  </a:cxn>
                  <a:cxn ang="0">
                    <a:pos x="1241" y="1533"/>
                  </a:cxn>
                  <a:cxn ang="0">
                    <a:pos x="1315" y="1675"/>
                  </a:cxn>
                  <a:cxn ang="0">
                    <a:pos x="1371" y="1888"/>
                  </a:cxn>
                  <a:cxn ang="0">
                    <a:pos x="1481" y="2256"/>
                  </a:cxn>
                  <a:cxn ang="0">
                    <a:pos x="1474" y="2321"/>
                  </a:cxn>
                  <a:cxn ang="0">
                    <a:pos x="1393" y="2332"/>
                  </a:cxn>
                  <a:cxn ang="0">
                    <a:pos x="1295" y="2272"/>
                  </a:cxn>
                  <a:cxn ang="0">
                    <a:pos x="1140" y="2163"/>
                  </a:cxn>
                  <a:cxn ang="0">
                    <a:pos x="902" y="2045"/>
                  </a:cxn>
                  <a:cxn ang="0">
                    <a:pos x="728" y="2020"/>
                  </a:cxn>
                  <a:cxn ang="0">
                    <a:pos x="527" y="1974"/>
                  </a:cxn>
                  <a:cxn ang="0">
                    <a:pos x="484" y="2004"/>
                  </a:cxn>
                  <a:cxn ang="0">
                    <a:pos x="421" y="2113"/>
                  </a:cxn>
                  <a:cxn ang="0">
                    <a:pos x="335" y="2412"/>
                  </a:cxn>
                  <a:cxn ang="0">
                    <a:pos x="265" y="2485"/>
                  </a:cxn>
                  <a:cxn ang="0">
                    <a:pos x="247" y="2446"/>
                  </a:cxn>
                  <a:cxn ang="0">
                    <a:pos x="274" y="2363"/>
                  </a:cxn>
                  <a:cxn ang="0">
                    <a:pos x="296" y="2180"/>
                  </a:cxn>
                  <a:cxn ang="0">
                    <a:pos x="312" y="2106"/>
                  </a:cxn>
                  <a:cxn ang="0">
                    <a:pos x="309" y="1773"/>
                  </a:cxn>
                  <a:cxn ang="0">
                    <a:pos x="251" y="1468"/>
                  </a:cxn>
                  <a:cxn ang="0">
                    <a:pos x="218" y="1248"/>
                  </a:cxn>
                  <a:cxn ang="0">
                    <a:pos x="195" y="1071"/>
                  </a:cxn>
                  <a:cxn ang="0">
                    <a:pos x="109" y="789"/>
                  </a:cxn>
                  <a:cxn ang="0">
                    <a:pos x="53" y="632"/>
                  </a:cxn>
                  <a:cxn ang="0">
                    <a:pos x="17" y="484"/>
                  </a:cxn>
                  <a:cxn ang="0">
                    <a:pos x="11" y="128"/>
                  </a:cxn>
                  <a:cxn ang="0">
                    <a:pos x="43" y="0"/>
                  </a:cxn>
                  <a:cxn ang="0">
                    <a:pos x="97" y="83"/>
                  </a:cxn>
                </a:cxnLst>
                <a:rect l="0" t="0" r="r" b="b"/>
                <a:pathLst>
                  <a:path w="1491" h="2488">
                    <a:moveTo>
                      <a:pt x="97" y="83"/>
                    </a:moveTo>
                    <a:lnTo>
                      <a:pt x="96" y="92"/>
                    </a:lnTo>
                    <a:lnTo>
                      <a:pt x="96" y="102"/>
                    </a:lnTo>
                    <a:lnTo>
                      <a:pt x="96" y="112"/>
                    </a:lnTo>
                    <a:lnTo>
                      <a:pt x="98" y="123"/>
                    </a:lnTo>
                    <a:lnTo>
                      <a:pt x="100" y="131"/>
                    </a:lnTo>
                    <a:lnTo>
                      <a:pt x="103" y="140"/>
                    </a:lnTo>
                    <a:lnTo>
                      <a:pt x="107" y="149"/>
                    </a:lnTo>
                    <a:lnTo>
                      <a:pt x="114" y="159"/>
                    </a:lnTo>
                    <a:lnTo>
                      <a:pt x="110" y="169"/>
                    </a:lnTo>
                    <a:lnTo>
                      <a:pt x="112" y="180"/>
                    </a:lnTo>
                    <a:lnTo>
                      <a:pt x="114" y="192"/>
                    </a:lnTo>
                    <a:lnTo>
                      <a:pt x="119" y="203"/>
                    </a:lnTo>
                    <a:lnTo>
                      <a:pt x="123" y="213"/>
                    </a:lnTo>
                    <a:lnTo>
                      <a:pt x="128" y="225"/>
                    </a:lnTo>
                    <a:lnTo>
                      <a:pt x="130" y="236"/>
                    </a:lnTo>
                    <a:lnTo>
                      <a:pt x="131" y="249"/>
                    </a:lnTo>
                    <a:lnTo>
                      <a:pt x="137" y="256"/>
                    </a:lnTo>
                    <a:lnTo>
                      <a:pt x="143" y="264"/>
                    </a:lnTo>
                    <a:lnTo>
                      <a:pt x="147" y="273"/>
                    </a:lnTo>
                    <a:lnTo>
                      <a:pt x="151" y="282"/>
                    </a:lnTo>
                    <a:lnTo>
                      <a:pt x="152" y="292"/>
                    </a:lnTo>
                    <a:lnTo>
                      <a:pt x="155" y="301"/>
                    </a:lnTo>
                    <a:lnTo>
                      <a:pt x="157" y="310"/>
                    </a:lnTo>
                    <a:lnTo>
                      <a:pt x="161" y="320"/>
                    </a:lnTo>
                    <a:lnTo>
                      <a:pt x="165" y="336"/>
                    </a:lnTo>
                    <a:lnTo>
                      <a:pt x="170" y="352"/>
                    </a:lnTo>
                    <a:lnTo>
                      <a:pt x="174" y="369"/>
                    </a:lnTo>
                    <a:lnTo>
                      <a:pt x="180" y="386"/>
                    </a:lnTo>
                    <a:lnTo>
                      <a:pt x="184" y="403"/>
                    </a:lnTo>
                    <a:lnTo>
                      <a:pt x="188" y="419"/>
                    </a:lnTo>
                    <a:lnTo>
                      <a:pt x="193" y="436"/>
                    </a:lnTo>
                    <a:lnTo>
                      <a:pt x="199" y="453"/>
                    </a:lnTo>
                    <a:lnTo>
                      <a:pt x="208" y="482"/>
                    </a:lnTo>
                    <a:lnTo>
                      <a:pt x="219" y="514"/>
                    </a:lnTo>
                    <a:lnTo>
                      <a:pt x="230" y="544"/>
                    </a:lnTo>
                    <a:lnTo>
                      <a:pt x="245" y="575"/>
                    </a:lnTo>
                    <a:lnTo>
                      <a:pt x="263" y="601"/>
                    </a:lnTo>
                    <a:lnTo>
                      <a:pt x="287" y="623"/>
                    </a:lnTo>
                    <a:lnTo>
                      <a:pt x="314" y="640"/>
                    </a:lnTo>
                    <a:lnTo>
                      <a:pt x="350" y="649"/>
                    </a:lnTo>
                    <a:lnTo>
                      <a:pt x="367" y="640"/>
                    </a:lnTo>
                    <a:lnTo>
                      <a:pt x="383" y="629"/>
                    </a:lnTo>
                    <a:lnTo>
                      <a:pt x="398" y="617"/>
                    </a:lnTo>
                    <a:lnTo>
                      <a:pt x="412" y="605"/>
                    </a:lnTo>
                    <a:lnTo>
                      <a:pt x="425" y="589"/>
                    </a:lnTo>
                    <a:lnTo>
                      <a:pt x="437" y="575"/>
                    </a:lnTo>
                    <a:lnTo>
                      <a:pt x="448" y="558"/>
                    </a:lnTo>
                    <a:lnTo>
                      <a:pt x="460" y="543"/>
                    </a:lnTo>
                    <a:lnTo>
                      <a:pt x="472" y="518"/>
                    </a:lnTo>
                    <a:lnTo>
                      <a:pt x="485" y="495"/>
                    </a:lnTo>
                    <a:lnTo>
                      <a:pt x="498" y="468"/>
                    </a:lnTo>
                    <a:lnTo>
                      <a:pt x="508" y="442"/>
                    </a:lnTo>
                    <a:lnTo>
                      <a:pt x="515" y="415"/>
                    </a:lnTo>
                    <a:lnTo>
                      <a:pt x="519" y="388"/>
                    </a:lnTo>
                    <a:lnTo>
                      <a:pt x="518" y="363"/>
                    </a:lnTo>
                    <a:lnTo>
                      <a:pt x="512" y="339"/>
                    </a:lnTo>
                    <a:lnTo>
                      <a:pt x="501" y="311"/>
                    </a:lnTo>
                    <a:lnTo>
                      <a:pt x="491" y="283"/>
                    </a:lnTo>
                    <a:lnTo>
                      <a:pt x="478" y="257"/>
                    </a:lnTo>
                    <a:lnTo>
                      <a:pt x="468" y="230"/>
                    </a:lnTo>
                    <a:lnTo>
                      <a:pt x="458" y="201"/>
                    </a:lnTo>
                    <a:lnTo>
                      <a:pt x="450" y="172"/>
                    </a:lnTo>
                    <a:lnTo>
                      <a:pt x="446" y="142"/>
                    </a:lnTo>
                    <a:lnTo>
                      <a:pt x="446" y="111"/>
                    </a:lnTo>
                    <a:lnTo>
                      <a:pt x="445" y="104"/>
                    </a:lnTo>
                    <a:lnTo>
                      <a:pt x="447" y="98"/>
                    </a:lnTo>
                    <a:lnTo>
                      <a:pt x="449" y="93"/>
                    </a:lnTo>
                    <a:lnTo>
                      <a:pt x="452" y="88"/>
                    </a:lnTo>
                    <a:lnTo>
                      <a:pt x="460" y="76"/>
                    </a:lnTo>
                    <a:lnTo>
                      <a:pt x="468" y="67"/>
                    </a:lnTo>
                    <a:lnTo>
                      <a:pt x="473" y="65"/>
                    </a:lnTo>
                    <a:lnTo>
                      <a:pt x="479" y="66"/>
                    </a:lnTo>
                    <a:lnTo>
                      <a:pt x="485" y="66"/>
                    </a:lnTo>
                    <a:lnTo>
                      <a:pt x="492" y="68"/>
                    </a:lnTo>
                    <a:lnTo>
                      <a:pt x="497" y="70"/>
                    </a:lnTo>
                    <a:lnTo>
                      <a:pt x="503" y="73"/>
                    </a:lnTo>
                    <a:lnTo>
                      <a:pt x="508" y="76"/>
                    </a:lnTo>
                    <a:lnTo>
                      <a:pt x="514" y="79"/>
                    </a:lnTo>
                    <a:lnTo>
                      <a:pt x="524" y="98"/>
                    </a:lnTo>
                    <a:lnTo>
                      <a:pt x="532" y="118"/>
                    </a:lnTo>
                    <a:lnTo>
                      <a:pt x="539" y="135"/>
                    </a:lnTo>
                    <a:lnTo>
                      <a:pt x="546" y="154"/>
                    </a:lnTo>
                    <a:lnTo>
                      <a:pt x="552" y="170"/>
                    </a:lnTo>
                    <a:lnTo>
                      <a:pt x="559" y="189"/>
                    </a:lnTo>
                    <a:lnTo>
                      <a:pt x="566" y="207"/>
                    </a:lnTo>
                    <a:lnTo>
                      <a:pt x="575" y="229"/>
                    </a:lnTo>
                    <a:lnTo>
                      <a:pt x="588" y="247"/>
                    </a:lnTo>
                    <a:lnTo>
                      <a:pt x="602" y="268"/>
                    </a:lnTo>
                    <a:lnTo>
                      <a:pt x="615" y="289"/>
                    </a:lnTo>
                    <a:lnTo>
                      <a:pt x="629" y="309"/>
                    </a:lnTo>
                    <a:lnTo>
                      <a:pt x="641" y="329"/>
                    </a:lnTo>
                    <a:lnTo>
                      <a:pt x="655" y="348"/>
                    </a:lnTo>
                    <a:lnTo>
                      <a:pt x="670" y="368"/>
                    </a:lnTo>
                    <a:lnTo>
                      <a:pt x="686" y="387"/>
                    </a:lnTo>
                    <a:lnTo>
                      <a:pt x="694" y="409"/>
                    </a:lnTo>
                    <a:lnTo>
                      <a:pt x="707" y="432"/>
                    </a:lnTo>
                    <a:lnTo>
                      <a:pt x="719" y="453"/>
                    </a:lnTo>
                    <a:lnTo>
                      <a:pt x="734" y="476"/>
                    </a:lnTo>
                    <a:lnTo>
                      <a:pt x="746" y="498"/>
                    </a:lnTo>
                    <a:lnTo>
                      <a:pt x="758" y="520"/>
                    </a:lnTo>
                    <a:lnTo>
                      <a:pt x="768" y="543"/>
                    </a:lnTo>
                    <a:lnTo>
                      <a:pt x="776" y="569"/>
                    </a:lnTo>
                    <a:lnTo>
                      <a:pt x="782" y="588"/>
                    </a:lnTo>
                    <a:lnTo>
                      <a:pt x="791" y="609"/>
                    </a:lnTo>
                    <a:lnTo>
                      <a:pt x="800" y="629"/>
                    </a:lnTo>
                    <a:lnTo>
                      <a:pt x="810" y="650"/>
                    </a:lnTo>
                    <a:lnTo>
                      <a:pt x="819" y="670"/>
                    </a:lnTo>
                    <a:lnTo>
                      <a:pt x="829" y="689"/>
                    </a:lnTo>
                    <a:lnTo>
                      <a:pt x="841" y="709"/>
                    </a:lnTo>
                    <a:lnTo>
                      <a:pt x="853" y="729"/>
                    </a:lnTo>
                    <a:lnTo>
                      <a:pt x="861" y="732"/>
                    </a:lnTo>
                    <a:lnTo>
                      <a:pt x="871" y="738"/>
                    </a:lnTo>
                    <a:lnTo>
                      <a:pt x="880" y="742"/>
                    </a:lnTo>
                    <a:lnTo>
                      <a:pt x="890" y="747"/>
                    </a:lnTo>
                    <a:lnTo>
                      <a:pt x="899" y="749"/>
                    </a:lnTo>
                    <a:lnTo>
                      <a:pt x="910" y="752"/>
                    </a:lnTo>
                    <a:lnTo>
                      <a:pt x="921" y="752"/>
                    </a:lnTo>
                    <a:lnTo>
                      <a:pt x="933" y="751"/>
                    </a:lnTo>
                    <a:lnTo>
                      <a:pt x="960" y="727"/>
                    </a:lnTo>
                    <a:lnTo>
                      <a:pt x="981" y="700"/>
                    </a:lnTo>
                    <a:lnTo>
                      <a:pt x="996" y="667"/>
                    </a:lnTo>
                    <a:lnTo>
                      <a:pt x="1009" y="633"/>
                    </a:lnTo>
                    <a:lnTo>
                      <a:pt x="1019" y="597"/>
                    </a:lnTo>
                    <a:lnTo>
                      <a:pt x="1030" y="563"/>
                    </a:lnTo>
                    <a:lnTo>
                      <a:pt x="1045" y="531"/>
                    </a:lnTo>
                    <a:lnTo>
                      <a:pt x="1065" y="504"/>
                    </a:lnTo>
                    <a:lnTo>
                      <a:pt x="1075" y="480"/>
                    </a:lnTo>
                    <a:lnTo>
                      <a:pt x="1085" y="458"/>
                    </a:lnTo>
                    <a:lnTo>
                      <a:pt x="1095" y="437"/>
                    </a:lnTo>
                    <a:lnTo>
                      <a:pt x="1106" y="415"/>
                    </a:lnTo>
                    <a:lnTo>
                      <a:pt x="1116" y="393"/>
                    </a:lnTo>
                    <a:lnTo>
                      <a:pt x="1126" y="371"/>
                    </a:lnTo>
                    <a:lnTo>
                      <a:pt x="1134" y="347"/>
                    </a:lnTo>
                    <a:lnTo>
                      <a:pt x="1142" y="324"/>
                    </a:lnTo>
                    <a:lnTo>
                      <a:pt x="1158" y="290"/>
                    </a:lnTo>
                    <a:lnTo>
                      <a:pt x="1172" y="254"/>
                    </a:lnTo>
                    <a:lnTo>
                      <a:pt x="1185" y="216"/>
                    </a:lnTo>
                    <a:lnTo>
                      <a:pt x="1197" y="178"/>
                    </a:lnTo>
                    <a:lnTo>
                      <a:pt x="1208" y="139"/>
                    </a:lnTo>
                    <a:lnTo>
                      <a:pt x="1222" y="102"/>
                    </a:lnTo>
                    <a:lnTo>
                      <a:pt x="1238" y="66"/>
                    </a:lnTo>
                    <a:lnTo>
                      <a:pt x="1259" y="34"/>
                    </a:lnTo>
                    <a:lnTo>
                      <a:pt x="1265" y="34"/>
                    </a:lnTo>
                    <a:lnTo>
                      <a:pt x="1271" y="37"/>
                    </a:lnTo>
                    <a:lnTo>
                      <a:pt x="1276" y="42"/>
                    </a:lnTo>
                    <a:lnTo>
                      <a:pt x="1282" y="52"/>
                    </a:lnTo>
                    <a:lnTo>
                      <a:pt x="1286" y="59"/>
                    </a:lnTo>
                    <a:lnTo>
                      <a:pt x="1291" y="67"/>
                    </a:lnTo>
                    <a:lnTo>
                      <a:pt x="1297" y="74"/>
                    </a:lnTo>
                    <a:lnTo>
                      <a:pt x="1304" y="82"/>
                    </a:lnTo>
                    <a:lnTo>
                      <a:pt x="1307" y="102"/>
                    </a:lnTo>
                    <a:lnTo>
                      <a:pt x="1308" y="125"/>
                    </a:lnTo>
                    <a:lnTo>
                      <a:pt x="1306" y="147"/>
                    </a:lnTo>
                    <a:lnTo>
                      <a:pt x="1304" y="171"/>
                    </a:lnTo>
                    <a:lnTo>
                      <a:pt x="1299" y="193"/>
                    </a:lnTo>
                    <a:lnTo>
                      <a:pt x="1293" y="215"/>
                    </a:lnTo>
                    <a:lnTo>
                      <a:pt x="1285" y="236"/>
                    </a:lnTo>
                    <a:lnTo>
                      <a:pt x="1276" y="257"/>
                    </a:lnTo>
                    <a:lnTo>
                      <a:pt x="1275" y="263"/>
                    </a:lnTo>
                    <a:lnTo>
                      <a:pt x="1272" y="269"/>
                    </a:lnTo>
                    <a:lnTo>
                      <a:pt x="1266" y="273"/>
                    </a:lnTo>
                    <a:lnTo>
                      <a:pt x="1260" y="278"/>
                    </a:lnTo>
                    <a:lnTo>
                      <a:pt x="1252" y="282"/>
                    </a:lnTo>
                    <a:lnTo>
                      <a:pt x="1247" y="288"/>
                    </a:lnTo>
                    <a:lnTo>
                      <a:pt x="1242" y="293"/>
                    </a:lnTo>
                    <a:lnTo>
                      <a:pt x="1242" y="301"/>
                    </a:lnTo>
                    <a:lnTo>
                      <a:pt x="1234" y="304"/>
                    </a:lnTo>
                    <a:lnTo>
                      <a:pt x="1233" y="311"/>
                    </a:lnTo>
                    <a:lnTo>
                      <a:pt x="1232" y="318"/>
                    </a:lnTo>
                    <a:lnTo>
                      <a:pt x="1231" y="327"/>
                    </a:lnTo>
                    <a:lnTo>
                      <a:pt x="1214" y="355"/>
                    </a:lnTo>
                    <a:lnTo>
                      <a:pt x="1202" y="387"/>
                    </a:lnTo>
                    <a:lnTo>
                      <a:pt x="1194" y="419"/>
                    </a:lnTo>
                    <a:lnTo>
                      <a:pt x="1188" y="453"/>
                    </a:lnTo>
                    <a:lnTo>
                      <a:pt x="1181" y="486"/>
                    </a:lnTo>
                    <a:lnTo>
                      <a:pt x="1174" y="520"/>
                    </a:lnTo>
                    <a:lnTo>
                      <a:pt x="1165" y="552"/>
                    </a:lnTo>
                    <a:lnTo>
                      <a:pt x="1153" y="584"/>
                    </a:lnTo>
                    <a:lnTo>
                      <a:pt x="1145" y="602"/>
                    </a:lnTo>
                    <a:lnTo>
                      <a:pt x="1140" y="622"/>
                    </a:lnTo>
                    <a:lnTo>
                      <a:pt x="1137" y="642"/>
                    </a:lnTo>
                    <a:lnTo>
                      <a:pt x="1137" y="663"/>
                    </a:lnTo>
                    <a:lnTo>
                      <a:pt x="1135" y="684"/>
                    </a:lnTo>
                    <a:lnTo>
                      <a:pt x="1134" y="705"/>
                    </a:lnTo>
                    <a:lnTo>
                      <a:pt x="1130" y="723"/>
                    </a:lnTo>
                    <a:lnTo>
                      <a:pt x="1123" y="743"/>
                    </a:lnTo>
                    <a:lnTo>
                      <a:pt x="1115" y="747"/>
                    </a:lnTo>
                    <a:lnTo>
                      <a:pt x="1111" y="754"/>
                    </a:lnTo>
                    <a:lnTo>
                      <a:pt x="1111" y="761"/>
                    </a:lnTo>
                    <a:lnTo>
                      <a:pt x="1116" y="770"/>
                    </a:lnTo>
                    <a:lnTo>
                      <a:pt x="1110" y="796"/>
                    </a:lnTo>
                    <a:lnTo>
                      <a:pt x="1100" y="822"/>
                    </a:lnTo>
                    <a:lnTo>
                      <a:pt x="1088" y="847"/>
                    </a:lnTo>
                    <a:lnTo>
                      <a:pt x="1076" y="872"/>
                    </a:lnTo>
                    <a:lnTo>
                      <a:pt x="1063" y="896"/>
                    </a:lnTo>
                    <a:lnTo>
                      <a:pt x="1055" y="921"/>
                    </a:lnTo>
                    <a:lnTo>
                      <a:pt x="1051" y="948"/>
                    </a:lnTo>
                    <a:lnTo>
                      <a:pt x="1055" y="978"/>
                    </a:lnTo>
                    <a:lnTo>
                      <a:pt x="1055" y="986"/>
                    </a:lnTo>
                    <a:lnTo>
                      <a:pt x="1057" y="995"/>
                    </a:lnTo>
                    <a:lnTo>
                      <a:pt x="1059" y="1004"/>
                    </a:lnTo>
                    <a:lnTo>
                      <a:pt x="1062" y="1014"/>
                    </a:lnTo>
                    <a:lnTo>
                      <a:pt x="1065" y="1021"/>
                    </a:lnTo>
                    <a:lnTo>
                      <a:pt x="1070" y="1030"/>
                    </a:lnTo>
                    <a:lnTo>
                      <a:pt x="1075" y="1037"/>
                    </a:lnTo>
                    <a:lnTo>
                      <a:pt x="1080" y="1047"/>
                    </a:lnTo>
                    <a:lnTo>
                      <a:pt x="1079" y="1065"/>
                    </a:lnTo>
                    <a:lnTo>
                      <a:pt x="1084" y="1083"/>
                    </a:lnTo>
                    <a:lnTo>
                      <a:pt x="1090" y="1098"/>
                    </a:lnTo>
                    <a:lnTo>
                      <a:pt x="1099" y="1115"/>
                    </a:lnTo>
                    <a:lnTo>
                      <a:pt x="1106" y="1130"/>
                    </a:lnTo>
                    <a:lnTo>
                      <a:pt x="1114" y="1145"/>
                    </a:lnTo>
                    <a:lnTo>
                      <a:pt x="1118" y="1163"/>
                    </a:lnTo>
                    <a:lnTo>
                      <a:pt x="1120" y="1184"/>
                    </a:lnTo>
                    <a:lnTo>
                      <a:pt x="1130" y="1201"/>
                    </a:lnTo>
                    <a:lnTo>
                      <a:pt x="1137" y="1223"/>
                    </a:lnTo>
                    <a:lnTo>
                      <a:pt x="1138" y="1244"/>
                    </a:lnTo>
                    <a:lnTo>
                      <a:pt x="1139" y="1267"/>
                    </a:lnTo>
                    <a:lnTo>
                      <a:pt x="1137" y="1289"/>
                    </a:lnTo>
                    <a:lnTo>
                      <a:pt x="1137" y="1311"/>
                    </a:lnTo>
                    <a:lnTo>
                      <a:pt x="1138" y="1333"/>
                    </a:lnTo>
                    <a:lnTo>
                      <a:pt x="1146" y="1356"/>
                    </a:lnTo>
                    <a:lnTo>
                      <a:pt x="1151" y="1377"/>
                    </a:lnTo>
                    <a:lnTo>
                      <a:pt x="1160" y="1398"/>
                    </a:lnTo>
                    <a:lnTo>
                      <a:pt x="1171" y="1417"/>
                    </a:lnTo>
                    <a:lnTo>
                      <a:pt x="1186" y="1437"/>
                    </a:lnTo>
                    <a:lnTo>
                      <a:pt x="1198" y="1456"/>
                    </a:lnTo>
                    <a:lnTo>
                      <a:pt x="1213" y="1475"/>
                    </a:lnTo>
                    <a:lnTo>
                      <a:pt x="1224" y="1495"/>
                    </a:lnTo>
                    <a:lnTo>
                      <a:pt x="1235" y="1516"/>
                    </a:lnTo>
                    <a:lnTo>
                      <a:pt x="1241" y="1533"/>
                    </a:lnTo>
                    <a:lnTo>
                      <a:pt x="1251" y="1550"/>
                    </a:lnTo>
                    <a:lnTo>
                      <a:pt x="1260" y="1568"/>
                    </a:lnTo>
                    <a:lnTo>
                      <a:pt x="1271" y="1585"/>
                    </a:lnTo>
                    <a:lnTo>
                      <a:pt x="1281" y="1602"/>
                    </a:lnTo>
                    <a:lnTo>
                      <a:pt x="1290" y="1619"/>
                    </a:lnTo>
                    <a:lnTo>
                      <a:pt x="1297" y="1637"/>
                    </a:lnTo>
                    <a:lnTo>
                      <a:pt x="1303" y="1655"/>
                    </a:lnTo>
                    <a:lnTo>
                      <a:pt x="1315" y="1675"/>
                    </a:lnTo>
                    <a:lnTo>
                      <a:pt x="1324" y="1698"/>
                    </a:lnTo>
                    <a:lnTo>
                      <a:pt x="1330" y="1720"/>
                    </a:lnTo>
                    <a:lnTo>
                      <a:pt x="1335" y="1745"/>
                    </a:lnTo>
                    <a:lnTo>
                      <a:pt x="1339" y="1768"/>
                    </a:lnTo>
                    <a:lnTo>
                      <a:pt x="1345" y="1791"/>
                    </a:lnTo>
                    <a:lnTo>
                      <a:pt x="1354" y="1814"/>
                    </a:lnTo>
                    <a:lnTo>
                      <a:pt x="1366" y="1836"/>
                    </a:lnTo>
                    <a:lnTo>
                      <a:pt x="1371" y="1888"/>
                    </a:lnTo>
                    <a:lnTo>
                      <a:pt x="1386" y="1940"/>
                    </a:lnTo>
                    <a:lnTo>
                      <a:pt x="1405" y="1989"/>
                    </a:lnTo>
                    <a:lnTo>
                      <a:pt x="1429" y="2040"/>
                    </a:lnTo>
                    <a:lnTo>
                      <a:pt x="1449" y="2089"/>
                    </a:lnTo>
                    <a:lnTo>
                      <a:pt x="1468" y="2139"/>
                    </a:lnTo>
                    <a:lnTo>
                      <a:pt x="1480" y="2192"/>
                    </a:lnTo>
                    <a:lnTo>
                      <a:pt x="1483" y="2248"/>
                    </a:lnTo>
                    <a:lnTo>
                      <a:pt x="1481" y="2256"/>
                    </a:lnTo>
                    <a:lnTo>
                      <a:pt x="1483" y="2265"/>
                    </a:lnTo>
                    <a:lnTo>
                      <a:pt x="1486" y="2273"/>
                    </a:lnTo>
                    <a:lnTo>
                      <a:pt x="1489" y="2283"/>
                    </a:lnTo>
                    <a:lnTo>
                      <a:pt x="1490" y="2291"/>
                    </a:lnTo>
                    <a:lnTo>
                      <a:pt x="1491" y="2300"/>
                    </a:lnTo>
                    <a:lnTo>
                      <a:pt x="1489" y="2308"/>
                    </a:lnTo>
                    <a:lnTo>
                      <a:pt x="1484" y="2317"/>
                    </a:lnTo>
                    <a:lnTo>
                      <a:pt x="1474" y="2321"/>
                    </a:lnTo>
                    <a:lnTo>
                      <a:pt x="1465" y="2325"/>
                    </a:lnTo>
                    <a:lnTo>
                      <a:pt x="1456" y="2328"/>
                    </a:lnTo>
                    <a:lnTo>
                      <a:pt x="1446" y="2332"/>
                    </a:lnTo>
                    <a:lnTo>
                      <a:pt x="1436" y="2334"/>
                    </a:lnTo>
                    <a:lnTo>
                      <a:pt x="1426" y="2336"/>
                    </a:lnTo>
                    <a:lnTo>
                      <a:pt x="1415" y="2337"/>
                    </a:lnTo>
                    <a:lnTo>
                      <a:pt x="1405" y="2338"/>
                    </a:lnTo>
                    <a:lnTo>
                      <a:pt x="1393" y="2332"/>
                    </a:lnTo>
                    <a:lnTo>
                      <a:pt x="1381" y="2326"/>
                    </a:lnTo>
                    <a:lnTo>
                      <a:pt x="1370" y="2318"/>
                    </a:lnTo>
                    <a:lnTo>
                      <a:pt x="1360" y="2310"/>
                    </a:lnTo>
                    <a:lnTo>
                      <a:pt x="1349" y="2301"/>
                    </a:lnTo>
                    <a:lnTo>
                      <a:pt x="1337" y="2295"/>
                    </a:lnTo>
                    <a:lnTo>
                      <a:pt x="1325" y="2289"/>
                    </a:lnTo>
                    <a:lnTo>
                      <a:pt x="1314" y="2286"/>
                    </a:lnTo>
                    <a:lnTo>
                      <a:pt x="1295" y="2272"/>
                    </a:lnTo>
                    <a:lnTo>
                      <a:pt x="1276" y="2261"/>
                    </a:lnTo>
                    <a:lnTo>
                      <a:pt x="1257" y="2251"/>
                    </a:lnTo>
                    <a:lnTo>
                      <a:pt x="1238" y="2240"/>
                    </a:lnTo>
                    <a:lnTo>
                      <a:pt x="1219" y="2229"/>
                    </a:lnTo>
                    <a:lnTo>
                      <a:pt x="1200" y="2219"/>
                    </a:lnTo>
                    <a:lnTo>
                      <a:pt x="1182" y="2205"/>
                    </a:lnTo>
                    <a:lnTo>
                      <a:pt x="1166" y="2191"/>
                    </a:lnTo>
                    <a:lnTo>
                      <a:pt x="1140" y="2163"/>
                    </a:lnTo>
                    <a:lnTo>
                      <a:pt x="1115" y="2139"/>
                    </a:lnTo>
                    <a:lnTo>
                      <a:pt x="1087" y="2116"/>
                    </a:lnTo>
                    <a:lnTo>
                      <a:pt x="1058" y="2096"/>
                    </a:lnTo>
                    <a:lnTo>
                      <a:pt x="1026" y="2078"/>
                    </a:lnTo>
                    <a:lnTo>
                      <a:pt x="994" y="2064"/>
                    </a:lnTo>
                    <a:lnTo>
                      <a:pt x="959" y="2054"/>
                    </a:lnTo>
                    <a:lnTo>
                      <a:pt x="924" y="2049"/>
                    </a:lnTo>
                    <a:lnTo>
                      <a:pt x="902" y="2045"/>
                    </a:lnTo>
                    <a:lnTo>
                      <a:pt x="880" y="2044"/>
                    </a:lnTo>
                    <a:lnTo>
                      <a:pt x="858" y="2043"/>
                    </a:lnTo>
                    <a:lnTo>
                      <a:pt x="838" y="2044"/>
                    </a:lnTo>
                    <a:lnTo>
                      <a:pt x="816" y="2042"/>
                    </a:lnTo>
                    <a:lnTo>
                      <a:pt x="795" y="2040"/>
                    </a:lnTo>
                    <a:lnTo>
                      <a:pt x="775" y="2035"/>
                    </a:lnTo>
                    <a:lnTo>
                      <a:pt x="756" y="2029"/>
                    </a:lnTo>
                    <a:lnTo>
                      <a:pt x="728" y="2020"/>
                    </a:lnTo>
                    <a:lnTo>
                      <a:pt x="702" y="2010"/>
                    </a:lnTo>
                    <a:lnTo>
                      <a:pt x="674" y="1998"/>
                    </a:lnTo>
                    <a:lnTo>
                      <a:pt x="648" y="1988"/>
                    </a:lnTo>
                    <a:lnTo>
                      <a:pt x="620" y="1979"/>
                    </a:lnTo>
                    <a:lnTo>
                      <a:pt x="593" y="1973"/>
                    </a:lnTo>
                    <a:lnTo>
                      <a:pt x="564" y="1969"/>
                    </a:lnTo>
                    <a:lnTo>
                      <a:pt x="534" y="1974"/>
                    </a:lnTo>
                    <a:lnTo>
                      <a:pt x="527" y="1974"/>
                    </a:lnTo>
                    <a:lnTo>
                      <a:pt x="521" y="1978"/>
                    </a:lnTo>
                    <a:lnTo>
                      <a:pt x="517" y="1982"/>
                    </a:lnTo>
                    <a:lnTo>
                      <a:pt x="513" y="1987"/>
                    </a:lnTo>
                    <a:lnTo>
                      <a:pt x="508" y="1990"/>
                    </a:lnTo>
                    <a:lnTo>
                      <a:pt x="503" y="1994"/>
                    </a:lnTo>
                    <a:lnTo>
                      <a:pt x="497" y="1995"/>
                    </a:lnTo>
                    <a:lnTo>
                      <a:pt x="491" y="1995"/>
                    </a:lnTo>
                    <a:lnTo>
                      <a:pt x="484" y="2004"/>
                    </a:lnTo>
                    <a:lnTo>
                      <a:pt x="478" y="2015"/>
                    </a:lnTo>
                    <a:lnTo>
                      <a:pt x="472" y="2025"/>
                    </a:lnTo>
                    <a:lnTo>
                      <a:pt x="467" y="2036"/>
                    </a:lnTo>
                    <a:lnTo>
                      <a:pt x="460" y="2046"/>
                    </a:lnTo>
                    <a:lnTo>
                      <a:pt x="453" y="2056"/>
                    </a:lnTo>
                    <a:lnTo>
                      <a:pt x="445" y="2065"/>
                    </a:lnTo>
                    <a:lnTo>
                      <a:pt x="437" y="2075"/>
                    </a:lnTo>
                    <a:lnTo>
                      <a:pt x="421" y="2113"/>
                    </a:lnTo>
                    <a:lnTo>
                      <a:pt x="408" y="2154"/>
                    </a:lnTo>
                    <a:lnTo>
                      <a:pt x="398" y="2195"/>
                    </a:lnTo>
                    <a:lnTo>
                      <a:pt x="390" y="2237"/>
                    </a:lnTo>
                    <a:lnTo>
                      <a:pt x="380" y="2278"/>
                    </a:lnTo>
                    <a:lnTo>
                      <a:pt x="370" y="2321"/>
                    </a:lnTo>
                    <a:lnTo>
                      <a:pt x="357" y="2361"/>
                    </a:lnTo>
                    <a:lnTo>
                      <a:pt x="341" y="2401"/>
                    </a:lnTo>
                    <a:lnTo>
                      <a:pt x="335" y="2412"/>
                    </a:lnTo>
                    <a:lnTo>
                      <a:pt x="330" y="2426"/>
                    </a:lnTo>
                    <a:lnTo>
                      <a:pt x="323" y="2439"/>
                    </a:lnTo>
                    <a:lnTo>
                      <a:pt x="316" y="2454"/>
                    </a:lnTo>
                    <a:lnTo>
                      <a:pt x="307" y="2465"/>
                    </a:lnTo>
                    <a:lnTo>
                      <a:pt x="298" y="2475"/>
                    </a:lnTo>
                    <a:lnTo>
                      <a:pt x="286" y="2482"/>
                    </a:lnTo>
                    <a:lnTo>
                      <a:pt x="273" y="2488"/>
                    </a:lnTo>
                    <a:lnTo>
                      <a:pt x="265" y="2485"/>
                    </a:lnTo>
                    <a:lnTo>
                      <a:pt x="261" y="2484"/>
                    </a:lnTo>
                    <a:lnTo>
                      <a:pt x="257" y="2481"/>
                    </a:lnTo>
                    <a:lnTo>
                      <a:pt x="255" y="2478"/>
                    </a:lnTo>
                    <a:lnTo>
                      <a:pt x="253" y="2473"/>
                    </a:lnTo>
                    <a:lnTo>
                      <a:pt x="253" y="2468"/>
                    </a:lnTo>
                    <a:lnTo>
                      <a:pt x="252" y="2462"/>
                    </a:lnTo>
                    <a:lnTo>
                      <a:pt x="251" y="2456"/>
                    </a:lnTo>
                    <a:lnTo>
                      <a:pt x="247" y="2446"/>
                    </a:lnTo>
                    <a:lnTo>
                      <a:pt x="247" y="2437"/>
                    </a:lnTo>
                    <a:lnTo>
                      <a:pt x="247" y="2428"/>
                    </a:lnTo>
                    <a:lnTo>
                      <a:pt x="251" y="2420"/>
                    </a:lnTo>
                    <a:lnTo>
                      <a:pt x="254" y="2410"/>
                    </a:lnTo>
                    <a:lnTo>
                      <a:pt x="257" y="2403"/>
                    </a:lnTo>
                    <a:lnTo>
                      <a:pt x="260" y="2394"/>
                    </a:lnTo>
                    <a:lnTo>
                      <a:pt x="264" y="2387"/>
                    </a:lnTo>
                    <a:lnTo>
                      <a:pt x="274" y="2363"/>
                    </a:lnTo>
                    <a:lnTo>
                      <a:pt x="283" y="2339"/>
                    </a:lnTo>
                    <a:lnTo>
                      <a:pt x="287" y="2315"/>
                    </a:lnTo>
                    <a:lnTo>
                      <a:pt x="289" y="2291"/>
                    </a:lnTo>
                    <a:lnTo>
                      <a:pt x="289" y="2265"/>
                    </a:lnTo>
                    <a:lnTo>
                      <a:pt x="289" y="2239"/>
                    </a:lnTo>
                    <a:lnTo>
                      <a:pt x="289" y="2213"/>
                    </a:lnTo>
                    <a:lnTo>
                      <a:pt x="293" y="2187"/>
                    </a:lnTo>
                    <a:lnTo>
                      <a:pt x="296" y="2180"/>
                    </a:lnTo>
                    <a:lnTo>
                      <a:pt x="299" y="2172"/>
                    </a:lnTo>
                    <a:lnTo>
                      <a:pt x="300" y="2165"/>
                    </a:lnTo>
                    <a:lnTo>
                      <a:pt x="301" y="2158"/>
                    </a:lnTo>
                    <a:lnTo>
                      <a:pt x="301" y="2150"/>
                    </a:lnTo>
                    <a:lnTo>
                      <a:pt x="302" y="2143"/>
                    </a:lnTo>
                    <a:lnTo>
                      <a:pt x="303" y="2134"/>
                    </a:lnTo>
                    <a:lnTo>
                      <a:pt x="306" y="2128"/>
                    </a:lnTo>
                    <a:lnTo>
                      <a:pt x="312" y="2106"/>
                    </a:lnTo>
                    <a:lnTo>
                      <a:pt x="316" y="2085"/>
                    </a:lnTo>
                    <a:lnTo>
                      <a:pt x="320" y="2062"/>
                    </a:lnTo>
                    <a:lnTo>
                      <a:pt x="321" y="2041"/>
                    </a:lnTo>
                    <a:lnTo>
                      <a:pt x="319" y="2017"/>
                    </a:lnTo>
                    <a:lnTo>
                      <a:pt x="316" y="1995"/>
                    </a:lnTo>
                    <a:lnTo>
                      <a:pt x="313" y="1973"/>
                    </a:lnTo>
                    <a:lnTo>
                      <a:pt x="310" y="1952"/>
                    </a:lnTo>
                    <a:lnTo>
                      <a:pt x="309" y="1773"/>
                    </a:lnTo>
                    <a:lnTo>
                      <a:pt x="297" y="1734"/>
                    </a:lnTo>
                    <a:lnTo>
                      <a:pt x="289" y="1697"/>
                    </a:lnTo>
                    <a:lnTo>
                      <a:pt x="281" y="1657"/>
                    </a:lnTo>
                    <a:lnTo>
                      <a:pt x="276" y="1620"/>
                    </a:lnTo>
                    <a:lnTo>
                      <a:pt x="270" y="1581"/>
                    </a:lnTo>
                    <a:lnTo>
                      <a:pt x="265" y="1543"/>
                    </a:lnTo>
                    <a:lnTo>
                      <a:pt x="259" y="1505"/>
                    </a:lnTo>
                    <a:lnTo>
                      <a:pt x="251" y="1468"/>
                    </a:lnTo>
                    <a:lnTo>
                      <a:pt x="240" y="1440"/>
                    </a:lnTo>
                    <a:lnTo>
                      <a:pt x="234" y="1414"/>
                    </a:lnTo>
                    <a:lnTo>
                      <a:pt x="227" y="1386"/>
                    </a:lnTo>
                    <a:lnTo>
                      <a:pt x="224" y="1361"/>
                    </a:lnTo>
                    <a:lnTo>
                      <a:pt x="220" y="1333"/>
                    </a:lnTo>
                    <a:lnTo>
                      <a:pt x="218" y="1306"/>
                    </a:lnTo>
                    <a:lnTo>
                      <a:pt x="217" y="1277"/>
                    </a:lnTo>
                    <a:lnTo>
                      <a:pt x="218" y="1248"/>
                    </a:lnTo>
                    <a:lnTo>
                      <a:pt x="211" y="1225"/>
                    </a:lnTo>
                    <a:lnTo>
                      <a:pt x="209" y="1203"/>
                    </a:lnTo>
                    <a:lnTo>
                      <a:pt x="208" y="1179"/>
                    </a:lnTo>
                    <a:lnTo>
                      <a:pt x="209" y="1158"/>
                    </a:lnTo>
                    <a:lnTo>
                      <a:pt x="208" y="1135"/>
                    </a:lnTo>
                    <a:lnTo>
                      <a:pt x="207" y="1113"/>
                    </a:lnTo>
                    <a:lnTo>
                      <a:pt x="202" y="1091"/>
                    </a:lnTo>
                    <a:lnTo>
                      <a:pt x="195" y="1071"/>
                    </a:lnTo>
                    <a:lnTo>
                      <a:pt x="185" y="1034"/>
                    </a:lnTo>
                    <a:lnTo>
                      <a:pt x="174" y="999"/>
                    </a:lnTo>
                    <a:lnTo>
                      <a:pt x="163" y="964"/>
                    </a:lnTo>
                    <a:lnTo>
                      <a:pt x="152" y="930"/>
                    </a:lnTo>
                    <a:lnTo>
                      <a:pt x="139" y="894"/>
                    </a:lnTo>
                    <a:lnTo>
                      <a:pt x="128" y="859"/>
                    </a:lnTo>
                    <a:lnTo>
                      <a:pt x="118" y="824"/>
                    </a:lnTo>
                    <a:lnTo>
                      <a:pt x="109" y="789"/>
                    </a:lnTo>
                    <a:lnTo>
                      <a:pt x="100" y="770"/>
                    </a:lnTo>
                    <a:lnTo>
                      <a:pt x="92" y="750"/>
                    </a:lnTo>
                    <a:lnTo>
                      <a:pt x="84" y="730"/>
                    </a:lnTo>
                    <a:lnTo>
                      <a:pt x="78" y="712"/>
                    </a:lnTo>
                    <a:lnTo>
                      <a:pt x="70" y="691"/>
                    </a:lnTo>
                    <a:lnTo>
                      <a:pt x="64" y="672"/>
                    </a:lnTo>
                    <a:lnTo>
                      <a:pt x="58" y="651"/>
                    </a:lnTo>
                    <a:lnTo>
                      <a:pt x="53" y="632"/>
                    </a:lnTo>
                    <a:lnTo>
                      <a:pt x="44" y="613"/>
                    </a:lnTo>
                    <a:lnTo>
                      <a:pt x="38" y="595"/>
                    </a:lnTo>
                    <a:lnTo>
                      <a:pt x="34" y="577"/>
                    </a:lnTo>
                    <a:lnTo>
                      <a:pt x="32" y="558"/>
                    </a:lnTo>
                    <a:lnTo>
                      <a:pt x="29" y="539"/>
                    </a:lnTo>
                    <a:lnTo>
                      <a:pt x="27" y="520"/>
                    </a:lnTo>
                    <a:lnTo>
                      <a:pt x="23" y="502"/>
                    </a:lnTo>
                    <a:lnTo>
                      <a:pt x="17" y="484"/>
                    </a:lnTo>
                    <a:lnTo>
                      <a:pt x="13" y="437"/>
                    </a:lnTo>
                    <a:lnTo>
                      <a:pt x="10" y="393"/>
                    </a:lnTo>
                    <a:lnTo>
                      <a:pt x="5" y="347"/>
                    </a:lnTo>
                    <a:lnTo>
                      <a:pt x="3" y="304"/>
                    </a:lnTo>
                    <a:lnTo>
                      <a:pt x="0" y="260"/>
                    </a:lnTo>
                    <a:lnTo>
                      <a:pt x="0" y="215"/>
                    </a:lnTo>
                    <a:lnTo>
                      <a:pt x="3" y="171"/>
                    </a:lnTo>
                    <a:lnTo>
                      <a:pt x="11" y="128"/>
                    </a:lnTo>
                    <a:lnTo>
                      <a:pt x="12" y="109"/>
                    </a:lnTo>
                    <a:lnTo>
                      <a:pt x="11" y="91"/>
                    </a:lnTo>
                    <a:lnTo>
                      <a:pt x="7" y="72"/>
                    </a:lnTo>
                    <a:lnTo>
                      <a:pt x="5" y="55"/>
                    </a:lnTo>
                    <a:lnTo>
                      <a:pt x="4" y="36"/>
                    </a:lnTo>
                    <a:lnTo>
                      <a:pt x="10" y="22"/>
                    </a:lnTo>
                    <a:lnTo>
                      <a:pt x="21" y="9"/>
                    </a:lnTo>
                    <a:lnTo>
                      <a:pt x="43" y="0"/>
                    </a:lnTo>
                    <a:lnTo>
                      <a:pt x="53" y="6"/>
                    </a:lnTo>
                    <a:lnTo>
                      <a:pt x="62" y="16"/>
                    </a:lnTo>
                    <a:lnTo>
                      <a:pt x="69" y="25"/>
                    </a:lnTo>
                    <a:lnTo>
                      <a:pt x="77" y="36"/>
                    </a:lnTo>
                    <a:lnTo>
                      <a:pt x="81" y="48"/>
                    </a:lnTo>
                    <a:lnTo>
                      <a:pt x="87" y="59"/>
                    </a:lnTo>
                    <a:lnTo>
                      <a:pt x="91" y="70"/>
                    </a:lnTo>
                    <a:lnTo>
                      <a:pt x="97" y="83"/>
                    </a:lnTo>
                    <a:close/>
                  </a:path>
                </a:pathLst>
              </a:custGeom>
              <a:solidFill>
                <a:srgbClr val="EDC6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73" name="Freeform 73"/>
              <p:cNvSpPr>
                <a:spLocks/>
              </p:cNvSpPr>
              <p:nvPr/>
            </p:nvSpPr>
            <p:spPr bwMode="auto">
              <a:xfrm>
                <a:off x="4154" y="351"/>
                <a:ext cx="746" cy="1229"/>
              </a:xfrm>
              <a:custGeom>
                <a:avLst/>
                <a:gdLst/>
                <a:ahLst/>
                <a:cxnLst>
                  <a:cxn ang="0">
                    <a:pos x="108" y="146"/>
                  </a:cxn>
                  <a:cxn ang="0">
                    <a:pos x="131" y="232"/>
                  </a:cxn>
                  <a:cxn ang="0">
                    <a:pos x="158" y="307"/>
                  </a:cxn>
                  <a:cxn ang="0">
                    <a:pos x="194" y="430"/>
                  </a:cxn>
                  <a:cxn ang="0">
                    <a:pos x="315" y="631"/>
                  </a:cxn>
                  <a:cxn ang="0">
                    <a:pos x="449" y="551"/>
                  </a:cxn>
                  <a:cxn ang="0">
                    <a:pos x="528" y="361"/>
                  </a:cxn>
                  <a:cxn ang="0">
                    <a:pos x="457" y="143"/>
                  </a:cxn>
                  <a:cxn ang="0">
                    <a:pos x="484" y="67"/>
                  </a:cxn>
                  <a:cxn ang="0">
                    <a:pos x="535" y="99"/>
                  </a:cxn>
                  <a:cxn ang="0">
                    <a:pos x="589" y="244"/>
                  </a:cxn>
                  <a:cxn ang="0">
                    <a:pos x="697" y="403"/>
                  </a:cxn>
                  <a:cxn ang="0">
                    <a:pos x="784" y="581"/>
                  </a:cxn>
                  <a:cxn ang="0">
                    <a:pos x="863" y="723"/>
                  </a:cxn>
                  <a:cxn ang="0">
                    <a:pos x="962" y="719"/>
                  </a:cxn>
                  <a:cxn ang="0">
                    <a:pos x="1074" y="465"/>
                  </a:cxn>
                  <a:cxn ang="0">
                    <a:pos x="1157" y="278"/>
                  </a:cxn>
                  <a:cxn ang="0">
                    <a:pos x="1266" y="22"/>
                  </a:cxn>
                  <a:cxn ang="0">
                    <a:pos x="1301" y="101"/>
                  </a:cxn>
                  <a:cxn ang="0">
                    <a:pos x="1267" y="261"/>
                  </a:cxn>
                  <a:cxn ang="0">
                    <a:pos x="1221" y="299"/>
                  </a:cxn>
                  <a:cxn ang="0">
                    <a:pos x="1167" y="481"/>
                  </a:cxn>
                  <a:cxn ang="0">
                    <a:pos x="1122" y="674"/>
                  </a:cxn>
                  <a:cxn ang="0">
                    <a:pos x="1096" y="786"/>
                  </a:cxn>
                  <a:cxn ang="0">
                    <a:pos x="1041" y="974"/>
                  </a:cxn>
                  <a:cxn ang="0">
                    <a:pos x="1065" y="1052"/>
                  </a:cxn>
                  <a:cxn ang="0">
                    <a:pos x="1117" y="1186"/>
                  </a:cxn>
                  <a:cxn ang="0">
                    <a:pos x="1137" y="1359"/>
                  </a:cxn>
                  <a:cxn ang="0">
                    <a:pos x="1228" y="1514"/>
                  </a:cxn>
                  <a:cxn ang="0">
                    <a:pos x="1301" y="1655"/>
                  </a:cxn>
                  <a:cxn ang="0">
                    <a:pos x="1358" y="1865"/>
                  </a:cxn>
                  <a:cxn ang="0">
                    <a:pos x="1476" y="2227"/>
                  </a:cxn>
                  <a:cxn ang="0">
                    <a:pos x="1477" y="2292"/>
                  </a:cxn>
                  <a:cxn ang="0">
                    <a:pos x="1395" y="2304"/>
                  </a:cxn>
                  <a:cxn ang="0">
                    <a:pos x="1298" y="2245"/>
                  </a:cxn>
                  <a:cxn ang="0">
                    <a:pos x="1143" y="2137"/>
                  </a:cxn>
                  <a:cxn ang="0">
                    <a:pos x="904" y="2019"/>
                  </a:cxn>
                  <a:cxn ang="0">
                    <a:pos x="730" y="1995"/>
                  </a:cxn>
                  <a:cxn ang="0">
                    <a:pos x="529" y="1949"/>
                  </a:cxn>
                  <a:cxn ang="0">
                    <a:pos x="486" y="1980"/>
                  </a:cxn>
                  <a:cxn ang="0">
                    <a:pos x="422" y="2086"/>
                  </a:cxn>
                  <a:cxn ang="0">
                    <a:pos x="336" y="2383"/>
                  </a:cxn>
                  <a:cxn ang="0">
                    <a:pos x="266" y="2455"/>
                  </a:cxn>
                  <a:cxn ang="0">
                    <a:pos x="256" y="2414"/>
                  </a:cxn>
                  <a:cxn ang="0">
                    <a:pos x="281" y="2333"/>
                  </a:cxn>
                  <a:cxn ang="0">
                    <a:pos x="297" y="2153"/>
                  </a:cxn>
                  <a:cxn ang="0">
                    <a:pos x="313" y="2080"/>
                  </a:cxn>
                  <a:cxn ang="0">
                    <a:pos x="310" y="1752"/>
                  </a:cxn>
                  <a:cxn ang="0">
                    <a:pos x="252" y="1450"/>
                  </a:cxn>
                  <a:cxn ang="0">
                    <a:pos x="219" y="1233"/>
                  </a:cxn>
                  <a:cxn ang="0">
                    <a:pos x="196" y="1057"/>
                  </a:cxn>
                  <a:cxn ang="0">
                    <a:pos x="110" y="778"/>
                  </a:cxn>
                  <a:cxn ang="0">
                    <a:pos x="54" y="624"/>
                  </a:cxn>
                  <a:cxn ang="0">
                    <a:pos x="18" y="478"/>
                  </a:cxn>
                  <a:cxn ang="0">
                    <a:pos x="11" y="125"/>
                  </a:cxn>
                  <a:cxn ang="0">
                    <a:pos x="44" y="0"/>
                  </a:cxn>
                  <a:cxn ang="0">
                    <a:pos x="97" y="81"/>
                  </a:cxn>
                </a:cxnLst>
                <a:rect l="0" t="0" r="r" b="b"/>
                <a:pathLst>
                  <a:path w="1492" h="2457">
                    <a:moveTo>
                      <a:pt x="97" y="81"/>
                    </a:moveTo>
                    <a:lnTo>
                      <a:pt x="96" y="90"/>
                    </a:lnTo>
                    <a:lnTo>
                      <a:pt x="96" y="101"/>
                    </a:lnTo>
                    <a:lnTo>
                      <a:pt x="97" y="110"/>
                    </a:lnTo>
                    <a:lnTo>
                      <a:pt x="99" y="120"/>
                    </a:lnTo>
                    <a:lnTo>
                      <a:pt x="101" y="128"/>
                    </a:lnTo>
                    <a:lnTo>
                      <a:pt x="104" y="138"/>
                    </a:lnTo>
                    <a:lnTo>
                      <a:pt x="108" y="146"/>
                    </a:lnTo>
                    <a:lnTo>
                      <a:pt x="115" y="155"/>
                    </a:lnTo>
                    <a:lnTo>
                      <a:pt x="112" y="167"/>
                    </a:lnTo>
                    <a:lnTo>
                      <a:pt x="113" y="178"/>
                    </a:lnTo>
                    <a:lnTo>
                      <a:pt x="115" y="188"/>
                    </a:lnTo>
                    <a:lnTo>
                      <a:pt x="120" y="199"/>
                    </a:lnTo>
                    <a:lnTo>
                      <a:pt x="124" y="210"/>
                    </a:lnTo>
                    <a:lnTo>
                      <a:pt x="129" y="221"/>
                    </a:lnTo>
                    <a:lnTo>
                      <a:pt x="131" y="232"/>
                    </a:lnTo>
                    <a:lnTo>
                      <a:pt x="132" y="245"/>
                    </a:lnTo>
                    <a:lnTo>
                      <a:pt x="138" y="251"/>
                    </a:lnTo>
                    <a:lnTo>
                      <a:pt x="144" y="260"/>
                    </a:lnTo>
                    <a:lnTo>
                      <a:pt x="148" y="270"/>
                    </a:lnTo>
                    <a:lnTo>
                      <a:pt x="152" y="279"/>
                    </a:lnTo>
                    <a:lnTo>
                      <a:pt x="153" y="288"/>
                    </a:lnTo>
                    <a:lnTo>
                      <a:pt x="156" y="297"/>
                    </a:lnTo>
                    <a:lnTo>
                      <a:pt x="158" y="307"/>
                    </a:lnTo>
                    <a:lnTo>
                      <a:pt x="162" y="316"/>
                    </a:lnTo>
                    <a:lnTo>
                      <a:pt x="166" y="331"/>
                    </a:lnTo>
                    <a:lnTo>
                      <a:pt x="171" y="348"/>
                    </a:lnTo>
                    <a:lnTo>
                      <a:pt x="175" y="364"/>
                    </a:lnTo>
                    <a:lnTo>
                      <a:pt x="181" y="381"/>
                    </a:lnTo>
                    <a:lnTo>
                      <a:pt x="185" y="397"/>
                    </a:lnTo>
                    <a:lnTo>
                      <a:pt x="189" y="414"/>
                    </a:lnTo>
                    <a:lnTo>
                      <a:pt x="194" y="430"/>
                    </a:lnTo>
                    <a:lnTo>
                      <a:pt x="200" y="447"/>
                    </a:lnTo>
                    <a:lnTo>
                      <a:pt x="209" y="476"/>
                    </a:lnTo>
                    <a:lnTo>
                      <a:pt x="220" y="506"/>
                    </a:lnTo>
                    <a:lnTo>
                      <a:pt x="231" y="536"/>
                    </a:lnTo>
                    <a:lnTo>
                      <a:pt x="246" y="567"/>
                    </a:lnTo>
                    <a:lnTo>
                      <a:pt x="264" y="593"/>
                    </a:lnTo>
                    <a:lnTo>
                      <a:pt x="288" y="615"/>
                    </a:lnTo>
                    <a:lnTo>
                      <a:pt x="315" y="631"/>
                    </a:lnTo>
                    <a:lnTo>
                      <a:pt x="352" y="640"/>
                    </a:lnTo>
                    <a:lnTo>
                      <a:pt x="368" y="631"/>
                    </a:lnTo>
                    <a:lnTo>
                      <a:pt x="384" y="621"/>
                    </a:lnTo>
                    <a:lnTo>
                      <a:pt x="399" y="608"/>
                    </a:lnTo>
                    <a:lnTo>
                      <a:pt x="413" y="596"/>
                    </a:lnTo>
                    <a:lnTo>
                      <a:pt x="426" y="581"/>
                    </a:lnTo>
                    <a:lnTo>
                      <a:pt x="438" y="566"/>
                    </a:lnTo>
                    <a:lnTo>
                      <a:pt x="449" y="551"/>
                    </a:lnTo>
                    <a:lnTo>
                      <a:pt x="461" y="535"/>
                    </a:lnTo>
                    <a:lnTo>
                      <a:pt x="474" y="512"/>
                    </a:lnTo>
                    <a:lnTo>
                      <a:pt x="489" y="488"/>
                    </a:lnTo>
                    <a:lnTo>
                      <a:pt x="502" y="462"/>
                    </a:lnTo>
                    <a:lnTo>
                      <a:pt x="514" y="437"/>
                    </a:lnTo>
                    <a:lnTo>
                      <a:pt x="522" y="412"/>
                    </a:lnTo>
                    <a:lnTo>
                      <a:pt x="528" y="386"/>
                    </a:lnTo>
                    <a:lnTo>
                      <a:pt x="528" y="361"/>
                    </a:lnTo>
                    <a:lnTo>
                      <a:pt x="522" y="337"/>
                    </a:lnTo>
                    <a:lnTo>
                      <a:pt x="511" y="310"/>
                    </a:lnTo>
                    <a:lnTo>
                      <a:pt x="501" y="283"/>
                    </a:lnTo>
                    <a:lnTo>
                      <a:pt x="489" y="255"/>
                    </a:lnTo>
                    <a:lnTo>
                      <a:pt x="478" y="229"/>
                    </a:lnTo>
                    <a:lnTo>
                      <a:pt x="468" y="201"/>
                    </a:lnTo>
                    <a:lnTo>
                      <a:pt x="461" y="173"/>
                    </a:lnTo>
                    <a:lnTo>
                      <a:pt x="457" y="143"/>
                    </a:lnTo>
                    <a:lnTo>
                      <a:pt x="457" y="113"/>
                    </a:lnTo>
                    <a:lnTo>
                      <a:pt x="456" y="106"/>
                    </a:lnTo>
                    <a:lnTo>
                      <a:pt x="458" y="100"/>
                    </a:lnTo>
                    <a:lnTo>
                      <a:pt x="460" y="94"/>
                    </a:lnTo>
                    <a:lnTo>
                      <a:pt x="463" y="89"/>
                    </a:lnTo>
                    <a:lnTo>
                      <a:pt x="470" y="78"/>
                    </a:lnTo>
                    <a:lnTo>
                      <a:pt x="478" y="69"/>
                    </a:lnTo>
                    <a:lnTo>
                      <a:pt x="484" y="67"/>
                    </a:lnTo>
                    <a:lnTo>
                      <a:pt x="491" y="68"/>
                    </a:lnTo>
                    <a:lnTo>
                      <a:pt x="497" y="68"/>
                    </a:lnTo>
                    <a:lnTo>
                      <a:pt x="503" y="70"/>
                    </a:lnTo>
                    <a:lnTo>
                      <a:pt x="508" y="72"/>
                    </a:lnTo>
                    <a:lnTo>
                      <a:pt x="514" y="75"/>
                    </a:lnTo>
                    <a:lnTo>
                      <a:pt x="519" y="77"/>
                    </a:lnTo>
                    <a:lnTo>
                      <a:pt x="526" y="80"/>
                    </a:lnTo>
                    <a:lnTo>
                      <a:pt x="535" y="99"/>
                    </a:lnTo>
                    <a:lnTo>
                      <a:pt x="542" y="117"/>
                    </a:lnTo>
                    <a:lnTo>
                      <a:pt x="547" y="135"/>
                    </a:lnTo>
                    <a:lnTo>
                      <a:pt x="552" y="152"/>
                    </a:lnTo>
                    <a:lnTo>
                      <a:pt x="556" y="168"/>
                    </a:lnTo>
                    <a:lnTo>
                      <a:pt x="562" y="185"/>
                    </a:lnTo>
                    <a:lnTo>
                      <a:pt x="567" y="204"/>
                    </a:lnTo>
                    <a:lnTo>
                      <a:pt x="576" y="225"/>
                    </a:lnTo>
                    <a:lnTo>
                      <a:pt x="589" y="244"/>
                    </a:lnTo>
                    <a:lnTo>
                      <a:pt x="603" y="264"/>
                    </a:lnTo>
                    <a:lnTo>
                      <a:pt x="616" y="284"/>
                    </a:lnTo>
                    <a:lnTo>
                      <a:pt x="630" y="305"/>
                    </a:lnTo>
                    <a:lnTo>
                      <a:pt x="643" y="324"/>
                    </a:lnTo>
                    <a:lnTo>
                      <a:pt x="656" y="344"/>
                    </a:lnTo>
                    <a:lnTo>
                      <a:pt x="671" y="362"/>
                    </a:lnTo>
                    <a:lnTo>
                      <a:pt x="687" y="382"/>
                    </a:lnTo>
                    <a:lnTo>
                      <a:pt x="697" y="403"/>
                    </a:lnTo>
                    <a:lnTo>
                      <a:pt x="709" y="425"/>
                    </a:lnTo>
                    <a:lnTo>
                      <a:pt x="721" y="447"/>
                    </a:lnTo>
                    <a:lnTo>
                      <a:pt x="736" y="469"/>
                    </a:lnTo>
                    <a:lnTo>
                      <a:pt x="747" y="491"/>
                    </a:lnTo>
                    <a:lnTo>
                      <a:pt x="759" y="514"/>
                    </a:lnTo>
                    <a:lnTo>
                      <a:pt x="769" y="536"/>
                    </a:lnTo>
                    <a:lnTo>
                      <a:pt x="777" y="561"/>
                    </a:lnTo>
                    <a:lnTo>
                      <a:pt x="784" y="581"/>
                    </a:lnTo>
                    <a:lnTo>
                      <a:pt x="792" y="601"/>
                    </a:lnTo>
                    <a:lnTo>
                      <a:pt x="802" y="621"/>
                    </a:lnTo>
                    <a:lnTo>
                      <a:pt x="811" y="641"/>
                    </a:lnTo>
                    <a:lnTo>
                      <a:pt x="820" y="661"/>
                    </a:lnTo>
                    <a:lnTo>
                      <a:pt x="831" y="680"/>
                    </a:lnTo>
                    <a:lnTo>
                      <a:pt x="842" y="700"/>
                    </a:lnTo>
                    <a:lnTo>
                      <a:pt x="854" y="720"/>
                    </a:lnTo>
                    <a:lnTo>
                      <a:pt x="863" y="723"/>
                    </a:lnTo>
                    <a:lnTo>
                      <a:pt x="873" y="728"/>
                    </a:lnTo>
                    <a:lnTo>
                      <a:pt x="882" y="732"/>
                    </a:lnTo>
                    <a:lnTo>
                      <a:pt x="891" y="737"/>
                    </a:lnTo>
                    <a:lnTo>
                      <a:pt x="900" y="739"/>
                    </a:lnTo>
                    <a:lnTo>
                      <a:pt x="912" y="742"/>
                    </a:lnTo>
                    <a:lnTo>
                      <a:pt x="923" y="742"/>
                    </a:lnTo>
                    <a:lnTo>
                      <a:pt x="936" y="741"/>
                    </a:lnTo>
                    <a:lnTo>
                      <a:pt x="962" y="719"/>
                    </a:lnTo>
                    <a:lnTo>
                      <a:pt x="983" y="690"/>
                    </a:lnTo>
                    <a:lnTo>
                      <a:pt x="997" y="656"/>
                    </a:lnTo>
                    <a:lnTo>
                      <a:pt x="1010" y="621"/>
                    </a:lnTo>
                    <a:lnTo>
                      <a:pt x="1020" y="583"/>
                    </a:lnTo>
                    <a:lnTo>
                      <a:pt x="1031" y="548"/>
                    </a:lnTo>
                    <a:lnTo>
                      <a:pt x="1045" y="515"/>
                    </a:lnTo>
                    <a:lnTo>
                      <a:pt x="1065" y="489"/>
                    </a:lnTo>
                    <a:lnTo>
                      <a:pt x="1074" y="465"/>
                    </a:lnTo>
                    <a:lnTo>
                      <a:pt x="1084" y="444"/>
                    </a:lnTo>
                    <a:lnTo>
                      <a:pt x="1094" y="422"/>
                    </a:lnTo>
                    <a:lnTo>
                      <a:pt x="1105" y="401"/>
                    </a:lnTo>
                    <a:lnTo>
                      <a:pt x="1115" y="380"/>
                    </a:lnTo>
                    <a:lnTo>
                      <a:pt x="1125" y="358"/>
                    </a:lnTo>
                    <a:lnTo>
                      <a:pt x="1133" y="335"/>
                    </a:lnTo>
                    <a:lnTo>
                      <a:pt x="1140" y="312"/>
                    </a:lnTo>
                    <a:lnTo>
                      <a:pt x="1157" y="278"/>
                    </a:lnTo>
                    <a:lnTo>
                      <a:pt x="1172" y="242"/>
                    </a:lnTo>
                    <a:lnTo>
                      <a:pt x="1185" y="204"/>
                    </a:lnTo>
                    <a:lnTo>
                      <a:pt x="1197" y="165"/>
                    </a:lnTo>
                    <a:lnTo>
                      <a:pt x="1208" y="126"/>
                    </a:lnTo>
                    <a:lnTo>
                      <a:pt x="1223" y="89"/>
                    </a:lnTo>
                    <a:lnTo>
                      <a:pt x="1239" y="53"/>
                    </a:lnTo>
                    <a:lnTo>
                      <a:pt x="1260" y="21"/>
                    </a:lnTo>
                    <a:lnTo>
                      <a:pt x="1266" y="22"/>
                    </a:lnTo>
                    <a:lnTo>
                      <a:pt x="1271" y="27"/>
                    </a:lnTo>
                    <a:lnTo>
                      <a:pt x="1274" y="35"/>
                    </a:lnTo>
                    <a:lnTo>
                      <a:pt x="1278" y="44"/>
                    </a:lnTo>
                    <a:lnTo>
                      <a:pt x="1282" y="53"/>
                    </a:lnTo>
                    <a:lnTo>
                      <a:pt x="1286" y="64"/>
                    </a:lnTo>
                    <a:lnTo>
                      <a:pt x="1291" y="73"/>
                    </a:lnTo>
                    <a:lnTo>
                      <a:pt x="1298" y="80"/>
                    </a:lnTo>
                    <a:lnTo>
                      <a:pt x="1301" y="101"/>
                    </a:lnTo>
                    <a:lnTo>
                      <a:pt x="1302" y="123"/>
                    </a:lnTo>
                    <a:lnTo>
                      <a:pt x="1301" y="146"/>
                    </a:lnTo>
                    <a:lnTo>
                      <a:pt x="1298" y="170"/>
                    </a:lnTo>
                    <a:lnTo>
                      <a:pt x="1292" y="191"/>
                    </a:lnTo>
                    <a:lnTo>
                      <a:pt x="1286" y="214"/>
                    </a:lnTo>
                    <a:lnTo>
                      <a:pt x="1276" y="234"/>
                    </a:lnTo>
                    <a:lnTo>
                      <a:pt x="1268" y="255"/>
                    </a:lnTo>
                    <a:lnTo>
                      <a:pt x="1267" y="261"/>
                    </a:lnTo>
                    <a:lnTo>
                      <a:pt x="1263" y="266"/>
                    </a:lnTo>
                    <a:lnTo>
                      <a:pt x="1256" y="271"/>
                    </a:lnTo>
                    <a:lnTo>
                      <a:pt x="1249" y="276"/>
                    </a:lnTo>
                    <a:lnTo>
                      <a:pt x="1240" y="279"/>
                    </a:lnTo>
                    <a:lnTo>
                      <a:pt x="1234" y="283"/>
                    </a:lnTo>
                    <a:lnTo>
                      <a:pt x="1229" y="288"/>
                    </a:lnTo>
                    <a:lnTo>
                      <a:pt x="1229" y="296"/>
                    </a:lnTo>
                    <a:lnTo>
                      <a:pt x="1221" y="299"/>
                    </a:lnTo>
                    <a:lnTo>
                      <a:pt x="1220" y="307"/>
                    </a:lnTo>
                    <a:lnTo>
                      <a:pt x="1219" y="314"/>
                    </a:lnTo>
                    <a:lnTo>
                      <a:pt x="1218" y="321"/>
                    </a:lnTo>
                    <a:lnTo>
                      <a:pt x="1200" y="350"/>
                    </a:lnTo>
                    <a:lnTo>
                      <a:pt x="1189" y="382"/>
                    </a:lnTo>
                    <a:lnTo>
                      <a:pt x="1181" y="414"/>
                    </a:lnTo>
                    <a:lnTo>
                      <a:pt x="1174" y="448"/>
                    </a:lnTo>
                    <a:lnTo>
                      <a:pt x="1167" y="481"/>
                    </a:lnTo>
                    <a:lnTo>
                      <a:pt x="1161" y="514"/>
                    </a:lnTo>
                    <a:lnTo>
                      <a:pt x="1152" y="546"/>
                    </a:lnTo>
                    <a:lnTo>
                      <a:pt x="1139" y="576"/>
                    </a:lnTo>
                    <a:lnTo>
                      <a:pt x="1131" y="594"/>
                    </a:lnTo>
                    <a:lnTo>
                      <a:pt x="1127" y="614"/>
                    </a:lnTo>
                    <a:lnTo>
                      <a:pt x="1124" y="633"/>
                    </a:lnTo>
                    <a:lnTo>
                      <a:pt x="1124" y="655"/>
                    </a:lnTo>
                    <a:lnTo>
                      <a:pt x="1122" y="674"/>
                    </a:lnTo>
                    <a:lnTo>
                      <a:pt x="1121" y="695"/>
                    </a:lnTo>
                    <a:lnTo>
                      <a:pt x="1117" y="713"/>
                    </a:lnTo>
                    <a:lnTo>
                      <a:pt x="1110" y="733"/>
                    </a:lnTo>
                    <a:lnTo>
                      <a:pt x="1101" y="737"/>
                    </a:lnTo>
                    <a:lnTo>
                      <a:pt x="1097" y="744"/>
                    </a:lnTo>
                    <a:lnTo>
                      <a:pt x="1097" y="752"/>
                    </a:lnTo>
                    <a:lnTo>
                      <a:pt x="1102" y="760"/>
                    </a:lnTo>
                    <a:lnTo>
                      <a:pt x="1096" y="786"/>
                    </a:lnTo>
                    <a:lnTo>
                      <a:pt x="1087" y="811"/>
                    </a:lnTo>
                    <a:lnTo>
                      <a:pt x="1075" y="836"/>
                    </a:lnTo>
                    <a:lnTo>
                      <a:pt x="1062" y="861"/>
                    </a:lnTo>
                    <a:lnTo>
                      <a:pt x="1050" y="884"/>
                    </a:lnTo>
                    <a:lnTo>
                      <a:pt x="1041" y="910"/>
                    </a:lnTo>
                    <a:lnTo>
                      <a:pt x="1036" y="936"/>
                    </a:lnTo>
                    <a:lnTo>
                      <a:pt x="1041" y="966"/>
                    </a:lnTo>
                    <a:lnTo>
                      <a:pt x="1041" y="974"/>
                    </a:lnTo>
                    <a:lnTo>
                      <a:pt x="1043" y="983"/>
                    </a:lnTo>
                    <a:lnTo>
                      <a:pt x="1046" y="992"/>
                    </a:lnTo>
                    <a:lnTo>
                      <a:pt x="1049" y="1001"/>
                    </a:lnTo>
                    <a:lnTo>
                      <a:pt x="1052" y="1008"/>
                    </a:lnTo>
                    <a:lnTo>
                      <a:pt x="1057" y="1017"/>
                    </a:lnTo>
                    <a:lnTo>
                      <a:pt x="1061" y="1024"/>
                    </a:lnTo>
                    <a:lnTo>
                      <a:pt x="1066" y="1034"/>
                    </a:lnTo>
                    <a:lnTo>
                      <a:pt x="1065" y="1052"/>
                    </a:lnTo>
                    <a:lnTo>
                      <a:pt x="1070" y="1069"/>
                    </a:lnTo>
                    <a:lnTo>
                      <a:pt x="1077" y="1084"/>
                    </a:lnTo>
                    <a:lnTo>
                      <a:pt x="1086" y="1101"/>
                    </a:lnTo>
                    <a:lnTo>
                      <a:pt x="1093" y="1116"/>
                    </a:lnTo>
                    <a:lnTo>
                      <a:pt x="1100" y="1132"/>
                    </a:lnTo>
                    <a:lnTo>
                      <a:pt x="1104" y="1149"/>
                    </a:lnTo>
                    <a:lnTo>
                      <a:pt x="1106" y="1169"/>
                    </a:lnTo>
                    <a:lnTo>
                      <a:pt x="1117" y="1186"/>
                    </a:lnTo>
                    <a:lnTo>
                      <a:pt x="1124" y="1207"/>
                    </a:lnTo>
                    <a:lnTo>
                      <a:pt x="1125" y="1228"/>
                    </a:lnTo>
                    <a:lnTo>
                      <a:pt x="1126" y="1251"/>
                    </a:lnTo>
                    <a:lnTo>
                      <a:pt x="1124" y="1273"/>
                    </a:lnTo>
                    <a:lnTo>
                      <a:pt x="1124" y="1295"/>
                    </a:lnTo>
                    <a:lnTo>
                      <a:pt x="1125" y="1317"/>
                    </a:lnTo>
                    <a:lnTo>
                      <a:pt x="1132" y="1339"/>
                    </a:lnTo>
                    <a:lnTo>
                      <a:pt x="1137" y="1359"/>
                    </a:lnTo>
                    <a:lnTo>
                      <a:pt x="1147" y="1380"/>
                    </a:lnTo>
                    <a:lnTo>
                      <a:pt x="1158" y="1399"/>
                    </a:lnTo>
                    <a:lnTo>
                      <a:pt x="1172" y="1419"/>
                    </a:lnTo>
                    <a:lnTo>
                      <a:pt x="1185" y="1438"/>
                    </a:lnTo>
                    <a:lnTo>
                      <a:pt x="1199" y="1457"/>
                    </a:lnTo>
                    <a:lnTo>
                      <a:pt x="1211" y="1476"/>
                    </a:lnTo>
                    <a:lnTo>
                      <a:pt x="1222" y="1497"/>
                    </a:lnTo>
                    <a:lnTo>
                      <a:pt x="1228" y="1514"/>
                    </a:lnTo>
                    <a:lnTo>
                      <a:pt x="1237" y="1531"/>
                    </a:lnTo>
                    <a:lnTo>
                      <a:pt x="1247" y="1548"/>
                    </a:lnTo>
                    <a:lnTo>
                      <a:pt x="1258" y="1565"/>
                    </a:lnTo>
                    <a:lnTo>
                      <a:pt x="1267" y="1582"/>
                    </a:lnTo>
                    <a:lnTo>
                      <a:pt x="1276" y="1599"/>
                    </a:lnTo>
                    <a:lnTo>
                      <a:pt x="1284" y="1617"/>
                    </a:lnTo>
                    <a:lnTo>
                      <a:pt x="1290" y="1635"/>
                    </a:lnTo>
                    <a:lnTo>
                      <a:pt x="1301" y="1655"/>
                    </a:lnTo>
                    <a:lnTo>
                      <a:pt x="1310" y="1676"/>
                    </a:lnTo>
                    <a:lnTo>
                      <a:pt x="1317" y="1699"/>
                    </a:lnTo>
                    <a:lnTo>
                      <a:pt x="1322" y="1724"/>
                    </a:lnTo>
                    <a:lnTo>
                      <a:pt x="1326" y="1746"/>
                    </a:lnTo>
                    <a:lnTo>
                      <a:pt x="1332" y="1769"/>
                    </a:lnTo>
                    <a:lnTo>
                      <a:pt x="1340" y="1791"/>
                    </a:lnTo>
                    <a:lnTo>
                      <a:pt x="1353" y="1812"/>
                    </a:lnTo>
                    <a:lnTo>
                      <a:pt x="1358" y="1865"/>
                    </a:lnTo>
                    <a:lnTo>
                      <a:pt x="1373" y="1916"/>
                    </a:lnTo>
                    <a:lnTo>
                      <a:pt x="1394" y="1965"/>
                    </a:lnTo>
                    <a:lnTo>
                      <a:pt x="1419" y="2014"/>
                    </a:lnTo>
                    <a:lnTo>
                      <a:pt x="1441" y="2063"/>
                    </a:lnTo>
                    <a:lnTo>
                      <a:pt x="1461" y="2112"/>
                    </a:lnTo>
                    <a:lnTo>
                      <a:pt x="1473" y="2164"/>
                    </a:lnTo>
                    <a:lnTo>
                      <a:pt x="1477" y="2219"/>
                    </a:lnTo>
                    <a:lnTo>
                      <a:pt x="1476" y="2227"/>
                    </a:lnTo>
                    <a:lnTo>
                      <a:pt x="1478" y="2237"/>
                    </a:lnTo>
                    <a:lnTo>
                      <a:pt x="1481" y="2245"/>
                    </a:lnTo>
                    <a:lnTo>
                      <a:pt x="1487" y="2254"/>
                    </a:lnTo>
                    <a:lnTo>
                      <a:pt x="1489" y="2263"/>
                    </a:lnTo>
                    <a:lnTo>
                      <a:pt x="1492" y="2272"/>
                    </a:lnTo>
                    <a:lnTo>
                      <a:pt x="1491" y="2280"/>
                    </a:lnTo>
                    <a:lnTo>
                      <a:pt x="1488" y="2288"/>
                    </a:lnTo>
                    <a:lnTo>
                      <a:pt x="1477" y="2292"/>
                    </a:lnTo>
                    <a:lnTo>
                      <a:pt x="1468" y="2297"/>
                    </a:lnTo>
                    <a:lnTo>
                      <a:pt x="1458" y="2300"/>
                    </a:lnTo>
                    <a:lnTo>
                      <a:pt x="1448" y="2304"/>
                    </a:lnTo>
                    <a:lnTo>
                      <a:pt x="1438" y="2306"/>
                    </a:lnTo>
                    <a:lnTo>
                      <a:pt x="1428" y="2308"/>
                    </a:lnTo>
                    <a:lnTo>
                      <a:pt x="1418" y="2309"/>
                    </a:lnTo>
                    <a:lnTo>
                      <a:pt x="1407" y="2310"/>
                    </a:lnTo>
                    <a:lnTo>
                      <a:pt x="1395" y="2304"/>
                    </a:lnTo>
                    <a:lnTo>
                      <a:pt x="1384" y="2298"/>
                    </a:lnTo>
                    <a:lnTo>
                      <a:pt x="1372" y="2289"/>
                    </a:lnTo>
                    <a:lnTo>
                      <a:pt x="1362" y="2282"/>
                    </a:lnTo>
                    <a:lnTo>
                      <a:pt x="1351" y="2274"/>
                    </a:lnTo>
                    <a:lnTo>
                      <a:pt x="1339" y="2267"/>
                    </a:lnTo>
                    <a:lnTo>
                      <a:pt x="1328" y="2260"/>
                    </a:lnTo>
                    <a:lnTo>
                      <a:pt x="1317" y="2258"/>
                    </a:lnTo>
                    <a:lnTo>
                      <a:pt x="1298" y="2245"/>
                    </a:lnTo>
                    <a:lnTo>
                      <a:pt x="1280" y="2234"/>
                    </a:lnTo>
                    <a:lnTo>
                      <a:pt x="1260" y="2223"/>
                    </a:lnTo>
                    <a:lnTo>
                      <a:pt x="1241" y="2213"/>
                    </a:lnTo>
                    <a:lnTo>
                      <a:pt x="1222" y="2202"/>
                    </a:lnTo>
                    <a:lnTo>
                      <a:pt x="1203" y="2191"/>
                    </a:lnTo>
                    <a:lnTo>
                      <a:pt x="1185" y="2178"/>
                    </a:lnTo>
                    <a:lnTo>
                      <a:pt x="1168" y="2165"/>
                    </a:lnTo>
                    <a:lnTo>
                      <a:pt x="1143" y="2137"/>
                    </a:lnTo>
                    <a:lnTo>
                      <a:pt x="1117" y="2113"/>
                    </a:lnTo>
                    <a:lnTo>
                      <a:pt x="1089" y="2089"/>
                    </a:lnTo>
                    <a:lnTo>
                      <a:pt x="1060" y="2070"/>
                    </a:lnTo>
                    <a:lnTo>
                      <a:pt x="1028" y="2052"/>
                    </a:lnTo>
                    <a:lnTo>
                      <a:pt x="995" y="2039"/>
                    </a:lnTo>
                    <a:lnTo>
                      <a:pt x="961" y="2029"/>
                    </a:lnTo>
                    <a:lnTo>
                      <a:pt x="925" y="2024"/>
                    </a:lnTo>
                    <a:lnTo>
                      <a:pt x="904" y="2019"/>
                    </a:lnTo>
                    <a:lnTo>
                      <a:pt x="882" y="2018"/>
                    </a:lnTo>
                    <a:lnTo>
                      <a:pt x="860" y="2017"/>
                    </a:lnTo>
                    <a:lnTo>
                      <a:pt x="839" y="2018"/>
                    </a:lnTo>
                    <a:lnTo>
                      <a:pt x="817" y="2016"/>
                    </a:lnTo>
                    <a:lnTo>
                      <a:pt x="796" y="2014"/>
                    </a:lnTo>
                    <a:lnTo>
                      <a:pt x="776" y="2010"/>
                    </a:lnTo>
                    <a:lnTo>
                      <a:pt x="757" y="2004"/>
                    </a:lnTo>
                    <a:lnTo>
                      <a:pt x="730" y="1995"/>
                    </a:lnTo>
                    <a:lnTo>
                      <a:pt x="704" y="1985"/>
                    </a:lnTo>
                    <a:lnTo>
                      <a:pt x="676" y="1974"/>
                    </a:lnTo>
                    <a:lnTo>
                      <a:pt x="650" y="1964"/>
                    </a:lnTo>
                    <a:lnTo>
                      <a:pt x="621" y="1955"/>
                    </a:lnTo>
                    <a:lnTo>
                      <a:pt x="594" y="1948"/>
                    </a:lnTo>
                    <a:lnTo>
                      <a:pt x="565" y="1945"/>
                    </a:lnTo>
                    <a:lnTo>
                      <a:pt x="535" y="1949"/>
                    </a:lnTo>
                    <a:lnTo>
                      <a:pt x="529" y="1949"/>
                    </a:lnTo>
                    <a:lnTo>
                      <a:pt x="524" y="1954"/>
                    </a:lnTo>
                    <a:lnTo>
                      <a:pt x="518" y="1958"/>
                    </a:lnTo>
                    <a:lnTo>
                      <a:pt x="515" y="1963"/>
                    </a:lnTo>
                    <a:lnTo>
                      <a:pt x="510" y="1966"/>
                    </a:lnTo>
                    <a:lnTo>
                      <a:pt x="505" y="1970"/>
                    </a:lnTo>
                    <a:lnTo>
                      <a:pt x="499" y="1971"/>
                    </a:lnTo>
                    <a:lnTo>
                      <a:pt x="493" y="1971"/>
                    </a:lnTo>
                    <a:lnTo>
                      <a:pt x="486" y="1980"/>
                    </a:lnTo>
                    <a:lnTo>
                      <a:pt x="480" y="1991"/>
                    </a:lnTo>
                    <a:lnTo>
                      <a:pt x="474" y="2001"/>
                    </a:lnTo>
                    <a:lnTo>
                      <a:pt x="468" y="2011"/>
                    </a:lnTo>
                    <a:lnTo>
                      <a:pt x="461" y="2020"/>
                    </a:lnTo>
                    <a:lnTo>
                      <a:pt x="455" y="2031"/>
                    </a:lnTo>
                    <a:lnTo>
                      <a:pt x="446" y="2040"/>
                    </a:lnTo>
                    <a:lnTo>
                      <a:pt x="438" y="2049"/>
                    </a:lnTo>
                    <a:lnTo>
                      <a:pt x="422" y="2086"/>
                    </a:lnTo>
                    <a:lnTo>
                      <a:pt x="409" y="2127"/>
                    </a:lnTo>
                    <a:lnTo>
                      <a:pt x="399" y="2168"/>
                    </a:lnTo>
                    <a:lnTo>
                      <a:pt x="391" y="2210"/>
                    </a:lnTo>
                    <a:lnTo>
                      <a:pt x="381" y="2251"/>
                    </a:lnTo>
                    <a:lnTo>
                      <a:pt x="371" y="2292"/>
                    </a:lnTo>
                    <a:lnTo>
                      <a:pt x="358" y="2332"/>
                    </a:lnTo>
                    <a:lnTo>
                      <a:pt x="342" y="2372"/>
                    </a:lnTo>
                    <a:lnTo>
                      <a:pt x="336" y="2383"/>
                    </a:lnTo>
                    <a:lnTo>
                      <a:pt x="331" y="2396"/>
                    </a:lnTo>
                    <a:lnTo>
                      <a:pt x="324" y="2410"/>
                    </a:lnTo>
                    <a:lnTo>
                      <a:pt x="318" y="2423"/>
                    </a:lnTo>
                    <a:lnTo>
                      <a:pt x="308" y="2435"/>
                    </a:lnTo>
                    <a:lnTo>
                      <a:pt x="299" y="2445"/>
                    </a:lnTo>
                    <a:lnTo>
                      <a:pt x="287" y="2452"/>
                    </a:lnTo>
                    <a:lnTo>
                      <a:pt x="274" y="2457"/>
                    </a:lnTo>
                    <a:lnTo>
                      <a:pt x="266" y="2455"/>
                    </a:lnTo>
                    <a:lnTo>
                      <a:pt x="262" y="2453"/>
                    </a:lnTo>
                    <a:lnTo>
                      <a:pt x="260" y="2450"/>
                    </a:lnTo>
                    <a:lnTo>
                      <a:pt x="260" y="2447"/>
                    </a:lnTo>
                    <a:lnTo>
                      <a:pt x="259" y="2442"/>
                    </a:lnTo>
                    <a:lnTo>
                      <a:pt x="259" y="2437"/>
                    </a:lnTo>
                    <a:lnTo>
                      <a:pt x="259" y="2429"/>
                    </a:lnTo>
                    <a:lnTo>
                      <a:pt x="259" y="2423"/>
                    </a:lnTo>
                    <a:lnTo>
                      <a:pt x="256" y="2414"/>
                    </a:lnTo>
                    <a:lnTo>
                      <a:pt x="256" y="2405"/>
                    </a:lnTo>
                    <a:lnTo>
                      <a:pt x="256" y="2396"/>
                    </a:lnTo>
                    <a:lnTo>
                      <a:pt x="259" y="2389"/>
                    </a:lnTo>
                    <a:lnTo>
                      <a:pt x="261" y="2380"/>
                    </a:lnTo>
                    <a:lnTo>
                      <a:pt x="264" y="2373"/>
                    </a:lnTo>
                    <a:lnTo>
                      <a:pt x="267" y="2363"/>
                    </a:lnTo>
                    <a:lnTo>
                      <a:pt x="271" y="2356"/>
                    </a:lnTo>
                    <a:lnTo>
                      <a:pt x="281" y="2333"/>
                    </a:lnTo>
                    <a:lnTo>
                      <a:pt x="289" y="2309"/>
                    </a:lnTo>
                    <a:lnTo>
                      <a:pt x="292" y="2285"/>
                    </a:lnTo>
                    <a:lnTo>
                      <a:pt x="293" y="2261"/>
                    </a:lnTo>
                    <a:lnTo>
                      <a:pt x="292" y="2237"/>
                    </a:lnTo>
                    <a:lnTo>
                      <a:pt x="291" y="2212"/>
                    </a:lnTo>
                    <a:lnTo>
                      <a:pt x="291" y="2186"/>
                    </a:lnTo>
                    <a:lnTo>
                      <a:pt x="294" y="2161"/>
                    </a:lnTo>
                    <a:lnTo>
                      <a:pt x="297" y="2153"/>
                    </a:lnTo>
                    <a:lnTo>
                      <a:pt x="300" y="2146"/>
                    </a:lnTo>
                    <a:lnTo>
                      <a:pt x="301" y="2139"/>
                    </a:lnTo>
                    <a:lnTo>
                      <a:pt x="302" y="2132"/>
                    </a:lnTo>
                    <a:lnTo>
                      <a:pt x="302" y="2123"/>
                    </a:lnTo>
                    <a:lnTo>
                      <a:pt x="303" y="2116"/>
                    </a:lnTo>
                    <a:lnTo>
                      <a:pt x="304" y="2108"/>
                    </a:lnTo>
                    <a:lnTo>
                      <a:pt x="307" y="2102"/>
                    </a:lnTo>
                    <a:lnTo>
                      <a:pt x="313" y="2080"/>
                    </a:lnTo>
                    <a:lnTo>
                      <a:pt x="318" y="2060"/>
                    </a:lnTo>
                    <a:lnTo>
                      <a:pt x="321" y="2037"/>
                    </a:lnTo>
                    <a:lnTo>
                      <a:pt x="322" y="2015"/>
                    </a:lnTo>
                    <a:lnTo>
                      <a:pt x="320" y="1993"/>
                    </a:lnTo>
                    <a:lnTo>
                      <a:pt x="318" y="1970"/>
                    </a:lnTo>
                    <a:lnTo>
                      <a:pt x="314" y="1948"/>
                    </a:lnTo>
                    <a:lnTo>
                      <a:pt x="311" y="1928"/>
                    </a:lnTo>
                    <a:lnTo>
                      <a:pt x="310" y="1752"/>
                    </a:lnTo>
                    <a:lnTo>
                      <a:pt x="298" y="1714"/>
                    </a:lnTo>
                    <a:lnTo>
                      <a:pt x="290" y="1675"/>
                    </a:lnTo>
                    <a:lnTo>
                      <a:pt x="283" y="1637"/>
                    </a:lnTo>
                    <a:lnTo>
                      <a:pt x="277" y="1600"/>
                    </a:lnTo>
                    <a:lnTo>
                      <a:pt x="271" y="1562"/>
                    </a:lnTo>
                    <a:lnTo>
                      <a:pt x="266" y="1524"/>
                    </a:lnTo>
                    <a:lnTo>
                      <a:pt x="260" y="1487"/>
                    </a:lnTo>
                    <a:lnTo>
                      <a:pt x="252" y="1450"/>
                    </a:lnTo>
                    <a:lnTo>
                      <a:pt x="241" y="1423"/>
                    </a:lnTo>
                    <a:lnTo>
                      <a:pt x="235" y="1396"/>
                    </a:lnTo>
                    <a:lnTo>
                      <a:pt x="228" y="1370"/>
                    </a:lnTo>
                    <a:lnTo>
                      <a:pt x="225" y="1344"/>
                    </a:lnTo>
                    <a:lnTo>
                      <a:pt x="221" y="1316"/>
                    </a:lnTo>
                    <a:lnTo>
                      <a:pt x="219" y="1289"/>
                    </a:lnTo>
                    <a:lnTo>
                      <a:pt x="218" y="1260"/>
                    </a:lnTo>
                    <a:lnTo>
                      <a:pt x="219" y="1233"/>
                    </a:lnTo>
                    <a:lnTo>
                      <a:pt x="212" y="1210"/>
                    </a:lnTo>
                    <a:lnTo>
                      <a:pt x="210" y="1187"/>
                    </a:lnTo>
                    <a:lnTo>
                      <a:pt x="209" y="1165"/>
                    </a:lnTo>
                    <a:lnTo>
                      <a:pt x="210" y="1143"/>
                    </a:lnTo>
                    <a:lnTo>
                      <a:pt x="209" y="1120"/>
                    </a:lnTo>
                    <a:lnTo>
                      <a:pt x="208" y="1099"/>
                    </a:lnTo>
                    <a:lnTo>
                      <a:pt x="203" y="1077"/>
                    </a:lnTo>
                    <a:lnTo>
                      <a:pt x="196" y="1057"/>
                    </a:lnTo>
                    <a:lnTo>
                      <a:pt x="186" y="1021"/>
                    </a:lnTo>
                    <a:lnTo>
                      <a:pt x="175" y="986"/>
                    </a:lnTo>
                    <a:lnTo>
                      <a:pt x="164" y="951"/>
                    </a:lnTo>
                    <a:lnTo>
                      <a:pt x="153" y="917"/>
                    </a:lnTo>
                    <a:lnTo>
                      <a:pt x="140" y="882"/>
                    </a:lnTo>
                    <a:lnTo>
                      <a:pt x="129" y="847"/>
                    </a:lnTo>
                    <a:lnTo>
                      <a:pt x="119" y="812"/>
                    </a:lnTo>
                    <a:lnTo>
                      <a:pt x="110" y="778"/>
                    </a:lnTo>
                    <a:lnTo>
                      <a:pt x="101" y="759"/>
                    </a:lnTo>
                    <a:lnTo>
                      <a:pt x="92" y="740"/>
                    </a:lnTo>
                    <a:lnTo>
                      <a:pt x="84" y="721"/>
                    </a:lnTo>
                    <a:lnTo>
                      <a:pt x="78" y="702"/>
                    </a:lnTo>
                    <a:lnTo>
                      <a:pt x="70" y="682"/>
                    </a:lnTo>
                    <a:lnTo>
                      <a:pt x="64" y="663"/>
                    </a:lnTo>
                    <a:lnTo>
                      <a:pt x="58" y="642"/>
                    </a:lnTo>
                    <a:lnTo>
                      <a:pt x="54" y="624"/>
                    </a:lnTo>
                    <a:lnTo>
                      <a:pt x="45" y="605"/>
                    </a:lnTo>
                    <a:lnTo>
                      <a:pt x="38" y="588"/>
                    </a:lnTo>
                    <a:lnTo>
                      <a:pt x="34" y="569"/>
                    </a:lnTo>
                    <a:lnTo>
                      <a:pt x="32" y="552"/>
                    </a:lnTo>
                    <a:lnTo>
                      <a:pt x="29" y="532"/>
                    </a:lnTo>
                    <a:lnTo>
                      <a:pt x="27" y="514"/>
                    </a:lnTo>
                    <a:lnTo>
                      <a:pt x="23" y="495"/>
                    </a:lnTo>
                    <a:lnTo>
                      <a:pt x="18" y="478"/>
                    </a:lnTo>
                    <a:lnTo>
                      <a:pt x="14" y="431"/>
                    </a:lnTo>
                    <a:lnTo>
                      <a:pt x="11" y="387"/>
                    </a:lnTo>
                    <a:lnTo>
                      <a:pt x="6" y="343"/>
                    </a:lnTo>
                    <a:lnTo>
                      <a:pt x="3" y="299"/>
                    </a:lnTo>
                    <a:lnTo>
                      <a:pt x="0" y="255"/>
                    </a:lnTo>
                    <a:lnTo>
                      <a:pt x="0" y="212"/>
                    </a:lnTo>
                    <a:lnTo>
                      <a:pt x="3" y="169"/>
                    </a:lnTo>
                    <a:lnTo>
                      <a:pt x="11" y="125"/>
                    </a:lnTo>
                    <a:lnTo>
                      <a:pt x="12" y="107"/>
                    </a:lnTo>
                    <a:lnTo>
                      <a:pt x="11" y="89"/>
                    </a:lnTo>
                    <a:lnTo>
                      <a:pt x="7" y="71"/>
                    </a:lnTo>
                    <a:lnTo>
                      <a:pt x="5" y="53"/>
                    </a:lnTo>
                    <a:lnTo>
                      <a:pt x="5" y="35"/>
                    </a:lnTo>
                    <a:lnTo>
                      <a:pt x="11" y="20"/>
                    </a:lnTo>
                    <a:lnTo>
                      <a:pt x="22" y="8"/>
                    </a:lnTo>
                    <a:lnTo>
                      <a:pt x="44" y="0"/>
                    </a:lnTo>
                    <a:lnTo>
                      <a:pt x="54" y="5"/>
                    </a:lnTo>
                    <a:lnTo>
                      <a:pt x="63" y="14"/>
                    </a:lnTo>
                    <a:lnTo>
                      <a:pt x="70" y="23"/>
                    </a:lnTo>
                    <a:lnTo>
                      <a:pt x="78" y="36"/>
                    </a:lnTo>
                    <a:lnTo>
                      <a:pt x="82" y="46"/>
                    </a:lnTo>
                    <a:lnTo>
                      <a:pt x="87" y="58"/>
                    </a:lnTo>
                    <a:lnTo>
                      <a:pt x="91" y="70"/>
                    </a:lnTo>
                    <a:lnTo>
                      <a:pt x="97" y="81"/>
                    </a:lnTo>
                    <a:close/>
                  </a:path>
                </a:pathLst>
              </a:custGeom>
              <a:solidFill>
                <a:srgbClr val="EFC9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74" name="Freeform 74"/>
              <p:cNvSpPr>
                <a:spLocks/>
              </p:cNvSpPr>
              <p:nvPr/>
            </p:nvSpPr>
            <p:spPr bwMode="auto">
              <a:xfrm>
                <a:off x="4155" y="359"/>
                <a:ext cx="745" cy="1214"/>
              </a:xfrm>
              <a:custGeom>
                <a:avLst/>
                <a:gdLst/>
                <a:ahLst/>
                <a:cxnLst>
                  <a:cxn ang="0">
                    <a:pos x="108" y="145"/>
                  </a:cxn>
                  <a:cxn ang="0">
                    <a:pos x="130" y="231"/>
                  </a:cxn>
                  <a:cxn ang="0">
                    <a:pos x="157" y="304"/>
                  </a:cxn>
                  <a:cxn ang="0">
                    <a:pos x="194" y="427"/>
                  </a:cxn>
                  <a:cxn ang="0">
                    <a:pos x="315" y="625"/>
                  </a:cxn>
                  <a:cxn ang="0">
                    <a:pos x="449" y="545"/>
                  </a:cxn>
                  <a:cxn ang="0">
                    <a:pos x="537" y="361"/>
                  </a:cxn>
                  <a:cxn ang="0">
                    <a:pos x="466" y="145"/>
                  </a:cxn>
                  <a:cxn ang="0">
                    <a:pos x="494" y="70"/>
                  </a:cxn>
                  <a:cxn ang="0">
                    <a:pos x="543" y="102"/>
                  </a:cxn>
                  <a:cxn ang="0">
                    <a:pos x="591" y="242"/>
                  </a:cxn>
                  <a:cxn ang="0">
                    <a:pos x="697" y="400"/>
                  </a:cxn>
                  <a:cxn ang="0">
                    <a:pos x="784" y="575"/>
                  </a:cxn>
                  <a:cxn ang="0">
                    <a:pos x="864" y="715"/>
                  </a:cxn>
                  <a:cxn ang="0">
                    <a:pos x="962" y="710"/>
                  </a:cxn>
                  <a:cxn ang="0">
                    <a:pos x="1073" y="452"/>
                  </a:cxn>
                  <a:cxn ang="0">
                    <a:pos x="1155" y="268"/>
                  </a:cxn>
                  <a:cxn ang="0">
                    <a:pos x="1265" y="12"/>
                  </a:cxn>
                  <a:cxn ang="0">
                    <a:pos x="1295" y="101"/>
                  </a:cxn>
                  <a:cxn ang="0">
                    <a:pos x="1258" y="263"/>
                  </a:cxn>
                  <a:cxn ang="0">
                    <a:pos x="1206" y="297"/>
                  </a:cxn>
                  <a:cxn ang="0">
                    <a:pos x="1153" y="475"/>
                  </a:cxn>
                  <a:cxn ang="0">
                    <a:pos x="1108" y="668"/>
                  </a:cxn>
                  <a:cxn ang="0">
                    <a:pos x="1082" y="777"/>
                  </a:cxn>
                  <a:cxn ang="0">
                    <a:pos x="1026" y="963"/>
                  </a:cxn>
                  <a:cxn ang="0">
                    <a:pos x="1051" y="1040"/>
                  </a:cxn>
                  <a:cxn ang="0">
                    <a:pos x="1102" y="1173"/>
                  </a:cxn>
                  <a:cxn ang="0">
                    <a:pos x="1123" y="1344"/>
                  </a:cxn>
                  <a:cxn ang="0">
                    <a:pos x="1214" y="1497"/>
                  </a:cxn>
                  <a:cxn ang="0">
                    <a:pos x="1287" y="1636"/>
                  </a:cxn>
                  <a:cxn ang="0">
                    <a:pos x="1344" y="1844"/>
                  </a:cxn>
                  <a:cxn ang="0">
                    <a:pos x="1470" y="2200"/>
                  </a:cxn>
                  <a:cxn ang="0">
                    <a:pos x="1478" y="2266"/>
                  </a:cxn>
                  <a:cxn ang="0">
                    <a:pos x="1397" y="2277"/>
                  </a:cxn>
                  <a:cxn ang="0">
                    <a:pos x="1299" y="2219"/>
                  </a:cxn>
                  <a:cxn ang="0">
                    <a:pos x="1144" y="2113"/>
                  </a:cxn>
                  <a:cxn ang="0">
                    <a:pos x="904" y="1997"/>
                  </a:cxn>
                  <a:cxn ang="0">
                    <a:pos x="731" y="1972"/>
                  </a:cxn>
                  <a:cxn ang="0">
                    <a:pos x="529" y="1927"/>
                  </a:cxn>
                  <a:cxn ang="0">
                    <a:pos x="486" y="1957"/>
                  </a:cxn>
                  <a:cxn ang="0">
                    <a:pos x="422" y="2063"/>
                  </a:cxn>
                  <a:cxn ang="0">
                    <a:pos x="336" y="2356"/>
                  </a:cxn>
                  <a:cxn ang="0">
                    <a:pos x="267" y="2427"/>
                  </a:cxn>
                  <a:cxn ang="0">
                    <a:pos x="263" y="2385"/>
                  </a:cxn>
                  <a:cxn ang="0">
                    <a:pos x="288" y="2303"/>
                  </a:cxn>
                  <a:cxn ang="0">
                    <a:pos x="297" y="2128"/>
                  </a:cxn>
                  <a:cxn ang="0">
                    <a:pos x="313" y="2056"/>
                  </a:cxn>
                  <a:cxn ang="0">
                    <a:pos x="310" y="1732"/>
                  </a:cxn>
                  <a:cxn ang="0">
                    <a:pos x="252" y="1433"/>
                  </a:cxn>
                  <a:cxn ang="0">
                    <a:pos x="219" y="1220"/>
                  </a:cxn>
                  <a:cxn ang="0">
                    <a:pos x="196" y="1047"/>
                  </a:cxn>
                  <a:cxn ang="0">
                    <a:pos x="111" y="771"/>
                  </a:cxn>
                  <a:cxn ang="0">
                    <a:pos x="53" y="617"/>
                  </a:cxn>
                  <a:cxn ang="0">
                    <a:pos x="18" y="473"/>
                  </a:cxn>
                  <a:cxn ang="0">
                    <a:pos x="11" y="125"/>
                  </a:cxn>
                  <a:cxn ang="0">
                    <a:pos x="43" y="0"/>
                  </a:cxn>
                  <a:cxn ang="0">
                    <a:pos x="97" y="80"/>
                  </a:cxn>
                </a:cxnLst>
                <a:rect l="0" t="0" r="r" b="b"/>
                <a:pathLst>
                  <a:path w="1492" h="2429">
                    <a:moveTo>
                      <a:pt x="97" y="80"/>
                    </a:moveTo>
                    <a:lnTo>
                      <a:pt x="96" y="90"/>
                    </a:lnTo>
                    <a:lnTo>
                      <a:pt x="96" y="100"/>
                    </a:lnTo>
                    <a:lnTo>
                      <a:pt x="96" y="109"/>
                    </a:lnTo>
                    <a:lnTo>
                      <a:pt x="99" y="120"/>
                    </a:lnTo>
                    <a:lnTo>
                      <a:pt x="100" y="128"/>
                    </a:lnTo>
                    <a:lnTo>
                      <a:pt x="104" y="137"/>
                    </a:lnTo>
                    <a:lnTo>
                      <a:pt x="108" y="145"/>
                    </a:lnTo>
                    <a:lnTo>
                      <a:pt x="115" y="155"/>
                    </a:lnTo>
                    <a:lnTo>
                      <a:pt x="112" y="165"/>
                    </a:lnTo>
                    <a:lnTo>
                      <a:pt x="113" y="176"/>
                    </a:lnTo>
                    <a:lnTo>
                      <a:pt x="115" y="187"/>
                    </a:lnTo>
                    <a:lnTo>
                      <a:pt x="120" y="198"/>
                    </a:lnTo>
                    <a:lnTo>
                      <a:pt x="124" y="208"/>
                    </a:lnTo>
                    <a:lnTo>
                      <a:pt x="128" y="220"/>
                    </a:lnTo>
                    <a:lnTo>
                      <a:pt x="130" y="231"/>
                    </a:lnTo>
                    <a:lnTo>
                      <a:pt x="131" y="243"/>
                    </a:lnTo>
                    <a:lnTo>
                      <a:pt x="137" y="249"/>
                    </a:lnTo>
                    <a:lnTo>
                      <a:pt x="143" y="258"/>
                    </a:lnTo>
                    <a:lnTo>
                      <a:pt x="147" y="267"/>
                    </a:lnTo>
                    <a:lnTo>
                      <a:pt x="151" y="276"/>
                    </a:lnTo>
                    <a:lnTo>
                      <a:pt x="152" y="285"/>
                    </a:lnTo>
                    <a:lnTo>
                      <a:pt x="155" y="295"/>
                    </a:lnTo>
                    <a:lnTo>
                      <a:pt x="157" y="304"/>
                    </a:lnTo>
                    <a:lnTo>
                      <a:pt x="161" y="313"/>
                    </a:lnTo>
                    <a:lnTo>
                      <a:pt x="166" y="329"/>
                    </a:lnTo>
                    <a:lnTo>
                      <a:pt x="171" y="344"/>
                    </a:lnTo>
                    <a:lnTo>
                      <a:pt x="175" y="361"/>
                    </a:lnTo>
                    <a:lnTo>
                      <a:pt x="181" y="378"/>
                    </a:lnTo>
                    <a:lnTo>
                      <a:pt x="185" y="394"/>
                    </a:lnTo>
                    <a:lnTo>
                      <a:pt x="189" y="410"/>
                    </a:lnTo>
                    <a:lnTo>
                      <a:pt x="194" y="427"/>
                    </a:lnTo>
                    <a:lnTo>
                      <a:pt x="200" y="443"/>
                    </a:lnTo>
                    <a:lnTo>
                      <a:pt x="209" y="471"/>
                    </a:lnTo>
                    <a:lnTo>
                      <a:pt x="220" y="502"/>
                    </a:lnTo>
                    <a:lnTo>
                      <a:pt x="231" y="532"/>
                    </a:lnTo>
                    <a:lnTo>
                      <a:pt x="246" y="561"/>
                    </a:lnTo>
                    <a:lnTo>
                      <a:pt x="264" y="587"/>
                    </a:lnTo>
                    <a:lnTo>
                      <a:pt x="288" y="609"/>
                    </a:lnTo>
                    <a:lnTo>
                      <a:pt x="315" y="625"/>
                    </a:lnTo>
                    <a:lnTo>
                      <a:pt x="352" y="635"/>
                    </a:lnTo>
                    <a:lnTo>
                      <a:pt x="368" y="625"/>
                    </a:lnTo>
                    <a:lnTo>
                      <a:pt x="385" y="615"/>
                    </a:lnTo>
                    <a:lnTo>
                      <a:pt x="399" y="602"/>
                    </a:lnTo>
                    <a:lnTo>
                      <a:pt x="413" y="589"/>
                    </a:lnTo>
                    <a:lnTo>
                      <a:pt x="426" y="575"/>
                    </a:lnTo>
                    <a:lnTo>
                      <a:pt x="438" y="560"/>
                    </a:lnTo>
                    <a:lnTo>
                      <a:pt x="449" y="545"/>
                    </a:lnTo>
                    <a:lnTo>
                      <a:pt x="461" y="530"/>
                    </a:lnTo>
                    <a:lnTo>
                      <a:pt x="474" y="507"/>
                    </a:lnTo>
                    <a:lnTo>
                      <a:pt x="490" y="483"/>
                    </a:lnTo>
                    <a:lnTo>
                      <a:pt x="505" y="458"/>
                    </a:lnTo>
                    <a:lnTo>
                      <a:pt x="519" y="435"/>
                    </a:lnTo>
                    <a:lnTo>
                      <a:pt x="530" y="410"/>
                    </a:lnTo>
                    <a:lnTo>
                      <a:pt x="536" y="385"/>
                    </a:lnTo>
                    <a:lnTo>
                      <a:pt x="537" y="361"/>
                    </a:lnTo>
                    <a:lnTo>
                      <a:pt x="532" y="337"/>
                    </a:lnTo>
                    <a:lnTo>
                      <a:pt x="520" y="309"/>
                    </a:lnTo>
                    <a:lnTo>
                      <a:pt x="510" y="283"/>
                    </a:lnTo>
                    <a:lnTo>
                      <a:pt x="498" y="257"/>
                    </a:lnTo>
                    <a:lnTo>
                      <a:pt x="488" y="231"/>
                    </a:lnTo>
                    <a:lnTo>
                      <a:pt x="477" y="203"/>
                    </a:lnTo>
                    <a:lnTo>
                      <a:pt x="470" y="175"/>
                    </a:lnTo>
                    <a:lnTo>
                      <a:pt x="466" y="145"/>
                    </a:lnTo>
                    <a:lnTo>
                      <a:pt x="466" y="115"/>
                    </a:lnTo>
                    <a:lnTo>
                      <a:pt x="465" y="108"/>
                    </a:lnTo>
                    <a:lnTo>
                      <a:pt x="467" y="102"/>
                    </a:lnTo>
                    <a:lnTo>
                      <a:pt x="469" y="97"/>
                    </a:lnTo>
                    <a:lnTo>
                      <a:pt x="472" y="92"/>
                    </a:lnTo>
                    <a:lnTo>
                      <a:pt x="479" y="82"/>
                    </a:lnTo>
                    <a:lnTo>
                      <a:pt x="488" y="72"/>
                    </a:lnTo>
                    <a:lnTo>
                      <a:pt x="494" y="70"/>
                    </a:lnTo>
                    <a:lnTo>
                      <a:pt x="500" y="71"/>
                    </a:lnTo>
                    <a:lnTo>
                      <a:pt x="506" y="71"/>
                    </a:lnTo>
                    <a:lnTo>
                      <a:pt x="512" y="73"/>
                    </a:lnTo>
                    <a:lnTo>
                      <a:pt x="517" y="75"/>
                    </a:lnTo>
                    <a:lnTo>
                      <a:pt x="524" y="78"/>
                    </a:lnTo>
                    <a:lnTo>
                      <a:pt x="529" y="80"/>
                    </a:lnTo>
                    <a:lnTo>
                      <a:pt x="535" y="84"/>
                    </a:lnTo>
                    <a:lnTo>
                      <a:pt x="543" y="102"/>
                    </a:lnTo>
                    <a:lnTo>
                      <a:pt x="549" y="120"/>
                    </a:lnTo>
                    <a:lnTo>
                      <a:pt x="553" y="136"/>
                    </a:lnTo>
                    <a:lnTo>
                      <a:pt x="558" y="153"/>
                    </a:lnTo>
                    <a:lnTo>
                      <a:pt x="560" y="168"/>
                    </a:lnTo>
                    <a:lnTo>
                      <a:pt x="564" y="186"/>
                    </a:lnTo>
                    <a:lnTo>
                      <a:pt x="569" y="203"/>
                    </a:lnTo>
                    <a:lnTo>
                      <a:pt x="577" y="224"/>
                    </a:lnTo>
                    <a:lnTo>
                      <a:pt x="591" y="242"/>
                    </a:lnTo>
                    <a:lnTo>
                      <a:pt x="604" y="263"/>
                    </a:lnTo>
                    <a:lnTo>
                      <a:pt x="617" y="281"/>
                    </a:lnTo>
                    <a:lnTo>
                      <a:pt x="631" y="302"/>
                    </a:lnTo>
                    <a:lnTo>
                      <a:pt x="643" y="321"/>
                    </a:lnTo>
                    <a:lnTo>
                      <a:pt x="657" y="341"/>
                    </a:lnTo>
                    <a:lnTo>
                      <a:pt x="672" y="360"/>
                    </a:lnTo>
                    <a:lnTo>
                      <a:pt x="688" y="378"/>
                    </a:lnTo>
                    <a:lnTo>
                      <a:pt x="697" y="400"/>
                    </a:lnTo>
                    <a:lnTo>
                      <a:pt x="709" y="421"/>
                    </a:lnTo>
                    <a:lnTo>
                      <a:pt x="721" y="443"/>
                    </a:lnTo>
                    <a:lnTo>
                      <a:pt x="736" y="465"/>
                    </a:lnTo>
                    <a:lnTo>
                      <a:pt x="748" y="486"/>
                    </a:lnTo>
                    <a:lnTo>
                      <a:pt x="760" y="508"/>
                    </a:lnTo>
                    <a:lnTo>
                      <a:pt x="770" y="531"/>
                    </a:lnTo>
                    <a:lnTo>
                      <a:pt x="778" y="555"/>
                    </a:lnTo>
                    <a:lnTo>
                      <a:pt x="784" y="575"/>
                    </a:lnTo>
                    <a:lnTo>
                      <a:pt x="793" y="594"/>
                    </a:lnTo>
                    <a:lnTo>
                      <a:pt x="802" y="614"/>
                    </a:lnTo>
                    <a:lnTo>
                      <a:pt x="812" y="635"/>
                    </a:lnTo>
                    <a:lnTo>
                      <a:pt x="821" y="653"/>
                    </a:lnTo>
                    <a:lnTo>
                      <a:pt x="832" y="673"/>
                    </a:lnTo>
                    <a:lnTo>
                      <a:pt x="843" y="692"/>
                    </a:lnTo>
                    <a:lnTo>
                      <a:pt x="855" y="712"/>
                    </a:lnTo>
                    <a:lnTo>
                      <a:pt x="864" y="715"/>
                    </a:lnTo>
                    <a:lnTo>
                      <a:pt x="874" y="720"/>
                    </a:lnTo>
                    <a:lnTo>
                      <a:pt x="883" y="724"/>
                    </a:lnTo>
                    <a:lnTo>
                      <a:pt x="892" y="729"/>
                    </a:lnTo>
                    <a:lnTo>
                      <a:pt x="902" y="731"/>
                    </a:lnTo>
                    <a:lnTo>
                      <a:pt x="913" y="735"/>
                    </a:lnTo>
                    <a:lnTo>
                      <a:pt x="924" y="735"/>
                    </a:lnTo>
                    <a:lnTo>
                      <a:pt x="937" y="733"/>
                    </a:lnTo>
                    <a:lnTo>
                      <a:pt x="962" y="710"/>
                    </a:lnTo>
                    <a:lnTo>
                      <a:pt x="983" y="681"/>
                    </a:lnTo>
                    <a:lnTo>
                      <a:pt x="997" y="646"/>
                    </a:lnTo>
                    <a:lnTo>
                      <a:pt x="1010" y="610"/>
                    </a:lnTo>
                    <a:lnTo>
                      <a:pt x="1019" y="571"/>
                    </a:lnTo>
                    <a:lnTo>
                      <a:pt x="1030" y="535"/>
                    </a:lnTo>
                    <a:lnTo>
                      <a:pt x="1044" y="502"/>
                    </a:lnTo>
                    <a:lnTo>
                      <a:pt x="1064" y="475"/>
                    </a:lnTo>
                    <a:lnTo>
                      <a:pt x="1073" y="452"/>
                    </a:lnTo>
                    <a:lnTo>
                      <a:pt x="1083" y="431"/>
                    </a:lnTo>
                    <a:lnTo>
                      <a:pt x="1093" y="409"/>
                    </a:lnTo>
                    <a:lnTo>
                      <a:pt x="1104" y="389"/>
                    </a:lnTo>
                    <a:lnTo>
                      <a:pt x="1114" y="368"/>
                    </a:lnTo>
                    <a:lnTo>
                      <a:pt x="1123" y="347"/>
                    </a:lnTo>
                    <a:lnTo>
                      <a:pt x="1130" y="325"/>
                    </a:lnTo>
                    <a:lnTo>
                      <a:pt x="1137" y="302"/>
                    </a:lnTo>
                    <a:lnTo>
                      <a:pt x="1155" y="268"/>
                    </a:lnTo>
                    <a:lnTo>
                      <a:pt x="1170" y="232"/>
                    </a:lnTo>
                    <a:lnTo>
                      <a:pt x="1183" y="194"/>
                    </a:lnTo>
                    <a:lnTo>
                      <a:pt x="1195" y="156"/>
                    </a:lnTo>
                    <a:lnTo>
                      <a:pt x="1207" y="117"/>
                    </a:lnTo>
                    <a:lnTo>
                      <a:pt x="1222" y="79"/>
                    </a:lnTo>
                    <a:lnTo>
                      <a:pt x="1238" y="43"/>
                    </a:lnTo>
                    <a:lnTo>
                      <a:pt x="1259" y="11"/>
                    </a:lnTo>
                    <a:lnTo>
                      <a:pt x="1265" y="12"/>
                    </a:lnTo>
                    <a:lnTo>
                      <a:pt x="1269" y="19"/>
                    </a:lnTo>
                    <a:lnTo>
                      <a:pt x="1272" y="27"/>
                    </a:lnTo>
                    <a:lnTo>
                      <a:pt x="1275" y="39"/>
                    </a:lnTo>
                    <a:lnTo>
                      <a:pt x="1277" y="51"/>
                    </a:lnTo>
                    <a:lnTo>
                      <a:pt x="1281" y="63"/>
                    </a:lnTo>
                    <a:lnTo>
                      <a:pt x="1285" y="72"/>
                    </a:lnTo>
                    <a:lnTo>
                      <a:pt x="1292" y="80"/>
                    </a:lnTo>
                    <a:lnTo>
                      <a:pt x="1295" y="101"/>
                    </a:lnTo>
                    <a:lnTo>
                      <a:pt x="1295" y="124"/>
                    </a:lnTo>
                    <a:lnTo>
                      <a:pt x="1293" y="146"/>
                    </a:lnTo>
                    <a:lnTo>
                      <a:pt x="1290" y="170"/>
                    </a:lnTo>
                    <a:lnTo>
                      <a:pt x="1284" y="193"/>
                    </a:lnTo>
                    <a:lnTo>
                      <a:pt x="1277" y="215"/>
                    </a:lnTo>
                    <a:lnTo>
                      <a:pt x="1268" y="236"/>
                    </a:lnTo>
                    <a:lnTo>
                      <a:pt x="1260" y="257"/>
                    </a:lnTo>
                    <a:lnTo>
                      <a:pt x="1258" y="263"/>
                    </a:lnTo>
                    <a:lnTo>
                      <a:pt x="1254" y="267"/>
                    </a:lnTo>
                    <a:lnTo>
                      <a:pt x="1246" y="270"/>
                    </a:lnTo>
                    <a:lnTo>
                      <a:pt x="1237" y="274"/>
                    </a:lnTo>
                    <a:lnTo>
                      <a:pt x="1228" y="277"/>
                    </a:lnTo>
                    <a:lnTo>
                      <a:pt x="1220" y="280"/>
                    </a:lnTo>
                    <a:lnTo>
                      <a:pt x="1215" y="285"/>
                    </a:lnTo>
                    <a:lnTo>
                      <a:pt x="1215" y="294"/>
                    </a:lnTo>
                    <a:lnTo>
                      <a:pt x="1206" y="297"/>
                    </a:lnTo>
                    <a:lnTo>
                      <a:pt x="1205" y="303"/>
                    </a:lnTo>
                    <a:lnTo>
                      <a:pt x="1204" y="310"/>
                    </a:lnTo>
                    <a:lnTo>
                      <a:pt x="1203" y="318"/>
                    </a:lnTo>
                    <a:lnTo>
                      <a:pt x="1186" y="346"/>
                    </a:lnTo>
                    <a:lnTo>
                      <a:pt x="1175" y="377"/>
                    </a:lnTo>
                    <a:lnTo>
                      <a:pt x="1166" y="409"/>
                    </a:lnTo>
                    <a:lnTo>
                      <a:pt x="1160" y="443"/>
                    </a:lnTo>
                    <a:lnTo>
                      <a:pt x="1153" y="475"/>
                    </a:lnTo>
                    <a:lnTo>
                      <a:pt x="1147" y="508"/>
                    </a:lnTo>
                    <a:lnTo>
                      <a:pt x="1137" y="540"/>
                    </a:lnTo>
                    <a:lnTo>
                      <a:pt x="1125" y="571"/>
                    </a:lnTo>
                    <a:lnTo>
                      <a:pt x="1117" y="588"/>
                    </a:lnTo>
                    <a:lnTo>
                      <a:pt x="1113" y="607"/>
                    </a:lnTo>
                    <a:lnTo>
                      <a:pt x="1110" y="626"/>
                    </a:lnTo>
                    <a:lnTo>
                      <a:pt x="1110" y="648"/>
                    </a:lnTo>
                    <a:lnTo>
                      <a:pt x="1108" y="668"/>
                    </a:lnTo>
                    <a:lnTo>
                      <a:pt x="1107" y="687"/>
                    </a:lnTo>
                    <a:lnTo>
                      <a:pt x="1102" y="706"/>
                    </a:lnTo>
                    <a:lnTo>
                      <a:pt x="1095" y="725"/>
                    </a:lnTo>
                    <a:lnTo>
                      <a:pt x="1087" y="729"/>
                    </a:lnTo>
                    <a:lnTo>
                      <a:pt x="1083" y="737"/>
                    </a:lnTo>
                    <a:lnTo>
                      <a:pt x="1082" y="744"/>
                    </a:lnTo>
                    <a:lnTo>
                      <a:pt x="1088" y="752"/>
                    </a:lnTo>
                    <a:lnTo>
                      <a:pt x="1082" y="777"/>
                    </a:lnTo>
                    <a:lnTo>
                      <a:pt x="1073" y="802"/>
                    </a:lnTo>
                    <a:lnTo>
                      <a:pt x="1060" y="826"/>
                    </a:lnTo>
                    <a:lnTo>
                      <a:pt x="1048" y="851"/>
                    </a:lnTo>
                    <a:lnTo>
                      <a:pt x="1035" y="875"/>
                    </a:lnTo>
                    <a:lnTo>
                      <a:pt x="1026" y="899"/>
                    </a:lnTo>
                    <a:lnTo>
                      <a:pt x="1022" y="925"/>
                    </a:lnTo>
                    <a:lnTo>
                      <a:pt x="1026" y="955"/>
                    </a:lnTo>
                    <a:lnTo>
                      <a:pt x="1026" y="963"/>
                    </a:lnTo>
                    <a:lnTo>
                      <a:pt x="1028" y="972"/>
                    </a:lnTo>
                    <a:lnTo>
                      <a:pt x="1030" y="981"/>
                    </a:lnTo>
                    <a:lnTo>
                      <a:pt x="1034" y="990"/>
                    </a:lnTo>
                    <a:lnTo>
                      <a:pt x="1038" y="997"/>
                    </a:lnTo>
                    <a:lnTo>
                      <a:pt x="1042" y="1006"/>
                    </a:lnTo>
                    <a:lnTo>
                      <a:pt x="1046" y="1014"/>
                    </a:lnTo>
                    <a:lnTo>
                      <a:pt x="1052" y="1023"/>
                    </a:lnTo>
                    <a:lnTo>
                      <a:pt x="1051" y="1040"/>
                    </a:lnTo>
                    <a:lnTo>
                      <a:pt x="1055" y="1058"/>
                    </a:lnTo>
                    <a:lnTo>
                      <a:pt x="1061" y="1073"/>
                    </a:lnTo>
                    <a:lnTo>
                      <a:pt x="1070" y="1089"/>
                    </a:lnTo>
                    <a:lnTo>
                      <a:pt x="1078" y="1103"/>
                    </a:lnTo>
                    <a:lnTo>
                      <a:pt x="1086" y="1120"/>
                    </a:lnTo>
                    <a:lnTo>
                      <a:pt x="1090" y="1136"/>
                    </a:lnTo>
                    <a:lnTo>
                      <a:pt x="1092" y="1156"/>
                    </a:lnTo>
                    <a:lnTo>
                      <a:pt x="1102" y="1173"/>
                    </a:lnTo>
                    <a:lnTo>
                      <a:pt x="1110" y="1194"/>
                    </a:lnTo>
                    <a:lnTo>
                      <a:pt x="1111" y="1216"/>
                    </a:lnTo>
                    <a:lnTo>
                      <a:pt x="1112" y="1237"/>
                    </a:lnTo>
                    <a:lnTo>
                      <a:pt x="1110" y="1259"/>
                    </a:lnTo>
                    <a:lnTo>
                      <a:pt x="1110" y="1281"/>
                    </a:lnTo>
                    <a:lnTo>
                      <a:pt x="1111" y="1302"/>
                    </a:lnTo>
                    <a:lnTo>
                      <a:pt x="1118" y="1324"/>
                    </a:lnTo>
                    <a:lnTo>
                      <a:pt x="1123" y="1344"/>
                    </a:lnTo>
                    <a:lnTo>
                      <a:pt x="1131" y="1365"/>
                    </a:lnTo>
                    <a:lnTo>
                      <a:pt x="1143" y="1384"/>
                    </a:lnTo>
                    <a:lnTo>
                      <a:pt x="1157" y="1404"/>
                    </a:lnTo>
                    <a:lnTo>
                      <a:pt x="1170" y="1422"/>
                    </a:lnTo>
                    <a:lnTo>
                      <a:pt x="1185" y="1440"/>
                    </a:lnTo>
                    <a:lnTo>
                      <a:pt x="1196" y="1460"/>
                    </a:lnTo>
                    <a:lnTo>
                      <a:pt x="1207" y="1480"/>
                    </a:lnTo>
                    <a:lnTo>
                      <a:pt x="1214" y="1497"/>
                    </a:lnTo>
                    <a:lnTo>
                      <a:pt x="1223" y="1514"/>
                    </a:lnTo>
                    <a:lnTo>
                      <a:pt x="1232" y="1531"/>
                    </a:lnTo>
                    <a:lnTo>
                      <a:pt x="1244" y="1548"/>
                    </a:lnTo>
                    <a:lnTo>
                      <a:pt x="1253" y="1564"/>
                    </a:lnTo>
                    <a:lnTo>
                      <a:pt x="1262" y="1580"/>
                    </a:lnTo>
                    <a:lnTo>
                      <a:pt x="1269" y="1598"/>
                    </a:lnTo>
                    <a:lnTo>
                      <a:pt x="1275" y="1616"/>
                    </a:lnTo>
                    <a:lnTo>
                      <a:pt x="1287" y="1636"/>
                    </a:lnTo>
                    <a:lnTo>
                      <a:pt x="1296" y="1657"/>
                    </a:lnTo>
                    <a:lnTo>
                      <a:pt x="1302" y="1680"/>
                    </a:lnTo>
                    <a:lnTo>
                      <a:pt x="1307" y="1704"/>
                    </a:lnTo>
                    <a:lnTo>
                      <a:pt x="1311" y="1726"/>
                    </a:lnTo>
                    <a:lnTo>
                      <a:pt x="1318" y="1750"/>
                    </a:lnTo>
                    <a:lnTo>
                      <a:pt x="1326" y="1771"/>
                    </a:lnTo>
                    <a:lnTo>
                      <a:pt x="1338" y="1792"/>
                    </a:lnTo>
                    <a:lnTo>
                      <a:pt x="1344" y="1844"/>
                    </a:lnTo>
                    <a:lnTo>
                      <a:pt x="1361" y="1894"/>
                    </a:lnTo>
                    <a:lnTo>
                      <a:pt x="1383" y="1943"/>
                    </a:lnTo>
                    <a:lnTo>
                      <a:pt x="1408" y="1991"/>
                    </a:lnTo>
                    <a:lnTo>
                      <a:pt x="1432" y="2037"/>
                    </a:lnTo>
                    <a:lnTo>
                      <a:pt x="1454" y="2087"/>
                    </a:lnTo>
                    <a:lnTo>
                      <a:pt x="1467" y="2138"/>
                    </a:lnTo>
                    <a:lnTo>
                      <a:pt x="1471" y="2193"/>
                    </a:lnTo>
                    <a:lnTo>
                      <a:pt x="1470" y="2200"/>
                    </a:lnTo>
                    <a:lnTo>
                      <a:pt x="1473" y="2209"/>
                    </a:lnTo>
                    <a:lnTo>
                      <a:pt x="1477" y="2219"/>
                    </a:lnTo>
                    <a:lnTo>
                      <a:pt x="1483" y="2228"/>
                    </a:lnTo>
                    <a:lnTo>
                      <a:pt x="1488" y="2236"/>
                    </a:lnTo>
                    <a:lnTo>
                      <a:pt x="1492" y="2245"/>
                    </a:lnTo>
                    <a:lnTo>
                      <a:pt x="1492" y="2254"/>
                    </a:lnTo>
                    <a:lnTo>
                      <a:pt x="1489" y="2262"/>
                    </a:lnTo>
                    <a:lnTo>
                      <a:pt x="1478" y="2266"/>
                    </a:lnTo>
                    <a:lnTo>
                      <a:pt x="1469" y="2270"/>
                    </a:lnTo>
                    <a:lnTo>
                      <a:pt x="1460" y="2273"/>
                    </a:lnTo>
                    <a:lnTo>
                      <a:pt x="1451" y="2277"/>
                    </a:lnTo>
                    <a:lnTo>
                      <a:pt x="1440" y="2279"/>
                    </a:lnTo>
                    <a:lnTo>
                      <a:pt x="1430" y="2282"/>
                    </a:lnTo>
                    <a:lnTo>
                      <a:pt x="1420" y="2283"/>
                    </a:lnTo>
                    <a:lnTo>
                      <a:pt x="1409" y="2284"/>
                    </a:lnTo>
                    <a:lnTo>
                      <a:pt x="1397" y="2277"/>
                    </a:lnTo>
                    <a:lnTo>
                      <a:pt x="1386" y="2271"/>
                    </a:lnTo>
                    <a:lnTo>
                      <a:pt x="1373" y="2263"/>
                    </a:lnTo>
                    <a:lnTo>
                      <a:pt x="1363" y="2256"/>
                    </a:lnTo>
                    <a:lnTo>
                      <a:pt x="1352" y="2248"/>
                    </a:lnTo>
                    <a:lnTo>
                      <a:pt x="1340" y="2241"/>
                    </a:lnTo>
                    <a:lnTo>
                      <a:pt x="1329" y="2235"/>
                    </a:lnTo>
                    <a:lnTo>
                      <a:pt x="1318" y="2232"/>
                    </a:lnTo>
                    <a:lnTo>
                      <a:pt x="1299" y="2219"/>
                    </a:lnTo>
                    <a:lnTo>
                      <a:pt x="1281" y="2207"/>
                    </a:lnTo>
                    <a:lnTo>
                      <a:pt x="1261" y="2197"/>
                    </a:lnTo>
                    <a:lnTo>
                      <a:pt x="1242" y="2188"/>
                    </a:lnTo>
                    <a:lnTo>
                      <a:pt x="1223" y="2176"/>
                    </a:lnTo>
                    <a:lnTo>
                      <a:pt x="1204" y="2166"/>
                    </a:lnTo>
                    <a:lnTo>
                      <a:pt x="1186" y="2153"/>
                    </a:lnTo>
                    <a:lnTo>
                      <a:pt x="1169" y="2139"/>
                    </a:lnTo>
                    <a:lnTo>
                      <a:pt x="1144" y="2113"/>
                    </a:lnTo>
                    <a:lnTo>
                      <a:pt x="1118" y="2089"/>
                    </a:lnTo>
                    <a:lnTo>
                      <a:pt x="1090" y="2066"/>
                    </a:lnTo>
                    <a:lnTo>
                      <a:pt x="1061" y="2047"/>
                    </a:lnTo>
                    <a:lnTo>
                      <a:pt x="1029" y="2029"/>
                    </a:lnTo>
                    <a:lnTo>
                      <a:pt x="996" y="2016"/>
                    </a:lnTo>
                    <a:lnTo>
                      <a:pt x="962" y="2006"/>
                    </a:lnTo>
                    <a:lnTo>
                      <a:pt x="926" y="2001"/>
                    </a:lnTo>
                    <a:lnTo>
                      <a:pt x="904" y="1997"/>
                    </a:lnTo>
                    <a:lnTo>
                      <a:pt x="882" y="1995"/>
                    </a:lnTo>
                    <a:lnTo>
                      <a:pt x="860" y="1995"/>
                    </a:lnTo>
                    <a:lnTo>
                      <a:pt x="840" y="1995"/>
                    </a:lnTo>
                    <a:lnTo>
                      <a:pt x="818" y="1993"/>
                    </a:lnTo>
                    <a:lnTo>
                      <a:pt x="798" y="1991"/>
                    </a:lnTo>
                    <a:lnTo>
                      <a:pt x="777" y="1987"/>
                    </a:lnTo>
                    <a:lnTo>
                      <a:pt x="758" y="1981"/>
                    </a:lnTo>
                    <a:lnTo>
                      <a:pt x="731" y="1972"/>
                    </a:lnTo>
                    <a:lnTo>
                      <a:pt x="704" y="1962"/>
                    </a:lnTo>
                    <a:lnTo>
                      <a:pt x="676" y="1951"/>
                    </a:lnTo>
                    <a:lnTo>
                      <a:pt x="650" y="1942"/>
                    </a:lnTo>
                    <a:lnTo>
                      <a:pt x="621" y="1932"/>
                    </a:lnTo>
                    <a:lnTo>
                      <a:pt x="594" y="1926"/>
                    </a:lnTo>
                    <a:lnTo>
                      <a:pt x="565" y="1923"/>
                    </a:lnTo>
                    <a:lnTo>
                      <a:pt x="535" y="1927"/>
                    </a:lnTo>
                    <a:lnTo>
                      <a:pt x="529" y="1927"/>
                    </a:lnTo>
                    <a:lnTo>
                      <a:pt x="524" y="1931"/>
                    </a:lnTo>
                    <a:lnTo>
                      <a:pt x="519" y="1935"/>
                    </a:lnTo>
                    <a:lnTo>
                      <a:pt x="515" y="1941"/>
                    </a:lnTo>
                    <a:lnTo>
                      <a:pt x="510" y="1944"/>
                    </a:lnTo>
                    <a:lnTo>
                      <a:pt x="505" y="1947"/>
                    </a:lnTo>
                    <a:lnTo>
                      <a:pt x="499" y="1948"/>
                    </a:lnTo>
                    <a:lnTo>
                      <a:pt x="493" y="1948"/>
                    </a:lnTo>
                    <a:lnTo>
                      <a:pt x="486" y="1957"/>
                    </a:lnTo>
                    <a:lnTo>
                      <a:pt x="480" y="1967"/>
                    </a:lnTo>
                    <a:lnTo>
                      <a:pt x="474" y="1978"/>
                    </a:lnTo>
                    <a:lnTo>
                      <a:pt x="469" y="1988"/>
                    </a:lnTo>
                    <a:lnTo>
                      <a:pt x="462" y="1997"/>
                    </a:lnTo>
                    <a:lnTo>
                      <a:pt x="455" y="2008"/>
                    </a:lnTo>
                    <a:lnTo>
                      <a:pt x="446" y="2017"/>
                    </a:lnTo>
                    <a:lnTo>
                      <a:pt x="438" y="2026"/>
                    </a:lnTo>
                    <a:lnTo>
                      <a:pt x="422" y="2063"/>
                    </a:lnTo>
                    <a:lnTo>
                      <a:pt x="409" y="2103"/>
                    </a:lnTo>
                    <a:lnTo>
                      <a:pt x="399" y="2144"/>
                    </a:lnTo>
                    <a:lnTo>
                      <a:pt x="391" y="2185"/>
                    </a:lnTo>
                    <a:lnTo>
                      <a:pt x="381" y="2225"/>
                    </a:lnTo>
                    <a:lnTo>
                      <a:pt x="371" y="2266"/>
                    </a:lnTo>
                    <a:lnTo>
                      <a:pt x="358" y="2305"/>
                    </a:lnTo>
                    <a:lnTo>
                      <a:pt x="342" y="2344"/>
                    </a:lnTo>
                    <a:lnTo>
                      <a:pt x="336" y="2356"/>
                    </a:lnTo>
                    <a:lnTo>
                      <a:pt x="331" y="2369"/>
                    </a:lnTo>
                    <a:lnTo>
                      <a:pt x="324" y="2382"/>
                    </a:lnTo>
                    <a:lnTo>
                      <a:pt x="318" y="2396"/>
                    </a:lnTo>
                    <a:lnTo>
                      <a:pt x="308" y="2406"/>
                    </a:lnTo>
                    <a:lnTo>
                      <a:pt x="299" y="2416"/>
                    </a:lnTo>
                    <a:lnTo>
                      <a:pt x="287" y="2424"/>
                    </a:lnTo>
                    <a:lnTo>
                      <a:pt x="274" y="2429"/>
                    </a:lnTo>
                    <a:lnTo>
                      <a:pt x="267" y="2427"/>
                    </a:lnTo>
                    <a:lnTo>
                      <a:pt x="264" y="2425"/>
                    </a:lnTo>
                    <a:lnTo>
                      <a:pt x="262" y="2422"/>
                    </a:lnTo>
                    <a:lnTo>
                      <a:pt x="263" y="2419"/>
                    </a:lnTo>
                    <a:lnTo>
                      <a:pt x="263" y="2412"/>
                    </a:lnTo>
                    <a:lnTo>
                      <a:pt x="265" y="2407"/>
                    </a:lnTo>
                    <a:lnTo>
                      <a:pt x="266" y="2400"/>
                    </a:lnTo>
                    <a:lnTo>
                      <a:pt x="266" y="2394"/>
                    </a:lnTo>
                    <a:lnTo>
                      <a:pt x="263" y="2385"/>
                    </a:lnTo>
                    <a:lnTo>
                      <a:pt x="263" y="2375"/>
                    </a:lnTo>
                    <a:lnTo>
                      <a:pt x="263" y="2367"/>
                    </a:lnTo>
                    <a:lnTo>
                      <a:pt x="265" y="2360"/>
                    </a:lnTo>
                    <a:lnTo>
                      <a:pt x="267" y="2351"/>
                    </a:lnTo>
                    <a:lnTo>
                      <a:pt x="270" y="2343"/>
                    </a:lnTo>
                    <a:lnTo>
                      <a:pt x="273" y="2334"/>
                    </a:lnTo>
                    <a:lnTo>
                      <a:pt x="277" y="2327"/>
                    </a:lnTo>
                    <a:lnTo>
                      <a:pt x="288" y="2303"/>
                    </a:lnTo>
                    <a:lnTo>
                      <a:pt x="294" y="2281"/>
                    </a:lnTo>
                    <a:lnTo>
                      <a:pt x="296" y="2257"/>
                    </a:lnTo>
                    <a:lnTo>
                      <a:pt x="296" y="2234"/>
                    </a:lnTo>
                    <a:lnTo>
                      <a:pt x="294" y="2209"/>
                    </a:lnTo>
                    <a:lnTo>
                      <a:pt x="292" y="2186"/>
                    </a:lnTo>
                    <a:lnTo>
                      <a:pt x="291" y="2160"/>
                    </a:lnTo>
                    <a:lnTo>
                      <a:pt x="294" y="2135"/>
                    </a:lnTo>
                    <a:lnTo>
                      <a:pt x="297" y="2128"/>
                    </a:lnTo>
                    <a:lnTo>
                      <a:pt x="300" y="2122"/>
                    </a:lnTo>
                    <a:lnTo>
                      <a:pt x="301" y="2115"/>
                    </a:lnTo>
                    <a:lnTo>
                      <a:pt x="302" y="2107"/>
                    </a:lnTo>
                    <a:lnTo>
                      <a:pt x="302" y="2099"/>
                    </a:lnTo>
                    <a:lnTo>
                      <a:pt x="303" y="2092"/>
                    </a:lnTo>
                    <a:lnTo>
                      <a:pt x="304" y="2084"/>
                    </a:lnTo>
                    <a:lnTo>
                      <a:pt x="307" y="2078"/>
                    </a:lnTo>
                    <a:lnTo>
                      <a:pt x="313" y="2056"/>
                    </a:lnTo>
                    <a:lnTo>
                      <a:pt x="318" y="2035"/>
                    </a:lnTo>
                    <a:lnTo>
                      <a:pt x="321" y="2014"/>
                    </a:lnTo>
                    <a:lnTo>
                      <a:pt x="322" y="1992"/>
                    </a:lnTo>
                    <a:lnTo>
                      <a:pt x="320" y="1969"/>
                    </a:lnTo>
                    <a:lnTo>
                      <a:pt x="318" y="1948"/>
                    </a:lnTo>
                    <a:lnTo>
                      <a:pt x="314" y="1926"/>
                    </a:lnTo>
                    <a:lnTo>
                      <a:pt x="311" y="1906"/>
                    </a:lnTo>
                    <a:lnTo>
                      <a:pt x="310" y="1732"/>
                    </a:lnTo>
                    <a:lnTo>
                      <a:pt x="298" y="1693"/>
                    </a:lnTo>
                    <a:lnTo>
                      <a:pt x="290" y="1656"/>
                    </a:lnTo>
                    <a:lnTo>
                      <a:pt x="283" y="1619"/>
                    </a:lnTo>
                    <a:lnTo>
                      <a:pt x="277" y="1582"/>
                    </a:lnTo>
                    <a:lnTo>
                      <a:pt x="271" y="1544"/>
                    </a:lnTo>
                    <a:lnTo>
                      <a:pt x="266" y="1506"/>
                    </a:lnTo>
                    <a:lnTo>
                      <a:pt x="260" y="1469"/>
                    </a:lnTo>
                    <a:lnTo>
                      <a:pt x="252" y="1433"/>
                    </a:lnTo>
                    <a:lnTo>
                      <a:pt x="241" y="1407"/>
                    </a:lnTo>
                    <a:lnTo>
                      <a:pt x="234" y="1381"/>
                    </a:lnTo>
                    <a:lnTo>
                      <a:pt x="228" y="1355"/>
                    </a:lnTo>
                    <a:lnTo>
                      <a:pt x="224" y="1329"/>
                    </a:lnTo>
                    <a:lnTo>
                      <a:pt x="220" y="1302"/>
                    </a:lnTo>
                    <a:lnTo>
                      <a:pt x="219" y="1275"/>
                    </a:lnTo>
                    <a:lnTo>
                      <a:pt x="218" y="1247"/>
                    </a:lnTo>
                    <a:lnTo>
                      <a:pt x="219" y="1220"/>
                    </a:lnTo>
                    <a:lnTo>
                      <a:pt x="212" y="1197"/>
                    </a:lnTo>
                    <a:lnTo>
                      <a:pt x="209" y="1174"/>
                    </a:lnTo>
                    <a:lnTo>
                      <a:pt x="209" y="1152"/>
                    </a:lnTo>
                    <a:lnTo>
                      <a:pt x="210" y="1130"/>
                    </a:lnTo>
                    <a:lnTo>
                      <a:pt x="209" y="1108"/>
                    </a:lnTo>
                    <a:lnTo>
                      <a:pt x="208" y="1087"/>
                    </a:lnTo>
                    <a:lnTo>
                      <a:pt x="203" y="1065"/>
                    </a:lnTo>
                    <a:lnTo>
                      <a:pt x="196" y="1047"/>
                    </a:lnTo>
                    <a:lnTo>
                      <a:pt x="186" y="1011"/>
                    </a:lnTo>
                    <a:lnTo>
                      <a:pt x="175" y="977"/>
                    </a:lnTo>
                    <a:lnTo>
                      <a:pt x="164" y="943"/>
                    </a:lnTo>
                    <a:lnTo>
                      <a:pt x="153" y="909"/>
                    </a:lnTo>
                    <a:lnTo>
                      <a:pt x="140" y="874"/>
                    </a:lnTo>
                    <a:lnTo>
                      <a:pt x="129" y="840"/>
                    </a:lnTo>
                    <a:lnTo>
                      <a:pt x="119" y="805"/>
                    </a:lnTo>
                    <a:lnTo>
                      <a:pt x="111" y="771"/>
                    </a:lnTo>
                    <a:lnTo>
                      <a:pt x="101" y="751"/>
                    </a:lnTo>
                    <a:lnTo>
                      <a:pt x="92" y="732"/>
                    </a:lnTo>
                    <a:lnTo>
                      <a:pt x="84" y="713"/>
                    </a:lnTo>
                    <a:lnTo>
                      <a:pt x="78" y="694"/>
                    </a:lnTo>
                    <a:lnTo>
                      <a:pt x="70" y="675"/>
                    </a:lnTo>
                    <a:lnTo>
                      <a:pt x="64" y="655"/>
                    </a:lnTo>
                    <a:lnTo>
                      <a:pt x="58" y="636"/>
                    </a:lnTo>
                    <a:lnTo>
                      <a:pt x="53" y="617"/>
                    </a:lnTo>
                    <a:lnTo>
                      <a:pt x="44" y="600"/>
                    </a:lnTo>
                    <a:lnTo>
                      <a:pt x="38" y="582"/>
                    </a:lnTo>
                    <a:lnTo>
                      <a:pt x="34" y="564"/>
                    </a:lnTo>
                    <a:lnTo>
                      <a:pt x="32" y="546"/>
                    </a:lnTo>
                    <a:lnTo>
                      <a:pt x="29" y="526"/>
                    </a:lnTo>
                    <a:lnTo>
                      <a:pt x="27" y="508"/>
                    </a:lnTo>
                    <a:lnTo>
                      <a:pt x="23" y="489"/>
                    </a:lnTo>
                    <a:lnTo>
                      <a:pt x="18" y="473"/>
                    </a:lnTo>
                    <a:lnTo>
                      <a:pt x="14" y="427"/>
                    </a:lnTo>
                    <a:lnTo>
                      <a:pt x="11" y="383"/>
                    </a:lnTo>
                    <a:lnTo>
                      <a:pt x="6" y="340"/>
                    </a:lnTo>
                    <a:lnTo>
                      <a:pt x="3" y="297"/>
                    </a:lnTo>
                    <a:lnTo>
                      <a:pt x="0" y="254"/>
                    </a:lnTo>
                    <a:lnTo>
                      <a:pt x="0" y="211"/>
                    </a:lnTo>
                    <a:lnTo>
                      <a:pt x="3" y="168"/>
                    </a:lnTo>
                    <a:lnTo>
                      <a:pt x="11" y="125"/>
                    </a:lnTo>
                    <a:lnTo>
                      <a:pt x="12" y="106"/>
                    </a:lnTo>
                    <a:lnTo>
                      <a:pt x="11" y="89"/>
                    </a:lnTo>
                    <a:lnTo>
                      <a:pt x="8" y="70"/>
                    </a:lnTo>
                    <a:lnTo>
                      <a:pt x="5" y="53"/>
                    </a:lnTo>
                    <a:lnTo>
                      <a:pt x="4" y="35"/>
                    </a:lnTo>
                    <a:lnTo>
                      <a:pt x="10" y="21"/>
                    </a:lnTo>
                    <a:lnTo>
                      <a:pt x="21" y="8"/>
                    </a:lnTo>
                    <a:lnTo>
                      <a:pt x="43" y="0"/>
                    </a:lnTo>
                    <a:lnTo>
                      <a:pt x="53" y="5"/>
                    </a:lnTo>
                    <a:lnTo>
                      <a:pt x="62" y="15"/>
                    </a:lnTo>
                    <a:lnTo>
                      <a:pt x="69" y="24"/>
                    </a:lnTo>
                    <a:lnTo>
                      <a:pt x="77" y="35"/>
                    </a:lnTo>
                    <a:lnTo>
                      <a:pt x="81" y="45"/>
                    </a:lnTo>
                    <a:lnTo>
                      <a:pt x="87" y="58"/>
                    </a:lnTo>
                    <a:lnTo>
                      <a:pt x="91" y="69"/>
                    </a:lnTo>
                    <a:lnTo>
                      <a:pt x="97" y="80"/>
                    </a:lnTo>
                    <a:close/>
                  </a:path>
                </a:pathLst>
              </a:custGeom>
              <a:solidFill>
                <a:srgbClr val="F0CD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75" name="Freeform 75"/>
              <p:cNvSpPr>
                <a:spLocks/>
              </p:cNvSpPr>
              <p:nvPr/>
            </p:nvSpPr>
            <p:spPr bwMode="auto">
              <a:xfrm>
                <a:off x="4155" y="368"/>
                <a:ext cx="747" cy="1199"/>
              </a:xfrm>
              <a:custGeom>
                <a:avLst/>
                <a:gdLst/>
                <a:ahLst/>
                <a:cxnLst>
                  <a:cxn ang="0">
                    <a:pos x="108" y="143"/>
                  </a:cxn>
                  <a:cxn ang="0">
                    <a:pos x="131" y="227"/>
                  </a:cxn>
                  <a:cxn ang="0">
                    <a:pos x="158" y="299"/>
                  </a:cxn>
                  <a:cxn ang="0">
                    <a:pos x="195" y="420"/>
                  </a:cxn>
                  <a:cxn ang="0">
                    <a:pos x="317" y="617"/>
                  </a:cxn>
                  <a:cxn ang="0">
                    <a:pos x="451" y="537"/>
                  </a:cxn>
                  <a:cxn ang="0">
                    <a:pos x="547" y="358"/>
                  </a:cxn>
                  <a:cxn ang="0">
                    <a:pos x="477" y="146"/>
                  </a:cxn>
                  <a:cxn ang="0">
                    <a:pos x="504" y="72"/>
                  </a:cxn>
                  <a:cxn ang="0">
                    <a:pos x="553" y="104"/>
                  </a:cxn>
                  <a:cxn ang="0">
                    <a:pos x="592" y="239"/>
                  </a:cxn>
                  <a:cxn ang="0">
                    <a:pos x="699" y="393"/>
                  </a:cxn>
                  <a:cxn ang="0">
                    <a:pos x="786" y="567"/>
                  </a:cxn>
                  <a:cxn ang="0">
                    <a:pos x="866" y="705"/>
                  </a:cxn>
                  <a:cxn ang="0">
                    <a:pos x="964" y="700"/>
                  </a:cxn>
                  <a:cxn ang="0">
                    <a:pos x="1073" y="437"/>
                  </a:cxn>
                  <a:cxn ang="0">
                    <a:pos x="1153" y="257"/>
                  </a:cxn>
                  <a:cxn ang="0">
                    <a:pos x="1266" y="1"/>
                  </a:cxn>
                  <a:cxn ang="0">
                    <a:pos x="1290" y="100"/>
                  </a:cxn>
                  <a:cxn ang="0">
                    <a:pos x="1250" y="261"/>
                  </a:cxn>
                  <a:cxn ang="0">
                    <a:pos x="1193" y="292"/>
                  </a:cxn>
                  <a:cxn ang="0">
                    <a:pos x="1139" y="468"/>
                  </a:cxn>
                  <a:cxn ang="0">
                    <a:pos x="1093" y="659"/>
                  </a:cxn>
                  <a:cxn ang="0">
                    <a:pos x="1067" y="766"/>
                  </a:cxn>
                  <a:cxn ang="0">
                    <a:pos x="1013" y="950"/>
                  </a:cxn>
                  <a:cxn ang="0">
                    <a:pos x="1038" y="1027"/>
                  </a:cxn>
                  <a:cxn ang="0">
                    <a:pos x="1089" y="1158"/>
                  </a:cxn>
                  <a:cxn ang="0">
                    <a:pos x="1110" y="1327"/>
                  </a:cxn>
                  <a:cxn ang="0">
                    <a:pos x="1200" y="1479"/>
                  </a:cxn>
                  <a:cxn ang="0">
                    <a:pos x="1274" y="1615"/>
                  </a:cxn>
                  <a:cxn ang="0">
                    <a:pos x="1332" y="1821"/>
                  </a:cxn>
                  <a:cxn ang="0">
                    <a:pos x="1464" y="2172"/>
                  </a:cxn>
                  <a:cxn ang="0">
                    <a:pos x="1481" y="2238"/>
                  </a:cxn>
                  <a:cxn ang="0">
                    <a:pos x="1399" y="2249"/>
                  </a:cxn>
                  <a:cxn ang="0">
                    <a:pos x="1301" y="2190"/>
                  </a:cxn>
                  <a:cxn ang="0">
                    <a:pos x="1146" y="2086"/>
                  </a:cxn>
                  <a:cxn ang="0">
                    <a:pos x="906" y="1972"/>
                  </a:cxn>
                  <a:cxn ang="0">
                    <a:pos x="732" y="1947"/>
                  </a:cxn>
                  <a:cxn ang="0">
                    <a:pos x="530" y="1903"/>
                  </a:cxn>
                  <a:cxn ang="0">
                    <a:pos x="488" y="1933"/>
                  </a:cxn>
                  <a:cxn ang="0">
                    <a:pos x="423" y="2037"/>
                  </a:cxn>
                  <a:cxn ang="0">
                    <a:pos x="337" y="2326"/>
                  </a:cxn>
                  <a:cxn ang="0">
                    <a:pos x="268" y="2396"/>
                  </a:cxn>
                  <a:cxn ang="0">
                    <a:pos x="271" y="2352"/>
                  </a:cxn>
                  <a:cxn ang="0">
                    <a:pos x="295" y="2274"/>
                  </a:cxn>
                  <a:cxn ang="0">
                    <a:pos x="298" y="2102"/>
                  </a:cxn>
                  <a:cxn ang="0">
                    <a:pos x="314" y="2031"/>
                  </a:cxn>
                  <a:cxn ang="0">
                    <a:pos x="310" y="1709"/>
                  </a:cxn>
                  <a:cxn ang="0">
                    <a:pos x="253" y="1415"/>
                  </a:cxn>
                  <a:cxn ang="0">
                    <a:pos x="220" y="1204"/>
                  </a:cxn>
                  <a:cxn ang="0">
                    <a:pos x="196" y="1033"/>
                  </a:cxn>
                  <a:cxn ang="0">
                    <a:pos x="111" y="760"/>
                  </a:cxn>
                  <a:cxn ang="0">
                    <a:pos x="54" y="608"/>
                  </a:cxn>
                  <a:cxn ang="0">
                    <a:pos x="18" y="466"/>
                  </a:cxn>
                  <a:cxn ang="0">
                    <a:pos x="11" y="122"/>
                  </a:cxn>
                  <a:cxn ang="0">
                    <a:pos x="44" y="0"/>
                  </a:cxn>
                  <a:cxn ang="0">
                    <a:pos x="98" y="79"/>
                  </a:cxn>
                </a:cxnLst>
                <a:rect l="0" t="0" r="r" b="b"/>
                <a:pathLst>
                  <a:path w="1495" h="2398">
                    <a:moveTo>
                      <a:pt x="98" y="79"/>
                    </a:moveTo>
                    <a:lnTo>
                      <a:pt x="97" y="88"/>
                    </a:lnTo>
                    <a:lnTo>
                      <a:pt x="97" y="97"/>
                    </a:lnTo>
                    <a:lnTo>
                      <a:pt x="97" y="107"/>
                    </a:lnTo>
                    <a:lnTo>
                      <a:pt x="99" y="117"/>
                    </a:lnTo>
                    <a:lnTo>
                      <a:pt x="101" y="125"/>
                    </a:lnTo>
                    <a:lnTo>
                      <a:pt x="104" y="135"/>
                    </a:lnTo>
                    <a:lnTo>
                      <a:pt x="108" y="143"/>
                    </a:lnTo>
                    <a:lnTo>
                      <a:pt x="115" y="152"/>
                    </a:lnTo>
                    <a:lnTo>
                      <a:pt x="112" y="162"/>
                    </a:lnTo>
                    <a:lnTo>
                      <a:pt x="113" y="174"/>
                    </a:lnTo>
                    <a:lnTo>
                      <a:pt x="115" y="184"/>
                    </a:lnTo>
                    <a:lnTo>
                      <a:pt x="120" y="194"/>
                    </a:lnTo>
                    <a:lnTo>
                      <a:pt x="124" y="205"/>
                    </a:lnTo>
                    <a:lnTo>
                      <a:pt x="129" y="216"/>
                    </a:lnTo>
                    <a:lnTo>
                      <a:pt x="131" y="227"/>
                    </a:lnTo>
                    <a:lnTo>
                      <a:pt x="132" y="240"/>
                    </a:lnTo>
                    <a:lnTo>
                      <a:pt x="138" y="246"/>
                    </a:lnTo>
                    <a:lnTo>
                      <a:pt x="145" y="254"/>
                    </a:lnTo>
                    <a:lnTo>
                      <a:pt x="148" y="262"/>
                    </a:lnTo>
                    <a:lnTo>
                      <a:pt x="152" y="272"/>
                    </a:lnTo>
                    <a:lnTo>
                      <a:pt x="153" y="281"/>
                    </a:lnTo>
                    <a:lnTo>
                      <a:pt x="156" y="290"/>
                    </a:lnTo>
                    <a:lnTo>
                      <a:pt x="158" y="299"/>
                    </a:lnTo>
                    <a:lnTo>
                      <a:pt x="162" y="309"/>
                    </a:lnTo>
                    <a:lnTo>
                      <a:pt x="166" y="324"/>
                    </a:lnTo>
                    <a:lnTo>
                      <a:pt x="171" y="340"/>
                    </a:lnTo>
                    <a:lnTo>
                      <a:pt x="175" y="355"/>
                    </a:lnTo>
                    <a:lnTo>
                      <a:pt x="181" y="371"/>
                    </a:lnTo>
                    <a:lnTo>
                      <a:pt x="185" y="387"/>
                    </a:lnTo>
                    <a:lnTo>
                      <a:pt x="190" y="403"/>
                    </a:lnTo>
                    <a:lnTo>
                      <a:pt x="195" y="420"/>
                    </a:lnTo>
                    <a:lnTo>
                      <a:pt x="201" y="436"/>
                    </a:lnTo>
                    <a:lnTo>
                      <a:pt x="210" y="464"/>
                    </a:lnTo>
                    <a:lnTo>
                      <a:pt x="221" y="494"/>
                    </a:lnTo>
                    <a:lnTo>
                      <a:pt x="232" y="524"/>
                    </a:lnTo>
                    <a:lnTo>
                      <a:pt x="248" y="554"/>
                    </a:lnTo>
                    <a:lnTo>
                      <a:pt x="265" y="578"/>
                    </a:lnTo>
                    <a:lnTo>
                      <a:pt x="289" y="600"/>
                    </a:lnTo>
                    <a:lnTo>
                      <a:pt x="317" y="617"/>
                    </a:lnTo>
                    <a:lnTo>
                      <a:pt x="353" y="626"/>
                    </a:lnTo>
                    <a:lnTo>
                      <a:pt x="369" y="617"/>
                    </a:lnTo>
                    <a:lnTo>
                      <a:pt x="386" y="606"/>
                    </a:lnTo>
                    <a:lnTo>
                      <a:pt x="400" y="594"/>
                    </a:lnTo>
                    <a:lnTo>
                      <a:pt x="415" y="582"/>
                    </a:lnTo>
                    <a:lnTo>
                      <a:pt x="428" y="567"/>
                    </a:lnTo>
                    <a:lnTo>
                      <a:pt x="440" y="553"/>
                    </a:lnTo>
                    <a:lnTo>
                      <a:pt x="451" y="537"/>
                    </a:lnTo>
                    <a:lnTo>
                      <a:pt x="463" y="522"/>
                    </a:lnTo>
                    <a:lnTo>
                      <a:pt x="476" y="499"/>
                    </a:lnTo>
                    <a:lnTo>
                      <a:pt x="493" y="477"/>
                    </a:lnTo>
                    <a:lnTo>
                      <a:pt x="509" y="453"/>
                    </a:lnTo>
                    <a:lnTo>
                      <a:pt x="526" y="430"/>
                    </a:lnTo>
                    <a:lnTo>
                      <a:pt x="537" y="406"/>
                    </a:lnTo>
                    <a:lnTo>
                      <a:pt x="545" y="383"/>
                    </a:lnTo>
                    <a:lnTo>
                      <a:pt x="547" y="358"/>
                    </a:lnTo>
                    <a:lnTo>
                      <a:pt x="543" y="335"/>
                    </a:lnTo>
                    <a:lnTo>
                      <a:pt x="532" y="308"/>
                    </a:lnTo>
                    <a:lnTo>
                      <a:pt x="521" y="282"/>
                    </a:lnTo>
                    <a:lnTo>
                      <a:pt x="509" y="256"/>
                    </a:lnTo>
                    <a:lnTo>
                      <a:pt x="499" y="230"/>
                    </a:lnTo>
                    <a:lnTo>
                      <a:pt x="489" y="203"/>
                    </a:lnTo>
                    <a:lnTo>
                      <a:pt x="481" y="175"/>
                    </a:lnTo>
                    <a:lnTo>
                      <a:pt x="477" y="146"/>
                    </a:lnTo>
                    <a:lnTo>
                      <a:pt x="477" y="116"/>
                    </a:lnTo>
                    <a:lnTo>
                      <a:pt x="476" y="110"/>
                    </a:lnTo>
                    <a:lnTo>
                      <a:pt x="477" y="104"/>
                    </a:lnTo>
                    <a:lnTo>
                      <a:pt x="479" y="97"/>
                    </a:lnTo>
                    <a:lnTo>
                      <a:pt x="483" y="93"/>
                    </a:lnTo>
                    <a:lnTo>
                      <a:pt x="491" y="83"/>
                    </a:lnTo>
                    <a:lnTo>
                      <a:pt x="499" y="74"/>
                    </a:lnTo>
                    <a:lnTo>
                      <a:pt x="504" y="72"/>
                    </a:lnTo>
                    <a:lnTo>
                      <a:pt x="510" y="73"/>
                    </a:lnTo>
                    <a:lnTo>
                      <a:pt x="516" y="73"/>
                    </a:lnTo>
                    <a:lnTo>
                      <a:pt x="523" y="75"/>
                    </a:lnTo>
                    <a:lnTo>
                      <a:pt x="528" y="77"/>
                    </a:lnTo>
                    <a:lnTo>
                      <a:pt x="534" y="80"/>
                    </a:lnTo>
                    <a:lnTo>
                      <a:pt x="539" y="82"/>
                    </a:lnTo>
                    <a:lnTo>
                      <a:pt x="545" y="85"/>
                    </a:lnTo>
                    <a:lnTo>
                      <a:pt x="553" y="104"/>
                    </a:lnTo>
                    <a:lnTo>
                      <a:pt x="560" y="120"/>
                    </a:lnTo>
                    <a:lnTo>
                      <a:pt x="562" y="136"/>
                    </a:lnTo>
                    <a:lnTo>
                      <a:pt x="564" y="151"/>
                    </a:lnTo>
                    <a:lnTo>
                      <a:pt x="564" y="167"/>
                    </a:lnTo>
                    <a:lnTo>
                      <a:pt x="566" y="182"/>
                    </a:lnTo>
                    <a:lnTo>
                      <a:pt x="570" y="199"/>
                    </a:lnTo>
                    <a:lnTo>
                      <a:pt x="578" y="220"/>
                    </a:lnTo>
                    <a:lnTo>
                      <a:pt x="592" y="239"/>
                    </a:lnTo>
                    <a:lnTo>
                      <a:pt x="605" y="258"/>
                    </a:lnTo>
                    <a:lnTo>
                      <a:pt x="618" y="277"/>
                    </a:lnTo>
                    <a:lnTo>
                      <a:pt x="632" y="297"/>
                    </a:lnTo>
                    <a:lnTo>
                      <a:pt x="644" y="316"/>
                    </a:lnTo>
                    <a:lnTo>
                      <a:pt x="658" y="335"/>
                    </a:lnTo>
                    <a:lnTo>
                      <a:pt x="673" y="354"/>
                    </a:lnTo>
                    <a:lnTo>
                      <a:pt x="689" y="372"/>
                    </a:lnTo>
                    <a:lnTo>
                      <a:pt x="699" y="393"/>
                    </a:lnTo>
                    <a:lnTo>
                      <a:pt x="711" y="415"/>
                    </a:lnTo>
                    <a:lnTo>
                      <a:pt x="723" y="436"/>
                    </a:lnTo>
                    <a:lnTo>
                      <a:pt x="738" y="458"/>
                    </a:lnTo>
                    <a:lnTo>
                      <a:pt x="750" y="479"/>
                    </a:lnTo>
                    <a:lnTo>
                      <a:pt x="763" y="500"/>
                    </a:lnTo>
                    <a:lnTo>
                      <a:pt x="772" y="523"/>
                    </a:lnTo>
                    <a:lnTo>
                      <a:pt x="780" y="548"/>
                    </a:lnTo>
                    <a:lnTo>
                      <a:pt x="786" y="567"/>
                    </a:lnTo>
                    <a:lnTo>
                      <a:pt x="794" y="587"/>
                    </a:lnTo>
                    <a:lnTo>
                      <a:pt x="804" y="606"/>
                    </a:lnTo>
                    <a:lnTo>
                      <a:pt x="813" y="626"/>
                    </a:lnTo>
                    <a:lnTo>
                      <a:pt x="822" y="644"/>
                    </a:lnTo>
                    <a:lnTo>
                      <a:pt x="834" y="664"/>
                    </a:lnTo>
                    <a:lnTo>
                      <a:pt x="844" y="683"/>
                    </a:lnTo>
                    <a:lnTo>
                      <a:pt x="856" y="702"/>
                    </a:lnTo>
                    <a:lnTo>
                      <a:pt x="866" y="705"/>
                    </a:lnTo>
                    <a:lnTo>
                      <a:pt x="875" y="711"/>
                    </a:lnTo>
                    <a:lnTo>
                      <a:pt x="884" y="715"/>
                    </a:lnTo>
                    <a:lnTo>
                      <a:pt x="894" y="721"/>
                    </a:lnTo>
                    <a:lnTo>
                      <a:pt x="904" y="723"/>
                    </a:lnTo>
                    <a:lnTo>
                      <a:pt x="915" y="725"/>
                    </a:lnTo>
                    <a:lnTo>
                      <a:pt x="926" y="725"/>
                    </a:lnTo>
                    <a:lnTo>
                      <a:pt x="939" y="724"/>
                    </a:lnTo>
                    <a:lnTo>
                      <a:pt x="964" y="700"/>
                    </a:lnTo>
                    <a:lnTo>
                      <a:pt x="985" y="670"/>
                    </a:lnTo>
                    <a:lnTo>
                      <a:pt x="998" y="635"/>
                    </a:lnTo>
                    <a:lnTo>
                      <a:pt x="1010" y="597"/>
                    </a:lnTo>
                    <a:lnTo>
                      <a:pt x="1019" y="558"/>
                    </a:lnTo>
                    <a:lnTo>
                      <a:pt x="1030" y="521"/>
                    </a:lnTo>
                    <a:lnTo>
                      <a:pt x="1044" y="487"/>
                    </a:lnTo>
                    <a:lnTo>
                      <a:pt x="1063" y="460"/>
                    </a:lnTo>
                    <a:lnTo>
                      <a:pt x="1073" y="437"/>
                    </a:lnTo>
                    <a:lnTo>
                      <a:pt x="1083" y="417"/>
                    </a:lnTo>
                    <a:lnTo>
                      <a:pt x="1092" y="396"/>
                    </a:lnTo>
                    <a:lnTo>
                      <a:pt x="1103" y="377"/>
                    </a:lnTo>
                    <a:lnTo>
                      <a:pt x="1113" y="355"/>
                    </a:lnTo>
                    <a:lnTo>
                      <a:pt x="1122" y="334"/>
                    </a:lnTo>
                    <a:lnTo>
                      <a:pt x="1129" y="313"/>
                    </a:lnTo>
                    <a:lnTo>
                      <a:pt x="1136" y="290"/>
                    </a:lnTo>
                    <a:lnTo>
                      <a:pt x="1153" y="257"/>
                    </a:lnTo>
                    <a:lnTo>
                      <a:pt x="1168" y="221"/>
                    </a:lnTo>
                    <a:lnTo>
                      <a:pt x="1182" y="182"/>
                    </a:lnTo>
                    <a:lnTo>
                      <a:pt x="1195" y="144"/>
                    </a:lnTo>
                    <a:lnTo>
                      <a:pt x="1207" y="105"/>
                    </a:lnTo>
                    <a:lnTo>
                      <a:pt x="1222" y="67"/>
                    </a:lnTo>
                    <a:lnTo>
                      <a:pt x="1238" y="32"/>
                    </a:lnTo>
                    <a:lnTo>
                      <a:pt x="1260" y="0"/>
                    </a:lnTo>
                    <a:lnTo>
                      <a:pt x="1266" y="1"/>
                    </a:lnTo>
                    <a:lnTo>
                      <a:pt x="1269" y="9"/>
                    </a:lnTo>
                    <a:lnTo>
                      <a:pt x="1271" y="19"/>
                    </a:lnTo>
                    <a:lnTo>
                      <a:pt x="1273" y="33"/>
                    </a:lnTo>
                    <a:lnTo>
                      <a:pt x="1273" y="46"/>
                    </a:lnTo>
                    <a:lnTo>
                      <a:pt x="1276" y="59"/>
                    </a:lnTo>
                    <a:lnTo>
                      <a:pt x="1280" y="71"/>
                    </a:lnTo>
                    <a:lnTo>
                      <a:pt x="1287" y="79"/>
                    </a:lnTo>
                    <a:lnTo>
                      <a:pt x="1290" y="100"/>
                    </a:lnTo>
                    <a:lnTo>
                      <a:pt x="1290" y="122"/>
                    </a:lnTo>
                    <a:lnTo>
                      <a:pt x="1287" y="145"/>
                    </a:lnTo>
                    <a:lnTo>
                      <a:pt x="1284" y="169"/>
                    </a:lnTo>
                    <a:lnTo>
                      <a:pt x="1276" y="191"/>
                    </a:lnTo>
                    <a:lnTo>
                      <a:pt x="1269" y="214"/>
                    </a:lnTo>
                    <a:lnTo>
                      <a:pt x="1260" y="234"/>
                    </a:lnTo>
                    <a:lnTo>
                      <a:pt x="1252" y="255"/>
                    </a:lnTo>
                    <a:lnTo>
                      <a:pt x="1250" y="261"/>
                    </a:lnTo>
                    <a:lnTo>
                      <a:pt x="1245" y="265"/>
                    </a:lnTo>
                    <a:lnTo>
                      <a:pt x="1235" y="268"/>
                    </a:lnTo>
                    <a:lnTo>
                      <a:pt x="1226" y="272"/>
                    </a:lnTo>
                    <a:lnTo>
                      <a:pt x="1216" y="274"/>
                    </a:lnTo>
                    <a:lnTo>
                      <a:pt x="1207" y="277"/>
                    </a:lnTo>
                    <a:lnTo>
                      <a:pt x="1201" y="281"/>
                    </a:lnTo>
                    <a:lnTo>
                      <a:pt x="1201" y="289"/>
                    </a:lnTo>
                    <a:lnTo>
                      <a:pt x="1193" y="292"/>
                    </a:lnTo>
                    <a:lnTo>
                      <a:pt x="1192" y="298"/>
                    </a:lnTo>
                    <a:lnTo>
                      <a:pt x="1191" y="306"/>
                    </a:lnTo>
                    <a:lnTo>
                      <a:pt x="1190" y="314"/>
                    </a:lnTo>
                    <a:lnTo>
                      <a:pt x="1172" y="342"/>
                    </a:lnTo>
                    <a:lnTo>
                      <a:pt x="1161" y="372"/>
                    </a:lnTo>
                    <a:lnTo>
                      <a:pt x="1153" y="403"/>
                    </a:lnTo>
                    <a:lnTo>
                      <a:pt x="1147" y="436"/>
                    </a:lnTo>
                    <a:lnTo>
                      <a:pt x="1139" y="468"/>
                    </a:lnTo>
                    <a:lnTo>
                      <a:pt x="1133" y="501"/>
                    </a:lnTo>
                    <a:lnTo>
                      <a:pt x="1124" y="532"/>
                    </a:lnTo>
                    <a:lnTo>
                      <a:pt x="1112" y="563"/>
                    </a:lnTo>
                    <a:lnTo>
                      <a:pt x="1102" y="581"/>
                    </a:lnTo>
                    <a:lnTo>
                      <a:pt x="1098" y="599"/>
                    </a:lnTo>
                    <a:lnTo>
                      <a:pt x="1095" y="619"/>
                    </a:lnTo>
                    <a:lnTo>
                      <a:pt x="1095" y="639"/>
                    </a:lnTo>
                    <a:lnTo>
                      <a:pt x="1093" y="659"/>
                    </a:lnTo>
                    <a:lnTo>
                      <a:pt x="1092" y="678"/>
                    </a:lnTo>
                    <a:lnTo>
                      <a:pt x="1088" y="697"/>
                    </a:lnTo>
                    <a:lnTo>
                      <a:pt x="1081" y="715"/>
                    </a:lnTo>
                    <a:lnTo>
                      <a:pt x="1073" y="720"/>
                    </a:lnTo>
                    <a:lnTo>
                      <a:pt x="1069" y="727"/>
                    </a:lnTo>
                    <a:lnTo>
                      <a:pt x="1068" y="734"/>
                    </a:lnTo>
                    <a:lnTo>
                      <a:pt x="1074" y="741"/>
                    </a:lnTo>
                    <a:lnTo>
                      <a:pt x="1067" y="766"/>
                    </a:lnTo>
                    <a:lnTo>
                      <a:pt x="1058" y="792"/>
                    </a:lnTo>
                    <a:lnTo>
                      <a:pt x="1046" y="815"/>
                    </a:lnTo>
                    <a:lnTo>
                      <a:pt x="1033" y="839"/>
                    </a:lnTo>
                    <a:lnTo>
                      <a:pt x="1021" y="863"/>
                    </a:lnTo>
                    <a:lnTo>
                      <a:pt x="1013" y="887"/>
                    </a:lnTo>
                    <a:lnTo>
                      <a:pt x="1009" y="913"/>
                    </a:lnTo>
                    <a:lnTo>
                      <a:pt x="1013" y="942"/>
                    </a:lnTo>
                    <a:lnTo>
                      <a:pt x="1013" y="950"/>
                    </a:lnTo>
                    <a:lnTo>
                      <a:pt x="1015" y="960"/>
                    </a:lnTo>
                    <a:lnTo>
                      <a:pt x="1017" y="968"/>
                    </a:lnTo>
                    <a:lnTo>
                      <a:pt x="1021" y="977"/>
                    </a:lnTo>
                    <a:lnTo>
                      <a:pt x="1024" y="984"/>
                    </a:lnTo>
                    <a:lnTo>
                      <a:pt x="1028" y="993"/>
                    </a:lnTo>
                    <a:lnTo>
                      <a:pt x="1032" y="1001"/>
                    </a:lnTo>
                    <a:lnTo>
                      <a:pt x="1039" y="1009"/>
                    </a:lnTo>
                    <a:lnTo>
                      <a:pt x="1038" y="1027"/>
                    </a:lnTo>
                    <a:lnTo>
                      <a:pt x="1042" y="1043"/>
                    </a:lnTo>
                    <a:lnTo>
                      <a:pt x="1048" y="1058"/>
                    </a:lnTo>
                    <a:lnTo>
                      <a:pt x="1057" y="1075"/>
                    </a:lnTo>
                    <a:lnTo>
                      <a:pt x="1064" y="1089"/>
                    </a:lnTo>
                    <a:lnTo>
                      <a:pt x="1073" y="1105"/>
                    </a:lnTo>
                    <a:lnTo>
                      <a:pt x="1077" y="1121"/>
                    </a:lnTo>
                    <a:lnTo>
                      <a:pt x="1079" y="1141"/>
                    </a:lnTo>
                    <a:lnTo>
                      <a:pt x="1089" y="1158"/>
                    </a:lnTo>
                    <a:lnTo>
                      <a:pt x="1095" y="1179"/>
                    </a:lnTo>
                    <a:lnTo>
                      <a:pt x="1097" y="1200"/>
                    </a:lnTo>
                    <a:lnTo>
                      <a:pt x="1097" y="1221"/>
                    </a:lnTo>
                    <a:lnTo>
                      <a:pt x="1095" y="1243"/>
                    </a:lnTo>
                    <a:lnTo>
                      <a:pt x="1096" y="1264"/>
                    </a:lnTo>
                    <a:lnTo>
                      <a:pt x="1097" y="1285"/>
                    </a:lnTo>
                    <a:lnTo>
                      <a:pt x="1104" y="1307"/>
                    </a:lnTo>
                    <a:lnTo>
                      <a:pt x="1110" y="1327"/>
                    </a:lnTo>
                    <a:lnTo>
                      <a:pt x="1118" y="1348"/>
                    </a:lnTo>
                    <a:lnTo>
                      <a:pt x="1129" y="1366"/>
                    </a:lnTo>
                    <a:lnTo>
                      <a:pt x="1144" y="1386"/>
                    </a:lnTo>
                    <a:lnTo>
                      <a:pt x="1157" y="1404"/>
                    </a:lnTo>
                    <a:lnTo>
                      <a:pt x="1171" y="1422"/>
                    </a:lnTo>
                    <a:lnTo>
                      <a:pt x="1183" y="1441"/>
                    </a:lnTo>
                    <a:lnTo>
                      <a:pt x="1194" y="1462"/>
                    </a:lnTo>
                    <a:lnTo>
                      <a:pt x="1200" y="1479"/>
                    </a:lnTo>
                    <a:lnTo>
                      <a:pt x="1210" y="1495"/>
                    </a:lnTo>
                    <a:lnTo>
                      <a:pt x="1219" y="1512"/>
                    </a:lnTo>
                    <a:lnTo>
                      <a:pt x="1230" y="1528"/>
                    </a:lnTo>
                    <a:lnTo>
                      <a:pt x="1239" y="1544"/>
                    </a:lnTo>
                    <a:lnTo>
                      <a:pt x="1249" y="1560"/>
                    </a:lnTo>
                    <a:lnTo>
                      <a:pt x="1257" y="1578"/>
                    </a:lnTo>
                    <a:lnTo>
                      <a:pt x="1263" y="1596"/>
                    </a:lnTo>
                    <a:lnTo>
                      <a:pt x="1274" y="1615"/>
                    </a:lnTo>
                    <a:lnTo>
                      <a:pt x="1283" y="1636"/>
                    </a:lnTo>
                    <a:lnTo>
                      <a:pt x="1289" y="1659"/>
                    </a:lnTo>
                    <a:lnTo>
                      <a:pt x="1294" y="1683"/>
                    </a:lnTo>
                    <a:lnTo>
                      <a:pt x="1298" y="1705"/>
                    </a:lnTo>
                    <a:lnTo>
                      <a:pt x="1305" y="1728"/>
                    </a:lnTo>
                    <a:lnTo>
                      <a:pt x="1314" y="1749"/>
                    </a:lnTo>
                    <a:lnTo>
                      <a:pt x="1326" y="1770"/>
                    </a:lnTo>
                    <a:lnTo>
                      <a:pt x="1332" y="1821"/>
                    </a:lnTo>
                    <a:lnTo>
                      <a:pt x="1349" y="1870"/>
                    </a:lnTo>
                    <a:lnTo>
                      <a:pt x="1371" y="1917"/>
                    </a:lnTo>
                    <a:lnTo>
                      <a:pt x="1398" y="1965"/>
                    </a:lnTo>
                    <a:lnTo>
                      <a:pt x="1424" y="2011"/>
                    </a:lnTo>
                    <a:lnTo>
                      <a:pt x="1446" y="2060"/>
                    </a:lnTo>
                    <a:lnTo>
                      <a:pt x="1461" y="2110"/>
                    </a:lnTo>
                    <a:lnTo>
                      <a:pt x="1465" y="2164"/>
                    </a:lnTo>
                    <a:lnTo>
                      <a:pt x="1464" y="2172"/>
                    </a:lnTo>
                    <a:lnTo>
                      <a:pt x="1468" y="2181"/>
                    </a:lnTo>
                    <a:lnTo>
                      <a:pt x="1473" y="2190"/>
                    </a:lnTo>
                    <a:lnTo>
                      <a:pt x="1481" y="2200"/>
                    </a:lnTo>
                    <a:lnTo>
                      <a:pt x="1488" y="2208"/>
                    </a:lnTo>
                    <a:lnTo>
                      <a:pt x="1493" y="2217"/>
                    </a:lnTo>
                    <a:lnTo>
                      <a:pt x="1495" y="2225"/>
                    </a:lnTo>
                    <a:lnTo>
                      <a:pt x="1492" y="2235"/>
                    </a:lnTo>
                    <a:lnTo>
                      <a:pt x="1481" y="2238"/>
                    </a:lnTo>
                    <a:lnTo>
                      <a:pt x="1472" y="2242"/>
                    </a:lnTo>
                    <a:lnTo>
                      <a:pt x="1462" y="2245"/>
                    </a:lnTo>
                    <a:lnTo>
                      <a:pt x="1453" y="2249"/>
                    </a:lnTo>
                    <a:lnTo>
                      <a:pt x="1442" y="2251"/>
                    </a:lnTo>
                    <a:lnTo>
                      <a:pt x="1432" y="2253"/>
                    </a:lnTo>
                    <a:lnTo>
                      <a:pt x="1422" y="2254"/>
                    </a:lnTo>
                    <a:lnTo>
                      <a:pt x="1411" y="2255"/>
                    </a:lnTo>
                    <a:lnTo>
                      <a:pt x="1399" y="2249"/>
                    </a:lnTo>
                    <a:lnTo>
                      <a:pt x="1388" y="2243"/>
                    </a:lnTo>
                    <a:lnTo>
                      <a:pt x="1375" y="2235"/>
                    </a:lnTo>
                    <a:lnTo>
                      <a:pt x="1365" y="2227"/>
                    </a:lnTo>
                    <a:lnTo>
                      <a:pt x="1354" y="2219"/>
                    </a:lnTo>
                    <a:lnTo>
                      <a:pt x="1342" y="2213"/>
                    </a:lnTo>
                    <a:lnTo>
                      <a:pt x="1331" y="2207"/>
                    </a:lnTo>
                    <a:lnTo>
                      <a:pt x="1320" y="2204"/>
                    </a:lnTo>
                    <a:lnTo>
                      <a:pt x="1301" y="2190"/>
                    </a:lnTo>
                    <a:lnTo>
                      <a:pt x="1283" y="2180"/>
                    </a:lnTo>
                    <a:lnTo>
                      <a:pt x="1263" y="2170"/>
                    </a:lnTo>
                    <a:lnTo>
                      <a:pt x="1245" y="2161"/>
                    </a:lnTo>
                    <a:lnTo>
                      <a:pt x="1225" y="2149"/>
                    </a:lnTo>
                    <a:lnTo>
                      <a:pt x="1206" y="2139"/>
                    </a:lnTo>
                    <a:lnTo>
                      <a:pt x="1188" y="2127"/>
                    </a:lnTo>
                    <a:lnTo>
                      <a:pt x="1171" y="2113"/>
                    </a:lnTo>
                    <a:lnTo>
                      <a:pt x="1146" y="2086"/>
                    </a:lnTo>
                    <a:lnTo>
                      <a:pt x="1120" y="2063"/>
                    </a:lnTo>
                    <a:lnTo>
                      <a:pt x="1092" y="2040"/>
                    </a:lnTo>
                    <a:lnTo>
                      <a:pt x="1063" y="2021"/>
                    </a:lnTo>
                    <a:lnTo>
                      <a:pt x="1031" y="2004"/>
                    </a:lnTo>
                    <a:lnTo>
                      <a:pt x="998" y="1991"/>
                    </a:lnTo>
                    <a:lnTo>
                      <a:pt x="964" y="1980"/>
                    </a:lnTo>
                    <a:lnTo>
                      <a:pt x="928" y="1976"/>
                    </a:lnTo>
                    <a:lnTo>
                      <a:pt x="906" y="1972"/>
                    </a:lnTo>
                    <a:lnTo>
                      <a:pt x="884" y="1970"/>
                    </a:lnTo>
                    <a:lnTo>
                      <a:pt x="862" y="1970"/>
                    </a:lnTo>
                    <a:lnTo>
                      <a:pt x="842" y="1970"/>
                    </a:lnTo>
                    <a:lnTo>
                      <a:pt x="820" y="1968"/>
                    </a:lnTo>
                    <a:lnTo>
                      <a:pt x="800" y="1967"/>
                    </a:lnTo>
                    <a:lnTo>
                      <a:pt x="779" y="1963"/>
                    </a:lnTo>
                    <a:lnTo>
                      <a:pt x="759" y="1957"/>
                    </a:lnTo>
                    <a:lnTo>
                      <a:pt x="732" y="1947"/>
                    </a:lnTo>
                    <a:lnTo>
                      <a:pt x="705" y="1938"/>
                    </a:lnTo>
                    <a:lnTo>
                      <a:pt x="677" y="1927"/>
                    </a:lnTo>
                    <a:lnTo>
                      <a:pt x="651" y="1917"/>
                    </a:lnTo>
                    <a:lnTo>
                      <a:pt x="623" y="1908"/>
                    </a:lnTo>
                    <a:lnTo>
                      <a:pt x="596" y="1902"/>
                    </a:lnTo>
                    <a:lnTo>
                      <a:pt x="567" y="1899"/>
                    </a:lnTo>
                    <a:lnTo>
                      <a:pt x="537" y="1903"/>
                    </a:lnTo>
                    <a:lnTo>
                      <a:pt x="530" y="1903"/>
                    </a:lnTo>
                    <a:lnTo>
                      <a:pt x="525" y="1907"/>
                    </a:lnTo>
                    <a:lnTo>
                      <a:pt x="520" y="1910"/>
                    </a:lnTo>
                    <a:lnTo>
                      <a:pt x="516" y="1915"/>
                    </a:lnTo>
                    <a:lnTo>
                      <a:pt x="511" y="1918"/>
                    </a:lnTo>
                    <a:lnTo>
                      <a:pt x="506" y="1923"/>
                    </a:lnTo>
                    <a:lnTo>
                      <a:pt x="500" y="1924"/>
                    </a:lnTo>
                    <a:lnTo>
                      <a:pt x="494" y="1924"/>
                    </a:lnTo>
                    <a:lnTo>
                      <a:pt x="488" y="1933"/>
                    </a:lnTo>
                    <a:lnTo>
                      <a:pt x="481" y="1942"/>
                    </a:lnTo>
                    <a:lnTo>
                      <a:pt x="475" y="1952"/>
                    </a:lnTo>
                    <a:lnTo>
                      <a:pt x="470" y="1963"/>
                    </a:lnTo>
                    <a:lnTo>
                      <a:pt x="463" y="1972"/>
                    </a:lnTo>
                    <a:lnTo>
                      <a:pt x="456" y="1982"/>
                    </a:lnTo>
                    <a:lnTo>
                      <a:pt x="447" y="1992"/>
                    </a:lnTo>
                    <a:lnTo>
                      <a:pt x="439" y="2001"/>
                    </a:lnTo>
                    <a:lnTo>
                      <a:pt x="423" y="2037"/>
                    </a:lnTo>
                    <a:lnTo>
                      <a:pt x="410" y="2077"/>
                    </a:lnTo>
                    <a:lnTo>
                      <a:pt x="400" y="2116"/>
                    </a:lnTo>
                    <a:lnTo>
                      <a:pt x="392" y="2157"/>
                    </a:lnTo>
                    <a:lnTo>
                      <a:pt x="382" y="2198"/>
                    </a:lnTo>
                    <a:lnTo>
                      <a:pt x="372" y="2238"/>
                    </a:lnTo>
                    <a:lnTo>
                      <a:pt x="359" y="2277"/>
                    </a:lnTo>
                    <a:lnTo>
                      <a:pt x="343" y="2315"/>
                    </a:lnTo>
                    <a:lnTo>
                      <a:pt x="337" y="2326"/>
                    </a:lnTo>
                    <a:lnTo>
                      <a:pt x="332" y="2340"/>
                    </a:lnTo>
                    <a:lnTo>
                      <a:pt x="325" y="2352"/>
                    </a:lnTo>
                    <a:lnTo>
                      <a:pt x="319" y="2366"/>
                    </a:lnTo>
                    <a:lnTo>
                      <a:pt x="309" y="2377"/>
                    </a:lnTo>
                    <a:lnTo>
                      <a:pt x="300" y="2386"/>
                    </a:lnTo>
                    <a:lnTo>
                      <a:pt x="288" y="2393"/>
                    </a:lnTo>
                    <a:lnTo>
                      <a:pt x="275" y="2398"/>
                    </a:lnTo>
                    <a:lnTo>
                      <a:pt x="268" y="2396"/>
                    </a:lnTo>
                    <a:lnTo>
                      <a:pt x="266" y="2394"/>
                    </a:lnTo>
                    <a:lnTo>
                      <a:pt x="265" y="2390"/>
                    </a:lnTo>
                    <a:lnTo>
                      <a:pt x="268" y="2387"/>
                    </a:lnTo>
                    <a:lnTo>
                      <a:pt x="270" y="2381"/>
                    </a:lnTo>
                    <a:lnTo>
                      <a:pt x="272" y="2376"/>
                    </a:lnTo>
                    <a:lnTo>
                      <a:pt x="274" y="2369"/>
                    </a:lnTo>
                    <a:lnTo>
                      <a:pt x="274" y="2361"/>
                    </a:lnTo>
                    <a:lnTo>
                      <a:pt x="271" y="2352"/>
                    </a:lnTo>
                    <a:lnTo>
                      <a:pt x="270" y="2344"/>
                    </a:lnTo>
                    <a:lnTo>
                      <a:pt x="270" y="2335"/>
                    </a:lnTo>
                    <a:lnTo>
                      <a:pt x="273" y="2327"/>
                    </a:lnTo>
                    <a:lnTo>
                      <a:pt x="275" y="2319"/>
                    </a:lnTo>
                    <a:lnTo>
                      <a:pt x="278" y="2312"/>
                    </a:lnTo>
                    <a:lnTo>
                      <a:pt x="282" y="2304"/>
                    </a:lnTo>
                    <a:lnTo>
                      <a:pt x="285" y="2296"/>
                    </a:lnTo>
                    <a:lnTo>
                      <a:pt x="295" y="2274"/>
                    </a:lnTo>
                    <a:lnTo>
                      <a:pt x="300" y="2251"/>
                    </a:lnTo>
                    <a:lnTo>
                      <a:pt x="301" y="2229"/>
                    </a:lnTo>
                    <a:lnTo>
                      <a:pt x="300" y="2206"/>
                    </a:lnTo>
                    <a:lnTo>
                      <a:pt x="296" y="2182"/>
                    </a:lnTo>
                    <a:lnTo>
                      <a:pt x="294" y="2158"/>
                    </a:lnTo>
                    <a:lnTo>
                      <a:pt x="292" y="2134"/>
                    </a:lnTo>
                    <a:lnTo>
                      <a:pt x="295" y="2109"/>
                    </a:lnTo>
                    <a:lnTo>
                      <a:pt x="298" y="2102"/>
                    </a:lnTo>
                    <a:lnTo>
                      <a:pt x="301" y="2096"/>
                    </a:lnTo>
                    <a:lnTo>
                      <a:pt x="302" y="2088"/>
                    </a:lnTo>
                    <a:lnTo>
                      <a:pt x="303" y="2081"/>
                    </a:lnTo>
                    <a:lnTo>
                      <a:pt x="303" y="2073"/>
                    </a:lnTo>
                    <a:lnTo>
                      <a:pt x="304" y="2066"/>
                    </a:lnTo>
                    <a:lnTo>
                      <a:pt x="305" y="2058"/>
                    </a:lnTo>
                    <a:lnTo>
                      <a:pt x="308" y="2051"/>
                    </a:lnTo>
                    <a:lnTo>
                      <a:pt x="314" y="2031"/>
                    </a:lnTo>
                    <a:lnTo>
                      <a:pt x="319" y="2010"/>
                    </a:lnTo>
                    <a:lnTo>
                      <a:pt x="322" y="1989"/>
                    </a:lnTo>
                    <a:lnTo>
                      <a:pt x="323" y="1968"/>
                    </a:lnTo>
                    <a:lnTo>
                      <a:pt x="321" y="1945"/>
                    </a:lnTo>
                    <a:lnTo>
                      <a:pt x="319" y="1924"/>
                    </a:lnTo>
                    <a:lnTo>
                      <a:pt x="315" y="1902"/>
                    </a:lnTo>
                    <a:lnTo>
                      <a:pt x="312" y="1882"/>
                    </a:lnTo>
                    <a:lnTo>
                      <a:pt x="310" y="1709"/>
                    </a:lnTo>
                    <a:lnTo>
                      <a:pt x="298" y="1672"/>
                    </a:lnTo>
                    <a:lnTo>
                      <a:pt x="290" y="1635"/>
                    </a:lnTo>
                    <a:lnTo>
                      <a:pt x="284" y="1598"/>
                    </a:lnTo>
                    <a:lnTo>
                      <a:pt x="278" y="1562"/>
                    </a:lnTo>
                    <a:lnTo>
                      <a:pt x="272" y="1525"/>
                    </a:lnTo>
                    <a:lnTo>
                      <a:pt x="267" y="1488"/>
                    </a:lnTo>
                    <a:lnTo>
                      <a:pt x="261" y="1451"/>
                    </a:lnTo>
                    <a:lnTo>
                      <a:pt x="253" y="1415"/>
                    </a:lnTo>
                    <a:lnTo>
                      <a:pt x="242" y="1389"/>
                    </a:lnTo>
                    <a:lnTo>
                      <a:pt x="235" y="1363"/>
                    </a:lnTo>
                    <a:lnTo>
                      <a:pt x="229" y="1338"/>
                    </a:lnTo>
                    <a:lnTo>
                      <a:pt x="225" y="1312"/>
                    </a:lnTo>
                    <a:lnTo>
                      <a:pt x="221" y="1285"/>
                    </a:lnTo>
                    <a:lnTo>
                      <a:pt x="220" y="1259"/>
                    </a:lnTo>
                    <a:lnTo>
                      <a:pt x="219" y="1232"/>
                    </a:lnTo>
                    <a:lnTo>
                      <a:pt x="220" y="1204"/>
                    </a:lnTo>
                    <a:lnTo>
                      <a:pt x="214" y="1181"/>
                    </a:lnTo>
                    <a:lnTo>
                      <a:pt x="210" y="1159"/>
                    </a:lnTo>
                    <a:lnTo>
                      <a:pt x="210" y="1137"/>
                    </a:lnTo>
                    <a:lnTo>
                      <a:pt x="211" y="1115"/>
                    </a:lnTo>
                    <a:lnTo>
                      <a:pt x="210" y="1093"/>
                    </a:lnTo>
                    <a:lnTo>
                      <a:pt x="209" y="1072"/>
                    </a:lnTo>
                    <a:lnTo>
                      <a:pt x="204" y="1051"/>
                    </a:lnTo>
                    <a:lnTo>
                      <a:pt x="196" y="1033"/>
                    </a:lnTo>
                    <a:lnTo>
                      <a:pt x="187" y="998"/>
                    </a:lnTo>
                    <a:lnTo>
                      <a:pt x="176" y="964"/>
                    </a:lnTo>
                    <a:lnTo>
                      <a:pt x="164" y="930"/>
                    </a:lnTo>
                    <a:lnTo>
                      <a:pt x="153" y="896"/>
                    </a:lnTo>
                    <a:lnTo>
                      <a:pt x="140" y="862"/>
                    </a:lnTo>
                    <a:lnTo>
                      <a:pt x="129" y="828"/>
                    </a:lnTo>
                    <a:lnTo>
                      <a:pt x="119" y="794"/>
                    </a:lnTo>
                    <a:lnTo>
                      <a:pt x="111" y="760"/>
                    </a:lnTo>
                    <a:lnTo>
                      <a:pt x="101" y="741"/>
                    </a:lnTo>
                    <a:lnTo>
                      <a:pt x="93" y="723"/>
                    </a:lnTo>
                    <a:lnTo>
                      <a:pt x="85" y="704"/>
                    </a:lnTo>
                    <a:lnTo>
                      <a:pt x="79" y="686"/>
                    </a:lnTo>
                    <a:lnTo>
                      <a:pt x="71" y="666"/>
                    </a:lnTo>
                    <a:lnTo>
                      <a:pt x="65" y="646"/>
                    </a:lnTo>
                    <a:lnTo>
                      <a:pt x="59" y="627"/>
                    </a:lnTo>
                    <a:lnTo>
                      <a:pt x="54" y="608"/>
                    </a:lnTo>
                    <a:lnTo>
                      <a:pt x="45" y="591"/>
                    </a:lnTo>
                    <a:lnTo>
                      <a:pt x="38" y="573"/>
                    </a:lnTo>
                    <a:lnTo>
                      <a:pt x="34" y="555"/>
                    </a:lnTo>
                    <a:lnTo>
                      <a:pt x="32" y="537"/>
                    </a:lnTo>
                    <a:lnTo>
                      <a:pt x="29" y="519"/>
                    </a:lnTo>
                    <a:lnTo>
                      <a:pt x="27" y="501"/>
                    </a:lnTo>
                    <a:lnTo>
                      <a:pt x="23" y="483"/>
                    </a:lnTo>
                    <a:lnTo>
                      <a:pt x="18" y="466"/>
                    </a:lnTo>
                    <a:lnTo>
                      <a:pt x="14" y="421"/>
                    </a:lnTo>
                    <a:lnTo>
                      <a:pt x="11" y="378"/>
                    </a:lnTo>
                    <a:lnTo>
                      <a:pt x="6" y="334"/>
                    </a:lnTo>
                    <a:lnTo>
                      <a:pt x="3" y="292"/>
                    </a:lnTo>
                    <a:lnTo>
                      <a:pt x="0" y="249"/>
                    </a:lnTo>
                    <a:lnTo>
                      <a:pt x="1" y="207"/>
                    </a:lnTo>
                    <a:lnTo>
                      <a:pt x="3" y="164"/>
                    </a:lnTo>
                    <a:lnTo>
                      <a:pt x="11" y="122"/>
                    </a:lnTo>
                    <a:lnTo>
                      <a:pt x="12" y="105"/>
                    </a:lnTo>
                    <a:lnTo>
                      <a:pt x="11" y="87"/>
                    </a:lnTo>
                    <a:lnTo>
                      <a:pt x="8" y="69"/>
                    </a:lnTo>
                    <a:lnTo>
                      <a:pt x="5" y="51"/>
                    </a:lnTo>
                    <a:lnTo>
                      <a:pt x="5" y="34"/>
                    </a:lnTo>
                    <a:lnTo>
                      <a:pt x="11" y="20"/>
                    </a:lnTo>
                    <a:lnTo>
                      <a:pt x="22" y="8"/>
                    </a:lnTo>
                    <a:lnTo>
                      <a:pt x="44" y="0"/>
                    </a:lnTo>
                    <a:lnTo>
                      <a:pt x="54" y="5"/>
                    </a:lnTo>
                    <a:lnTo>
                      <a:pt x="63" y="14"/>
                    </a:lnTo>
                    <a:lnTo>
                      <a:pt x="70" y="23"/>
                    </a:lnTo>
                    <a:lnTo>
                      <a:pt x="78" y="35"/>
                    </a:lnTo>
                    <a:lnTo>
                      <a:pt x="82" y="45"/>
                    </a:lnTo>
                    <a:lnTo>
                      <a:pt x="88" y="56"/>
                    </a:lnTo>
                    <a:lnTo>
                      <a:pt x="92" y="68"/>
                    </a:lnTo>
                    <a:lnTo>
                      <a:pt x="98" y="79"/>
                    </a:lnTo>
                    <a:close/>
                  </a:path>
                </a:pathLst>
              </a:custGeom>
              <a:solidFill>
                <a:srgbClr val="F2D0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76" name="Freeform 76"/>
              <p:cNvSpPr>
                <a:spLocks/>
              </p:cNvSpPr>
              <p:nvPr/>
            </p:nvSpPr>
            <p:spPr bwMode="auto">
              <a:xfrm>
                <a:off x="4155" y="371"/>
                <a:ext cx="747" cy="1190"/>
              </a:xfrm>
              <a:custGeom>
                <a:avLst/>
                <a:gdLst/>
                <a:ahLst/>
                <a:cxnLst>
                  <a:cxn ang="0">
                    <a:pos x="108" y="151"/>
                  </a:cxn>
                  <a:cxn ang="0">
                    <a:pos x="131" y="235"/>
                  </a:cxn>
                  <a:cxn ang="0">
                    <a:pos x="158" y="307"/>
                  </a:cxn>
                  <a:cxn ang="0">
                    <a:pos x="194" y="425"/>
                  </a:cxn>
                  <a:cxn ang="0">
                    <a:pos x="317" y="620"/>
                  </a:cxn>
                  <a:cxn ang="0">
                    <a:pos x="451" y="542"/>
                  </a:cxn>
                  <a:cxn ang="0">
                    <a:pos x="557" y="369"/>
                  </a:cxn>
                  <a:cxn ang="0">
                    <a:pos x="487" y="158"/>
                  </a:cxn>
                  <a:cxn ang="0">
                    <a:pos x="513" y="85"/>
                  </a:cxn>
                  <a:cxn ang="0">
                    <a:pos x="563" y="116"/>
                  </a:cxn>
                  <a:cxn ang="0">
                    <a:pos x="592" y="247"/>
                  </a:cxn>
                  <a:cxn ang="0">
                    <a:pos x="699" y="399"/>
                  </a:cxn>
                  <a:cxn ang="0">
                    <a:pos x="787" y="570"/>
                  </a:cxn>
                  <a:cxn ang="0">
                    <a:pos x="867" y="708"/>
                  </a:cxn>
                  <a:cxn ang="0">
                    <a:pos x="965" y="701"/>
                  </a:cxn>
                  <a:cxn ang="0">
                    <a:pos x="1072" y="434"/>
                  </a:cxn>
                  <a:cxn ang="0">
                    <a:pos x="1151" y="257"/>
                  </a:cxn>
                  <a:cxn ang="0">
                    <a:pos x="1265" y="2"/>
                  </a:cxn>
                  <a:cxn ang="0">
                    <a:pos x="1283" y="110"/>
                  </a:cxn>
                  <a:cxn ang="0">
                    <a:pos x="1240" y="273"/>
                  </a:cxn>
                  <a:cxn ang="0">
                    <a:pos x="1179" y="300"/>
                  </a:cxn>
                  <a:cxn ang="0">
                    <a:pos x="1125" y="475"/>
                  </a:cxn>
                  <a:cxn ang="0">
                    <a:pos x="1079" y="661"/>
                  </a:cxn>
                  <a:cxn ang="0">
                    <a:pos x="1053" y="768"/>
                  </a:cxn>
                  <a:cxn ang="0">
                    <a:pos x="997" y="950"/>
                  </a:cxn>
                  <a:cxn ang="0">
                    <a:pos x="1022" y="1026"/>
                  </a:cxn>
                  <a:cxn ang="0">
                    <a:pos x="1074" y="1155"/>
                  </a:cxn>
                  <a:cxn ang="0">
                    <a:pos x="1094" y="1322"/>
                  </a:cxn>
                  <a:cxn ang="0">
                    <a:pos x="1186" y="1472"/>
                  </a:cxn>
                  <a:cxn ang="0">
                    <a:pos x="1260" y="1607"/>
                  </a:cxn>
                  <a:cxn ang="0">
                    <a:pos x="1318" y="1809"/>
                  </a:cxn>
                  <a:cxn ang="0">
                    <a:pos x="1457" y="2155"/>
                  </a:cxn>
                  <a:cxn ang="0">
                    <a:pos x="1482" y="2221"/>
                  </a:cxn>
                  <a:cxn ang="0">
                    <a:pos x="1400" y="2233"/>
                  </a:cxn>
                  <a:cxn ang="0">
                    <a:pos x="1302" y="2175"/>
                  </a:cxn>
                  <a:cxn ang="0">
                    <a:pos x="1147" y="2072"/>
                  </a:cxn>
                  <a:cxn ang="0">
                    <a:pos x="907" y="1959"/>
                  </a:cxn>
                  <a:cxn ang="0">
                    <a:pos x="733" y="1934"/>
                  </a:cxn>
                  <a:cxn ang="0">
                    <a:pos x="530" y="1891"/>
                  </a:cxn>
                  <a:cxn ang="0">
                    <a:pos x="488" y="1921"/>
                  </a:cxn>
                  <a:cxn ang="0">
                    <a:pos x="423" y="2024"/>
                  </a:cxn>
                  <a:cxn ang="0">
                    <a:pos x="337" y="2309"/>
                  </a:cxn>
                  <a:cxn ang="0">
                    <a:pos x="268" y="2378"/>
                  </a:cxn>
                  <a:cxn ang="0">
                    <a:pos x="278" y="2333"/>
                  </a:cxn>
                  <a:cxn ang="0">
                    <a:pos x="301" y="2254"/>
                  </a:cxn>
                  <a:cxn ang="0">
                    <a:pos x="298" y="2088"/>
                  </a:cxn>
                  <a:cxn ang="0">
                    <a:pos x="314" y="2017"/>
                  </a:cxn>
                  <a:cxn ang="0">
                    <a:pos x="310" y="1700"/>
                  </a:cxn>
                  <a:cxn ang="0">
                    <a:pos x="252" y="1409"/>
                  </a:cxn>
                  <a:cxn ang="0">
                    <a:pos x="219" y="1200"/>
                  </a:cxn>
                  <a:cxn ang="0">
                    <a:pos x="196" y="1031"/>
                  </a:cxn>
                  <a:cxn ang="0">
                    <a:pos x="111" y="762"/>
                  </a:cxn>
                  <a:cxn ang="0">
                    <a:pos x="53" y="612"/>
                  </a:cxn>
                  <a:cxn ang="0">
                    <a:pos x="18" y="472"/>
                  </a:cxn>
                  <a:cxn ang="0">
                    <a:pos x="11" y="132"/>
                  </a:cxn>
                  <a:cxn ang="0">
                    <a:pos x="44" y="10"/>
                  </a:cxn>
                  <a:cxn ang="0">
                    <a:pos x="97" y="88"/>
                  </a:cxn>
                </a:cxnLst>
                <a:rect l="0" t="0" r="r" b="b"/>
                <a:pathLst>
                  <a:path w="1495" h="2380">
                    <a:moveTo>
                      <a:pt x="97" y="88"/>
                    </a:moveTo>
                    <a:lnTo>
                      <a:pt x="96" y="98"/>
                    </a:lnTo>
                    <a:lnTo>
                      <a:pt x="96" y="107"/>
                    </a:lnTo>
                    <a:lnTo>
                      <a:pt x="97" y="116"/>
                    </a:lnTo>
                    <a:lnTo>
                      <a:pt x="99" y="125"/>
                    </a:lnTo>
                    <a:lnTo>
                      <a:pt x="101" y="134"/>
                    </a:lnTo>
                    <a:lnTo>
                      <a:pt x="104" y="143"/>
                    </a:lnTo>
                    <a:lnTo>
                      <a:pt x="108" y="151"/>
                    </a:lnTo>
                    <a:lnTo>
                      <a:pt x="115" y="161"/>
                    </a:lnTo>
                    <a:lnTo>
                      <a:pt x="112" y="171"/>
                    </a:lnTo>
                    <a:lnTo>
                      <a:pt x="113" y="182"/>
                    </a:lnTo>
                    <a:lnTo>
                      <a:pt x="115" y="192"/>
                    </a:lnTo>
                    <a:lnTo>
                      <a:pt x="120" y="203"/>
                    </a:lnTo>
                    <a:lnTo>
                      <a:pt x="124" y="213"/>
                    </a:lnTo>
                    <a:lnTo>
                      <a:pt x="129" y="223"/>
                    </a:lnTo>
                    <a:lnTo>
                      <a:pt x="131" y="235"/>
                    </a:lnTo>
                    <a:lnTo>
                      <a:pt x="132" y="247"/>
                    </a:lnTo>
                    <a:lnTo>
                      <a:pt x="138" y="253"/>
                    </a:lnTo>
                    <a:lnTo>
                      <a:pt x="145" y="261"/>
                    </a:lnTo>
                    <a:lnTo>
                      <a:pt x="148" y="270"/>
                    </a:lnTo>
                    <a:lnTo>
                      <a:pt x="152" y="279"/>
                    </a:lnTo>
                    <a:lnTo>
                      <a:pt x="153" y="288"/>
                    </a:lnTo>
                    <a:lnTo>
                      <a:pt x="156" y="297"/>
                    </a:lnTo>
                    <a:lnTo>
                      <a:pt x="158" y="307"/>
                    </a:lnTo>
                    <a:lnTo>
                      <a:pt x="162" y="316"/>
                    </a:lnTo>
                    <a:lnTo>
                      <a:pt x="166" y="331"/>
                    </a:lnTo>
                    <a:lnTo>
                      <a:pt x="171" y="347"/>
                    </a:lnTo>
                    <a:lnTo>
                      <a:pt x="175" y="362"/>
                    </a:lnTo>
                    <a:lnTo>
                      <a:pt x="181" y="379"/>
                    </a:lnTo>
                    <a:lnTo>
                      <a:pt x="185" y="394"/>
                    </a:lnTo>
                    <a:lnTo>
                      <a:pt x="189" y="410"/>
                    </a:lnTo>
                    <a:lnTo>
                      <a:pt x="194" y="425"/>
                    </a:lnTo>
                    <a:lnTo>
                      <a:pt x="200" y="442"/>
                    </a:lnTo>
                    <a:lnTo>
                      <a:pt x="209" y="468"/>
                    </a:lnTo>
                    <a:lnTo>
                      <a:pt x="221" y="499"/>
                    </a:lnTo>
                    <a:lnTo>
                      <a:pt x="232" y="528"/>
                    </a:lnTo>
                    <a:lnTo>
                      <a:pt x="248" y="557"/>
                    </a:lnTo>
                    <a:lnTo>
                      <a:pt x="265" y="583"/>
                    </a:lnTo>
                    <a:lnTo>
                      <a:pt x="289" y="604"/>
                    </a:lnTo>
                    <a:lnTo>
                      <a:pt x="317" y="620"/>
                    </a:lnTo>
                    <a:lnTo>
                      <a:pt x="353" y="629"/>
                    </a:lnTo>
                    <a:lnTo>
                      <a:pt x="369" y="620"/>
                    </a:lnTo>
                    <a:lnTo>
                      <a:pt x="386" y="610"/>
                    </a:lnTo>
                    <a:lnTo>
                      <a:pt x="400" y="597"/>
                    </a:lnTo>
                    <a:lnTo>
                      <a:pt x="415" y="586"/>
                    </a:lnTo>
                    <a:lnTo>
                      <a:pt x="428" y="571"/>
                    </a:lnTo>
                    <a:lnTo>
                      <a:pt x="440" y="557"/>
                    </a:lnTo>
                    <a:lnTo>
                      <a:pt x="451" y="542"/>
                    </a:lnTo>
                    <a:lnTo>
                      <a:pt x="463" y="527"/>
                    </a:lnTo>
                    <a:lnTo>
                      <a:pt x="477" y="505"/>
                    </a:lnTo>
                    <a:lnTo>
                      <a:pt x="495" y="483"/>
                    </a:lnTo>
                    <a:lnTo>
                      <a:pt x="512" y="460"/>
                    </a:lnTo>
                    <a:lnTo>
                      <a:pt x="530" y="438"/>
                    </a:lnTo>
                    <a:lnTo>
                      <a:pt x="543" y="414"/>
                    </a:lnTo>
                    <a:lnTo>
                      <a:pt x="553" y="391"/>
                    </a:lnTo>
                    <a:lnTo>
                      <a:pt x="557" y="369"/>
                    </a:lnTo>
                    <a:lnTo>
                      <a:pt x="552" y="346"/>
                    </a:lnTo>
                    <a:lnTo>
                      <a:pt x="541" y="318"/>
                    </a:lnTo>
                    <a:lnTo>
                      <a:pt x="531" y="293"/>
                    </a:lnTo>
                    <a:lnTo>
                      <a:pt x="518" y="268"/>
                    </a:lnTo>
                    <a:lnTo>
                      <a:pt x="508" y="242"/>
                    </a:lnTo>
                    <a:lnTo>
                      <a:pt x="498" y="214"/>
                    </a:lnTo>
                    <a:lnTo>
                      <a:pt x="491" y="187"/>
                    </a:lnTo>
                    <a:lnTo>
                      <a:pt x="487" y="158"/>
                    </a:lnTo>
                    <a:lnTo>
                      <a:pt x="487" y="130"/>
                    </a:lnTo>
                    <a:lnTo>
                      <a:pt x="485" y="122"/>
                    </a:lnTo>
                    <a:lnTo>
                      <a:pt x="488" y="116"/>
                    </a:lnTo>
                    <a:lnTo>
                      <a:pt x="490" y="111"/>
                    </a:lnTo>
                    <a:lnTo>
                      <a:pt x="493" y="106"/>
                    </a:lnTo>
                    <a:lnTo>
                      <a:pt x="500" y="96"/>
                    </a:lnTo>
                    <a:lnTo>
                      <a:pt x="508" y="86"/>
                    </a:lnTo>
                    <a:lnTo>
                      <a:pt x="513" y="85"/>
                    </a:lnTo>
                    <a:lnTo>
                      <a:pt x="519" y="85"/>
                    </a:lnTo>
                    <a:lnTo>
                      <a:pt x="526" y="86"/>
                    </a:lnTo>
                    <a:lnTo>
                      <a:pt x="532" y="88"/>
                    </a:lnTo>
                    <a:lnTo>
                      <a:pt x="537" y="90"/>
                    </a:lnTo>
                    <a:lnTo>
                      <a:pt x="543" y="94"/>
                    </a:lnTo>
                    <a:lnTo>
                      <a:pt x="549" y="96"/>
                    </a:lnTo>
                    <a:lnTo>
                      <a:pt x="556" y="99"/>
                    </a:lnTo>
                    <a:lnTo>
                      <a:pt x="563" y="116"/>
                    </a:lnTo>
                    <a:lnTo>
                      <a:pt x="568" y="133"/>
                    </a:lnTo>
                    <a:lnTo>
                      <a:pt x="568" y="147"/>
                    </a:lnTo>
                    <a:lnTo>
                      <a:pt x="569" y="163"/>
                    </a:lnTo>
                    <a:lnTo>
                      <a:pt x="567" y="176"/>
                    </a:lnTo>
                    <a:lnTo>
                      <a:pt x="568" y="191"/>
                    </a:lnTo>
                    <a:lnTo>
                      <a:pt x="571" y="208"/>
                    </a:lnTo>
                    <a:lnTo>
                      <a:pt x="578" y="228"/>
                    </a:lnTo>
                    <a:lnTo>
                      <a:pt x="592" y="247"/>
                    </a:lnTo>
                    <a:lnTo>
                      <a:pt x="605" y="266"/>
                    </a:lnTo>
                    <a:lnTo>
                      <a:pt x="618" y="285"/>
                    </a:lnTo>
                    <a:lnTo>
                      <a:pt x="633" y="305"/>
                    </a:lnTo>
                    <a:lnTo>
                      <a:pt x="645" y="323"/>
                    </a:lnTo>
                    <a:lnTo>
                      <a:pt x="660" y="342"/>
                    </a:lnTo>
                    <a:lnTo>
                      <a:pt x="674" y="360"/>
                    </a:lnTo>
                    <a:lnTo>
                      <a:pt x="690" y="379"/>
                    </a:lnTo>
                    <a:lnTo>
                      <a:pt x="699" y="399"/>
                    </a:lnTo>
                    <a:lnTo>
                      <a:pt x="711" y="421"/>
                    </a:lnTo>
                    <a:lnTo>
                      <a:pt x="723" y="442"/>
                    </a:lnTo>
                    <a:lnTo>
                      <a:pt x="738" y="463"/>
                    </a:lnTo>
                    <a:lnTo>
                      <a:pt x="750" y="484"/>
                    </a:lnTo>
                    <a:lnTo>
                      <a:pt x="763" y="506"/>
                    </a:lnTo>
                    <a:lnTo>
                      <a:pt x="772" y="527"/>
                    </a:lnTo>
                    <a:lnTo>
                      <a:pt x="780" y="552"/>
                    </a:lnTo>
                    <a:lnTo>
                      <a:pt x="787" y="570"/>
                    </a:lnTo>
                    <a:lnTo>
                      <a:pt x="795" y="590"/>
                    </a:lnTo>
                    <a:lnTo>
                      <a:pt x="805" y="610"/>
                    </a:lnTo>
                    <a:lnTo>
                      <a:pt x="814" y="629"/>
                    </a:lnTo>
                    <a:lnTo>
                      <a:pt x="823" y="648"/>
                    </a:lnTo>
                    <a:lnTo>
                      <a:pt x="835" y="667"/>
                    </a:lnTo>
                    <a:lnTo>
                      <a:pt x="845" y="686"/>
                    </a:lnTo>
                    <a:lnTo>
                      <a:pt x="857" y="705"/>
                    </a:lnTo>
                    <a:lnTo>
                      <a:pt x="867" y="708"/>
                    </a:lnTo>
                    <a:lnTo>
                      <a:pt x="876" y="714"/>
                    </a:lnTo>
                    <a:lnTo>
                      <a:pt x="885" y="718"/>
                    </a:lnTo>
                    <a:lnTo>
                      <a:pt x="894" y="722"/>
                    </a:lnTo>
                    <a:lnTo>
                      <a:pt x="904" y="724"/>
                    </a:lnTo>
                    <a:lnTo>
                      <a:pt x="915" y="726"/>
                    </a:lnTo>
                    <a:lnTo>
                      <a:pt x="926" y="726"/>
                    </a:lnTo>
                    <a:lnTo>
                      <a:pt x="939" y="725"/>
                    </a:lnTo>
                    <a:lnTo>
                      <a:pt x="965" y="701"/>
                    </a:lnTo>
                    <a:lnTo>
                      <a:pt x="985" y="671"/>
                    </a:lnTo>
                    <a:lnTo>
                      <a:pt x="998" y="635"/>
                    </a:lnTo>
                    <a:lnTo>
                      <a:pt x="1010" y="596"/>
                    </a:lnTo>
                    <a:lnTo>
                      <a:pt x="1019" y="556"/>
                    </a:lnTo>
                    <a:lnTo>
                      <a:pt x="1029" y="518"/>
                    </a:lnTo>
                    <a:lnTo>
                      <a:pt x="1043" y="484"/>
                    </a:lnTo>
                    <a:lnTo>
                      <a:pt x="1062" y="457"/>
                    </a:lnTo>
                    <a:lnTo>
                      <a:pt x="1072" y="434"/>
                    </a:lnTo>
                    <a:lnTo>
                      <a:pt x="1082" y="414"/>
                    </a:lnTo>
                    <a:lnTo>
                      <a:pt x="1091" y="394"/>
                    </a:lnTo>
                    <a:lnTo>
                      <a:pt x="1101" y="375"/>
                    </a:lnTo>
                    <a:lnTo>
                      <a:pt x="1111" y="354"/>
                    </a:lnTo>
                    <a:lnTo>
                      <a:pt x="1120" y="335"/>
                    </a:lnTo>
                    <a:lnTo>
                      <a:pt x="1127" y="312"/>
                    </a:lnTo>
                    <a:lnTo>
                      <a:pt x="1134" y="290"/>
                    </a:lnTo>
                    <a:lnTo>
                      <a:pt x="1151" y="257"/>
                    </a:lnTo>
                    <a:lnTo>
                      <a:pt x="1167" y="221"/>
                    </a:lnTo>
                    <a:lnTo>
                      <a:pt x="1181" y="182"/>
                    </a:lnTo>
                    <a:lnTo>
                      <a:pt x="1194" y="144"/>
                    </a:lnTo>
                    <a:lnTo>
                      <a:pt x="1206" y="104"/>
                    </a:lnTo>
                    <a:lnTo>
                      <a:pt x="1221" y="67"/>
                    </a:lnTo>
                    <a:lnTo>
                      <a:pt x="1238" y="31"/>
                    </a:lnTo>
                    <a:lnTo>
                      <a:pt x="1260" y="0"/>
                    </a:lnTo>
                    <a:lnTo>
                      <a:pt x="1265" y="2"/>
                    </a:lnTo>
                    <a:lnTo>
                      <a:pt x="1268" y="10"/>
                    </a:lnTo>
                    <a:lnTo>
                      <a:pt x="1268" y="22"/>
                    </a:lnTo>
                    <a:lnTo>
                      <a:pt x="1269" y="38"/>
                    </a:lnTo>
                    <a:lnTo>
                      <a:pt x="1269" y="53"/>
                    </a:lnTo>
                    <a:lnTo>
                      <a:pt x="1270" y="69"/>
                    </a:lnTo>
                    <a:lnTo>
                      <a:pt x="1273" y="80"/>
                    </a:lnTo>
                    <a:lnTo>
                      <a:pt x="1280" y="89"/>
                    </a:lnTo>
                    <a:lnTo>
                      <a:pt x="1283" y="110"/>
                    </a:lnTo>
                    <a:lnTo>
                      <a:pt x="1283" y="133"/>
                    </a:lnTo>
                    <a:lnTo>
                      <a:pt x="1280" y="155"/>
                    </a:lnTo>
                    <a:lnTo>
                      <a:pt x="1275" y="179"/>
                    </a:lnTo>
                    <a:lnTo>
                      <a:pt x="1268" y="202"/>
                    </a:lnTo>
                    <a:lnTo>
                      <a:pt x="1261" y="225"/>
                    </a:lnTo>
                    <a:lnTo>
                      <a:pt x="1252" y="246"/>
                    </a:lnTo>
                    <a:lnTo>
                      <a:pt x="1243" y="267"/>
                    </a:lnTo>
                    <a:lnTo>
                      <a:pt x="1240" y="273"/>
                    </a:lnTo>
                    <a:lnTo>
                      <a:pt x="1235" y="277"/>
                    </a:lnTo>
                    <a:lnTo>
                      <a:pt x="1225" y="279"/>
                    </a:lnTo>
                    <a:lnTo>
                      <a:pt x="1215" y="281"/>
                    </a:lnTo>
                    <a:lnTo>
                      <a:pt x="1203" y="282"/>
                    </a:lnTo>
                    <a:lnTo>
                      <a:pt x="1194" y="285"/>
                    </a:lnTo>
                    <a:lnTo>
                      <a:pt x="1188" y="289"/>
                    </a:lnTo>
                    <a:lnTo>
                      <a:pt x="1187" y="296"/>
                    </a:lnTo>
                    <a:lnTo>
                      <a:pt x="1179" y="300"/>
                    </a:lnTo>
                    <a:lnTo>
                      <a:pt x="1178" y="306"/>
                    </a:lnTo>
                    <a:lnTo>
                      <a:pt x="1177" y="313"/>
                    </a:lnTo>
                    <a:lnTo>
                      <a:pt x="1176" y="321"/>
                    </a:lnTo>
                    <a:lnTo>
                      <a:pt x="1158" y="348"/>
                    </a:lnTo>
                    <a:lnTo>
                      <a:pt x="1147" y="379"/>
                    </a:lnTo>
                    <a:lnTo>
                      <a:pt x="1138" y="410"/>
                    </a:lnTo>
                    <a:lnTo>
                      <a:pt x="1132" y="443"/>
                    </a:lnTo>
                    <a:lnTo>
                      <a:pt x="1125" y="475"/>
                    </a:lnTo>
                    <a:lnTo>
                      <a:pt x="1119" y="507"/>
                    </a:lnTo>
                    <a:lnTo>
                      <a:pt x="1109" y="536"/>
                    </a:lnTo>
                    <a:lnTo>
                      <a:pt x="1096" y="567"/>
                    </a:lnTo>
                    <a:lnTo>
                      <a:pt x="1088" y="584"/>
                    </a:lnTo>
                    <a:lnTo>
                      <a:pt x="1084" y="602"/>
                    </a:lnTo>
                    <a:lnTo>
                      <a:pt x="1081" y="621"/>
                    </a:lnTo>
                    <a:lnTo>
                      <a:pt x="1081" y="642"/>
                    </a:lnTo>
                    <a:lnTo>
                      <a:pt x="1079" y="661"/>
                    </a:lnTo>
                    <a:lnTo>
                      <a:pt x="1078" y="681"/>
                    </a:lnTo>
                    <a:lnTo>
                      <a:pt x="1074" y="699"/>
                    </a:lnTo>
                    <a:lnTo>
                      <a:pt x="1066" y="718"/>
                    </a:lnTo>
                    <a:lnTo>
                      <a:pt x="1058" y="722"/>
                    </a:lnTo>
                    <a:lnTo>
                      <a:pt x="1054" y="729"/>
                    </a:lnTo>
                    <a:lnTo>
                      <a:pt x="1054" y="736"/>
                    </a:lnTo>
                    <a:lnTo>
                      <a:pt x="1059" y="743"/>
                    </a:lnTo>
                    <a:lnTo>
                      <a:pt x="1053" y="768"/>
                    </a:lnTo>
                    <a:lnTo>
                      <a:pt x="1044" y="793"/>
                    </a:lnTo>
                    <a:lnTo>
                      <a:pt x="1031" y="817"/>
                    </a:lnTo>
                    <a:lnTo>
                      <a:pt x="1019" y="840"/>
                    </a:lnTo>
                    <a:lnTo>
                      <a:pt x="1007" y="863"/>
                    </a:lnTo>
                    <a:lnTo>
                      <a:pt x="997" y="888"/>
                    </a:lnTo>
                    <a:lnTo>
                      <a:pt x="993" y="913"/>
                    </a:lnTo>
                    <a:lnTo>
                      <a:pt x="997" y="942"/>
                    </a:lnTo>
                    <a:lnTo>
                      <a:pt x="997" y="950"/>
                    </a:lnTo>
                    <a:lnTo>
                      <a:pt x="999" y="959"/>
                    </a:lnTo>
                    <a:lnTo>
                      <a:pt x="1003" y="967"/>
                    </a:lnTo>
                    <a:lnTo>
                      <a:pt x="1006" y="976"/>
                    </a:lnTo>
                    <a:lnTo>
                      <a:pt x="1009" y="983"/>
                    </a:lnTo>
                    <a:lnTo>
                      <a:pt x="1014" y="992"/>
                    </a:lnTo>
                    <a:lnTo>
                      <a:pt x="1018" y="1000"/>
                    </a:lnTo>
                    <a:lnTo>
                      <a:pt x="1023" y="1008"/>
                    </a:lnTo>
                    <a:lnTo>
                      <a:pt x="1022" y="1026"/>
                    </a:lnTo>
                    <a:lnTo>
                      <a:pt x="1027" y="1042"/>
                    </a:lnTo>
                    <a:lnTo>
                      <a:pt x="1033" y="1058"/>
                    </a:lnTo>
                    <a:lnTo>
                      <a:pt x="1043" y="1073"/>
                    </a:lnTo>
                    <a:lnTo>
                      <a:pt x="1050" y="1087"/>
                    </a:lnTo>
                    <a:lnTo>
                      <a:pt x="1057" y="1103"/>
                    </a:lnTo>
                    <a:lnTo>
                      <a:pt x="1061" y="1118"/>
                    </a:lnTo>
                    <a:lnTo>
                      <a:pt x="1063" y="1138"/>
                    </a:lnTo>
                    <a:lnTo>
                      <a:pt x="1074" y="1155"/>
                    </a:lnTo>
                    <a:lnTo>
                      <a:pt x="1081" y="1175"/>
                    </a:lnTo>
                    <a:lnTo>
                      <a:pt x="1082" y="1196"/>
                    </a:lnTo>
                    <a:lnTo>
                      <a:pt x="1083" y="1217"/>
                    </a:lnTo>
                    <a:lnTo>
                      <a:pt x="1081" y="1239"/>
                    </a:lnTo>
                    <a:lnTo>
                      <a:pt x="1081" y="1261"/>
                    </a:lnTo>
                    <a:lnTo>
                      <a:pt x="1083" y="1281"/>
                    </a:lnTo>
                    <a:lnTo>
                      <a:pt x="1089" y="1302"/>
                    </a:lnTo>
                    <a:lnTo>
                      <a:pt x="1094" y="1322"/>
                    </a:lnTo>
                    <a:lnTo>
                      <a:pt x="1103" y="1342"/>
                    </a:lnTo>
                    <a:lnTo>
                      <a:pt x="1115" y="1360"/>
                    </a:lnTo>
                    <a:lnTo>
                      <a:pt x="1129" y="1380"/>
                    </a:lnTo>
                    <a:lnTo>
                      <a:pt x="1143" y="1398"/>
                    </a:lnTo>
                    <a:lnTo>
                      <a:pt x="1157" y="1416"/>
                    </a:lnTo>
                    <a:lnTo>
                      <a:pt x="1168" y="1435"/>
                    </a:lnTo>
                    <a:lnTo>
                      <a:pt x="1180" y="1455"/>
                    </a:lnTo>
                    <a:lnTo>
                      <a:pt x="1186" y="1472"/>
                    </a:lnTo>
                    <a:lnTo>
                      <a:pt x="1195" y="1488"/>
                    </a:lnTo>
                    <a:lnTo>
                      <a:pt x="1204" y="1504"/>
                    </a:lnTo>
                    <a:lnTo>
                      <a:pt x="1216" y="1520"/>
                    </a:lnTo>
                    <a:lnTo>
                      <a:pt x="1225" y="1536"/>
                    </a:lnTo>
                    <a:lnTo>
                      <a:pt x="1235" y="1552"/>
                    </a:lnTo>
                    <a:lnTo>
                      <a:pt x="1243" y="1570"/>
                    </a:lnTo>
                    <a:lnTo>
                      <a:pt x="1249" y="1588"/>
                    </a:lnTo>
                    <a:lnTo>
                      <a:pt x="1260" y="1607"/>
                    </a:lnTo>
                    <a:lnTo>
                      <a:pt x="1268" y="1628"/>
                    </a:lnTo>
                    <a:lnTo>
                      <a:pt x="1274" y="1650"/>
                    </a:lnTo>
                    <a:lnTo>
                      <a:pt x="1280" y="1673"/>
                    </a:lnTo>
                    <a:lnTo>
                      <a:pt x="1284" y="1694"/>
                    </a:lnTo>
                    <a:lnTo>
                      <a:pt x="1291" y="1717"/>
                    </a:lnTo>
                    <a:lnTo>
                      <a:pt x="1299" y="1738"/>
                    </a:lnTo>
                    <a:lnTo>
                      <a:pt x="1312" y="1759"/>
                    </a:lnTo>
                    <a:lnTo>
                      <a:pt x="1318" y="1809"/>
                    </a:lnTo>
                    <a:lnTo>
                      <a:pt x="1335" y="1858"/>
                    </a:lnTo>
                    <a:lnTo>
                      <a:pt x="1360" y="1904"/>
                    </a:lnTo>
                    <a:lnTo>
                      <a:pt x="1388" y="1952"/>
                    </a:lnTo>
                    <a:lnTo>
                      <a:pt x="1415" y="1997"/>
                    </a:lnTo>
                    <a:lnTo>
                      <a:pt x="1438" y="2044"/>
                    </a:lnTo>
                    <a:lnTo>
                      <a:pt x="1454" y="2094"/>
                    </a:lnTo>
                    <a:lnTo>
                      <a:pt x="1458" y="2147"/>
                    </a:lnTo>
                    <a:lnTo>
                      <a:pt x="1457" y="2155"/>
                    </a:lnTo>
                    <a:lnTo>
                      <a:pt x="1462" y="2164"/>
                    </a:lnTo>
                    <a:lnTo>
                      <a:pt x="1470" y="2173"/>
                    </a:lnTo>
                    <a:lnTo>
                      <a:pt x="1479" y="2183"/>
                    </a:lnTo>
                    <a:lnTo>
                      <a:pt x="1487" y="2192"/>
                    </a:lnTo>
                    <a:lnTo>
                      <a:pt x="1493" y="2201"/>
                    </a:lnTo>
                    <a:lnTo>
                      <a:pt x="1495" y="2209"/>
                    </a:lnTo>
                    <a:lnTo>
                      <a:pt x="1493" y="2218"/>
                    </a:lnTo>
                    <a:lnTo>
                      <a:pt x="1482" y="2221"/>
                    </a:lnTo>
                    <a:lnTo>
                      <a:pt x="1473" y="2226"/>
                    </a:lnTo>
                    <a:lnTo>
                      <a:pt x="1463" y="2229"/>
                    </a:lnTo>
                    <a:lnTo>
                      <a:pt x="1454" y="2233"/>
                    </a:lnTo>
                    <a:lnTo>
                      <a:pt x="1443" y="2235"/>
                    </a:lnTo>
                    <a:lnTo>
                      <a:pt x="1433" y="2237"/>
                    </a:lnTo>
                    <a:lnTo>
                      <a:pt x="1423" y="2238"/>
                    </a:lnTo>
                    <a:lnTo>
                      <a:pt x="1412" y="2239"/>
                    </a:lnTo>
                    <a:lnTo>
                      <a:pt x="1400" y="2233"/>
                    </a:lnTo>
                    <a:lnTo>
                      <a:pt x="1389" y="2227"/>
                    </a:lnTo>
                    <a:lnTo>
                      <a:pt x="1377" y="2218"/>
                    </a:lnTo>
                    <a:lnTo>
                      <a:pt x="1367" y="2211"/>
                    </a:lnTo>
                    <a:lnTo>
                      <a:pt x="1356" y="2203"/>
                    </a:lnTo>
                    <a:lnTo>
                      <a:pt x="1344" y="2197"/>
                    </a:lnTo>
                    <a:lnTo>
                      <a:pt x="1332" y="2191"/>
                    </a:lnTo>
                    <a:lnTo>
                      <a:pt x="1321" y="2189"/>
                    </a:lnTo>
                    <a:lnTo>
                      <a:pt x="1302" y="2175"/>
                    </a:lnTo>
                    <a:lnTo>
                      <a:pt x="1284" y="2165"/>
                    </a:lnTo>
                    <a:lnTo>
                      <a:pt x="1264" y="2155"/>
                    </a:lnTo>
                    <a:lnTo>
                      <a:pt x="1246" y="2145"/>
                    </a:lnTo>
                    <a:lnTo>
                      <a:pt x="1226" y="2134"/>
                    </a:lnTo>
                    <a:lnTo>
                      <a:pt x="1207" y="2124"/>
                    </a:lnTo>
                    <a:lnTo>
                      <a:pt x="1189" y="2111"/>
                    </a:lnTo>
                    <a:lnTo>
                      <a:pt x="1172" y="2098"/>
                    </a:lnTo>
                    <a:lnTo>
                      <a:pt x="1147" y="2072"/>
                    </a:lnTo>
                    <a:lnTo>
                      <a:pt x="1121" y="2048"/>
                    </a:lnTo>
                    <a:lnTo>
                      <a:pt x="1093" y="2026"/>
                    </a:lnTo>
                    <a:lnTo>
                      <a:pt x="1064" y="2007"/>
                    </a:lnTo>
                    <a:lnTo>
                      <a:pt x="1032" y="1990"/>
                    </a:lnTo>
                    <a:lnTo>
                      <a:pt x="999" y="1976"/>
                    </a:lnTo>
                    <a:lnTo>
                      <a:pt x="965" y="1967"/>
                    </a:lnTo>
                    <a:lnTo>
                      <a:pt x="929" y="1963"/>
                    </a:lnTo>
                    <a:lnTo>
                      <a:pt x="907" y="1959"/>
                    </a:lnTo>
                    <a:lnTo>
                      <a:pt x="885" y="1958"/>
                    </a:lnTo>
                    <a:lnTo>
                      <a:pt x="863" y="1957"/>
                    </a:lnTo>
                    <a:lnTo>
                      <a:pt x="842" y="1958"/>
                    </a:lnTo>
                    <a:lnTo>
                      <a:pt x="820" y="1956"/>
                    </a:lnTo>
                    <a:lnTo>
                      <a:pt x="800" y="1954"/>
                    </a:lnTo>
                    <a:lnTo>
                      <a:pt x="779" y="1950"/>
                    </a:lnTo>
                    <a:lnTo>
                      <a:pt x="760" y="1943"/>
                    </a:lnTo>
                    <a:lnTo>
                      <a:pt x="733" y="1934"/>
                    </a:lnTo>
                    <a:lnTo>
                      <a:pt x="706" y="1925"/>
                    </a:lnTo>
                    <a:lnTo>
                      <a:pt x="678" y="1914"/>
                    </a:lnTo>
                    <a:lnTo>
                      <a:pt x="652" y="1904"/>
                    </a:lnTo>
                    <a:lnTo>
                      <a:pt x="623" y="1895"/>
                    </a:lnTo>
                    <a:lnTo>
                      <a:pt x="596" y="1890"/>
                    </a:lnTo>
                    <a:lnTo>
                      <a:pt x="567" y="1887"/>
                    </a:lnTo>
                    <a:lnTo>
                      <a:pt x="537" y="1891"/>
                    </a:lnTo>
                    <a:lnTo>
                      <a:pt x="530" y="1891"/>
                    </a:lnTo>
                    <a:lnTo>
                      <a:pt x="525" y="1895"/>
                    </a:lnTo>
                    <a:lnTo>
                      <a:pt x="520" y="1898"/>
                    </a:lnTo>
                    <a:lnTo>
                      <a:pt x="516" y="1903"/>
                    </a:lnTo>
                    <a:lnTo>
                      <a:pt x="511" y="1906"/>
                    </a:lnTo>
                    <a:lnTo>
                      <a:pt x="506" y="1910"/>
                    </a:lnTo>
                    <a:lnTo>
                      <a:pt x="500" y="1911"/>
                    </a:lnTo>
                    <a:lnTo>
                      <a:pt x="494" y="1911"/>
                    </a:lnTo>
                    <a:lnTo>
                      <a:pt x="488" y="1921"/>
                    </a:lnTo>
                    <a:lnTo>
                      <a:pt x="481" y="1930"/>
                    </a:lnTo>
                    <a:lnTo>
                      <a:pt x="475" y="1940"/>
                    </a:lnTo>
                    <a:lnTo>
                      <a:pt x="470" y="1951"/>
                    </a:lnTo>
                    <a:lnTo>
                      <a:pt x="463" y="1960"/>
                    </a:lnTo>
                    <a:lnTo>
                      <a:pt x="456" y="1969"/>
                    </a:lnTo>
                    <a:lnTo>
                      <a:pt x="447" y="1978"/>
                    </a:lnTo>
                    <a:lnTo>
                      <a:pt x="439" y="1988"/>
                    </a:lnTo>
                    <a:lnTo>
                      <a:pt x="423" y="2024"/>
                    </a:lnTo>
                    <a:lnTo>
                      <a:pt x="410" y="2062"/>
                    </a:lnTo>
                    <a:lnTo>
                      <a:pt x="400" y="2102"/>
                    </a:lnTo>
                    <a:lnTo>
                      <a:pt x="392" y="2142"/>
                    </a:lnTo>
                    <a:lnTo>
                      <a:pt x="382" y="2181"/>
                    </a:lnTo>
                    <a:lnTo>
                      <a:pt x="372" y="2221"/>
                    </a:lnTo>
                    <a:lnTo>
                      <a:pt x="359" y="2260"/>
                    </a:lnTo>
                    <a:lnTo>
                      <a:pt x="343" y="2298"/>
                    </a:lnTo>
                    <a:lnTo>
                      <a:pt x="337" y="2309"/>
                    </a:lnTo>
                    <a:lnTo>
                      <a:pt x="332" y="2322"/>
                    </a:lnTo>
                    <a:lnTo>
                      <a:pt x="325" y="2335"/>
                    </a:lnTo>
                    <a:lnTo>
                      <a:pt x="319" y="2348"/>
                    </a:lnTo>
                    <a:lnTo>
                      <a:pt x="309" y="2358"/>
                    </a:lnTo>
                    <a:lnTo>
                      <a:pt x="300" y="2369"/>
                    </a:lnTo>
                    <a:lnTo>
                      <a:pt x="288" y="2375"/>
                    </a:lnTo>
                    <a:lnTo>
                      <a:pt x="275" y="2380"/>
                    </a:lnTo>
                    <a:lnTo>
                      <a:pt x="268" y="2378"/>
                    </a:lnTo>
                    <a:lnTo>
                      <a:pt x="267" y="2376"/>
                    </a:lnTo>
                    <a:lnTo>
                      <a:pt x="268" y="2372"/>
                    </a:lnTo>
                    <a:lnTo>
                      <a:pt x="272" y="2368"/>
                    </a:lnTo>
                    <a:lnTo>
                      <a:pt x="275" y="2362"/>
                    </a:lnTo>
                    <a:lnTo>
                      <a:pt x="278" y="2356"/>
                    </a:lnTo>
                    <a:lnTo>
                      <a:pt x="281" y="2349"/>
                    </a:lnTo>
                    <a:lnTo>
                      <a:pt x="282" y="2342"/>
                    </a:lnTo>
                    <a:lnTo>
                      <a:pt x="278" y="2333"/>
                    </a:lnTo>
                    <a:lnTo>
                      <a:pt x="277" y="2324"/>
                    </a:lnTo>
                    <a:lnTo>
                      <a:pt x="277" y="2315"/>
                    </a:lnTo>
                    <a:lnTo>
                      <a:pt x="279" y="2308"/>
                    </a:lnTo>
                    <a:lnTo>
                      <a:pt x="282" y="2300"/>
                    </a:lnTo>
                    <a:lnTo>
                      <a:pt x="285" y="2293"/>
                    </a:lnTo>
                    <a:lnTo>
                      <a:pt x="288" y="2284"/>
                    </a:lnTo>
                    <a:lnTo>
                      <a:pt x="291" y="2277"/>
                    </a:lnTo>
                    <a:lnTo>
                      <a:pt x="301" y="2254"/>
                    </a:lnTo>
                    <a:lnTo>
                      <a:pt x="305" y="2233"/>
                    </a:lnTo>
                    <a:lnTo>
                      <a:pt x="305" y="2211"/>
                    </a:lnTo>
                    <a:lnTo>
                      <a:pt x="303" y="2190"/>
                    </a:lnTo>
                    <a:lnTo>
                      <a:pt x="298" y="2166"/>
                    </a:lnTo>
                    <a:lnTo>
                      <a:pt x="295" y="2143"/>
                    </a:lnTo>
                    <a:lnTo>
                      <a:pt x="293" y="2118"/>
                    </a:lnTo>
                    <a:lnTo>
                      <a:pt x="295" y="2095"/>
                    </a:lnTo>
                    <a:lnTo>
                      <a:pt x="298" y="2088"/>
                    </a:lnTo>
                    <a:lnTo>
                      <a:pt x="301" y="2081"/>
                    </a:lnTo>
                    <a:lnTo>
                      <a:pt x="302" y="2074"/>
                    </a:lnTo>
                    <a:lnTo>
                      <a:pt x="303" y="2067"/>
                    </a:lnTo>
                    <a:lnTo>
                      <a:pt x="303" y="2059"/>
                    </a:lnTo>
                    <a:lnTo>
                      <a:pt x="304" y="2052"/>
                    </a:lnTo>
                    <a:lnTo>
                      <a:pt x="305" y="2043"/>
                    </a:lnTo>
                    <a:lnTo>
                      <a:pt x="308" y="2037"/>
                    </a:lnTo>
                    <a:lnTo>
                      <a:pt x="314" y="2017"/>
                    </a:lnTo>
                    <a:lnTo>
                      <a:pt x="319" y="1996"/>
                    </a:lnTo>
                    <a:lnTo>
                      <a:pt x="321" y="1974"/>
                    </a:lnTo>
                    <a:lnTo>
                      <a:pt x="322" y="1954"/>
                    </a:lnTo>
                    <a:lnTo>
                      <a:pt x="321" y="1932"/>
                    </a:lnTo>
                    <a:lnTo>
                      <a:pt x="319" y="1911"/>
                    </a:lnTo>
                    <a:lnTo>
                      <a:pt x="316" y="1890"/>
                    </a:lnTo>
                    <a:lnTo>
                      <a:pt x="312" y="1870"/>
                    </a:lnTo>
                    <a:lnTo>
                      <a:pt x="310" y="1700"/>
                    </a:lnTo>
                    <a:lnTo>
                      <a:pt x="298" y="1663"/>
                    </a:lnTo>
                    <a:lnTo>
                      <a:pt x="290" y="1627"/>
                    </a:lnTo>
                    <a:lnTo>
                      <a:pt x="284" y="1590"/>
                    </a:lnTo>
                    <a:lnTo>
                      <a:pt x="278" y="1554"/>
                    </a:lnTo>
                    <a:lnTo>
                      <a:pt x="272" y="1517"/>
                    </a:lnTo>
                    <a:lnTo>
                      <a:pt x="267" y="1480"/>
                    </a:lnTo>
                    <a:lnTo>
                      <a:pt x="260" y="1444"/>
                    </a:lnTo>
                    <a:lnTo>
                      <a:pt x="252" y="1409"/>
                    </a:lnTo>
                    <a:lnTo>
                      <a:pt x="241" y="1383"/>
                    </a:lnTo>
                    <a:lnTo>
                      <a:pt x="235" y="1357"/>
                    </a:lnTo>
                    <a:lnTo>
                      <a:pt x="228" y="1332"/>
                    </a:lnTo>
                    <a:lnTo>
                      <a:pt x="225" y="1307"/>
                    </a:lnTo>
                    <a:lnTo>
                      <a:pt x="221" y="1280"/>
                    </a:lnTo>
                    <a:lnTo>
                      <a:pt x="219" y="1254"/>
                    </a:lnTo>
                    <a:lnTo>
                      <a:pt x="218" y="1227"/>
                    </a:lnTo>
                    <a:lnTo>
                      <a:pt x="219" y="1200"/>
                    </a:lnTo>
                    <a:lnTo>
                      <a:pt x="213" y="1178"/>
                    </a:lnTo>
                    <a:lnTo>
                      <a:pt x="210" y="1156"/>
                    </a:lnTo>
                    <a:lnTo>
                      <a:pt x="209" y="1135"/>
                    </a:lnTo>
                    <a:lnTo>
                      <a:pt x="210" y="1113"/>
                    </a:lnTo>
                    <a:lnTo>
                      <a:pt x="209" y="1092"/>
                    </a:lnTo>
                    <a:lnTo>
                      <a:pt x="208" y="1070"/>
                    </a:lnTo>
                    <a:lnTo>
                      <a:pt x="203" y="1049"/>
                    </a:lnTo>
                    <a:lnTo>
                      <a:pt x="196" y="1031"/>
                    </a:lnTo>
                    <a:lnTo>
                      <a:pt x="186" y="996"/>
                    </a:lnTo>
                    <a:lnTo>
                      <a:pt x="175" y="962"/>
                    </a:lnTo>
                    <a:lnTo>
                      <a:pt x="164" y="929"/>
                    </a:lnTo>
                    <a:lnTo>
                      <a:pt x="153" y="896"/>
                    </a:lnTo>
                    <a:lnTo>
                      <a:pt x="140" y="862"/>
                    </a:lnTo>
                    <a:lnTo>
                      <a:pt x="129" y="829"/>
                    </a:lnTo>
                    <a:lnTo>
                      <a:pt x="119" y="795"/>
                    </a:lnTo>
                    <a:lnTo>
                      <a:pt x="111" y="762"/>
                    </a:lnTo>
                    <a:lnTo>
                      <a:pt x="101" y="743"/>
                    </a:lnTo>
                    <a:lnTo>
                      <a:pt x="92" y="725"/>
                    </a:lnTo>
                    <a:lnTo>
                      <a:pt x="84" y="706"/>
                    </a:lnTo>
                    <a:lnTo>
                      <a:pt x="78" y="688"/>
                    </a:lnTo>
                    <a:lnTo>
                      <a:pt x="70" y="668"/>
                    </a:lnTo>
                    <a:lnTo>
                      <a:pt x="64" y="650"/>
                    </a:lnTo>
                    <a:lnTo>
                      <a:pt x="58" y="630"/>
                    </a:lnTo>
                    <a:lnTo>
                      <a:pt x="53" y="612"/>
                    </a:lnTo>
                    <a:lnTo>
                      <a:pt x="44" y="594"/>
                    </a:lnTo>
                    <a:lnTo>
                      <a:pt x="38" y="578"/>
                    </a:lnTo>
                    <a:lnTo>
                      <a:pt x="34" y="560"/>
                    </a:lnTo>
                    <a:lnTo>
                      <a:pt x="32" y="543"/>
                    </a:lnTo>
                    <a:lnTo>
                      <a:pt x="29" y="524"/>
                    </a:lnTo>
                    <a:lnTo>
                      <a:pt x="27" y="506"/>
                    </a:lnTo>
                    <a:lnTo>
                      <a:pt x="23" y="488"/>
                    </a:lnTo>
                    <a:lnTo>
                      <a:pt x="18" y="472"/>
                    </a:lnTo>
                    <a:lnTo>
                      <a:pt x="14" y="426"/>
                    </a:lnTo>
                    <a:lnTo>
                      <a:pt x="11" y="384"/>
                    </a:lnTo>
                    <a:lnTo>
                      <a:pt x="7" y="341"/>
                    </a:lnTo>
                    <a:lnTo>
                      <a:pt x="3" y="300"/>
                    </a:lnTo>
                    <a:lnTo>
                      <a:pt x="0" y="257"/>
                    </a:lnTo>
                    <a:lnTo>
                      <a:pt x="0" y="215"/>
                    </a:lnTo>
                    <a:lnTo>
                      <a:pt x="3" y="173"/>
                    </a:lnTo>
                    <a:lnTo>
                      <a:pt x="11" y="132"/>
                    </a:lnTo>
                    <a:lnTo>
                      <a:pt x="12" y="114"/>
                    </a:lnTo>
                    <a:lnTo>
                      <a:pt x="11" y="97"/>
                    </a:lnTo>
                    <a:lnTo>
                      <a:pt x="8" y="78"/>
                    </a:lnTo>
                    <a:lnTo>
                      <a:pt x="5" y="62"/>
                    </a:lnTo>
                    <a:lnTo>
                      <a:pt x="5" y="44"/>
                    </a:lnTo>
                    <a:lnTo>
                      <a:pt x="11" y="31"/>
                    </a:lnTo>
                    <a:lnTo>
                      <a:pt x="22" y="18"/>
                    </a:lnTo>
                    <a:lnTo>
                      <a:pt x="44" y="10"/>
                    </a:lnTo>
                    <a:lnTo>
                      <a:pt x="54" y="15"/>
                    </a:lnTo>
                    <a:lnTo>
                      <a:pt x="63" y="25"/>
                    </a:lnTo>
                    <a:lnTo>
                      <a:pt x="69" y="34"/>
                    </a:lnTo>
                    <a:lnTo>
                      <a:pt x="77" y="44"/>
                    </a:lnTo>
                    <a:lnTo>
                      <a:pt x="82" y="54"/>
                    </a:lnTo>
                    <a:lnTo>
                      <a:pt x="87" y="66"/>
                    </a:lnTo>
                    <a:lnTo>
                      <a:pt x="91" y="77"/>
                    </a:lnTo>
                    <a:lnTo>
                      <a:pt x="97" y="88"/>
                    </a:lnTo>
                    <a:close/>
                  </a:path>
                </a:pathLst>
              </a:custGeom>
              <a:solidFill>
                <a:srgbClr val="F3D3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77" name="Freeform 77"/>
              <p:cNvSpPr>
                <a:spLocks/>
              </p:cNvSpPr>
              <p:nvPr/>
            </p:nvSpPr>
            <p:spPr bwMode="auto">
              <a:xfrm>
                <a:off x="4176" y="384"/>
                <a:ext cx="749" cy="1181"/>
              </a:xfrm>
              <a:custGeom>
                <a:avLst/>
                <a:gdLst/>
                <a:ahLst/>
                <a:cxnLst>
                  <a:cxn ang="0">
                    <a:pos x="110" y="162"/>
                  </a:cxn>
                  <a:cxn ang="0">
                    <a:pos x="131" y="243"/>
                  </a:cxn>
                  <a:cxn ang="0">
                    <a:pos x="159" y="313"/>
                  </a:cxn>
                  <a:cxn ang="0">
                    <a:pos x="195" y="431"/>
                  </a:cxn>
                  <a:cxn ang="0">
                    <a:pos x="318" y="623"/>
                  </a:cxn>
                  <a:cxn ang="0">
                    <a:pos x="453" y="546"/>
                  </a:cxn>
                  <a:cxn ang="0">
                    <a:pos x="567" y="378"/>
                  </a:cxn>
                  <a:cxn ang="0">
                    <a:pos x="497" y="171"/>
                  </a:cxn>
                  <a:cxn ang="0">
                    <a:pos x="525" y="98"/>
                  </a:cxn>
                  <a:cxn ang="0">
                    <a:pos x="573" y="129"/>
                  </a:cxn>
                  <a:cxn ang="0">
                    <a:pos x="593" y="254"/>
                  </a:cxn>
                  <a:cxn ang="0">
                    <a:pos x="701" y="406"/>
                  </a:cxn>
                  <a:cxn ang="0">
                    <a:pos x="788" y="575"/>
                  </a:cxn>
                  <a:cxn ang="0">
                    <a:pos x="869" y="711"/>
                  </a:cxn>
                  <a:cxn ang="0">
                    <a:pos x="968" y="703"/>
                  </a:cxn>
                  <a:cxn ang="0">
                    <a:pos x="1071" y="431"/>
                  </a:cxn>
                  <a:cxn ang="0">
                    <a:pos x="1150" y="258"/>
                  </a:cxn>
                  <a:cxn ang="0">
                    <a:pos x="1265" y="2"/>
                  </a:cxn>
                  <a:cxn ang="0">
                    <a:pos x="1276" y="119"/>
                  </a:cxn>
                  <a:cxn ang="0">
                    <a:pos x="1232" y="282"/>
                  </a:cxn>
                  <a:cxn ang="0">
                    <a:pos x="1165" y="307"/>
                  </a:cxn>
                  <a:cxn ang="0">
                    <a:pos x="1112" y="479"/>
                  </a:cxn>
                  <a:cxn ang="0">
                    <a:pos x="1065" y="664"/>
                  </a:cxn>
                  <a:cxn ang="0">
                    <a:pos x="1040" y="770"/>
                  </a:cxn>
                  <a:cxn ang="0">
                    <a:pos x="984" y="950"/>
                  </a:cxn>
                  <a:cxn ang="0">
                    <a:pos x="1009" y="1024"/>
                  </a:cxn>
                  <a:cxn ang="0">
                    <a:pos x="1060" y="1153"/>
                  </a:cxn>
                  <a:cxn ang="0">
                    <a:pos x="1081" y="1317"/>
                  </a:cxn>
                  <a:cxn ang="0">
                    <a:pos x="1172" y="1464"/>
                  </a:cxn>
                  <a:cxn ang="0">
                    <a:pos x="1247" y="1598"/>
                  </a:cxn>
                  <a:cxn ang="0">
                    <a:pos x="1304" y="1798"/>
                  </a:cxn>
                  <a:cxn ang="0">
                    <a:pos x="1452" y="2138"/>
                  </a:cxn>
                  <a:cxn ang="0">
                    <a:pos x="1486" y="2205"/>
                  </a:cxn>
                  <a:cxn ang="0">
                    <a:pos x="1403" y="2217"/>
                  </a:cxn>
                  <a:cxn ang="0">
                    <a:pos x="1305" y="2159"/>
                  </a:cxn>
                  <a:cxn ang="0">
                    <a:pos x="1149" y="2058"/>
                  </a:cxn>
                  <a:cxn ang="0">
                    <a:pos x="908" y="1946"/>
                  </a:cxn>
                  <a:cxn ang="0">
                    <a:pos x="734" y="1921"/>
                  </a:cxn>
                  <a:cxn ang="0">
                    <a:pos x="531" y="1879"/>
                  </a:cxn>
                  <a:cxn ang="0">
                    <a:pos x="489" y="1909"/>
                  </a:cxn>
                  <a:cxn ang="0">
                    <a:pos x="425" y="2009"/>
                  </a:cxn>
                  <a:cxn ang="0">
                    <a:pos x="338" y="2292"/>
                  </a:cxn>
                  <a:cxn ang="0">
                    <a:pos x="270" y="2360"/>
                  </a:cxn>
                  <a:cxn ang="0">
                    <a:pos x="287" y="2312"/>
                  </a:cxn>
                  <a:cxn ang="0">
                    <a:pos x="307" y="2237"/>
                  </a:cxn>
                  <a:cxn ang="0">
                    <a:pos x="299" y="2072"/>
                  </a:cxn>
                  <a:cxn ang="0">
                    <a:pos x="316" y="2003"/>
                  </a:cxn>
                  <a:cxn ang="0">
                    <a:pos x="311" y="1690"/>
                  </a:cxn>
                  <a:cxn ang="0">
                    <a:pos x="253" y="1402"/>
                  </a:cxn>
                  <a:cxn ang="0">
                    <a:pos x="220" y="1196"/>
                  </a:cxn>
                  <a:cxn ang="0">
                    <a:pos x="197" y="1029"/>
                  </a:cxn>
                  <a:cxn ang="0">
                    <a:pos x="112" y="763"/>
                  </a:cxn>
                  <a:cxn ang="0">
                    <a:pos x="54" y="616"/>
                  </a:cxn>
                  <a:cxn ang="0">
                    <a:pos x="18" y="477"/>
                  </a:cxn>
                  <a:cxn ang="0">
                    <a:pos x="11" y="141"/>
                  </a:cxn>
                  <a:cxn ang="0">
                    <a:pos x="44" y="21"/>
                  </a:cxn>
                  <a:cxn ang="0">
                    <a:pos x="98" y="99"/>
                  </a:cxn>
                </a:cxnLst>
                <a:rect l="0" t="0" r="r" b="b"/>
                <a:pathLst>
                  <a:path w="1498" h="2362">
                    <a:moveTo>
                      <a:pt x="98" y="99"/>
                    </a:moveTo>
                    <a:lnTo>
                      <a:pt x="97" y="108"/>
                    </a:lnTo>
                    <a:lnTo>
                      <a:pt x="97" y="117"/>
                    </a:lnTo>
                    <a:lnTo>
                      <a:pt x="97" y="127"/>
                    </a:lnTo>
                    <a:lnTo>
                      <a:pt x="100" y="136"/>
                    </a:lnTo>
                    <a:lnTo>
                      <a:pt x="101" y="144"/>
                    </a:lnTo>
                    <a:lnTo>
                      <a:pt x="105" y="153"/>
                    </a:lnTo>
                    <a:lnTo>
                      <a:pt x="110" y="162"/>
                    </a:lnTo>
                    <a:lnTo>
                      <a:pt x="116" y="170"/>
                    </a:lnTo>
                    <a:lnTo>
                      <a:pt x="113" y="180"/>
                    </a:lnTo>
                    <a:lnTo>
                      <a:pt x="114" y="192"/>
                    </a:lnTo>
                    <a:lnTo>
                      <a:pt x="116" y="202"/>
                    </a:lnTo>
                    <a:lnTo>
                      <a:pt x="121" y="212"/>
                    </a:lnTo>
                    <a:lnTo>
                      <a:pt x="125" y="221"/>
                    </a:lnTo>
                    <a:lnTo>
                      <a:pt x="129" y="232"/>
                    </a:lnTo>
                    <a:lnTo>
                      <a:pt x="131" y="243"/>
                    </a:lnTo>
                    <a:lnTo>
                      <a:pt x="132" y="255"/>
                    </a:lnTo>
                    <a:lnTo>
                      <a:pt x="138" y="262"/>
                    </a:lnTo>
                    <a:lnTo>
                      <a:pt x="145" y="269"/>
                    </a:lnTo>
                    <a:lnTo>
                      <a:pt x="148" y="277"/>
                    </a:lnTo>
                    <a:lnTo>
                      <a:pt x="152" y="286"/>
                    </a:lnTo>
                    <a:lnTo>
                      <a:pt x="154" y="295"/>
                    </a:lnTo>
                    <a:lnTo>
                      <a:pt x="157" y="304"/>
                    </a:lnTo>
                    <a:lnTo>
                      <a:pt x="159" y="313"/>
                    </a:lnTo>
                    <a:lnTo>
                      <a:pt x="163" y="322"/>
                    </a:lnTo>
                    <a:lnTo>
                      <a:pt x="167" y="338"/>
                    </a:lnTo>
                    <a:lnTo>
                      <a:pt x="172" y="353"/>
                    </a:lnTo>
                    <a:lnTo>
                      <a:pt x="176" y="369"/>
                    </a:lnTo>
                    <a:lnTo>
                      <a:pt x="182" y="384"/>
                    </a:lnTo>
                    <a:lnTo>
                      <a:pt x="186" y="400"/>
                    </a:lnTo>
                    <a:lnTo>
                      <a:pt x="190" y="415"/>
                    </a:lnTo>
                    <a:lnTo>
                      <a:pt x="195" y="431"/>
                    </a:lnTo>
                    <a:lnTo>
                      <a:pt x="201" y="447"/>
                    </a:lnTo>
                    <a:lnTo>
                      <a:pt x="210" y="474"/>
                    </a:lnTo>
                    <a:lnTo>
                      <a:pt x="222" y="505"/>
                    </a:lnTo>
                    <a:lnTo>
                      <a:pt x="233" y="534"/>
                    </a:lnTo>
                    <a:lnTo>
                      <a:pt x="249" y="562"/>
                    </a:lnTo>
                    <a:lnTo>
                      <a:pt x="266" y="587"/>
                    </a:lnTo>
                    <a:lnTo>
                      <a:pt x="289" y="608"/>
                    </a:lnTo>
                    <a:lnTo>
                      <a:pt x="318" y="623"/>
                    </a:lnTo>
                    <a:lnTo>
                      <a:pt x="354" y="632"/>
                    </a:lnTo>
                    <a:lnTo>
                      <a:pt x="370" y="623"/>
                    </a:lnTo>
                    <a:lnTo>
                      <a:pt x="387" y="614"/>
                    </a:lnTo>
                    <a:lnTo>
                      <a:pt x="401" y="602"/>
                    </a:lnTo>
                    <a:lnTo>
                      <a:pt x="416" y="589"/>
                    </a:lnTo>
                    <a:lnTo>
                      <a:pt x="429" y="575"/>
                    </a:lnTo>
                    <a:lnTo>
                      <a:pt x="441" y="561"/>
                    </a:lnTo>
                    <a:lnTo>
                      <a:pt x="453" y="546"/>
                    </a:lnTo>
                    <a:lnTo>
                      <a:pt x="464" y="531"/>
                    </a:lnTo>
                    <a:lnTo>
                      <a:pt x="478" y="510"/>
                    </a:lnTo>
                    <a:lnTo>
                      <a:pt x="497" y="488"/>
                    </a:lnTo>
                    <a:lnTo>
                      <a:pt x="516" y="467"/>
                    </a:lnTo>
                    <a:lnTo>
                      <a:pt x="536" y="445"/>
                    </a:lnTo>
                    <a:lnTo>
                      <a:pt x="551" y="422"/>
                    </a:lnTo>
                    <a:lnTo>
                      <a:pt x="563" y="401"/>
                    </a:lnTo>
                    <a:lnTo>
                      <a:pt x="567" y="378"/>
                    </a:lnTo>
                    <a:lnTo>
                      <a:pt x="563" y="356"/>
                    </a:lnTo>
                    <a:lnTo>
                      <a:pt x="551" y="330"/>
                    </a:lnTo>
                    <a:lnTo>
                      <a:pt x="541" y="304"/>
                    </a:lnTo>
                    <a:lnTo>
                      <a:pt x="529" y="278"/>
                    </a:lnTo>
                    <a:lnTo>
                      <a:pt x="518" y="253"/>
                    </a:lnTo>
                    <a:lnTo>
                      <a:pt x="508" y="226"/>
                    </a:lnTo>
                    <a:lnTo>
                      <a:pt x="501" y="199"/>
                    </a:lnTo>
                    <a:lnTo>
                      <a:pt x="497" y="171"/>
                    </a:lnTo>
                    <a:lnTo>
                      <a:pt x="497" y="142"/>
                    </a:lnTo>
                    <a:lnTo>
                      <a:pt x="496" y="136"/>
                    </a:lnTo>
                    <a:lnTo>
                      <a:pt x="498" y="130"/>
                    </a:lnTo>
                    <a:lnTo>
                      <a:pt x="500" y="125"/>
                    </a:lnTo>
                    <a:lnTo>
                      <a:pt x="503" y="119"/>
                    </a:lnTo>
                    <a:lnTo>
                      <a:pt x="510" y="109"/>
                    </a:lnTo>
                    <a:lnTo>
                      <a:pt x="518" y="100"/>
                    </a:lnTo>
                    <a:lnTo>
                      <a:pt x="525" y="98"/>
                    </a:lnTo>
                    <a:lnTo>
                      <a:pt x="531" y="99"/>
                    </a:lnTo>
                    <a:lnTo>
                      <a:pt x="537" y="99"/>
                    </a:lnTo>
                    <a:lnTo>
                      <a:pt x="543" y="102"/>
                    </a:lnTo>
                    <a:lnTo>
                      <a:pt x="548" y="103"/>
                    </a:lnTo>
                    <a:lnTo>
                      <a:pt x="554" y="106"/>
                    </a:lnTo>
                    <a:lnTo>
                      <a:pt x="560" y="108"/>
                    </a:lnTo>
                    <a:lnTo>
                      <a:pt x="566" y="111"/>
                    </a:lnTo>
                    <a:lnTo>
                      <a:pt x="573" y="129"/>
                    </a:lnTo>
                    <a:lnTo>
                      <a:pt x="576" y="144"/>
                    </a:lnTo>
                    <a:lnTo>
                      <a:pt x="576" y="159"/>
                    </a:lnTo>
                    <a:lnTo>
                      <a:pt x="574" y="173"/>
                    </a:lnTo>
                    <a:lnTo>
                      <a:pt x="571" y="185"/>
                    </a:lnTo>
                    <a:lnTo>
                      <a:pt x="570" y="201"/>
                    </a:lnTo>
                    <a:lnTo>
                      <a:pt x="572" y="216"/>
                    </a:lnTo>
                    <a:lnTo>
                      <a:pt x="579" y="236"/>
                    </a:lnTo>
                    <a:lnTo>
                      <a:pt x="593" y="254"/>
                    </a:lnTo>
                    <a:lnTo>
                      <a:pt x="606" y="273"/>
                    </a:lnTo>
                    <a:lnTo>
                      <a:pt x="619" y="293"/>
                    </a:lnTo>
                    <a:lnTo>
                      <a:pt x="634" y="312"/>
                    </a:lnTo>
                    <a:lnTo>
                      <a:pt x="646" y="330"/>
                    </a:lnTo>
                    <a:lnTo>
                      <a:pt x="661" y="348"/>
                    </a:lnTo>
                    <a:lnTo>
                      <a:pt x="675" y="367"/>
                    </a:lnTo>
                    <a:lnTo>
                      <a:pt x="691" y="385"/>
                    </a:lnTo>
                    <a:lnTo>
                      <a:pt x="701" y="406"/>
                    </a:lnTo>
                    <a:lnTo>
                      <a:pt x="713" y="426"/>
                    </a:lnTo>
                    <a:lnTo>
                      <a:pt x="725" y="447"/>
                    </a:lnTo>
                    <a:lnTo>
                      <a:pt x="740" y="469"/>
                    </a:lnTo>
                    <a:lnTo>
                      <a:pt x="752" y="489"/>
                    </a:lnTo>
                    <a:lnTo>
                      <a:pt x="765" y="511"/>
                    </a:lnTo>
                    <a:lnTo>
                      <a:pt x="774" y="533"/>
                    </a:lnTo>
                    <a:lnTo>
                      <a:pt x="782" y="556"/>
                    </a:lnTo>
                    <a:lnTo>
                      <a:pt x="788" y="575"/>
                    </a:lnTo>
                    <a:lnTo>
                      <a:pt x="798" y="594"/>
                    </a:lnTo>
                    <a:lnTo>
                      <a:pt x="806" y="613"/>
                    </a:lnTo>
                    <a:lnTo>
                      <a:pt x="816" y="632"/>
                    </a:lnTo>
                    <a:lnTo>
                      <a:pt x="825" y="651"/>
                    </a:lnTo>
                    <a:lnTo>
                      <a:pt x="836" y="669"/>
                    </a:lnTo>
                    <a:lnTo>
                      <a:pt x="847" y="688"/>
                    </a:lnTo>
                    <a:lnTo>
                      <a:pt x="859" y="708"/>
                    </a:lnTo>
                    <a:lnTo>
                      <a:pt x="869" y="711"/>
                    </a:lnTo>
                    <a:lnTo>
                      <a:pt x="878" y="716"/>
                    </a:lnTo>
                    <a:lnTo>
                      <a:pt x="887" y="720"/>
                    </a:lnTo>
                    <a:lnTo>
                      <a:pt x="896" y="724"/>
                    </a:lnTo>
                    <a:lnTo>
                      <a:pt x="906" y="726"/>
                    </a:lnTo>
                    <a:lnTo>
                      <a:pt x="917" y="728"/>
                    </a:lnTo>
                    <a:lnTo>
                      <a:pt x="928" y="728"/>
                    </a:lnTo>
                    <a:lnTo>
                      <a:pt x="941" y="727"/>
                    </a:lnTo>
                    <a:lnTo>
                      <a:pt x="968" y="703"/>
                    </a:lnTo>
                    <a:lnTo>
                      <a:pt x="987" y="673"/>
                    </a:lnTo>
                    <a:lnTo>
                      <a:pt x="1000" y="636"/>
                    </a:lnTo>
                    <a:lnTo>
                      <a:pt x="1011" y="596"/>
                    </a:lnTo>
                    <a:lnTo>
                      <a:pt x="1019" y="554"/>
                    </a:lnTo>
                    <a:lnTo>
                      <a:pt x="1029" y="515"/>
                    </a:lnTo>
                    <a:lnTo>
                      <a:pt x="1043" y="480"/>
                    </a:lnTo>
                    <a:lnTo>
                      <a:pt x="1062" y="453"/>
                    </a:lnTo>
                    <a:lnTo>
                      <a:pt x="1071" y="431"/>
                    </a:lnTo>
                    <a:lnTo>
                      <a:pt x="1081" y="411"/>
                    </a:lnTo>
                    <a:lnTo>
                      <a:pt x="1090" y="391"/>
                    </a:lnTo>
                    <a:lnTo>
                      <a:pt x="1100" y="373"/>
                    </a:lnTo>
                    <a:lnTo>
                      <a:pt x="1109" y="353"/>
                    </a:lnTo>
                    <a:lnTo>
                      <a:pt x="1118" y="334"/>
                    </a:lnTo>
                    <a:lnTo>
                      <a:pt x="1125" y="312"/>
                    </a:lnTo>
                    <a:lnTo>
                      <a:pt x="1132" y="290"/>
                    </a:lnTo>
                    <a:lnTo>
                      <a:pt x="1150" y="258"/>
                    </a:lnTo>
                    <a:lnTo>
                      <a:pt x="1165" y="221"/>
                    </a:lnTo>
                    <a:lnTo>
                      <a:pt x="1179" y="182"/>
                    </a:lnTo>
                    <a:lnTo>
                      <a:pt x="1193" y="144"/>
                    </a:lnTo>
                    <a:lnTo>
                      <a:pt x="1206" y="104"/>
                    </a:lnTo>
                    <a:lnTo>
                      <a:pt x="1222" y="67"/>
                    </a:lnTo>
                    <a:lnTo>
                      <a:pt x="1238" y="31"/>
                    </a:lnTo>
                    <a:lnTo>
                      <a:pt x="1260" y="0"/>
                    </a:lnTo>
                    <a:lnTo>
                      <a:pt x="1265" y="2"/>
                    </a:lnTo>
                    <a:lnTo>
                      <a:pt x="1268" y="12"/>
                    </a:lnTo>
                    <a:lnTo>
                      <a:pt x="1267" y="26"/>
                    </a:lnTo>
                    <a:lnTo>
                      <a:pt x="1267" y="43"/>
                    </a:lnTo>
                    <a:lnTo>
                      <a:pt x="1265" y="60"/>
                    </a:lnTo>
                    <a:lnTo>
                      <a:pt x="1266" y="77"/>
                    </a:lnTo>
                    <a:lnTo>
                      <a:pt x="1268" y="91"/>
                    </a:lnTo>
                    <a:lnTo>
                      <a:pt x="1274" y="100"/>
                    </a:lnTo>
                    <a:lnTo>
                      <a:pt x="1276" y="119"/>
                    </a:lnTo>
                    <a:lnTo>
                      <a:pt x="1276" y="142"/>
                    </a:lnTo>
                    <a:lnTo>
                      <a:pt x="1273" y="166"/>
                    </a:lnTo>
                    <a:lnTo>
                      <a:pt x="1269" y="190"/>
                    </a:lnTo>
                    <a:lnTo>
                      <a:pt x="1261" y="212"/>
                    </a:lnTo>
                    <a:lnTo>
                      <a:pt x="1253" y="236"/>
                    </a:lnTo>
                    <a:lnTo>
                      <a:pt x="1244" y="258"/>
                    </a:lnTo>
                    <a:lnTo>
                      <a:pt x="1234" y="277"/>
                    </a:lnTo>
                    <a:lnTo>
                      <a:pt x="1232" y="282"/>
                    </a:lnTo>
                    <a:lnTo>
                      <a:pt x="1226" y="286"/>
                    </a:lnTo>
                    <a:lnTo>
                      <a:pt x="1216" y="288"/>
                    </a:lnTo>
                    <a:lnTo>
                      <a:pt x="1204" y="290"/>
                    </a:lnTo>
                    <a:lnTo>
                      <a:pt x="1192" y="290"/>
                    </a:lnTo>
                    <a:lnTo>
                      <a:pt x="1182" y="294"/>
                    </a:lnTo>
                    <a:lnTo>
                      <a:pt x="1175" y="297"/>
                    </a:lnTo>
                    <a:lnTo>
                      <a:pt x="1174" y="304"/>
                    </a:lnTo>
                    <a:lnTo>
                      <a:pt x="1165" y="307"/>
                    </a:lnTo>
                    <a:lnTo>
                      <a:pt x="1164" y="313"/>
                    </a:lnTo>
                    <a:lnTo>
                      <a:pt x="1163" y="320"/>
                    </a:lnTo>
                    <a:lnTo>
                      <a:pt x="1162" y="328"/>
                    </a:lnTo>
                    <a:lnTo>
                      <a:pt x="1145" y="354"/>
                    </a:lnTo>
                    <a:lnTo>
                      <a:pt x="1133" y="385"/>
                    </a:lnTo>
                    <a:lnTo>
                      <a:pt x="1125" y="416"/>
                    </a:lnTo>
                    <a:lnTo>
                      <a:pt x="1119" y="448"/>
                    </a:lnTo>
                    <a:lnTo>
                      <a:pt x="1112" y="479"/>
                    </a:lnTo>
                    <a:lnTo>
                      <a:pt x="1106" y="511"/>
                    </a:lnTo>
                    <a:lnTo>
                      <a:pt x="1095" y="541"/>
                    </a:lnTo>
                    <a:lnTo>
                      <a:pt x="1083" y="571"/>
                    </a:lnTo>
                    <a:lnTo>
                      <a:pt x="1075" y="587"/>
                    </a:lnTo>
                    <a:lnTo>
                      <a:pt x="1071" y="606"/>
                    </a:lnTo>
                    <a:lnTo>
                      <a:pt x="1067" y="625"/>
                    </a:lnTo>
                    <a:lnTo>
                      <a:pt x="1067" y="645"/>
                    </a:lnTo>
                    <a:lnTo>
                      <a:pt x="1065" y="664"/>
                    </a:lnTo>
                    <a:lnTo>
                      <a:pt x="1064" y="684"/>
                    </a:lnTo>
                    <a:lnTo>
                      <a:pt x="1060" y="701"/>
                    </a:lnTo>
                    <a:lnTo>
                      <a:pt x="1053" y="720"/>
                    </a:lnTo>
                    <a:lnTo>
                      <a:pt x="1045" y="724"/>
                    </a:lnTo>
                    <a:lnTo>
                      <a:pt x="1041" y="731"/>
                    </a:lnTo>
                    <a:lnTo>
                      <a:pt x="1041" y="739"/>
                    </a:lnTo>
                    <a:lnTo>
                      <a:pt x="1046" y="746"/>
                    </a:lnTo>
                    <a:lnTo>
                      <a:pt x="1040" y="770"/>
                    </a:lnTo>
                    <a:lnTo>
                      <a:pt x="1030" y="795"/>
                    </a:lnTo>
                    <a:lnTo>
                      <a:pt x="1018" y="818"/>
                    </a:lnTo>
                    <a:lnTo>
                      <a:pt x="1006" y="841"/>
                    </a:lnTo>
                    <a:lnTo>
                      <a:pt x="993" y="863"/>
                    </a:lnTo>
                    <a:lnTo>
                      <a:pt x="984" y="888"/>
                    </a:lnTo>
                    <a:lnTo>
                      <a:pt x="980" y="913"/>
                    </a:lnTo>
                    <a:lnTo>
                      <a:pt x="984" y="941"/>
                    </a:lnTo>
                    <a:lnTo>
                      <a:pt x="984" y="950"/>
                    </a:lnTo>
                    <a:lnTo>
                      <a:pt x="986" y="958"/>
                    </a:lnTo>
                    <a:lnTo>
                      <a:pt x="989" y="966"/>
                    </a:lnTo>
                    <a:lnTo>
                      <a:pt x="992" y="975"/>
                    </a:lnTo>
                    <a:lnTo>
                      <a:pt x="995" y="983"/>
                    </a:lnTo>
                    <a:lnTo>
                      <a:pt x="1000" y="991"/>
                    </a:lnTo>
                    <a:lnTo>
                      <a:pt x="1005" y="998"/>
                    </a:lnTo>
                    <a:lnTo>
                      <a:pt x="1010" y="1006"/>
                    </a:lnTo>
                    <a:lnTo>
                      <a:pt x="1009" y="1024"/>
                    </a:lnTo>
                    <a:lnTo>
                      <a:pt x="1014" y="1040"/>
                    </a:lnTo>
                    <a:lnTo>
                      <a:pt x="1020" y="1055"/>
                    </a:lnTo>
                    <a:lnTo>
                      <a:pt x="1029" y="1070"/>
                    </a:lnTo>
                    <a:lnTo>
                      <a:pt x="1037" y="1085"/>
                    </a:lnTo>
                    <a:lnTo>
                      <a:pt x="1044" y="1100"/>
                    </a:lnTo>
                    <a:lnTo>
                      <a:pt x="1048" y="1115"/>
                    </a:lnTo>
                    <a:lnTo>
                      <a:pt x="1050" y="1135"/>
                    </a:lnTo>
                    <a:lnTo>
                      <a:pt x="1060" y="1153"/>
                    </a:lnTo>
                    <a:lnTo>
                      <a:pt x="1067" y="1171"/>
                    </a:lnTo>
                    <a:lnTo>
                      <a:pt x="1068" y="1192"/>
                    </a:lnTo>
                    <a:lnTo>
                      <a:pt x="1069" y="1213"/>
                    </a:lnTo>
                    <a:lnTo>
                      <a:pt x="1067" y="1234"/>
                    </a:lnTo>
                    <a:lnTo>
                      <a:pt x="1067" y="1256"/>
                    </a:lnTo>
                    <a:lnTo>
                      <a:pt x="1068" y="1276"/>
                    </a:lnTo>
                    <a:lnTo>
                      <a:pt x="1076" y="1297"/>
                    </a:lnTo>
                    <a:lnTo>
                      <a:pt x="1081" y="1317"/>
                    </a:lnTo>
                    <a:lnTo>
                      <a:pt x="1090" y="1337"/>
                    </a:lnTo>
                    <a:lnTo>
                      <a:pt x="1101" y="1355"/>
                    </a:lnTo>
                    <a:lnTo>
                      <a:pt x="1116" y="1374"/>
                    </a:lnTo>
                    <a:lnTo>
                      <a:pt x="1129" y="1392"/>
                    </a:lnTo>
                    <a:lnTo>
                      <a:pt x="1144" y="1409"/>
                    </a:lnTo>
                    <a:lnTo>
                      <a:pt x="1155" y="1428"/>
                    </a:lnTo>
                    <a:lnTo>
                      <a:pt x="1166" y="1448"/>
                    </a:lnTo>
                    <a:lnTo>
                      <a:pt x="1172" y="1464"/>
                    </a:lnTo>
                    <a:lnTo>
                      <a:pt x="1182" y="1480"/>
                    </a:lnTo>
                    <a:lnTo>
                      <a:pt x="1191" y="1497"/>
                    </a:lnTo>
                    <a:lnTo>
                      <a:pt x="1202" y="1513"/>
                    </a:lnTo>
                    <a:lnTo>
                      <a:pt x="1212" y="1528"/>
                    </a:lnTo>
                    <a:lnTo>
                      <a:pt x="1222" y="1544"/>
                    </a:lnTo>
                    <a:lnTo>
                      <a:pt x="1229" y="1560"/>
                    </a:lnTo>
                    <a:lnTo>
                      <a:pt x="1235" y="1579"/>
                    </a:lnTo>
                    <a:lnTo>
                      <a:pt x="1247" y="1598"/>
                    </a:lnTo>
                    <a:lnTo>
                      <a:pt x="1255" y="1619"/>
                    </a:lnTo>
                    <a:lnTo>
                      <a:pt x="1261" y="1641"/>
                    </a:lnTo>
                    <a:lnTo>
                      <a:pt x="1266" y="1663"/>
                    </a:lnTo>
                    <a:lnTo>
                      <a:pt x="1270" y="1685"/>
                    </a:lnTo>
                    <a:lnTo>
                      <a:pt x="1278" y="1708"/>
                    </a:lnTo>
                    <a:lnTo>
                      <a:pt x="1286" y="1728"/>
                    </a:lnTo>
                    <a:lnTo>
                      <a:pt x="1298" y="1749"/>
                    </a:lnTo>
                    <a:lnTo>
                      <a:pt x="1304" y="1798"/>
                    </a:lnTo>
                    <a:lnTo>
                      <a:pt x="1323" y="1846"/>
                    </a:lnTo>
                    <a:lnTo>
                      <a:pt x="1348" y="1892"/>
                    </a:lnTo>
                    <a:lnTo>
                      <a:pt x="1377" y="1937"/>
                    </a:lnTo>
                    <a:lnTo>
                      <a:pt x="1405" y="1983"/>
                    </a:lnTo>
                    <a:lnTo>
                      <a:pt x="1431" y="2029"/>
                    </a:lnTo>
                    <a:lnTo>
                      <a:pt x="1446" y="2079"/>
                    </a:lnTo>
                    <a:lnTo>
                      <a:pt x="1452" y="2131"/>
                    </a:lnTo>
                    <a:lnTo>
                      <a:pt x="1452" y="2138"/>
                    </a:lnTo>
                    <a:lnTo>
                      <a:pt x="1458" y="2148"/>
                    </a:lnTo>
                    <a:lnTo>
                      <a:pt x="1466" y="2157"/>
                    </a:lnTo>
                    <a:lnTo>
                      <a:pt x="1477" y="2167"/>
                    </a:lnTo>
                    <a:lnTo>
                      <a:pt x="1487" y="2175"/>
                    </a:lnTo>
                    <a:lnTo>
                      <a:pt x="1494" y="2185"/>
                    </a:lnTo>
                    <a:lnTo>
                      <a:pt x="1498" y="2193"/>
                    </a:lnTo>
                    <a:lnTo>
                      <a:pt x="1496" y="2202"/>
                    </a:lnTo>
                    <a:lnTo>
                      <a:pt x="1486" y="2205"/>
                    </a:lnTo>
                    <a:lnTo>
                      <a:pt x="1476" y="2209"/>
                    </a:lnTo>
                    <a:lnTo>
                      <a:pt x="1466" y="2212"/>
                    </a:lnTo>
                    <a:lnTo>
                      <a:pt x="1457" y="2217"/>
                    </a:lnTo>
                    <a:lnTo>
                      <a:pt x="1446" y="2219"/>
                    </a:lnTo>
                    <a:lnTo>
                      <a:pt x="1436" y="2221"/>
                    </a:lnTo>
                    <a:lnTo>
                      <a:pt x="1426" y="2222"/>
                    </a:lnTo>
                    <a:lnTo>
                      <a:pt x="1416" y="2223"/>
                    </a:lnTo>
                    <a:lnTo>
                      <a:pt x="1403" y="2217"/>
                    </a:lnTo>
                    <a:lnTo>
                      <a:pt x="1392" y="2210"/>
                    </a:lnTo>
                    <a:lnTo>
                      <a:pt x="1379" y="2202"/>
                    </a:lnTo>
                    <a:lnTo>
                      <a:pt x="1369" y="2196"/>
                    </a:lnTo>
                    <a:lnTo>
                      <a:pt x="1358" y="2188"/>
                    </a:lnTo>
                    <a:lnTo>
                      <a:pt x="1347" y="2181"/>
                    </a:lnTo>
                    <a:lnTo>
                      <a:pt x="1335" y="2175"/>
                    </a:lnTo>
                    <a:lnTo>
                      <a:pt x="1324" y="2172"/>
                    </a:lnTo>
                    <a:lnTo>
                      <a:pt x="1305" y="2159"/>
                    </a:lnTo>
                    <a:lnTo>
                      <a:pt x="1287" y="2149"/>
                    </a:lnTo>
                    <a:lnTo>
                      <a:pt x="1267" y="2139"/>
                    </a:lnTo>
                    <a:lnTo>
                      <a:pt x="1248" y="2130"/>
                    </a:lnTo>
                    <a:lnTo>
                      <a:pt x="1228" y="2119"/>
                    </a:lnTo>
                    <a:lnTo>
                      <a:pt x="1210" y="2108"/>
                    </a:lnTo>
                    <a:lnTo>
                      <a:pt x="1191" y="2096"/>
                    </a:lnTo>
                    <a:lnTo>
                      <a:pt x="1175" y="2084"/>
                    </a:lnTo>
                    <a:lnTo>
                      <a:pt x="1149" y="2058"/>
                    </a:lnTo>
                    <a:lnTo>
                      <a:pt x="1123" y="2034"/>
                    </a:lnTo>
                    <a:lnTo>
                      <a:pt x="1095" y="2012"/>
                    </a:lnTo>
                    <a:lnTo>
                      <a:pt x="1066" y="1993"/>
                    </a:lnTo>
                    <a:lnTo>
                      <a:pt x="1034" y="1976"/>
                    </a:lnTo>
                    <a:lnTo>
                      <a:pt x="1001" y="1963"/>
                    </a:lnTo>
                    <a:lnTo>
                      <a:pt x="966" y="1954"/>
                    </a:lnTo>
                    <a:lnTo>
                      <a:pt x="930" y="1950"/>
                    </a:lnTo>
                    <a:lnTo>
                      <a:pt x="908" y="1946"/>
                    </a:lnTo>
                    <a:lnTo>
                      <a:pt x="886" y="1945"/>
                    </a:lnTo>
                    <a:lnTo>
                      <a:pt x="865" y="1944"/>
                    </a:lnTo>
                    <a:lnTo>
                      <a:pt x="844" y="1945"/>
                    </a:lnTo>
                    <a:lnTo>
                      <a:pt x="822" y="1943"/>
                    </a:lnTo>
                    <a:lnTo>
                      <a:pt x="802" y="1940"/>
                    </a:lnTo>
                    <a:lnTo>
                      <a:pt x="781" y="1936"/>
                    </a:lnTo>
                    <a:lnTo>
                      <a:pt x="762" y="1930"/>
                    </a:lnTo>
                    <a:lnTo>
                      <a:pt x="734" y="1921"/>
                    </a:lnTo>
                    <a:lnTo>
                      <a:pt x="707" y="1912"/>
                    </a:lnTo>
                    <a:lnTo>
                      <a:pt x="679" y="1901"/>
                    </a:lnTo>
                    <a:lnTo>
                      <a:pt x="653" y="1892"/>
                    </a:lnTo>
                    <a:lnTo>
                      <a:pt x="625" y="1883"/>
                    </a:lnTo>
                    <a:lnTo>
                      <a:pt x="597" y="1878"/>
                    </a:lnTo>
                    <a:lnTo>
                      <a:pt x="568" y="1875"/>
                    </a:lnTo>
                    <a:lnTo>
                      <a:pt x="538" y="1879"/>
                    </a:lnTo>
                    <a:lnTo>
                      <a:pt x="531" y="1879"/>
                    </a:lnTo>
                    <a:lnTo>
                      <a:pt x="526" y="1883"/>
                    </a:lnTo>
                    <a:lnTo>
                      <a:pt x="522" y="1886"/>
                    </a:lnTo>
                    <a:lnTo>
                      <a:pt x="517" y="1891"/>
                    </a:lnTo>
                    <a:lnTo>
                      <a:pt x="512" y="1894"/>
                    </a:lnTo>
                    <a:lnTo>
                      <a:pt x="507" y="1898"/>
                    </a:lnTo>
                    <a:lnTo>
                      <a:pt x="501" y="1899"/>
                    </a:lnTo>
                    <a:lnTo>
                      <a:pt x="495" y="1899"/>
                    </a:lnTo>
                    <a:lnTo>
                      <a:pt x="489" y="1909"/>
                    </a:lnTo>
                    <a:lnTo>
                      <a:pt x="482" y="1918"/>
                    </a:lnTo>
                    <a:lnTo>
                      <a:pt x="476" y="1927"/>
                    </a:lnTo>
                    <a:lnTo>
                      <a:pt x="471" y="1937"/>
                    </a:lnTo>
                    <a:lnTo>
                      <a:pt x="464" y="1946"/>
                    </a:lnTo>
                    <a:lnTo>
                      <a:pt x="458" y="1955"/>
                    </a:lnTo>
                    <a:lnTo>
                      <a:pt x="449" y="1964"/>
                    </a:lnTo>
                    <a:lnTo>
                      <a:pt x="441" y="1973"/>
                    </a:lnTo>
                    <a:lnTo>
                      <a:pt x="425" y="2009"/>
                    </a:lnTo>
                    <a:lnTo>
                      <a:pt x="412" y="2048"/>
                    </a:lnTo>
                    <a:lnTo>
                      <a:pt x="401" y="2087"/>
                    </a:lnTo>
                    <a:lnTo>
                      <a:pt x="393" y="2127"/>
                    </a:lnTo>
                    <a:lnTo>
                      <a:pt x="384" y="2166"/>
                    </a:lnTo>
                    <a:lnTo>
                      <a:pt x="373" y="2205"/>
                    </a:lnTo>
                    <a:lnTo>
                      <a:pt x="360" y="2243"/>
                    </a:lnTo>
                    <a:lnTo>
                      <a:pt x="344" y="2280"/>
                    </a:lnTo>
                    <a:lnTo>
                      <a:pt x="338" y="2292"/>
                    </a:lnTo>
                    <a:lnTo>
                      <a:pt x="333" y="2305"/>
                    </a:lnTo>
                    <a:lnTo>
                      <a:pt x="326" y="2317"/>
                    </a:lnTo>
                    <a:lnTo>
                      <a:pt x="320" y="2330"/>
                    </a:lnTo>
                    <a:lnTo>
                      <a:pt x="310" y="2340"/>
                    </a:lnTo>
                    <a:lnTo>
                      <a:pt x="301" y="2350"/>
                    </a:lnTo>
                    <a:lnTo>
                      <a:pt x="289" y="2357"/>
                    </a:lnTo>
                    <a:lnTo>
                      <a:pt x="276" y="2362"/>
                    </a:lnTo>
                    <a:lnTo>
                      <a:pt x="270" y="2360"/>
                    </a:lnTo>
                    <a:lnTo>
                      <a:pt x="269" y="2357"/>
                    </a:lnTo>
                    <a:lnTo>
                      <a:pt x="271" y="2352"/>
                    </a:lnTo>
                    <a:lnTo>
                      <a:pt x="276" y="2348"/>
                    </a:lnTo>
                    <a:lnTo>
                      <a:pt x="282" y="2342"/>
                    </a:lnTo>
                    <a:lnTo>
                      <a:pt x="287" y="2336"/>
                    </a:lnTo>
                    <a:lnTo>
                      <a:pt x="290" y="2329"/>
                    </a:lnTo>
                    <a:lnTo>
                      <a:pt x="291" y="2322"/>
                    </a:lnTo>
                    <a:lnTo>
                      <a:pt x="287" y="2312"/>
                    </a:lnTo>
                    <a:lnTo>
                      <a:pt x="286" y="2305"/>
                    </a:lnTo>
                    <a:lnTo>
                      <a:pt x="286" y="2297"/>
                    </a:lnTo>
                    <a:lnTo>
                      <a:pt x="288" y="2290"/>
                    </a:lnTo>
                    <a:lnTo>
                      <a:pt x="288" y="2281"/>
                    </a:lnTo>
                    <a:lnTo>
                      <a:pt x="291" y="2274"/>
                    </a:lnTo>
                    <a:lnTo>
                      <a:pt x="294" y="2266"/>
                    </a:lnTo>
                    <a:lnTo>
                      <a:pt x="297" y="2259"/>
                    </a:lnTo>
                    <a:lnTo>
                      <a:pt x="307" y="2237"/>
                    </a:lnTo>
                    <a:lnTo>
                      <a:pt x="311" y="2215"/>
                    </a:lnTo>
                    <a:lnTo>
                      <a:pt x="310" y="2194"/>
                    </a:lnTo>
                    <a:lnTo>
                      <a:pt x="307" y="2172"/>
                    </a:lnTo>
                    <a:lnTo>
                      <a:pt x="301" y="2150"/>
                    </a:lnTo>
                    <a:lnTo>
                      <a:pt x="297" y="2127"/>
                    </a:lnTo>
                    <a:lnTo>
                      <a:pt x="294" y="2103"/>
                    </a:lnTo>
                    <a:lnTo>
                      <a:pt x="296" y="2080"/>
                    </a:lnTo>
                    <a:lnTo>
                      <a:pt x="299" y="2072"/>
                    </a:lnTo>
                    <a:lnTo>
                      <a:pt x="302" y="2066"/>
                    </a:lnTo>
                    <a:lnTo>
                      <a:pt x="303" y="2059"/>
                    </a:lnTo>
                    <a:lnTo>
                      <a:pt x="304" y="2052"/>
                    </a:lnTo>
                    <a:lnTo>
                      <a:pt x="304" y="2043"/>
                    </a:lnTo>
                    <a:lnTo>
                      <a:pt x="305" y="2037"/>
                    </a:lnTo>
                    <a:lnTo>
                      <a:pt x="306" y="2030"/>
                    </a:lnTo>
                    <a:lnTo>
                      <a:pt x="309" y="2024"/>
                    </a:lnTo>
                    <a:lnTo>
                      <a:pt x="316" y="2003"/>
                    </a:lnTo>
                    <a:lnTo>
                      <a:pt x="320" y="1983"/>
                    </a:lnTo>
                    <a:lnTo>
                      <a:pt x="322" y="1962"/>
                    </a:lnTo>
                    <a:lnTo>
                      <a:pt x="323" y="1942"/>
                    </a:lnTo>
                    <a:lnTo>
                      <a:pt x="322" y="1920"/>
                    </a:lnTo>
                    <a:lnTo>
                      <a:pt x="320" y="1898"/>
                    </a:lnTo>
                    <a:lnTo>
                      <a:pt x="317" y="1878"/>
                    </a:lnTo>
                    <a:lnTo>
                      <a:pt x="313" y="1858"/>
                    </a:lnTo>
                    <a:lnTo>
                      <a:pt x="311" y="1690"/>
                    </a:lnTo>
                    <a:lnTo>
                      <a:pt x="299" y="1654"/>
                    </a:lnTo>
                    <a:lnTo>
                      <a:pt x="291" y="1618"/>
                    </a:lnTo>
                    <a:lnTo>
                      <a:pt x="285" y="1582"/>
                    </a:lnTo>
                    <a:lnTo>
                      <a:pt x="279" y="1546"/>
                    </a:lnTo>
                    <a:lnTo>
                      <a:pt x="273" y="1509"/>
                    </a:lnTo>
                    <a:lnTo>
                      <a:pt x="268" y="1473"/>
                    </a:lnTo>
                    <a:lnTo>
                      <a:pt x="261" y="1437"/>
                    </a:lnTo>
                    <a:lnTo>
                      <a:pt x="253" y="1402"/>
                    </a:lnTo>
                    <a:lnTo>
                      <a:pt x="242" y="1376"/>
                    </a:lnTo>
                    <a:lnTo>
                      <a:pt x="236" y="1351"/>
                    </a:lnTo>
                    <a:lnTo>
                      <a:pt x="229" y="1327"/>
                    </a:lnTo>
                    <a:lnTo>
                      <a:pt x="226" y="1302"/>
                    </a:lnTo>
                    <a:lnTo>
                      <a:pt x="222" y="1275"/>
                    </a:lnTo>
                    <a:lnTo>
                      <a:pt x="220" y="1249"/>
                    </a:lnTo>
                    <a:lnTo>
                      <a:pt x="219" y="1223"/>
                    </a:lnTo>
                    <a:lnTo>
                      <a:pt x="220" y="1196"/>
                    </a:lnTo>
                    <a:lnTo>
                      <a:pt x="214" y="1174"/>
                    </a:lnTo>
                    <a:lnTo>
                      <a:pt x="211" y="1153"/>
                    </a:lnTo>
                    <a:lnTo>
                      <a:pt x="210" y="1131"/>
                    </a:lnTo>
                    <a:lnTo>
                      <a:pt x="211" y="1110"/>
                    </a:lnTo>
                    <a:lnTo>
                      <a:pt x="210" y="1089"/>
                    </a:lnTo>
                    <a:lnTo>
                      <a:pt x="209" y="1068"/>
                    </a:lnTo>
                    <a:lnTo>
                      <a:pt x="204" y="1047"/>
                    </a:lnTo>
                    <a:lnTo>
                      <a:pt x="197" y="1029"/>
                    </a:lnTo>
                    <a:lnTo>
                      <a:pt x="187" y="995"/>
                    </a:lnTo>
                    <a:lnTo>
                      <a:pt x="176" y="962"/>
                    </a:lnTo>
                    <a:lnTo>
                      <a:pt x="165" y="928"/>
                    </a:lnTo>
                    <a:lnTo>
                      <a:pt x="154" y="896"/>
                    </a:lnTo>
                    <a:lnTo>
                      <a:pt x="141" y="862"/>
                    </a:lnTo>
                    <a:lnTo>
                      <a:pt x="130" y="829"/>
                    </a:lnTo>
                    <a:lnTo>
                      <a:pt x="120" y="796"/>
                    </a:lnTo>
                    <a:lnTo>
                      <a:pt x="112" y="763"/>
                    </a:lnTo>
                    <a:lnTo>
                      <a:pt x="102" y="745"/>
                    </a:lnTo>
                    <a:lnTo>
                      <a:pt x="93" y="726"/>
                    </a:lnTo>
                    <a:lnTo>
                      <a:pt x="85" y="708"/>
                    </a:lnTo>
                    <a:lnTo>
                      <a:pt x="79" y="690"/>
                    </a:lnTo>
                    <a:lnTo>
                      <a:pt x="71" y="672"/>
                    </a:lnTo>
                    <a:lnTo>
                      <a:pt x="65" y="653"/>
                    </a:lnTo>
                    <a:lnTo>
                      <a:pt x="59" y="634"/>
                    </a:lnTo>
                    <a:lnTo>
                      <a:pt x="54" y="616"/>
                    </a:lnTo>
                    <a:lnTo>
                      <a:pt x="45" y="598"/>
                    </a:lnTo>
                    <a:lnTo>
                      <a:pt x="39" y="582"/>
                    </a:lnTo>
                    <a:lnTo>
                      <a:pt x="35" y="564"/>
                    </a:lnTo>
                    <a:lnTo>
                      <a:pt x="33" y="547"/>
                    </a:lnTo>
                    <a:lnTo>
                      <a:pt x="30" y="528"/>
                    </a:lnTo>
                    <a:lnTo>
                      <a:pt x="28" y="511"/>
                    </a:lnTo>
                    <a:lnTo>
                      <a:pt x="24" y="492"/>
                    </a:lnTo>
                    <a:lnTo>
                      <a:pt x="18" y="477"/>
                    </a:lnTo>
                    <a:lnTo>
                      <a:pt x="14" y="433"/>
                    </a:lnTo>
                    <a:lnTo>
                      <a:pt x="11" y="390"/>
                    </a:lnTo>
                    <a:lnTo>
                      <a:pt x="7" y="348"/>
                    </a:lnTo>
                    <a:lnTo>
                      <a:pt x="3" y="307"/>
                    </a:lnTo>
                    <a:lnTo>
                      <a:pt x="0" y="266"/>
                    </a:lnTo>
                    <a:lnTo>
                      <a:pt x="1" y="225"/>
                    </a:lnTo>
                    <a:lnTo>
                      <a:pt x="3" y="182"/>
                    </a:lnTo>
                    <a:lnTo>
                      <a:pt x="11" y="141"/>
                    </a:lnTo>
                    <a:lnTo>
                      <a:pt x="12" y="124"/>
                    </a:lnTo>
                    <a:lnTo>
                      <a:pt x="11" y="106"/>
                    </a:lnTo>
                    <a:lnTo>
                      <a:pt x="8" y="89"/>
                    </a:lnTo>
                    <a:lnTo>
                      <a:pt x="5" y="72"/>
                    </a:lnTo>
                    <a:lnTo>
                      <a:pt x="5" y="55"/>
                    </a:lnTo>
                    <a:lnTo>
                      <a:pt x="11" y="41"/>
                    </a:lnTo>
                    <a:lnTo>
                      <a:pt x="22" y="29"/>
                    </a:lnTo>
                    <a:lnTo>
                      <a:pt x="44" y="21"/>
                    </a:lnTo>
                    <a:lnTo>
                      <a:pt x="54" y="26"/>
                    </a:lnTo>
                    <a:lnTo>
                      <a:pt x="63" y="35"/>
                    </a:lnTo>
                    <a:lnTo>
                      <a:pt x="70" y="44"/>
                    </a:lnTo>
                    <a:lnTo>
                      <a:pt x="78" y="55"/>
                    </a:lnTo>
                    <a:lnTo>
                      <a:pt x="82" y="65"/>
                    </a:lnTo>
                    <a:lnTo>
                      <a:pt x="88" y="76"/>
                    </a:lnTo>
                    <a:lnTo>
                      <a:pt x="92" y="88"/>
                    </a:lnTo>
                    <a:lnTo>
                      <a:pt x="98" y="99"/>
                    </a:lnTo>
                    <a:close/>
                  </a:path>
                </a:pathLst>
              </a:custGeom>
              <a:solidFill>
                <a:srgbClr val="F5D6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78" name="Freeform 78"/>
              <p:cNvSpPr>
                <a:spLocks/>
              </p:cNvSpPr>
              <p:nvPr/>
            </p:nvSpPr>
            <p:spPr bwMode="auto">
              <a:xfrm>
                <a:off x="4339" y="865"/>
                <a:ext cx="167" cy="224"/>
              </a:xfrm>
              <a:custGeom>
                <a:avLst/>
                <a:gdLst/>
                <a:ahLst/>
                <a:cxnLst>
                  <a:cxn ang="0">
                    <a:pos x="284" y="95"/>
                  </a:cxn>
                  <a:cxn ang="0">
                    <a:pos x="292" y="116"/>
                  </a:cxn>
                  <a:cxn ang="0">
                    <a:pos x="301" y="136"/>
                  </a:cxn>
                  <a:cxn ang="0">
                    <a:pos x="309" y="156"/>
                  </a:cxn>
                  <a:cxn ang="0">
                    <a:pos x="320" y="180"/>
                  </a:cxn>
                  <a:cxn ang="0">
                    <a:pos x="327" y="207"/>
                  </a:cxn>
                  <a:cxn ang="0">
                    <a:pos x="329" y="235"/>
                  </a:cxn>
                  <a:cxn ang="0">
                    <a:pos x="330" y="265"/>
                  </a:cxn>
                  <a:cxn ang="0">
                    <a:pos x="330" y="304"/>
                  </a:cxn>
                  <a:cxn ang="0">
                    <a:pos x="316" y="355"/>
                  </a:cxn>
                  <a:cxn ang="0">
                    <a:pos x="292" y="400"/>
                  </a:cxn>
                  <a:cxn ang="0">
                    <a:pos x="253" y="433"/>
                  </a:cxn>
                  <a:cxn ang="0">
                    <a:pos x="208" y="449"/>
                  </a:cxn>
                  <a:cxn ang="0">
                    <a:pos x="166" y="446"/>
                  </a:cxn>
                  <a:cxn ang="0">
                    <a:pos x="127" y="434"/>
                  </a:cxn>
                  <a:cxn ang="0">
                    <a:pos x="91" y="415"/>
                  </a:cxn>
                  <a:cxn ang="0">
                    <a:pos x="67" y="389"/>
                  </a:cxn>
                  <a:cxn ang="0">
                    <a:pos x="48" y="362"/>
                  </a:cxn>
                  <a:cxn ang="0">
                    <a:pos x="31" y="335"/>
                  </a:cxn>
                  <a:cxn ang="0">
                    <a:pos x="23" y="305"/>
                  </a:cxn>
                  <a:cxn ang="0">
                    <a:pos x="14" y="271"/>
                  </a:cxn>
                  <a:cxn ang="0">
                    <a:pos x="8" y="234"/>
                  </a:cxn>
                  <a:cxn ang="0">
                    <a:pos x="7" y="193"/>
                  </a:cxn>
                  <a:cxn ang="0">
                    <a:pos x="4" y="154"/>
                  </a:cxn>
                  <a:cxn ang="0">
                    <a:pos x="2" y="120"/>
                  </a:cxn>
                  <a:cxn ang="0">
                    <a:pos x="14" y="95"/>
                  </a:cxn>
                  <a:cxn ang="0">
                    <a:pos x="31" y="74"/>
                  </a:cxn>
                  <a:cxn ang="0">
                    <a:pos x="48" y="51"/>
                  </a:cxn>
                  <a:cxn ang="0">
                    <a:pos x="66" y="29"/>
                  </a:cxn>
                  <a:cxn ang="0">
                    <a:pos x="90" y="12"/>
                  </a:cxn>
                  <a:cxn ang="0">
                    <a:pos x="117" y="2"/>
                  </a:cxn>
                  <a:cxn ang="0">
                    <a:pos x="148" y="1"/>
                  </a:cxn>
                  <a:cxn ang="0">
                    <a:pos x="172" y="5"/>
                  </a:cxn>
                  <a:cxn ang="0">
                    <a:pos x="186" y="10"/>
                  </a:cxn>
                  <a:cxn ang="0">
                    <a:pos x="200" y="17"/>
                  </a:cxn>
                  <a:cxn ang="0">
                    <a:pos x="214" y="25"/>
                  </a:cxn>
                  <a:cxn ang="0">
                    <a:pos x="282" y="86"/>
                  </a:cxn>
                </a:cxnLst>
                <a:rect l="0" t="0" r="r" b="b"/>
                <a:pathLst>
                  <a:path w="334" h="449">
                    <a:moveTo>
                      <a:pt x="282" y="86"/>
                    </a:moveTo>
                    <a:lnTo>
                      <a:pt x="284" y="95"/>
                    </a:lnTo>
                    <a:lnTo>
                      <a:pt x="288" y="106"/>
                    </a:lnTo>
                    <a:lnTo>
                      <a:pt x="292" y="116"/>
                    </a:lnTo>
                    <a:lnTo>
                      <a:pt x="297" y="126"/>
                    </a:lnTo>
                    <a:lnTo>
                      <a:pt x="301" y="136"/>
                    </a:lnTo>
                    <a:lnTo>
                      <a:pt x="305" y="146"/>
                    </a:lnTo>
                    <a:lnTo>
                      <a:pt x="309" y="156"/>
                    </a:lnTo>
                    <a:lnTo>
                      <a:pt x="314" y="167"/>
                    </a:lnTo>
                    <a:lnTo>
                      <a:pt x="320" y="180"/>
                    </a:lnTo>
                    <a:lnTo>
                      <a:pt x="324" y="193"/>
                    </a:lnTo>
                    <a:lnTo>
                      <a:pt x="327" y="207"/>
                    </a:lnTo>
                    <a:lnTo>
                      <a:pt x="329" y="222"/>
                    </a:lnTo>
                    <a:lnTo>
                      <a:pt x="329" y="235"/>
                    </a:lnTo>
                    <a:lnTo>
                      <a:pt x="329" y="251"/>
                    </a:lnTo>
                    <a:lnTo>
                      <a:pt x="330" y="265"/>
                    </a:lnTo>
                    <a:lnTo>
                      <a:pt x="334" y="280"/>
                    </a:lnTo>
                    <a:lnTo>
                      <a:pt x="330" y="304"/>
                    </a:lnTo>
                    <a:lnTo>
                      <a:pt x="324" y="330"/>
                    </a:lnTo>
                    <a:lnTo>
                      <a:pt x="316" y="355"/>
                    </a:lnTo>
                    <a:lnTo>
                      <a:pt x="306" y="380"/>
                    </a:lnTo>
                    <a:lnTo>
                      <a:pt x="292" y="400"/>
                    </a:lnTo>
                    <a:lnTo>
                      <a:pt x="274" y="419"/>
                    </a:lnTo>
                    <a:lnTo>
                      <a:pt x="253" y="433"/>
                    </a:lnTo>
                    <a:lnTo>
                      <a:pt x="230" y="446"/>
                    </a:lnTo>
                    <a:lnTo>
                      <a:pt x="208" y="449"/>
                    </a:lnTo>
                    <a:lnTo>
                      <a:pt x="186" y="449"/>
                    </a:lnTo>
                    <a:lnTo>
                      <a:pt x="166" y="446"/>
                    </a:lnTo>
                    <a:lnTo>
                      <a:pt x="146" y="442"/>
                    </a:lnTo>
                    <a:lnTo>
                      <a:pt x="127" y="434"/>
                    </a:lnTo>
                    <a:lnTo>
                      <a:pt x="108" y="426"/>
                    </a:lnTo>
                    <a:lnTo>
                      <a:pt x="91" y="415"/>
                    </a:lnTo>
                    <a:lnTo>
                      <a:pt x="76" y="403"/>
                    </a:lnTo>
                    <a:lnTo>
                      <a:pt x="67" y="389"/>
                    </a:lnTo>
                    <a:lnTo>
                      <a:pt x="58" y="376"/>
                    </a:lnTo>
                    <a:lnTo>
                      <a:pt x="48" y="362"/>
                    </a:lnTo>
                    <a:lnTo>
                      <a:pt x="40" y="350"/>
                    </a:lnTo>
                    <a:lnTo>
                      <a:pt x="31" y="335"/>
                    </a:lnTo>
                    <a:lnTo>
                      <a:pt x="26" y="321"/>
                    </a:lnTo>
                    <a:lnTo>
                      <a:pt x="23" y="305"/>
                    </a:lnTo>
                    <a:lnTo>
                      <a:pt x="23" y="290"/>
                    </a:lnTo>
                    <a:lnTo>
                      <a:pt x="14" y="271"/>
                    </a:lnTo>
                    <a:lnTo>
                      <a:pt x="10" y="254"/>
                    </a:lnTo>
                    <a:lnTo>
                      <a:pt x="8" y="234"/>
                    </a:lnTo>
                    <a:lnTo>
                      <a:pt x="8" y="215"/>
                    </a:lnTo>
                    <a:lnTo>
                      <a:pt x="7" y="193"/>
                    </a:lnTo>
                    <a:lnTo>
                      <a:pt x="6" y="174"/>
                    </a:lnTo>
                    <a:lnTo>
                      <a:pt x="4" y="154"/>
                    </a:lnTo>
                    <a:lnTo>
                      <a:pt x="0" y="137"/>
                    </a:lnTo>
                    <a:lnTo>
                      <a:pt x="2" y="120"/>
                    </a:lnTo>
                    <a:lnTo>
                      <a:pt x="8" y="108"/>
                    </a:lnTo>
                    <a:lnTo>
                      <a:pt x="14" y="95"/>
                    </a:lnTo>
                    <a:lnTo>
                      <a:pt x="24" y="85"/>
                    </a:lnTo>
                    <a:lnTo>
                      <a:pt x="31" y="74"/>
                    </a:lnTo>
                    <a:lnTo>
                      <a:pt x="40" y="63"/>
                    </a:lnTo>
                    <a:lnTo>
                      <a:pt x="48" y="51"/>
                    </a:lnTo>
                    <a:lnTo>
                      <a:pt x="57" y="39"/>
                    </a:lnTo>
                    <a:lnTo>
                      <a:pt x="66" y="29"/>
                    </a:lnTo>
                    <a:lnTo>
                      <a:pt x="78" y="20"/>
                    </a:lnTo>
                    <a:lnTo>
                      <a:pt x="90" y="12"/>
                    </a:lnTo>
                    <a:lnTo>
                      <a:pt x="104" y="7"/>
                    </a:lnTo>
                    <a:lnTo>
                      <a:pt x="117" y="2"/>
                    </a:lnTo>
                    <a:lnTo>
                      <a:pt x="133" y="0"/>
                    </a:lnTo>
                    <a:lnTo>
                      <a:pt x="148" y="1"/>
                    </a:lnTo>
                    <a:lnTo>
                      <a:pt x="165" y="5"/>
                    </a:lnTo>
                    <a:lnTo>
                      <a:pt x="172" y="5"/>
                    </a:lnTo>
                    <a:lnTo>
                      <a:pt x="179" y="8"/>
                    </a:lnTo>
                    <a:lnTo>
                      <a:pt x="186" y="10"/>
                    </a:lnTo>
                    <a:lnTo>
                      <a:pt x="194" y="14"/>
                    </a:lnTo>
                    <a:lnTo>
                      <a:pt x="200" y="17"/>
                    </a:lnTo>
                    <a:lnTo>
                      <a:pt x="207" y="21"/>
                    </a:lnTo>
                    <a:lnTo>
                      <a:pt x="214" y="25"/>
                    </a:lnTo>
                    <a:lnTo>
                      <a:pt x="222" y="29"/>
                    </a:lnTo>
                    <a:lnTo>
                      <a:pt x="282" y="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79" name="Freeform 79"/>
              <p:cNvSpPr>
                <a:spLocks/>
              </p:cNvSpPr>
              <p:nvPr/>
            </p:nvSpPr>
            <p:spPr bwMode="auto">
              <a:xfrm>
                <a:off x="4353" y="880"/>
                <a:ext cx="141" cy="194"/>
              </a:xfrm>
              <a:custGeom>
                <a:avLst/>
                <a:gdLst/>
                <a:ahLst/>
                <a:cxnLst>
                  <a:cxn ang="0">
                    <a:pos x="151" y="12"/>
                  </a:cxn>
                  <a:cxn ang="0">
                    <a:pos x="187" y="35"/>
                  </a:cxn>
                  <a:cxn ang="0">
                    <a:pos x="219" y="64"/>
                  </a:cxn>
                  <a:cxn ang="0">
                    <a:pos x="243" y="98"/>
                  </a:cxn>
                  <a:cxn ang="0">
                    <a:pos x="260" y="136"/>
                  </a:cxn>
                  <a:cxn ang="0">
                    <a:pos x="276" y="179"/>
                  </a:cxn>
                  <a:cxn ang="0">
                    <a:pos x="280" y="225"/>
                  </a:cxn>
                  <a:cxn ang="0">
                    <a:pos x="276" y="268"/>
                  </a:cxn>
                  <a:cxn ang="0">
                    <a:pos x="262" y="304"/>
                  </a:cxn>
                  <a:cxn ang="0">
                    <a:pos x="243" y="334"/>
                  </a:cxn>
                  <a:cxn ang="0">
                    <a:pos x="222" y="362"/>
                  </a:cxn>
                  <a:cxn ang="0">
                    <a:pos x="195" y="382"/>
                  </a:cxn>
                  <a:cxn ang="0">
                    <a:pos x="162" y="388"/>
                  </a:cxn>
                  <a:cxn ang="0">
                    <a:pos x="127" y="387"/>
                  </a:cxn>
                  <a:cxn ang="0">
                    <a:pos x="95" y="378"/>
                  </a:cxn>
                  <a:cxn ang="0">
                    <a:pos x="68" y="359"/>
                  </a:cxn>
                  <a:cxn ang="0">
                    <a:pos x="43" y="322"/>
                  </a:cxn>
                  <a:cxn ang="0">
                    <a:pos x="20" y="272"/>
                  </a:cxn>
                  <a:cxn ang="0">
                    <a:pos x="8" y="219"/>
                  </a:cxn>
                  <a:cxn ang="0">
                    <a:pos x="2" y="164"/>
                  </a:cxn>
                  <a:cxn ang="0">
                    <a:pos x="2" y="128"/>
                  </a:cxn>
                  <a:cxn ang="0">
                    <a:pos x="4" y="112"/>
                  </a:cxn>
                  <a:cxn ang="0">
                    <a:pos x="6" y="95"/>
                  </a:cxn>
                  <a:cxn ang="0">
                    <a:pos x="12" y="82"/>
                  </a:cxn>
                  <a:cxn ang="0">
                    <a:pos x="18" y="67"/>
                  </a:cxn>
                  <a:cxn ang="0">
                    <a:pos x="24" y="51"/>
                  </a:cxn>
                  <a:cxn ang="0">
                    <a:pos x="36" y="36"/>
                  </a:cxn>
                  <a:cxn ang="0">
                    <a:pos x="49" y="23"/>
                  </a:cxn>
                  <a:cxn ang="0">
                    <a:pos x="63" y="12"/>
                  </a:cxn>
                  <a:cxn ang="0">
                    <a:pos x="76" y="5"/>
                  </a:cxn>
                  <a:cxn ang="0">
                    <a:pos x="92" y="0"/>
                  </a:cxn>
                  <a:cxn ang="0">
                    <a:pos x="108" y="1"/>
                  </a:cxn>
                  <a:cxn ang="0">
                    <a:pos x="125" y="0"/>
                  </a:cxn>
                </a:cxnLst>
                <a:rect l="0" t="0" r="r" b="b"/>
                <a:pathLst>
                  <a:path w="280" h="389">
                    <a:moveTo>
                      <a:pt x="134" y="1"/>
                    </a:moveTo>
                    <a:lnTo>
                      <a:pt x="151" y="12"/>
                    </a:lnTo>
                    <a:lnTo>
                      <a:pt x="170" y="23"/>
                    </a:lnTo>
                    <a:lnTo>
                      <a:pt x="187" y="35"/>
                    </a:lnTo>
                    <a:lnTo>
                      <a:pt x="205" y="50"/>
                    </a:lnTo>
                    <a:lnTo>
                      <a:pt x="219" y="64"/>
                    </a:lnTo>
                    <a:lnTo>
                      <a:pt x="233" y="81"/>
                    </a:lnTo>
                    <a:lnTo>
                      <a:pt x="243" y="98"/>
                    </a:lnTo>
                    <a:lnTo>
                      <a:pt x="251" y="120"/>
                    </a:lnTo>
                    <a:lnTo>
                      <a:pt x="260" y="136"/>
                    </a:lnTo>
                    <a:lnTo>
                      <a:pt x="270" y="157"/>
                    </a:lnTo>
                    <a:lnTo>
                      <a:pt x="276" y="179"/>
                    </a:lnTo>
                    <a:lnTo>
                      <a:pt x="280" y="202"/>
                    </a:lnTo>
                    <a:lnTo>
                      <a:pt x="280" y="225"/>
                    </a:lnTo>
                    <a:lnTo>
                      <a:pt x="279" y="248"/>
                    </a:lnTo>
                    <a:lnTo>
                      <a:pt x="276" y="268"/>
                    </a:lnTo>
                    <a:lnTo>
                      <a:pt x="270" y="290"/>
                    </a:lnTo>
                    <a:lnTo>
                      <a:pt x="262" y="304"/>
                    </a:lnTo>
                    <a:lnTo>
                      <a:pt x="253" y="320"/>
                    </a:lnTo>
                    <a:lnTo>
                      <a:pt x="243" y="334"/>
                    </a:lnTo>
                    <a:lnTo>
                      <a:pt x="234" y="350"/>
                    </a:lnTo>
                    <a:lnTo>
                      <a:pt x="222" y="362"/>
                    </a:lnTo>
                    <a:lnTo>
                      <a:pt x="210" y="373"/>
                    </a:lnTo>
                    <a:lnTo>
                      <a:pt x="195" y="382"/>
                    </a:lnTo>
                    <a:lnTo>
                      <a:pt x="179" y="387"/>
                    </a:lnTo>
                    <a:lnTo>
                      <a:pt x="162" y="388"/>
                    </a:lnTo>
                    <a:lnTo>
                      <a:pt x="145" y="389"/>
                    </a:lnTo>
                    <a:lnTo>
                      <a:pt x="127" y="387"/>
                    </a:lnTo>
                    <a:lnTo>
                      <a:pt x="111" y="385"/>
                    </a:lnTo>
                    <a:lnTo>
                      <a:pt x="95" y="378"/>
                    </a:lnTo>
                    <a:lnTo>
                      <a:pt x="81" y="370"/>
                    </a:lnTo>
                    <a:lnTo>
                      <a:pt x="68" y="359"/>
                    </a:lnTo>
                    <a:lnTo>
                      <a:pt x="59" y="345"/>
                    </a:lnTo>
                    <a:lnTo>
                      <a:pt x="43" y="322"/>
                    </a:lnTo>
                    <a:lnTo>
                      <a:pt x="31" y="298"/>
                    </a:lnTo>
                    <a:lnTo>
                      <a:pt x="20" y="272"/>
                    </a:lnTo>
                    <a:lnTo>
                      <a:pt x="14" y="247"/>
                    </a:lnTo>
                    <a:lnTo>
                      <a:pt x="8" y="219"/>
                    </a:lnTo>
                    <a:lnTo>
                      <a:pt x="5" y="192"/>
                    </a:lnTo>
                    <a:lnTo>
                      <a:pt x="2" y="164"/>
                    </a:lnTo>
                    <a:lnTo>
                      <a:pt x="0" y="136"/>
                    </a:lnTo>
                    <a:lnTo>
                      <a:pt x="2" y="128"/>
                    </a:lnTo>
                    <a:lnTo>
                      <a:pt x="3" y="120"/>
                    </a:lnTo>
                    <a:lnTo>
                      <a:pt x="4" y="112"/>
                    </a:lnTo>
                    <a:lnTo>
                      <a:pt x="6" y="103"/>
                    </a:lnTo>
                    <a:lnTo>
                      <a:pt x="6" y="95"/>
                    </a:lnTo>
                    <a:lnTo>
                      <a:pt x="9" y="88"/>
                    </a:lnTo>
                    <a:lnTo>
                      <a:pt x="12" y="82"/>
                    </a:lnTo>
                    <a:lnTo>
                      <a:pt x="19" y="78"/>
                    </a:lnTo>
                    <a:lnTo>
                      <a:pt x="18" y="67"/>
                    </a:lnTo>
                    <a:lnTo>
                      <a:pt x="20" y="59"/>
                    </a:lnTo>
                    <a:lnTo>
                      <a:pt x="24" y="51"/>
                    </a:lnTo>
                    <a:lnTo>
                      <a:pt x="30" y="44"/>
                    </a:lnTo>
                    <a:lnTo>
                      <a:pt x="36" y="36"/>
                    </a:lnTo>
                    <a:lnTo>
                      <a:pt x="43" y="30"/>
                    </a:lnTo>
                    <a:lnTo>
                      <a:pt x="49" y="23"/>
                    </a:lnTo>
                    <a:lnTo>
                      <a:pt x="57" y="17"/>
                    </a:lnTo>
                    <a:lnTo>
                      <a:pt x="63" y="12"/>
                    </a:lnTo>
                    <a:lnTo>
                      <a:pt x="69" y="8"/>
                    </a:lnTo>
                    <a:lnTo>
                      <a:pt x="76" y="5"/>
                    </a:lnTo>
                    <a:lnTo>
                      <a:pt x="84" y="3"/>
                    </a:lnTo>
                    <a:lnTo>
                      <a:pt x="92" y="0"/>
                    </a:lnTo>
                    <a:lnTo>
                      <a:pt x="100" y="0"/>
                    </a:lnTo>
                    <a:lnTo>
                      <a:pt x="108" y="1"/>
                    </a:lnTo>
                    <a:lnTo>
                      <a:pt x="117" y="5"/>
                    </a:lnTo>
                    <a:lnTo>
                      <a:pt x="125" y="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D163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80" name="Freeform 80"/>
              <p:cNvSpPr>
                <a:spLocks/>
              </p:cNvSpPr>
              <p:nvPr/>
            </p:nvSpPr>
            <p:spPr bwMode="auto">
              <a:xfrm>
                <a:off x="4353" y="880"/>
                <a:ext cx="135" cy="187"/>
              </a:xfrm>
              <a:custGeom>
                <a:avLst/>
                <a:gdLst/>
                <a:ahLst/>
                <a:cxnLst>
                  <a:cxn ang="0">
                    <a:pos x="145" y="11"/>
                  </a:cxn>
                  <a:cxn ang="0">
                    <a:pos x="180" y="34"/>
                  </a:cxn>
                  <a:cxn ang="0">
                    <a:pos x="211" y="61"/>
                  </a:cxn>
                  <a:cxn ang="0">
                    <a:pos x="234" y="95"/>
                  </a:cxn>
                  <a:cxn ang="0">
                    <a:pos x="251" y="132"/>
                  </a:cxn>
                  <a:cxn ang="0">
                    <a:pos x="265" y="172"/>
                  </a:cxn>
                  <a:cxn ang="0">
                    <a:pos x="270" y="216"/>
                  </a:cxn>
                  <a:cxn ang="0">
                    <a:pos x="266" y="259"/>
                  </a:cxn>
                  <a:cxn ang="0">
                    <a:pos x="251" y="292"/>
                  </a:cxn>
                  <a:cxn ang="0">
                    <a:pos x="234" y="321"/>
                  </a:cxn>
                  <a:cxn ang="0">
                    <a:pos x="213" y="347"/>
                  </a:cxn>
                  <a:cxn ang="0">
                    <a:pos x="187" y="366"/>
                  </a:cxn>
                  <a:cxn ang="0">
                    <a:pos x="155" y="372"/>
                  </a:cxn>
                  <a:cxn ang="0">
                    <a:pos x="122" y="372"/>
                  </a:cxn>
                  <a:cxn ang="0">
                    <a:pos x="92" y="363"/>
                  </a:cxn>
                  <a:cxn ang="0">
                    <a:pos x="66" y="346"/>
                  </a:cxn>
                  <a:cxn ang="0">
                    <a:pos x="42" y="309"/>
                  </a:cxn>
                  <a:cxn ang="0">
                    <a:pos x="20" y="262"/>
                  </a:cxn>
                  <a:cxn ang="0">
                    <a:pos x="8" y="211"/>
                  </a:cxn>
                  <a:cxn ang="0">
                    <a:pos x="2" y="158"/>
                  </a:cxn>
                  <a:cxn ang="0">
                    <a:pos x="2" y="123"/>
                  </a:cxn>
                  <a:cxn ang="0">
                    <a:pos x="4" y="108"/>
                  </a:cxn>
                  <a:cxn ang="0">
                    <a:pos x="6" y="92"/>
                  </a:cxn>
                  <a:cxn ang="0">
                    <a:pos x="12" y="80"/>
                  </a:cxn>
                  <a:cxn ang="0">
                    <a:pos x="18" y="66"/>
                  </a:cxn>
                  <a:cxn ang="0">
                    <a:pos x="24" y="50"/>
                  </a:cxn>
                  <a:cxn ang="0">
                    <a:pos x="35" y="35"/>
                  </a:cxn>
                  <a:cxn ang="0">
                    <a:pos x="47" y="23"/>
                  </a:cxn>
                  <a:cxn ang="0">
                    <a:pos x="61" y="12"/>
                  </a:cxn>
                  <a:cxn ang="0">
                    <a:pos x="74" y="5"/>
                  </a:cxn>
                  <a:cxn ang="0">
                    <a:pos x="88" y="0"/>
                  </a:cxn>
                  <a:cxn ang="0">
                    <a:pos x="105" y="2"/>
                  </a:cxn>
                  <a:cxn ang="0">
                    <a:pos x="120" y="0"/>
                  </a:cxn>
                </a:cxnLst>
                <a:rect l="0" t="0" r="r" b="b"/>
                <a:pathLst>
                  <a:path w="270" h="373">
                    <a:moveTo>
                      <a:pt x="130" y="2"/>
                    </a:moveTo>
                    <a:lnTo>
                      <a:pt x="145" y="11"/>
                    </a:lnTo>
                    <a:lnTo>
                      <a:pt x="163" y="22"/>
                    </a:lnTo>
                    <a:lnTo>
                      <a:pt x="180" y="34"/>
                    </a:lnTo>
                    <a:lnTo>
                      <a:pt x="197" y="48"/>
                    </a:lnTo>
                    <a:lnTo>
                      <a:pt x="211" y="61"/>
                    </a:lnTo>
                    <a:lnTo>
                      <a:pt x="224" y="78"/>
                    </a:lnTo>
                    <a:lnTo>
                      <a:pt x="234" y="95"/>
                    </a:lnTo>
                    <a:lnTo>
                      <a:pt x="242" y="116"/>
                    </a:lnTo>
                    <a:lnTo>
                      <a:pt x="251" y="132"/>
                    </a:lnTo>
                    <a:lnTo>
                      <a:pt x="259" y="152"/>
                    </a:lnTo>
                    <a:lnTo>
                      <a:pt x="265" y="172"/>
                    </a:lnTo>
                    <a:lnTo>
                      <a:pt x="269" y="194"/>
                    </a:lnTo>
                    <a:lnTo>
                      <a:pt x="270" y="216"/>
                    </a:lnTo>
                    <a:lnTo>
                      <a:pt x="269" y="238"/>
                    </a:lnTo>
                    <a:lnTo>
                      <a:pt x="266" y="259"/>
                    </a:lnTo>
                    <a:lnTo>
                      <a:pt x="259" y="280"/>
                    </a:lnTo>
                    <a:lnTo>
                      <a:pt x="251" y="292"/>
                    </a:lnTo>
                    <a:lnTo>
                      <a:pt x="243" y="307"/>
                    </a:lnTo>
                    <a:lnTo>
                      <a:pt x="234" y="321"/>
                    </a:lnTo>
                    <a:lnTo>
                      <a:pt x="224" y="335"/>
                    </a:lnTo>
                    <a:lnTo>
                      <a:pt x="213" y="347"/>
                    </a:lnTo>
                    <a:lnTo>
                      <a:pt x="202" y="358"/>
                    </a:lnTo>
                    <a:lnTo>
                      <a:pt x="187" y="366"/>
                    </a:lnTo>
                    <a:lnTo>
                      <a:pt x="173" y="371"/>
                    </a:lnTo>
                    <a:lnTo>
                      <a:pt x="155" y="372"/>
                    </a:lnTo>
                    <a:lnTo>
                      <a:pt x="140" y="373"/>
                    </a:lnTo>
                    <a:lnTo>
                      <a:pt x="122" y="372"/>
                    </a:lnTo>
                    <a:lnTo>
                      <a:pt x="107" y="369"/>
                    </a:lnTo>
                    <a:lnTo>
                      <a:pt x="92" y="363"/>
                    </a:lnTo>
                    <a:lnTo>
                      <a:pt x="78" y="356"/>
                    </a:lnTo>
                    <a:lnTo>
                      <a:pt x="66" y="346"/>
                    </a:lnTo>
                    <a:lnTo>
                      <a:pt x="58" y="332"/>
                    </a:lnTo>
                    <a:lnTo>
                      <a:pt x="42" y="309"/>
                    </a:lnTo>
                    <a:lnTo>
                      <a:pt x="30" y="287"/>
                    </a:lnTo>
                    <a:lnTo>
                      <a:pt x="20" y="262"/>
                    </a:lnTo>
                    <a:lnTo>
                      <a:pt x="14" y="237"/>
                    </a:lnTo>
                    <a:lnTo>
                      <a:pt x="8" y="211"/>
                    </a:lnTo>
                    <a:lnTo>
                      <a:pt x="5" y="185"/>
                    </a:lnTo>
                    <a:lnTo>
                      <a:pt x="2" y="158"/>
                    </a:lnTo>
                    <a:lnTo>
                      <a:pt x="0" y="131"/>
                    </a:lnTo>
                    <a:lnTo>
                      <a:pt x="2" y="123"/>
                    </a:lnTo>
                    <a:lnTo>
                      <a:pt x="3" y="116"/>
                    </a:lnTo>
                    <a:lnTo>
                      <a:pt x="4" y="108"/>
                    </a:lnTo>
                    <a:lnTo>
                      <a:pt x="6" y="100"/>
                    </a:lnTo>
                    <a:lnTo>
                      <a:pt x="6" y="92"/>
                    </a:lnTo>
                    <a:lnTo>
                      <a:pt x="9" y="86"/>
                    </a:lnTo>
                    <a:lnTo>
                      <a:pt x="12" y="80"/>
                    </a:lnTo>
                    <a:lnTo>
                      <a:pt x="19" y="76"/>
                    </a:lnTo>
                    <a:lnTo>
                      <a:pt x="18" y="66"/>
                    </a:lnTo>
                    <a:lnTo>
                      <a:pt x="20" y="58"/>
                    </a:lnTo>
                    <a:lnTo>
                      <a:pt x="24" y="50"/>
                    </a:lnTo>
                    <a:lnTo>
                      <a:pt x="30" y="43"/>
                    </a:lnTo>
                    <a:lnTo>
                      <a:pt x="35" y="35"/>
                    </a:lnTo>
                    <a:lnTo>
                      <a:pt x="41" y="29"/>
                    </a:lnTo>
                    <a:lnTo>
                      <a:pt x="47" y="23"/>
                    </a:lnTo>
                    <a:lnTo>
                      <a:pt x="54" y="17"/>
                    </a:lnTo>
                    <a:lnTo>
                      <a:pt x="61" y="12"/>
                    </a:lnTo>
                    <a:lnTo>
                      <a:pt x="67" y="8"/>
                    </a:lnTo>
                    <a:lnTo>
                      <a:pt x="74" y="5"/>
                    </a:lnTo>
                    <a:lnTo>
                      <a:pt x="82" y="3"/>
                    </a:lnTo>
                    <a:lnTo>
                      <a:pt x="88" y="0"/>
                    </a:lnTo>
                    <a:lnTo>
                      <a:pt x="97" y="0"/>
                    </a:lnTo>
                    <a:lnTo>
                      <a:pt x="105" y="2"/>
                    </a:lnTo>
                    <a:lnTo>
                      <a:pt x="113" y="5"/>
                    </a:lnTo>
                    <a:lnTo>
                      <a:pt x="120" y="0"/>
                    </a:lnTo>
                    <a:lnTo>
                      <a:pt x="130" y="2"/>
                    </a:lnTo>
                    <a:close/>
                  </a:path>
                </a:pathLst>
              </a:custGeom>
              <a:solidFill>
                <a:srgbClr val="D36A2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81" name="Freeform 81"/>
              <p:cNvSpPr>
                <a:spLocks/>
              </p:cNvSpPr>
              <p:nvPr/>
            </p:nvSpPr>
            <p:spPr bwMode="auto">
              <a:xfrm>
                <a:off x="4354" y="881"/>
                <a:ext cx="129" cy="179"/>
              </a:xfrm>
              <a:custGeom>
                <a:avLst/>
                <a:gdLst/>
                <a:ahLst/>
                <a:cxnLst>
                  <a:cxn ang="0">
                    <a:pos x="139" y="11"/>
                  </a:cxn>
                  <a:cxn ang="0">
                    <a:pos x="172" y="32"/>
                  </a:cxn>
                  <a:cxn ang="0">
                    <a:pos x="202" y="58"/>
                  </a:cxn>
                  <a:cxn ang="0">
                    <a:pos x="223" y="91"/>
                  </a:cxn>
                  <a:cxn ang="0">
                    <a:pos x="241" y="126"/>
                  </a:cxn>
                  <a:cxn ang="0">
                    <a:pos x="253" y="164"/>
                  </a:cxn>
                  <a:cxn ang="0">
                    <a:pos x="257" y="207"/>
                  </a:cxn>
                  <a:cxn ang="0">
                    <a:pos x="253" y="248"/>
                  </a:cxn>
                  <a:cxn ang="0">
                    <a:pos x="240" y="280"/>
                  </a:cxn>
                  <a:cxn ang="0">
                    <a:pos x="223" y="307"/>
                  </a:cxn>
                  <a:cxn ang="0">
                    <a:pos x="204" y="332"/>
                  </a:cxn>
                  <a:cxn ang="0">
                    <a:pos x="179" y="351"/>
                  </a:cxn>
                  <a:cxn ang="0">
                    <a:pos x="148" y="357"/>
                  </a:cxn>
                  <a:cxn ang="0">
                    <a:pos x="117" y="356"/>
                  </a:cxn>
                  <a:cxn ang="0">
                    <a:pos x="86" y="348"/>
                  </a:cxn>
                  <a:cxn ang="0">
                    <a:pos x="63" y="330"/>
                  </a:cxn>
                  <a:cxn ang="0">
                    <a:pos x="39" y="296"/>
                  </a:cxn>
                  <a:cxn ang="0">
                    <a:pos x="18" y="251"/>
                  </a:cxn>
                  <a:cxn ang="0">
                    <a:pos x="8" y="201"/>
                  </a:cxn>
                  <a:cxn ang="0">
                    <a:pos x="2" y="150"/>
                  </a:cxn>
                  <a:cxn ang="0">
                    <a:pos x="2" y="117"/>
                  </a:cxn>
                  <a:cxn ang="0">
                    <a:pos x="4" y="103"/>
                  </a:cxn>
                  <a:cxn ang="0">
                    <a:pos x="5" y="87"/>
                  </a:cxn>
                  <a:cxn ang="0">
                    <a:pos x="11" y="75"/>
                  </a:cxn>
                  <a:cxn ang="0">
                    <a:pos x="16" y="62"/>
                  </a:cxn>
                  <a:cxn ang="0">
                    <a:pos x="22" y="47"/>
                  </a:cxn>
                  <a:cxn ang="0">
                    <a:pos x="33" y="33"/>
                  </a:cxn>
                  <a:cxn ang="0">
                    <a:pos x="45" y="21"/>
                  </a:cxn>
                  <a:cxn ang="0">
                    <a:pos x="57" y="11"/>
                  </a:cxn>
                  <a:cxn ang="0">
                    <a:pos x="70" y="4"/>
                  </a:cxn>
                  <a:cxn ang="0">
                    <a:pos x="84" y="0"/>
                  </a:cxn>
                  <a:cxn ang="0">
                    <a:pos x="100" y="1"/>
                  </a:cxn>
                  <a:cxn ang="0">
                    <a:pos x="114" y="1"/>
                  </a:cxn>
                </a:cxnLst>
                <a:rect l="0" t="0" r="r" b="b"/>
                <a:pathLst>
                  <a:path w="257" h="358">
                    <a:moveTo>
                      <a:pt x="124" y="2"/>
                    </a:moveTo>
                    <a:lnTo>
                      <a:pt x="139" y="11"/>
                    </a:lnTo>
                    <a:lnTo>
                      <a:pt x="156" y="21"/>
                    </a:lnTo>
                    <a:lnTo>
                      <a:pt x="172" y="32"/>
                    </a:lnTo>
                    <a:lnTo>
                      <a:pt x="188" y="45"/>
                    </a:lnTo>
                    <a:lnTo>
                      <a:pt x="202" y="58"/>
                    </a:lnTo>
                    <a:lnTo>
                      <a:pt x="214" y="74"/>
                    </a:lnTo>
                    <a:lnTo>
                      <a:pt x="223" y="91"/>
                    </a:lnTo>
                    <a:lnTo>
                      <a:pt x="232" y="111"/>
                    </a:lnTo>
                    <a:lnTo>
                      <a:pt x="241" y="126"/>
                    </a:lnTo>
                    <a:lnTo>
                      <a:pt x="248" y="145"/>
                    </a:lnTo>
                    <a:lnTo>
                      <a:pt x="253" y="164"/>
                    </a:lnTo>
                    <a:lnTo>
                      <a:pt x="257" y="186"/>
                    </a:lnTo>
                    <a:lnTo>
                      <a:pt x="257" y="207"/>
                    </a:lnTo>
                    <a:lnTo>
                      <a:pt x="257" y="228"/>
                    </a:lnTo>
                    <a:lnTo>
                      <a:pt x="253" y="248"/>
                    </a:lnTo>
                    <a:lnTo>
                      <a:pt x="248" y="267"/>
                    </a:lnTo>
                    <a:lnTo>
                      <a:pt x="240" y="280"/>
                    </a:lnTo>
                    <a:lnTo>
                      <a:pt x="232" y="294"/>
                    </a:lnTo>
                    <a:lnTo>
                      <a:pt x="223" y="307"/>
                    </a:lnTo>
                    <a:lnTo>
                      <a:pt x="215" y="321"/>
                    </a:lnTo>
                    <a:lnTo>
                      <a:pt x="204" y="332"/>
                    </a:lnTo>
                    <a:lnTo>
                      <a:pt x="193" y="342"/>
                    </a:lnTo>
                    <a:lnTo>
                      <a:pt x="179" y="351"/>
                    </a:lnTo>
                    <a:lnTo>
                      <a:pt x="165" y="356"/>
                    </a:lnTo>
                    <a:lnTo>
                      <a:pt x="148" y="357"/>
                    </a:lnTo>
                    <a:lnTo>
                      <a:pt x="133" y="358"/>
                    </a:lnTo>
                    <a:lnTo>
                      <a:pt x="117" y="356"/>
                    </a:lnTo>
                    <a:lnTo>
                      <a:pt x="102" y="354"/>
                    </a:lnTo>
                    <a:lnTo>
                      <a:pt x="86" y="348"/>
                    </a:lnTo>
                    <a:lnTo>
                      <a:pt x="74" y="340"/>
                    </a:lnTo>
                    <a:lnTo>
                      <a:pt x="63" y="330"/>
                    </a:lnTo>
                    <a:lnTo>
                      <a:pt x="55" y="318"/>
                    </a:lnTo>
                    <a:lnTo>
                      <a:pt x="39" y="296"/>
                    </a:lnTo>
                    <a:lnTo>
                      <a:pt x="28" y="276"/>
                    </a:lnTo>
                    <a:lnTo>
                      <a:pt x="18" y="251"/>
                    </a:lnTo>
                    <a:lnTo>
                      <a:pt x="13" y="227"/>
                    </a:lnTo>
                    <a:lnTo>
                      <a:pt x="8" y="201"/>
                    </a:lnTo>
                    <a:lnTo>
                      <a:pt x="5" y="176"/>
                    </a:lnTo>
                    <a:lnTo>
                      <a:pt x="2" y="150"/>
                    </a:lnTo>
                    <a:lnTo>
                      <a:pt x="0" y="125"/>
                    </a:lnTo>
                    <a:lnTo>
                      <a:pt x="2" y="117"/>
                    </a:lnTo>
                    <a:lnTo>
                      <a:pt x="3" y="110"/>
                    </a:lnTo>
                    <a:lnTo>
                      <a:pt x="4" y="103"/>
                    </a:lnTo>
                    <a:lnTo>
                      <a:pt x="5" y="95"/>
                    </a:lnTo>
                    <a:lnTo>
                      <a:pt x="5" y="87"/>
                    </a:lnTo>
                    <a:lnTo>
                      <a:pt x="8" y="81"/>
                    </a:lnTo>
                    <a:lnTo>
                      <a:pt x="11" y="75"/>
                    </a:lnTo>
                    <a:lnTo>
                      <a:pt x="17" y="72"/>
                    </a:lnTo>
                    <a:lnTo>
                      <a:pt x="16" y="62"/>
                    </a:lnTo>
                    <a:lnTo>
                      <a:pt x="19" y="54"/>
                    </a:lnTo>
                    <a:lnTo>
                      <a:pt x="22" y="47"/>
                    </a:lnTo>
                    <a:lnTo>
                      <a:pt x="28" y="41"/>
                    </a:lnTo>
                    <a:lnTo>
                      <a:pt x="33" y="33"/>
                    </a:lnTo>
                    <a:lnTo>
                      <a:pt x="39" y="27"/>
                    </a:lnTo>
                    <a:lnTo>
                      <a:pt x="45" y="21"/>
                    </a:lnTo>
                    <a:lnTo>
                      <a:pt x="51" y="16"/>
                    </a:lnTo>
                    <a:lnTo>
                      <a:pt x="57" y="11"/>
                    </a:lnTo>
                    <a:lnTo>
                      <a:pt x="63" y="7"/>
                    </a:lnTo>
                    <a:lnTo>
                      <a:pt x="70" y="4"/>
                    </a:lnTo>
                    <a:lnTo>
                      <a:pt x="78" y="2"/>
                    </a:lnTo>
                    <a:lnTo>
                      <a:pt x="84" y="0"/>
                    </a:lnTo>
                    <a:lnTo>
                      <a:pt x="93" y="0"/>
                    </a:lnTo>
                    <a:lnTo>
                      <a:pt x="100" y="1"/>
                    </a:lnTo>
                    <a:lnTo>
                      <a:pt x="108" y="4"/>
                    </a:lnTo>
                    <a:lnTo>
                      <a:pt x="114" y="1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D471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82" name="Freeform 82"/>
              <p:cNvSpPr>
                <a:spLocks/>
              </p:cNvSpPr>
              <p:nvPr/>
            </p:nvSpPr>
            <p:spPr bwMode="auto">
              <a:xfrm>
                <a:off x="4354" y="881"/>
                <a:ext cx="124" cy="172"/>
              </a:xfrm>
              <a:custGeom>
                <a:avLst/>
                <a:gdLst/>
                <a:ahLst/>
                <a:cxnLst>
                  <a:cxn ang="0">
                    <a:pos x="134" y="11"/>
                  </a:cxn>
                  <a:cxn ang="0">
                    <a:pos x="165" y="31"/>
                  </a:cxn>
                  <a:cxn ang="0">
                    <a:pos x="194" y="56"/>
                  </a:cxn>
                  <a:cxn ang="0">
                    <a:pos x="215" y="87"/>
                  </a:cxn>
                  <a:cxn ang="0">
                    <a:pos x="231" y="121"/>
                  </a:cxn>
                  <a:cxn ang="0">
                    <a:pos x="243" y="157"/>
                  </a:cxn>
                  <a:cxn ang="0">
                    <a:pos x="247" y="197"/>
                  </a:cxn>
                  <a:cxn ang="0">
                    <a:pos x="243" y="237"/>
                  </a:cxn>
                  <a:cxn ang="0">
                    <a:pos x="230" y="268"/>
                  </a:cxn>
                  <a:cxn ang="0">
                    <a:pos x="214" y="294"/>
                  </a:cxn>
                  <a:cxn ang="0">
                    <a:pos x="196" y="319"/>
                  </a:cxn>
                  <a:cxn ang="0">
                    <a:pos x="172" y="335"/>
                  </a:cxn>
                  <a:cxn ang="0">
                    <a:pos x="143" y="341"/>
                  </a:cxn>
                  <a:cxn ang="0">
                    <a:pos x="112" y="340"/>
                  </a:cxn>
                  <a:cxn ang="0">
                    <a:pos x="83" y="332"/>
                  </a:cxn>
                  <a:cxn ang="0">
                    <a:pos x="61" y="317"/>
                  </a:cxn>
                  <a:cxn ang="0">
                    <a:pos x="38" y="284"/>
                  </a:cxn>
                  <a:cxn ang="0">
                    <a:pos x="18" y="241"/>
                  </a:cxn>
                  <a:cxn ang="0">
                    <a:pos x="8" y="193"/>
                  </a:cxn>
                  <a:cxn ang="0">
                    <a:pos x="2" y="144"/>
                  </a:cxn>
                  <a:cxn ang="0">
                    <a:pos x="2" y="113"/>
                  </a:cxn>
                  <a:cxn ang="0">
                    <a:pos x="4" y="98"/>
                  </a:cxn>
                  <a:cxn ang="0">
                    <a:pos x="6" y="84"/>
                  </a:cxn>
                  <a:cxn ang="0">
                    <a:pos x="11" y="72"/>
                  </a:cxn>
                  <a:cxn ang="0">
                    <a:pos x="16" y="59"/>
                  </a:cxn>
                  <a:cxn ang="0">
                    <a:pos x="22" y="45"/>
                  </a:cxn>
                  <a:cxn ang="0">
                    <a:pos x="32" y="32"/>
                  </a:cxn>
                  <a:cxn ang="0">
                    <a:pos x="44" y="20"/>
                  </a:cxn>
                  <a:cxn ang="0">
                    <a:pos x="56" y="10"/>
                  </a:cxn>
                  <a:cxn ang="0">
                    <a:pos x="68" y="4"/>
                  </a:cxn>
                  <a:cxn ang="0">
                    <a:pos x="81" y="0"/>
                  </a:cxn>
                  <a:cxn ang="0">
                    <a:pos x="96" y="1"/>
                  </a:cxn>
                  <a:cxn ang="0">
                    <a:pos x="110" y="1"/>
                  </a:cxn>
                </a:cxnLst>
                <a:rect l="0" t="0" r="r" b="b"/>
                <a:pathLst>
                  <a:path w="247" h="343">
                    <a:moveTo>
                      <a:pt x="118" y="2"/>
                    </a:moveTo>
                    <a:lnTo>
                      <a:pt x="134" y="11"/>
                    </a:lnTo>
                    <a:lnTo>
                      <a:pt x="149" y="21"/>
                    </a:lnTo>
                    <a:lnTo>
                      <a:pt x="165" y="31"/>
                    </a:lnTo>
                    <a:lnTo>
                      <a:pt x="181" y="44"/>
                    </a:lnTo>
                    <a:lnTo>
                      <a:pt x="194" y="56"/>
                    </a:lnTo>
                    <a:lnTo>
                      <a:pt x="206" y="72"/>
                    </a:lnTo>
                    <a:lnTo>
                      <a:pt x="215" y="87"/>
                    </a:lnTo>
                    <a:lnTo>
                      <a:pt x="222" y="107"/>
                    </a:lnTo>
                    <a:lnTo>
                      <a:pt x="231" y="121"/>
                    </a:lnTo>
                    <a:lnTo>
                      <a:pt x="238" y="139"/>
                    </a:lnTo>
                    <a:lnTo>
                      <a:pt x="243" y="157"/>
                    </a:lnTo>
                    <a:lnTo>
                      <a:pt x="247" y="178"/>
                    </a:lnTo>
                    <a:lnTo>
                      <a:pt x="247" y="197"/>
                    </a:lnTo>
                    <a:lnTo>
                      <a:pt x="247" y="218"/>
                    </a:lnTo>
                    <a:lnTo>
                      <a:pt x="243" y="237"/>
                    </a:lnTo>
                    <a:lnTo>
                      <a:pt x="238" y="256"/>
                    </a:lnTo>
                    <a:lnTo>
                      <a:pt x="230" y="268"/>
                    </a:lnTo>
                    <a:lnTo>
                      <a:pt x="222" y="282"/>
                    </a:lnTo>
                    <a:lnTo>
                      <a:pt x="214" y="294"/>
                    </a:lnTo>
                    <a:lnTo>
                      <a:pt x="206" y="307"/>
                    </a:lnTo>
                    <a:lnTo>
                      <a:pt x="196" y="319"/>
                    </a:lnTo>
                    <a:lnTo>
                      <a:pt x="185" y="328"/>
                    </a:lnTo>
                    <a:lnTo>
                      <a:pt x="172" y="335"/>
                    </a:lnTo>
                    <a:lnTo>
                      <a:pt x="159" y="340"/>
                    </a:lnTo>
                    <a:lnTo>
                      <a:pt x="143" y="341"/>
                    </a:lnTo>
                    <a:lnTo>
                      <a:pt x="128" y="343"/>
                    </a:lnTo>
                    <a:lnTo>
                      <a:pt x="112" y="340"/>
                    </a:lnTo>
                    <a:lnTo>
                      <a:pt x="99" y="338"/>
                    </a:lnTo>
                    <a:lnTo>
                      <a:pt x="83" y="332"/>
                    </a:lnTo>
                    <a:lnTo>
                      <a:pt x="72" y="326"/>
                    </a:lnTo>
                    <a:lnTo>
                      <a:pt x="61" y="317"/>
                    </a:lnTo>
                    <a:lnTo>
                      <a:pt x="52" y="304"/>
                    </a:lnTo>
                    <a:lnTo>
                      <a:pt x="38" y="284"/>
                    </a:lnTo>
                    <a:lnTo>
                      <a:pt x="28" y="263"/>
                    </a:lnTo>
                    <a:lnTo>
                      <a:pt x="18" y="241"/>
                    </a:lnTo>
                    <a:lnTo>
                      <a:pt x="13" y="218"/>
                    </a:lnTo>
                    <a:lnTo>
                      <a:pt x="8" y="193"/>
                    </a:lnTo>
                    <a:lnTo>
                      <a:pt x="5" y="168"/>
                    </a:lnTo>
                    <a:lnTo>
                      <a:pt x="2" y="144"/>
                    </a:lnTo>
                    <a:lnTo>
                      <a:pt x="0" y="120"/>
                    </a:lnTo>
                    <a:lnTo>
                      <a:pt x="2" y="113"/>
                    </a:lnTo>
                    <a:lnTo>
                      <a:pt x="3" y="106"/>
                    </a:lnTo>
                    <a:lnTo>
                      <a:pt x="4" y="98"/>
                    </a:lnTo>
                    <a:lnTo>
                      <a:pt x="5" y="91"/>
                    </a:lnTo>
                    <a:lnTo>
                      <a:pt x="6" y="84"/>
                    </a:lnTo>
                    <a:lnTo>
                      <a:pt x="8" y="78"/>
                    </a:lnTo>
                    <a:lnTo>
                      <a:pt x="11" y="72"/>
                    </a:lnTo>
                    <a:lnTo>
                      <a:pt x="17" y="69"/>
                    </a:lnTo>
                    <a:lnTo>
                      <a:pt x="16" y="59"/>
                    </a:lnTo>
                    <a:lnTo>
                      <a:pt x="19" y="52"/>
                    </a:lnTo>
                    <a:lnTo>
                      <a:pt x="22" y="45"/>
                    </a:lnTo>
                    <a:lnTo>
                      <a:pt x="28" y="39"/>
                    </a:lnTo>
                    <a:lnTo>
                      <a:pt x="32" y="32"/>
                    </a:lnTo>
                    <a:lnTo>
                      <a:pt x="38" y="26"/>
                    </a:lnTo>
                    <a:lnTo>
                      <a:pt x="44" y="20"/>
                    </a:lnTo>
                    <a:lnTo>
                      <a:pt x="50" y="15"/>
                    </a:lnTo>
                    <a:lnTo>
                      <a:pt x="56" y="10"/>
                    </a:lnTo>
                    <a:lnTo>
                      <a:pt x="62" y="7"/>
                    </a:lnTo>
                    <a:lnTo>
                      <a:pt x="68" y="4"/>
                    </a:lnTo>
                    <a:lnTo>
                      <a:pt x="75" y="2"/>
                    </a:lnTo>
                    <a:lnTo>
                      <a:pt x="81" y="0"/>
                    </a:lnTo>
                    <a:lnTo>
                      <a:pt x="89" y="0"/>
                    </a:lnTo>
                    <a:lnTo>
                      <a:pt x="96" y="1"/>
                    </a:lnTo>
                    <a:lnTo>
                      <a:pt x="104" y="4"/>
                    </a:lnTo>
                    <a:lnTo>
                      <a:pt x="110" y="1"/>
                    </a:lnTo>
                    <a:lnTo>
                      <a:pt x="118" y="2"/>
                    </a:lnTo>
                    <a:close/>
                  </a:path>
                </a:pathLst>
              </a:custGeom>
              <a:solidFill>
                <a:srgbClr val="D6773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83" name="Freeform 83"/>
              <p:cNvSpPr>
                <a:spLocks/>
              </p:cNvSpPr>
              <p:nvPr/>
            </p:nvSpPr>
            <p:spPr bwMode="auto">
              <a:xfrm>
                <a:off x="4354" y="882"/>
                <a:ext cx="118" cy="164"/>
              </a:xfrm>
              <a:custGeom>
                <a:avLst/>
                <a:gdLst/>
                <a:ahLst/>
                <a:cxnLst>
                  <a:cxn ang="0">
                    <a:pos x="127" y="10"/>
                  </a:cxn>
                  <a:cxn ang="0">
                    <a:pos x="157" y="29"/>
                  </a:cxn>
                  <a:cxn ang="0">
                    <a:pos x="184" y="54"/>
                  </a:cxn>
                  <a:cxn ang="0">
                    <a:pos x="205" y="83"/>
                  </a:cxn>
                  <a:cxn ang="0">
                    <a:pos x="219" y="116"/>
                  </a:cxn>
                  <a:cxn ang="0">
                    <a:pos x="232" y="151"/>
                  </a:cxn>
                  <a:cxn ang="0">
                    <a:pos x="236" y="189"/>
                  </a:cxn>
                  <a:cxn ang="0">
                    <a:pos x="232" y="226"/>
                  </a:cxn>
                  <a:cxn ang="0">
                    <a:pos x="220" y="256"/>
                  </a:cxn>
                  <a:cxn ang="0">
                    <a:pos x="205" y="282"/>
                  </a:cxn>
                  <a:cxn ang="0">
                    <a:pos x="186" y="304"/>
                  </a:cxn>
                  <a:cxn ang="0">
                    <a:pos x="164" y="321"/>
                  </a:cxn>
                  <a:cxn ang="0">
                    <a:pos x="137" y="327"/>
                  </a:cxn>
                  <a:cxn ang="0">
                    <a:pos x="107" y="326"/>
                  </a:cxn>
                  <a:cxn ang="0">
                    <a:pos x="79" y="318"/>
                  </a:cxn>
                  <a:cxn ang="0">
                    <a:pos x="58" y="302"/>
                  </a:cxn>
                  <a:cxn ang="0">
                    <a:pos x="36" y="271"/>
                  </a:cxn>
                  <a:cxn ang="0">
                    <a:pos x="17" y="230"/>
                  </a:cxn>
                  <a:cxn ang="0">
                    <a:pos x="7" y="185"/>
                  </a:cxn>
                  <a:cxn ang="0">
                    <a:pos x="1" y="138"/>
                  </a:cxn>
                  <a:cxn ang="0">
                    <a:pos x="2" y="108"/>
                  </a:cxn>
                  <a:cxn ang="0">
                    <a:pos x="4" y="94"/>
                  </a:cxn>
                  <a:cxn ang="0">
                    <a:pos x="5" y="81"/>
                  </a:cxn>
                  <a:cxn ang="0">
                    <a:pos x="10" y="70"/>
                  </a:cxn>
                  <a:cxn ang="0">
                    <a:pos x="15" y="57"/>
                  </a:cxn>
                  <a:cxn ang="0">
                    <a:pos x="20" y="44"/>
                  </a:cxn>
                  <a:cxn ang="0">
                    <a:pos x="30" y="31"/>
                  </a:cxn>
                  <a:cxn ang="0">
                    <a:pos x="41" y="20"/>
                  </a:cxn>
                  <a:cxn ang="0">
                    <a:pos x="52" y="10"/>
                  </a:cxn>
                  <a:cxn ang="0">
                    <a:pos x="65" y="4"/>
                  </a:cxn>
                  <a:cxn ang="0">
                    <a:pos x="77" y="0"/>
                  </a:cxn>
                  <a:cxn ang="0">
                    <a:pos x="92" y="1"/>
                  </a:cxn>
                  <a:cxn ang="0">
                    <a:pos x="105" y="1"/>
                  </a:cxn>
                </a:cxnLst>
                <a:rect l="0" t="0" r="r" b="b"/>
                <a:pathLst>
                  <a:path w="236" h="328">
                    <a:moveTo>
                      <a:pt x="112" y="2"/>
                    </a:moveTo>
                    <a:lnTo>
                      <a:pt x="127" y="10"/>
                    </a:lnTo>
                    <a:lnTo>
                      <a:pt x="142" y="20"/>
                    </a:lnTo>
                    <a:lnTo>
                      <a:pt x="157" y="29"/>
                    </a:lnTo>
                    <a:lnTo>
                      <a:pt x="172" y="42"/>
                    </a:lnTo>
                    <a:lnTo>
                      <a:pt x="184" y="54"/>
                    </a:lnTo>
                    <a:lnTo>
                      <a:pt x="196" y="69"/>
                    </a:lnTo>
                    <a:lnTo>
                      <a:pt x="205" y="83"/>
                    </a:lnTo>
                    <a:lnTo>
                      <a:pt x="211" y="102"/>
                    </a:lnTo>
                    <a:lnTo>
                      <a:pt x="219" y="116"/>
                    </a:lnTo>
                    <a:lnTo>
                      <a:pt x="227" y="132"/>
                    </a:lnTo>
                    <a:lnTo>
                      <a:pt x="232" y="151"/>
                    </a:lnTo>
                    <a:lnTo>
                      <a:pt x="236" y="171"/>
                    </a:lnTo>
                    <a:lnTo>
                      <a:pt x="236" y="189"/>
                    </a:lnTo>
                    <a:lnTo>
                      <a:pt x="236" y="209"/>
                    </a:lnTo>
                    <a:lnTo>
                      <a:pt x="232" y="226"/>
                    </a:lnTo>
                    <a:lnTo>
                      <a:pt x="228" y="245"/>
                    </a:lnTo>
                    <a:lnTo>
                      <a:pt x="220" y="256"/>
                    </a:lnTo>
                    <a:lnTo>
                      <a:pt x="213" y="269"/>
                    </a:lnTo>
                    <a:lnTo>
                      <a:pt x="205" y="282"/>
                    </a:lnTo>
                    <a:lnTo>
                      <a:pt x="197" y="294"/>
                    </a:lnTo>
                    <a:lnTo>
                      <a:pt x="186" y="304"/>
                    </a:lnTo>
                    <a:lnTo>
                      <a:pt x="177" y="314"/>
                    </a:lnTo>
                    <a:lnTo>
                      <a:pt x="164" y="321"/>
                    </a:lnTo>
                    <a:lnTo>
                      <a:pt x="151" y="326"/>
                    </a:lnTo>
                    <a:lnTo>
                      <a:pt x="137" y="327"/>
                    </a:lnTo>
                    <a:lnTo>
                      <a:pt x="123" y="328"/>
                    </a:lnTo>
                    <a:lnTo>
                      <a:pt x="107" y="326"/>
                    </a:lnTo>
                    <a:lnTo>
                      <a:pt x="94" y="324"/>
                    </a:lnTo>
                    <a:lnTo>
                      <a:pt x="79" y="318"/>
                    </a:lnTo>
                    <a:lnTo>
                      <a:pt x="68" y="312"/>
                    </a:lnTo>
                    <a:lnTo>
                      <a:pt x="58" y="302"/>
                    </a:lnTo>
                    <a:lnTo>
                      <a:pt x="49" y="291"/>
                    </a:lnTo>
                    <a:lnTo>
                      <a:pt x="36" y="271"/>
                    </a:lnTo>
                    <a:lnTo>
                      <a:pt x="26" y="252"/>
                    </a:lnTo>
                    <a:lnTo>
                      <a:pt x="17" y="230"/>
                    </a:lnTo>
                    <a:lnTo>
                      <a:pt x="12" y="209"/>
                    </a:lnTo>
                    <a:lnTo>
                      <a:pt x="7" y="185"/>
                    </a:lnTo>
                    <a:lnTo>
                      <a:pt x="4" y="161"/>
                    </a:lnTo>
                    <a:lnTo>
                      <a:pt x="1" y="138"/>
                    </a:lnTo>
                    <a:lnTo>
                      <a:pt x="0" y="115"/>
                    </a:lnTo>
                    <a:lnTo>
                      <a:pt x="2" y="108"/>
                    </a:lnTo>
                    <a:lnTo>
                      <a:pt x="3" y="102"/>
                    </a:lnTo>
                    <a:lnTo>
                      <a:pt x="4" y="94"/>
                    </a:lnTo>
                    <a:lnTo>
                      <a:pt x="5" y="88"/>
                    </a:lnTo>
                    <a:lnTo>
                      <a:pt x="5" y="81"/>
                    </a:lnTo>
                    <a:lnTo>
                      <a:pt x="7" y="75"/>
                    </a:lnTo>
                    <a:lnTo>
                      <a:pt x="10" y="70"/>
                    </a:lnTo>
                    <a:lnTo>
                      <a:pt x="16" y="67"/>
                    </a:lnTo>
                    <a:lnTo>
                      <a:pt x="15" y="57"/>
                    </a:lnTo>
                    <a:lnTo>
                      <a:pt x="17" y="50"/>
                    </a:lnTo>
                    <a:lnTo>
                      <a:pt x="20" y="44"/>
                    </a:lnTo>
                    <a:lnTo>
                      <a:pt x="26" y="38"/>
                    </a:lnTo>
                    <a:lnTo>
                      <a:pt x="30" y="31"/>
                    </a:lnTo>
                    <a:lnTo>
                      <a:pt x="36" y="25"/>
                    </a:lnTo>
                    <a:lnTo>
                      <a:pt x="41" y="20"/>
                    </a:lnTo>
                    <a:lnTo>
                      <a:pt x="47" y="15"/>
                    </a:lnTo>
                    <a:lnTo>
                      <a:pt x="52" y="10"/>
                    </a:lnTo>
                    <a:lnTo>
                      <a:pt x="59" y="7"/>
                    </a:lnTo>
                    <a:lnTo>
                      <a:pt x="65" y="4"/>
                    </a:lnTo>
                    <a:lnTo>
                      <a:pt x="71" y="2"/>
                    </a:lnTo>
                    <a:lnTo>
                      <a:pt x="77" y="0"/>
                    </a:lnTo>
                    <a:lnTo>
                      <a:pt x="84" y="0"/>
                    </a:lnTo>
                    <a:lnTo>
                      <a:pt x="92" y="1"/>
                    </a:lnTo>
                    <a:lnTo>
                      <a:pt x="99" y="4"/>
                    </a:lnTo>
                    <a:lnTo>
                      <a:pt x="105" y="1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D77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84" name="Freeform 84"/>
              <p:cNvSpPr>
                <a:spLocks/>
              </p:cNvSpPr>
              <p:nvPr/>
            </p:nvSpPr>
            <p:spPr bwMode="auto">
              <a:xfrm>
                <a:off x="4354" y="883"/>
                <a:ext cx="113" cy="156"/>
              </a:xfrm>
              <a:custGeom>
                <a:avLst/>
                <a:gdLst/>
                <a:ahLst/>
                <a:cxnLst>
                  <a:cxn ang="0">
                    <a:pos x="121" y="9"/>
                  </a:cxn>
                  <a:cxn ang="0">
                    <a:pos x="150" y="27"/>
                  </a:cxn>
                  <a:cxn ang="0">
                    <a:pos x="175" y="50"/>
                  </a:cxn>
                  <a:cxn ang="0">
                    <a:pos x="196" y="79"/>
                  </a:cxn>
                  <a:cxn ang="0">
                    <a:pos x="210" y="110"/>
                  </a:cxn>
                  <a:cxn ang="0">
                    <a:pos x="221" y="144"/>
                  </a:cxn>
                  <a:cxn ang="0">
                    <a:pos x="224" y="180"/>
                  </a:cxn>
                  <a:cxn ang="0">
                    <a:pos x="221" y="216"/>
                  </a:cxn>
                  <a:cxn ang="0">
                    <a:pos x="210" y="244"/>
                  </a:cxn>
                  <a:cxn ang="0">
                    <a:pos x="195" y="267"/>
                  </a:cxn>
                  <a:cxn ang="0">
                    <a:pos x="177" y="289"/>
                  </a:cxn>
                  <a:cxn ang="0">
                    <a:pos x="157" y="304"/>
                  </a:cxn>
                  <a:cxn ang="0">
                    <a:pos x="130" y="311"/>
                  </a:cxn>
                  <a:cxn ang="0">
                    <a:pos x="102" y="310"/>
                  </a:cxn>
                  <a:cxn ang="0">
                    <a:pos x="76" y="302"/>
                  </a:cxn>
                  <a:cxn ang="0">
                    <a:pos x="55" y="287"/>
                  </a:cxn>
                  <a:cxn ang="0">
                    <a:pos x="34" y="258"/>
                  </a:cxn>
                  <a:cxn ang="0">
                    <a:pos x="17" y="219"/>
                  </a:cxn>
                  <a:cxn ang="0">
                    <a:pos x="7" y="176"/>
                  </a:cxn>
                  <a:cxn ang="0">
                    <a:pos x="1" y="130"/>
                  </a:cxn>
                  <a:cxn ang="0">
                    <a:pos x="2" y="103"/>
                  </a:cxn>
                  <a:cxn ang="0">
                    <a:pos x="4" y="89"/>
                  </a:cxn>
                  <a:cxn ang="0">
                    <a:pos x="5" y="77"/>
                  </a:cxn>
                  <a:cxn ang="0">
                    <a:pos x="10" y="66"/>
                  </a:cxn>
                  <a:cxn ang="0">
                    <a:pos x="15" y="54"/>
                  </a:cxn>
                  <a:cxn ang="0">
                    <a:pos x="20" y="41"/>
                  </a:cxn>
                  <a:cxn ang="0">
                    <a:pos x="29" y="29"/>
                  </a:cxn>
                  <a:cxn ang="0">
                    <a:pos x="40" y="18"/>
                  </a:cxn>
                  <a:cxn ang="0">
                    <a:pos x="49" y="10"/>
                  </a:cxn>
                  <a:cxn ang="0">
                    <a:pos x="62" y="3"/>
                  </a:cxn>
                  <a:cxn ang="0">
                    <a:pos x="74" y="0"/>
                  </a:cxn>
                  <a:cxn ang="0">
                    <a:pos x="88" y="1"/>
                  </a:cxn>
                  <a:cxn ang="0">
                    <a:pos x="100" y="0"/>
                  </a:cxn>
                </a:cxnLst>
                <a:rect l="0" t="0" r="r" b="b"/>
                <a:pathLst>
                  <a:path w="224" h="312">
                    <a:moveTo>
                      <a:pt x="108" y="1"/>
                    </a:moveTo>
                    <a:lnTo>
                      <a:pt x="121" y="9"/>
                    </a:lnTo>
                    <a:lnTo>
                      <a:pt x="136" y="18"/>
                    </a:lnTo>
                    <a:lnTo>
                      <a:pt x="150" y="27"/>
                    </a:lnTo>
                    <a:lnTo>
                      <a:pt x="164" y="39"/>
                    </a:lnTo>
                    <a:lnTo>
                      <a:pt x="175" y="50"/>
                    </a:lnTo>
                    <a:lnTo>
                      <a:pt x="186" y="65"/>
                    </a:lnTo>
                    <a:lnTo>
                      <a:pt x="196" y="79"/>
                    </a:lnTo>
                    <a:lnTo>
                      <a:pt x="202" y="96"/>
                    </a:lnTo>
                    <a:lnTo>
                      <a:pt x="210" y="110"/>
                    </a:lnTo>
                    <a:lnTo>
                      <a:pt x="216" y="126"/>
                    </a:lnTo>
                    <a:lnTo>
                      <a:pt x="221" y="144"/>
                    </a:lnTo>
                    <a:lnTo>
                      <a:pt x="224" y="162"/>
                    </a:lnTo>
                    <a:lnTo>
                      <a:pt x="224" y="180"/>
                    </a:lnTo>
                    <a:lnTo>
                      <a:pt x="224" y="198"/>
                    </a:lnTo>
                    <a:lnTo>
                      <a:pt x="221" y="216"/>
                    </a:lnTo>
                    <a:lnTo>
                      <a:pt x="217" y="232"/>
                    </a:lnTo>
                    <a:lnTo>
                      <a:pt x="210" y="244"/>
                    </a:lnTo>
                    <a:lnTo>
                      <a:pt x="203" y="256"/>
                    </a:lnTo>
                    <a:lnTo>
                      <a:pt x="195" y="267"/>
                    </a:lnTo>
                    <a:lnTo>
                      <a:pt x="187" y="280"/>
                    </a:lnTo>
                    <a:lnTo>
                      <a:pt x="177" y="289"/>
                    </a:lnTo>
                    <a:lnTo>
                      <a:pt x="168" y="298"/>
                    </a:lnTo>
                    <a:lnTo>
                      <a:pt x="157" y="304"/>
                    </a:lnTo>
                    <a:lnTo>
                      <a:pt x="144" y="310"/>
                    </a:lnTo>
                    <a:lnTo>
                      <a:pt x="130" y="311"/>
                    </a:lnTo>
                    <a:lnTo>
                      <a:pt x="116" y="312"/>
                    </a:lnTo>
                    <a:lnTo>
                      <a:pt x="102" y="310"/>
                    </a:lnTo>
                    <a:lnTo>
                      <a:pt x="90" y="308"/>
                    </a:lnTo>
                    <a:lnTo>
                      <a:pt x="76" y="302"/>
                    </a:lnTo>
                    <a:lnTo>
                      <a:pt x="65" y="296"/>
                    </a:lnTo>
                    <a:lnTo>
                      <a:pt x="55" y="287"/>
                    </a:lnTo>
                    <a:lnTo>
                      <a:pt x="47" y="277"/>
                    </a:lnTo>
                    <a:lnTo>
                      <a:pt x="34" y="258"/>
                    </a:lnTo>
                    <a:lnTo>
                      <a:pt x="25" y="240"/>
                    </a:lnTo>
                    <a:lnTo>
                      <a:pt x="17" y="219"/>
                    </a:lnTo>
                    <a:lnTo>
                      <a:pt x="12" y="198"/>
                    </a:lnTo>
                    <a:lnTo>
                      <a:pt x="7" y="176"/>
                    </a:lnTo>
                    <a:lnTo>
                      <a:pt x="4" y="153"/>
                    </a:lnTo>
                    <a:lnTo>
                      <a:pt x="1" y="130"/>
                    </a:lnTo>
                    <a:lnTo>
                      <a:pt x="0" y="109"/>
                    </a:lnTo>
                    <a:lnTo>
                      <a:pt x="2" y="103"/>
                    </a:lnTo>
                    <a:lnTo>
                      <a:pt x="3" y="96"/>
                    </a:lnTo>
                    <a:lnTo>
                      <a:pt x="4" y="89"/>
                    </a:lnTo>
                    <a:lnTo>
                      <a:pt x="5" y="83"/>
                    </a:lnTo>
                    <a:lnTo>
                      <a:pt x="5" y="77"/>
                    </a:lnTo>
                    <a:lnTo>
                      <a:pt x="7" y="71"/>
                    </a:lnTo>
                    <a:lnTo>
                      <a:pt x="10" y="66"/>
                    </a:lnTo>
                    <a:lnTo>
                      <a:pt x="16" y="62"/>
                    </a:lnTo>
                    <a:lnTo>
                      <a:pt x="15" y="54"/>
                    </a:lnTo>
                    <a:lnTo>
                      <a:pt x="17" y="47"/>
                    </a:lnTo>
                    <a:lnTo>
                      <a:pt x="20" y="41"/>
                    </a:lnTo>
                    <a:lnTo>
                      <a:pt x="25" y="36"/>
                    </a:lnTo>
                    <a:lnTo>
                      <a:pt x="29" y="29"/>
                    </a:lnTo>
                    <a:lnTo>
                      <a:pt x="35" y="24"/>
                    </a:lnTo>
                    <a:lnTo>
                      <a:pt x="40" y="18"/>
                    </a:lnTo>
                    <a:lnTo>
                      <a:pt x="45" y="14"/>
                    </a:lnTo>
                    <a:lnTo>
                      <a:pt x="49" y="10"/>
                    </a:lnTo>
                    <a:lnTo>
                      <a:pt x="56" y="6"/>
                    </a:lnTo>
                    <a:lnTo>
                      <a:pt x="62" y="3"/>
                    </a:lnTo>
                    <a:lnTo>
                      <a:pt x="68" y="2"/>
                    </a:lnTo>
                    <a:lnTo>
                      <a:pt x="74" y="0"/>
                    </a:lnTo>
                    <a:lnTo>
                      <a:pt x="80" y="0"/>
                    </a:lnTo>
                    <a:lnTo>
                      <a:pt x="88" y="1"/>
                    </a:lnTo>
                    <a:lnTo>
                      <a:pt x="95" y="4"/>
                    </a:lnTo>
                    <a:lnTo>
                      <a:pt x="100" y="0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D985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85" name="Freeform 85"/>
              <p:cNvSpPr>
                <a:spLocks/>
              </p:cNvSpPr>
              <p:nvPr/>
            </p:nvSpPr>
            <p:spPr bwMode="auto">
              <a:xfrm>
                <a:off x="4355" y="884"/>
                <a:ext cx="107" cy="148"/>
              </a:xfrm>
              <a:custGeom>
                <a:avLst/>
                <a:gdLst/>
                <a:ahLst/>
                <a:cxnLst>
                  <a:cxn ang="0">
                    <a:pos x="114" y="8"/>
                  </a:cxn>
                  <a:cxn ang="0">
                    <a:pos x="142" y="25"/>
                  </a:cxn>
                  <a:cxn ang="0">
                    <a:pos x="167" y="47"/>
                  </a:cxn>
                  <a:cxn ang="0">
                    <a:pos x="185" y="75"/>
                  </a:cxn>
                  <a:cxn ang="0">
                    <a:pos x="199" y="104"/>
                  </a:cxn>
                  <a:cxn ang="0">
                    <a:pos x="209" y="136"/>
                  </a:cxn>
                  <a:cxn ang="0">
                    <a:pos x="213" y="171"/>
                  </a:cxn>
                  <a:cxn ang="0">
                    <a:pos x="209" y="204"/>
                  </a:cxn>
                  <a:cxn ang="0">
                    <a:pos x="199" y="230"/>
                  </a:cxn>
                  <a:cxn ang="0">
                    <a:pos x="185" y="254"/>
                  </a:cxn>
                  <a:cxn ang="0">
                    <a:pos x="169" y="274"/>
                  </a:cxn>
                  <a:cxn ang="0">
                    <a:pos x="148" y="289"/>
                  </a:cxn>
                  <a:cxn ang="0">
                    <a:pos x="123" y="294"/>
                  </a:cxn>
                  <a:cxn ang="0">
                    <a:pos x="97" y="294"/>
                  </a:cxn>
                  <a:cxn ang="0">
                    <a:pos x="72" y="287"/>
                  </a:cxn>
                  <a:cxn ang="0">
                    <a:pos x="51" y="273"/>
                  </a:cxn>
                  <a:cxn ang="0">
                    <a:pos x="33" y="245"/>
                  </a:cxn>
                  <a:cxn ang="0">
                    <a:pos x="16" y="207"/>
                  </a:cxn>
                  <a:cxn ang="0">
                    <a:pos x="6" y="166"/>
                  </a:cxn>
                  <a:cxn ang="0">
                    <a:pos x="1" y="123"/>
                  </a:cxn>
                  <a:cxn ang="0">
                    <a:pos x="1" y="97"/>
                  </a:cxn>
                  <a:cxn ang="0">
                    <a:pos x="3" y="84"/>
                  </a:cxn>
                  <a:cxn ang="0">
                    <a:pos x="4" y="73"/>
                  </a:cxn>
                  <a:cxn ang="0">
                    <a:pos x="9" y="61"/>
                  </a:cxn>
                  <a:cxn ang="0">
                    <a:pos x="13" y="50"/>
                  </a:cxn>
                  <a:cxn ang="0">
                    <a:pos x="19" y="38"/>
                  </a:cxn>
                  <a:cxn ang="0">
                    <a:pos x="27" y="26"/>
                  </a:cxn>
                  <a:cxn ang="0">
                    <a:pos x="38" y="16"/>
                  </a:cxn>
                  <a:cxn ang="0">
                    <a:pos x="47" y="8"/>
                  </a:cxn>
                  <a:cxn ang="0">
                    <a:pos x="59" y="2"/>
                  </a:cxn>
                  <a:cxn ang="0">
                    <a:pos x="70" y="0"/>
                  </a:cxn>
                  <a:cxn ang="0">
                    <a:pos x="82" y="0"/>
                  </a:cxn>
                  <a:cxn ang="0">
                    <a:pos x="95" y="0"/>
                  </a:cxn>
                </a:cxnLst>
                <a:rect l="0" t="0" r="r" b="b"/>
                <a:pathLst>
                  <a:path w="213" h="295">
                    <a:moveTo>
                      <a:pt x="102" y="1"/>
                    </a:moveTo>
                    <a:lnTo>
                      <a:pt x="114" y="8"/>
                    </a:lnTo>
                    <a:lnTo>
                      <a:pt x="129" y="17"/>
                    </a:lnTo>
                    <a:lnTo>
                      <a:pt x="142" y="25"/>
                    </a:lnTo>
                    <a:lnTo>
                      <a:pt x="156" y="37"/>
                    </a:lnTo>
                    <a:lnTo>
                      <a:pt x="167" y="47"/>
                    </a:lnTo>
                    <a:lnTo>
                      <a:pt x="178" y="60"/>
                    </a:lnTo>
                    <a:lnTo>
                      <a:pt x="185" y="75"/>
                    </a:lnTo>
                    <a:lnTo>
                      <a:pt x="192" y="91"/>
                    </a:lnTo>
                    <a:lnTo>
                      <a:pt x="199" y="104"/>
                    </a:lnTo>
                    <a:lnTo>
                      <a:pt x="205" y="119"/>
                    </a:lnTo>
                    <a:lnTo>
                      <a:pt x="209" y="136"/>
                    </a:lnTo>
                    <a:lnTo>
                      <a:pt x="213" y="153"/>
                    </a:lnTo>
                    <a:lnTo>
                      <a:pt x="213" y="171"/>
                    </a:lnTo>
                    <a:lnTo>
                      <a:pt x="212" y="188"/>
                    </a:lnTo>
                    <a:lnTo>
                      <a:pt x="209" y="204"/>
                    </a:lnTo>
                    <a:lnTo>
                      <a:pt x="206" y="220"/>
                    </a:lnTo>
                    <a:lnTo>
                      <a:pt x="199" y="230"/>
                    </a:lnTo>
                    <a:lnTo>
                      <a:pt x="193" y="243"/>
                    </a:lnTo>
                    <a:lnTo>
                      <a:pt x="185" y="254"/>
                    </a:lnTo>
                    <a:lnTo>
                      <a:pt x="178" y="265"/>
                    </a:lnTo>
                    <a:lnTo>
                      <a:pt x="169" y="274"/>
                    </a:lnTo>
                    <a:lnTo>
                      <a:pt x="160" y="283"/>
                    </a:lnTo>
                    <a:lnTo>
                      <a:pt x="148" y="289"/>
                    </a:lnTo>
                    <a:lnTo>
                      <a:pt x="137" y="294"/>
                    </a:lnTo>
                    <a:lnTo>
                      <a:pt x="123" y="294"/>
                    </a:lnTo>
                    <a:lnTo>
                      <a:pt x="110" y="295"/>
                    </a:lnTo>
                    <a:lnTo>
                      <a:pt x="97" y="294"/>
                    </a:lnTo>
                    <a:lnTo>
                      <a:pt x="84" y="292"/>
                    </a:lnTo>
                    <a:lnTo>
                      <a:pt x="72" y="287"/>
                    </a:lnTo>
                    <a:lnTo>
                      <a:pt x="62" y="282"/>
                    </a:lnTo>
                    <a:lnTo>
                      <a:pt x="51" y="273"/>
                    </a:lnTo>
                    <a:lnTo>
                      <a:pt x="45" y="262"/>
                    </a:lnTo>
                    <a:lnTo>
                      <a:pt x="33" y="245"/>
                    </a:lnTo>
                    <a:lnTo>
                      <a:pt x="24" y="226"/>
                    </a:lnTo>
                    <a:lnTo>
                      <a:pt x="16" y="207"/>
                    </a:lnTo>
                    <a:lnTo>
                      <a:pt x="11" y="187"/>
                    </a:lnTo>
                    <a:lnTo>
                      <a:pt x="6" y="166"/>
                    </a:lnTo>
                    <a:lnTo>
                      <a:pt x="4" y="145"/>
                    </a:lnTo>
                    <a:lnTo>
                      <a:pt x="1" y="123"/>
                    </a:lnTo>
                    <a:lnTo>
                      <a:pt x="0" y="103"/>
                    </a:lnTo>
                    <a:lnTo>
                      <a:pt x="1" y="97"/>
                    </a:lnTo>
                    <a:lnTo>
                      <a:pt x="2" y="90"/>
                    </a:lnTo>
                    <a:lnTo>
                      <a:pt x="3" y="84"/>
                    </a:lnTo>
                    <a:lnTo>
                      <a:pt x="4" y="79"/>
                    </a:lnTo>
                    <a:lnTo>
                      <a:pt x="4" y="73"/>
                    </a:lnTo>
                    <a:lnTo>
                      <a:pt x="6" y="67"/>
                    </a:lnTo>
                    <a:lnTo>
                      <a:pt x="9" y="61"/>
                    </a:lnTo>
                    <a:lnTo>
                      <a:pt x="14" y="58"/>
                    </a:lnTo>
                    <a:lnTo>
                      <a:pt x="13" y="50"/>
                    </a:lnTo>
                    <a:lnTo>
                      <a:pt x="15" y="44"/>
                    </a:lnTo>
                    <a:lnTo>
                      <a:pt x="19" y="38"/>
                    </a:lnTo>
                    <a:lnTo>
                      <a:pt x="23" y="33"/>
                    </a:lnTo>
                    <a:lnTo>
                      <a:pt x="27" y="26"/>
                    </a:lnTo>
                    <a:lnTo>
                      <a:pt x="33" y="22"/>
                    </a:lnTo>
                    <a:lnTo>
                      <a:pt x="38" y="16"/>
                    </a:lnTo>
                    <a:lnTo>
                      <a:pt x="43" y="12"/>
                    </a:lnTo>
                    <a:lnTo>
                      <a:pt x="47" y="8"/>
                    </a:lnTo>
                    <a:lnTo>
                      <a:pt x="53" y="5"/>
                    </a:lnTo>
                    <a:lnTo>
                      <a:pt x="59" y="2"/>
                    </a:lnTo>
                    <a:lnTo>
                      <a:pt x="65" y="1"/>
                    </a:lnTo>
                    <a:lnTo>
                      <a:pt x="70" y="0"/>
                    </a:lnTo>
                    <a:lnTo>
                      <a:pt x="76" y="0"/>
                    </a:lnTo>
                    <a:lnTo>
                      <a:pt x="82" y="0"/>
                    </a:lnTo>
                    <a:lnTo>
                      <a:pt x="90" y="3"/>
                    </a:lnTo>
                    <a:lnTo>
                      <a:pt x="95" y="0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DB8B3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86" name="Freeform 86"/>
              <p:cNvSpPr>
                <a:spLocks/>
              </p:cNvSpPr>
              <p:nvPr/>
            </p:nvSpPr>
            <p:spPr bwMode="auto">
              <a:xfrm>
                <a:off x="4355" y="884"/>
                <a:ext cx="101" cy="140"/>
              </a:xfrm>
              <a:custGeom>
                <a:avLst/>
                <a:gdLst/>
                <a:ahLst/>
                <a:cxnLst>
                  <a:cxn ang="0">
                    <a:pos x="97" y="1"/>
                  </a:cxn>
                  <a:cxn ang="0">
                    <a:pos x="109" y="8"/>
                  </a:cxn>
                  <a:cxn ang="0">
                    <a:pos x="123" y="16"/>
                  </a:cxn>
                  <a:cxn ang="0">
                    <a:pos x="135" y="25"/>
                  </a:cxn>
                  <a:cxn ang="0">
                    <a:pos x="148" y="36"/>
                  </a:cxn>
                  <a:cxn ang="0">
                    <a:pos x="159" y="45"/>
                  </a:cxn>
                  <a:cxn ang="0">
                    <a:pos x="169" y="57"/>
                  </a:cxn>
                  <a:cxn ang="0">
                    <a:pos x="176" y="71"/>
                  </a:cxn>
                  <a:cxn ang="0">
                    <a:pos x="182" y="86"/>
                  </a:cxn>
                  <a:cxn ang="0">
                    <a:pos x="190" y="98"/>
                  </a:cxn>
                  <a:cxn ang="0">
                    <a:pos x="196" y="113"/>
                  </a:cxn>
                  <a:cxn ang="0">
                    <a:pos x="200" y="128"/>
                  </a:cxn>
                  <a:cxn ang="0">
                    <a:pos x="203" y="146"/>
                  </a:cxn>
                  <a:cxn ang="0">
                    <a:pos x="203" y="161"/>
                  </a:cxn>
                  <a:cxn ang="0">
                    <a:pos x="202" y="179"/>
                  </a:cxn>
                  <a:cxn ang="0">
                    <a:pos x="199" y="194"/>
                  </a:cxn>
                  <a:cxn ang="0">
                    <a:pos x="196" y="210"/>
                  </a:cxn>
                  <a:cxn ang="0">
                    <a:pos x="188" y="219"/>
                  </a:cxn>
                  <a:cxn ang="0">
                    <a:pos x="182" y="230"/>
                  </a:cxn>
                  <a:cxn ang="0">
                    <a:pos x="175" y="241"/>
                  </a:cxn>
                  <a:cxn ang="0">
                    <a:pos x="169" y="252"/>
                  </a:cxn>
                  <a:cxn ang="0">
                    <a:pos x="160" y="260"/>
                  </a:cxn>
                  <a:cxn ang="0">
                    <a:pos x="151" y="269"/>
                  </a:cxn>
                  <a:cxn ang="0">
                    <a:pos x="141" y="275"/>
                  </a:cxn>
                  <a:cxn ang="0">
                    <a:pos x="130" y="279"/>
                  </a:cxn>
                  <a:cxn ang="0">
                    <a:pos x="116" y="279"/>
                  </a:cxn>
                  <a:cxn ang="0">
                    <a:pos x="104" y="280"/>
                  </a:cxn>
                  <a:cxn ang="0">
                    <a:pos x="92" y="279"/>
                  </a:cxn>
                  <a:cxn ang="0">
                    <a:pos x="80" y="277"/>
                  </a:cxn>
                  <a:cxn ang="0">
                    <a:pos x="68" y="273"/>
                  </a:cxn>
                  <a:cxn ang="0">
                    <a:pos x="59" y="266"/>
                  </a:cxn>
                  <a:cxn ang="0">
                    <a:pos x="49" y="258"/>
                  </a:cxn>
                  <a:cxn ang="0">
                    <a:pos x="43" y="249"/>
                  </a:cxn>
                  <a:cxn ang="0">
                    <a:pos x="31" y="232"/>
                  </a:cxn>
                  <a:cxn ang="0">
                    <a:pos x="23" y="215"/>
                  </a:cxn>
                  <a:cxn ang="0">
                    <a:pos x="15" y="196"/>
                  </a:cxn>
                  <a:cxn ang="0">
                    <a:pos x="10" y="178"/>
                  </a:cxn>
                  <a:cxn ang="0">
                    <a:pos x="6" y="157"/>
                  </a:cxn>
                  <a:cxn ang="0">
                    <a:pos x="3" y="138"/>
                  </a:cxn>
                  <a:cxn ang="0">
                    <a:pos x="1" y="117"/>
                  </a:cxn>
                  <a:cxn ang="0">
                    <a:pos x="0" y="98"/>
                  </a:cxn>
                  <a:cxn ang="0">
                    <a:pos x="1" y="91"/>
                  </a:cxn>
                  <a:cxn ang="0">
                    <a:pos x="2" y="86"/>
                  </a:cxn>
                  <a:cxn ang="0">
                    <a:pos x="3" y="80"/>
                  </a:cxn>
                  <a:cxn ang="0">
                    <a:pos x="4" y="75"/>
                  </a:cxn>
                  <a:cxn ang="0">
                    <a:pos x="4" y="69"/>
                  </a:cxn>
                  <a:cxn ang="0">
                    <a:pos x="6" y="64"/>
                  </a:cxn>
                  <a:cxn ang="0">
                    <a:pos x="9" y="59"/>
                  </a:cxn>
                  <a:cxn ang="0">
                    <a:pos x="14" y="56"/>
                  </a:cxn>
                  <a:cxn ang="0">
                    <a:pos x="13" y="49"/>
                  </a:cxn>
                  <a:cxn ang="0">
                    <a:pos x="15" y="43"/>
                  </a:cxn>
                  <a:cxn ang="0">
                    <a:pos x="17" y="37"/>
                  </a:cxn>
                  <a:cxn ang="0">
                    <a:pos x="23" y="32"/>
                  </a:cxn>
                  <a:cxn ang="0">
                    <a:pos x="31" y="21"/>
                  </a:cxn>
                  <a:cxn ang="0">
                    <a:pos x="41" y="12"/>
                  </a:cxn>
                  <a:cxn ang="0">
                    <a:pos x="50" y="5"/>
                  </a:cxn>
                  <a:cxn ang="0">
                    <a:pos x="62" y="1"/>
                  </a:cxn>
                  <a:cxn ang="0">
                    <a:pos x="67" y="0"/>
                  </a:cxn>
                  <a:cxn ang="0">
                    <a:pos x="73" y="0"/>
                  </a:cxn>
                  <a:cxn ang="0">
                    <a:pos x="78" y="0"/>
                  </a:cxn>
                  <a:cxn ang="0">
                    <a:pos x="84" y="3"/>
                  </a:cxn>
                  <a:cxn ang="0">
                    <a:pos x="91" y="0"/>
                  </a:cxn>
                  <a:cxn ang="0">
                    <a:pos x="97" y="1"/>
                  </a:cxn>
                </a:cxnLst>
                <a:rect l="0" t="0" r="r" b="b"/>
                <a:pathLst>
                  <a:path w="203" h="280">
                    <a:moveTo>
                      <a:pt x="97" y="1"/>
                    </a:moveTo>
                    <a:lnTo>
                      <a:pt x="109" y="8"/>
                    </a:lnTo>
                    <a:lnTo>
                      <a:pt x="123" y="16"/>
                    </a:lnTo>
                    <a:lnTo>
                      <a:pt x="135" y="25"/>
                    </a:lnTo>
                    <a:lnTo>
                      <a:pt x="148" y="36"/>
                    </a:lnTo>
                    <a:lnTo>
                      <a:pt x="159" y="45"/>
                    </a:lnTo>
                    <a:lnTo>
                      <a:pt x="169" y="57"/>
                    </a:lnTo>
                    <a:lnTo>
                      <a:pt x="176" y="71"/>
                    </a:lnTo>
                    <a:lnTo>
                      <a:pt x="182" y="86"/>
                    </a:lnTo>
                    <a:lnTo>
                      <a:pt x="190" y="98"/>
                    </a:lnTo>
                    <a:lnTo>
                      <a:pt x="196" y="113"/>
                    </a:lnTo>
                    <a:lnTo>
                      <a:pt x="200" y="128"/>
                    </a:lnTo>
                    <a:lnTo>
                      <a:pt x="203" y="146"/>
                    </a:lnTo>
                    <a:lnTo>
                      <a:pt x="203" y="161"/>
                    </a:lnTo>
                    <a:lnTo>
                      <a:pt x="202" y="179"/>
                    </a:lnTo>
                    <a:lnTo>
                      <a:pt x="199" y="194"/>
                    </a:lnTo>
                    <a:lnTo>
                      <a:pt x="196" y="210"/>
                    </a:lnTo>
                    <a:lnTo>
                      <a:pt x="188" y="219"/>
                    </a:lnTo>
                    <a:lnTo>
                      <a:pt x="182" y="230"/>
                    </a:lnTo>
                    <a:lnTo>
                      <a:pt x="175" y="241"/>
                    </a:lnTo>
                    <a:lnTo>
                      <a:pt x="169" y="252"/>
                    </a:lnTo>
                    <a:lnTo>
                      <a:pt x="160" y="260"/>
                    </a:lnTo>
                    <a:lnTo>
                      <a:pt x="151" y="269"/>
                    </a:lnTo>
                    <a:lnTo>
                      <a:pt x="141" y="275"/>
                    </a:lnTo>
                    <a:lnTo>
                      <a:pt x="130" y="279"/>
                    </a:lnTo>
                    <a:lnTo>
                      <a:pt x="116" y="279"/>
                    </a:lnTo>
                    <a:lnTo>
                      <a:pt x="104" y="280"/>
                    </a:lnTo>
                    <a:lnTo>
                      <a:pt x="92" y="279"/>
                    </a:lnTo>
                    <a:lnTo>
                      <a:pt x="80" y="277"/>
                    </a:lnTo>
                    <a:lnTo>
                      <a:pt x="68" y="273"/>
                    </a:lnTo>
                    <a:lnTo>
                      <a:pt x="59" y="266"/>
                    </a:lnTo>
                    <a:lnTo>
                      <a:pt x="49" y="258"/>
                    </a:lnTo>
                    <a:lnTo>
                      <a:pt x="43" y="249"/>
                    </a:lnTo>
                    <a:lnTo>
                      <a:pt x="31" y="232"/>
                    </a:lnTo>
                    <a:lnTo>
                      <a:pt x="23" y="215"/>
                    </a:lnTo>
                    <a:lnTo>
                      <a:pt x="15" y="196"/>
                    </a:lnTo>
                    <a:lnTo>
                      <a:pt x="10" y="178"/>
                    </a:lnTo>
                    <a:lnTo>
                      <a:pt x="6" y="157"/>
                    </a:lnTo>
                    <a:lnTo>
                      <a:pt x="3" y="138"/>
                    </a:lnTo>
                    <a:lnTo>
                      <a:pt x="1" y="117"/>
                    </a:lnTo>
                    <a:lnTo>
                      <a:pt x="0" y="98"/>
                    </a:lnTo>
                    <a:lnTo>
                      <a:pt x="1" y="91"/>
                    </a:lnTo>
                    <a:lnTo>
                      <a:pt x="2" y="86"/>
                    </a:lnTo>
                    <a:lnTo>
                      <a:pt x="3" y="80"/>
                    </a:lnTo>
                    <a:lnTo>
                      <a:pt x="4" y="75"/>
                    </a:lnTo>
                    <a:lnTo>
                      <a:pt x="4" y="69"/>
                    </a:lnTo>
                    <a:lnTo>
                      <a:pt x="6" y="64"/>
                    </a:lnTo>
                    <a:lnTo>
                      <a:pt x="9" y="59"/>
                    </a:lnTo>
                    <a:lnTo>
                      <a:pt x="14" y="56"/>
                    </a:lnTo>
                    <a:lnTo>
                      <a:pt x="13" y="49"/>
                    </a:lnTo>
                    <a:lnTo>
                      <a:pt x="15" y="43"/>
                    </a:lnTo>
                    <a:lnTo>
                      <a:pt x="17" y="37"/>
                    </a:lnTo>
                    <a:lnTo>
                      <a:pt x="23" y="32"/>
                    </a:lnTo>
                    <a:lnTo>
                      <a:pt x="31" y="21"/>
                    </a:lnTo>
                    <a:lnTo>
                      <a:pt x="41" y="12"/>
                    </a:lnTo>
                    <a:lnTo>
                      <a:pt x="50" y="5"/>
                    </a:lnTo>
                    <a:lnTo>
                      <a:pt x="62" y="1"/>
                    </a:lnTo>
                    <a:lnTo>
                      <a:pt x="67" y="0"/>
                    </a:lnTo>
                    <a:lnTo>
                      <a:pt x="73" y="0"/>
                    </a:lnTo>
                    <a:lnTo>
                      <a:pt x="78" y="0"/>
                    </a:lnTo>
                    <a:lnTo>
                      <a:pt x="84" y="3"/>
                    </a:lnTo>
                    <a:lnTo>
                      <a:pt x="91" y="0"/>
                    </a:lnTo>
                    <a:lnTo>
                      <a:pt x="97" y="1"/>
                    </a:lnTo>
                    <a:close/>
                  </a:path>
                </a:pathLst>
              </a:custGeom>
              <a:solidFill>
                <a:srgbClr val="DC92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87" name="Freeform 87"/>
              <p:cNvSpPr>
                <a:spLocks/>
              </p:cNvSpPr>
              <p:nvPr/>
            </p:nvSpPr>
            <p:spPr bwMode="auto">
              <a:xfrm>
                <a:off x="4370" y="928"/>
                <a:ext cx="39" cy="41"/>
              </a:xfrm>
              <a:custGeom>
                <a:avLst/>
                <a:gdLst/>
                <a:ahLst/>
                <a:cxnLst>
                  <a:cxn ang="0">
                    <a:pos x="76" y="34"/>
                  </a:cxn>
                  <a:cxn ang="0">
                    <a:pos x="75" y="40"/>
                  </a:cxn>
                  <a:cxn ang="0">
                    <a:pos x="75" y="48"/>
                  </a:cxn>
                  <a:cxn ang="0">
                    <a:pos x="73" y="55"/>
                  </a:cxn>
                  <a:cxn ang="0">
                    <a:pos x="71" y="62"/>
                  </a:cxn>
                  <a:cxn ang="0">
                    <a:pos x="67" y="67"/>
                  </a:cxn>
                  <a:cxn ang="0">
                    <a:pos x="64" y="73"/>
                  </a:cxn>
                  <a:cxn ang="0">
                    <a:pos x="59" y="79"/>
                  </a:cxn>
                  <a:cxn ang="0">
                    <a:pos x="53" y="83"/>
                  </a:cxn>
                  <a:cxn ang="0">
                    <a:pos x="45" y="82"/>
                  </a:cxn>
                  <a:cxn ang="0">
                    <a:pos x="39" y="81"/>
                  </a:cxn>
                  <a:cxn ang="0">
                    <a:pos x="31" y="79"/>
                  </a:cxn>
                  <a:cxn ang="0">
                    <a:pos x="25" y="76"/>
                  </a:cxn>
                  <a:cxn ang="0">
                    <a:pos x="17" y="72"/>
                  </a:cxn>
                  <a:cxn ang="0">
                    <a:pos x="11" y="68"/>
                  </a:cxn>
                  <a:cxn ang="0">
                    <a:pos x="5" y="62"/>
                  </a:cxn>
                  <a:cxn ang="0">
                    <a:pos x="1" y="57"/>
                  </a:cxn>
                  <a:cxn ang="0">
                    <a:pos x="0" y="48"/>
                  </a:cxn>
                  <a:cxn ang="0">
                    <a:pos x="1" y="39"/>
                  </a:cxn>
                  <a:cxn ang="0">
                    <a:pos x="2" y="31"/>
                  </a:cxn>
                  <a:cxn ang="0">
                    <a:pos x="5" y="25"/>
                  </a:cxn>
                  <a:cxn ang="0">
                    <a:pos x="8" y="18"/>
                  </a:cxn>
                  <a:cxn ang="0">
                    <a:pos x="12" y="12"/>
                  </a:cxn>
                  <a:cxn ang="0">
                    <a:pos x="17" y="5"/>
                  </a:cxn>
                  <a:cxn ang="0">
                    <a:pos x="25" y="0"/>
                  </a:cxn>
                  <a:cxn ang="0">
                    <a:pos x="32" y="0"/>
                  </a:cxn>
                  <a:cxn ang="0">
                    <a:pos x="40" y="2"/>
                  </a:cxn>
                  <a:cxn ang="0">
                    <a:pos x="47" y="5"/>
                  </a:cxn>
                  <a:cxn ang="0">
                    <a:pos x="56" y="10"/>
                  </a:cxn>
                  <a:cxn ang="0">
                    <a:pos x="61" y="13"/>
                  </a:cxn>
                  <a:cxn ang="0">
                    <a:pos x="67" y="19"/>
                  </a:cxn>
                  <a:cxn ang="0">
                    <a:pos x="72" y="25"/>
                  </a:cxn>
                  <a:cxn ang="0">
                    <a:pos x="76" y="34"/>
                  </a:cxn>
                </a:cxnLst>
                <a:rect l="0" t="0" r="r" b="b"/>
                <a:pathLst>
                  <a:path w="76" h="83">
                    <a:moveTo>
                      <a:pt x="76" y="34"/>
                    </a:moveTo>
                    <a:lnTo>
                      <a:pt x="75" y="40"/>
                    </a:lnTo>
                    <a:lnTo>
                      <a:pt x="75" y="48"/>
                    </a:lnTo>
                    <a:lnTo>
                      <a:pt x="73" y="55"/>
                    </a:lnTo>
                    <a:lnTo>
                      <a:pt x="71" y="62"/>
                    </a:lnTo>
                    <a:lnTo>
                      <a:pt x="67" y="67"/>
                    </a:lnTo>
                    <a:lnTo>
                      <a:pt x="64" y="73"/>
                    </a:lnTo>
                    <a:lnTo>
                      <a:pt x="59" y="79"/>
                    </a:lnTo>
                    <a:lnTo>
                      <a:pt x="53" y="83"/>
                    </a:lnTo>
                    <a:lnTo>
                      <a:pt x="45" y="82"/>
                    </a:lnTo>
                    <a:lnTo>
                      <a:pt x="39" y="81"/>
                    </a:lnTo>
                    <a:lnTo>
                      <a:pt x="31" y="79"/>
                    </a:lnTo>
                    <a:lnTo>
                      <a:pt x="25" y="76"/>
                    </a:lnTo>
                    <a:lnTo>
                      <a:pt x="17" y="72"/>
                    </a:lnTo>
                    <a:lnTo>
                      <a:pt x="11" y="68"/>
                    </a:lnTo>
                    <a:lnTo>
                      <a:pt x="5" y="62"/>
                    </a:lnTo>
                    <a:lnTo>
                      <a:pt x="1" y="57"/>
                    </a:lnTo>
                    <a:lnTo>
                      <a:pt x="0" y="48"/>
                    </a:lnTo>
                    <a:lnTo>
                      <a:pt x="1" y="39"/>
                    </a:lnTo>
                    <a:lnTo>
                      <a:pt x="2" y="31"/>
                    </a:lnTo>
                    <a:lnTo>
                      <a:pt x="5" y="25"/>
                    </a:lnTo>
                    <a:lnTo>
                      <a:pt x="8" y="18"/>
                    </a:lnTo>
                    <a:lnTo>
                      <a:pt x="12" y="12"/>
                    </a:lnTo>
                    <a:lnTo>
                      <a:pt x="17" y="5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40" y="2"/>
                    </a:lnTo>
                    <a:lnTo>
                      <a:pt x="47" y="5"/>
                    </a:lnTo>
                    <a:lnTo>
                      <a:pt x="56" y="10"/>
                    </a:lnTo>
                    <a:lnTo>
                      <a:pt x="61" y="13"/>
                    </a:lnTo>
                    <a:lnTo>
                      <a:pt x="67" y="19"/>
                    </a:lnTo>
                    <a:lnTo>
                      <a:pt x="72" y="25"/>
                    </a:lnTo>
                    <a:lnTo>
                      <a:pt x="76" y="34"/>
                    </a:lnTo>
                    <a:close/>
                  </a:path>
                </a:pathLst>
              </a:custGeom>
              <a:solidFill>
                <a:srgbClr val="99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  <p:grpSp>
          <p:nvGrpSpPr>
            <p:cNvPr id="10" name="Group 88"/>
            <p:cNvGrpSpPr>
              <a:grpSpLocks/>
            </p:cNvGrpSpPr>
            <p:nvPr/>
          </p:nvGrpSpPr>
          <p:grpSpPr bwMode="auto">
            <a:xfrm>
              <a:off x="1008" y="1392"/>
              <a:ext cx="720" cy="624"/>
              <a:chOff x="2977" y="867"/>
              <a:chExt cx="1083" cy="781"/>
            </a:xfrm>
          </p:grpSpPr>
          <p:sp>
            <p:nvSpPr>
              <p:cNvPr id="537689" name="Freeform 89"/>
              <p:cNvSpPr>
                <a:spLocks/>
              </p:cNvSpPr>
              <p:nvPr/>
            </p:nvSpPr>
            <p:spPr bwMode="auto">
              <a:xfrm>
                <a:off x="2977" y="867"/>
                <a:ext cx="531" cy="780"/>
              </a:xfrm>
              <a:custGeom>
                <a:avLst/>
                <a:gdLst/>
                <a:ahLst/>
                <a:cxnLst>
                  <a:cxn ang="0">
                    <a:pos x="568" y="65"/>
                  </a:cxn>
                  <a:cxn ang="0">
                    <a:pos x="582" y="212"/>
                  </a:cxn>
                  <a:cxn ang="0">
                    <a:pos x="676" y="455"/>
                  </a:cxn>
                  <a:cxn ang="0">
                    <a:pos x="972" y="503"/>
                  </a:cxn>
                  <a:cxn ang="0">
                    <a:pos x="1325" y="272"/>
                  </a:cxn>
                  <a:cxn ang="0">
                    <a:pos x="1201" y="392"/>
                  </a:cxn>
                  <a:cxn ang="0">
                    <a:pos x="1002" y="816"/>
                  </a:cxn>
                  <a:cxn ang="0">
                    <a:pos x="1184" y="897"/>
                  </a:cxn>
                  <a:cxn ang="0">
                    <a:pos x="1311" y="908"/>
                  </a:cxn>
                  <a:cxn ang="0">
                    <a:pos x="1429" y="922"/>
                  </a:cxn>
                  <a:cxn ang="0">
                    <a:pos x="1156" y="1001"/>
                  </a:cxn>
                  <a:cxn ang="0">
                    <a:pos x="1095" y="1124"/>
                  </a:cxn>
                  <a:cxn ang="0">
                    <a:pos x="1192" y="1179"/>
                  </a:cxn>
                  <a:cxn ang="0">
                    <a:pos x="1381" y="1180"/>
                  </a:cxn>
                  <a:cxn ang="0">
                    <a:pos x="1305" y="1237"/>
                  </a:cxn>
                  <a:cxn ang="0">
                    <a:pos x="1266" y="1286"/>
                  </a:cxn>
                  <a:cxn ang="0">
                    <a:pos x="1362" y="1339"/>
                  </a:cxn>
                  <a:cxn ang="0">
                    <a:pos x="1366" y="1374"/>
                  </a:cxn>
                  <a:cxn ang="0">
                    <a:pos x="1195" y="1366"/>
                  </a:cxn>
                  <a:cxn ang="0">
                    <a:pos x="1167" y="1482"/>
                  </a:cxn>
                  <a:cxn ang="0">
                    <a:pos x="1337" y="1636"/>
                  </a:cxn>
                  <a:cxn ang="0">
                    <a:pos x="1593" y="1774"/>
                  </a:cxn>
                  <a:cxn ang="0">
                    <a:pos x="1443" y="1716"/>
                  </a:cxn>
                  <a:cxn ang="0">
                    <a:pos x="1318" y="1678"/>
                  </a:cxn>
                  <a:cxn ang="0">
                    <a:pos x="1293" y="1754"/>
                  </a:cxn>
                  <a:cxn ang="0">
                    <a:pos x="1451" y="1920"/>
                  </a:cxn>
                  <a:cxn ang="0">
                    <a:pos x="1207" y="1770"/>
                  </a:cxn>
                  <a:cxn ang="0">
                    <a:pos x="1085" y="1760"/>
                  </a:cxn>
                  <a:cxn ang="0">
                    <a:pos x="1081" y="1943"/>
                  </a:cxn>
                  <a:cxn ang="0">
                    <a:pos x="1109" y="2145"/>
                  </a:cxn>
                  <a:cxn ang="0">
                    <a:pos x="1134" y="2258"/>
                  </a:cxn>
                  <a:cxn ang="0">
                    <a:pos x="1018" y="1941"/>
                  </a:cxn>
                  <a:cxn ang="0">
                    <a:pos x="789" y="1959"/>
                  </a:cxn>
                  <a:cxn ang="0">
                    <a:pos x="643" y="2287"/>
                  </a:cxn>
                  <a:cxn ang="0">
                    <a:pos x="619" y="2342"/>
                  </a:cxn>
                  <a:cxn ang="0">
                    <a:pos x="754" y="1892"/>
                  </a:cxn>
                  <a:cxn ang="0">
                    <a:pos x="761" y="1559"/>
                  </a:cxn>
                  <a:cxn ang="0">
                    <a:pos x="646" y="1505"/>
                  </a:cxn>
                  <a:cxn ang="0">
                    <a:pos x="421" y="1631"/>
                  </a:cxn>
                  <a:cxn ang="0">
                    <a:pos x="258" y="1770"/>
                  </a:cxn>
                  <a:cxn ang="0">
                    <a:pos x="269" y="1711"/>
                  </a:cxn>
                  <a:cxn ang="0">
                    <a:pos x="577" y="1255"/>
                  </a:cxn>
                  <a:cxn ang="0">
                    <a:pos x="588" y="1180"/>
                  </a:cxn>
                  <a:cxn ang="0">
                    <a:pos x="287" y="1244"/>
                  </a:cxn>
                  <a:cxn ang="0">
                    <a:pos x="16" y="1322"/>
                  </a:cxn>
                  <a:cxn ang="0">
                    <a:pos x="88" y="1278"/>
                  </a:cxn>
                  <a:cxn ang="0">
                    <a:pos x="401" y="1068"/>
                  </a:cxn>
                  <a:cxn ang="0">
                    <a:pos x="534" y="958"/>
                  </a:cxn>
                  <a:cxn ang="0">
                    <a:pos x="541" y="872"/>
                  </a:cxn>
                  <a:cxn ang="0">
                    <a:pos x="436" y="834"/>
                  </a:cxn>
                  <a:cxn ang="0">
                    <a:pos x="146" y="741"/>
                  </a:cxn>
                  <a:cxn ang="0">
                    <a:pos x="125" y="716"/>
                  </a:cxn>
                  <a:cxn ang="0">
                    <a:pos x="277" y="672"/>
                  </a:cxn>
                  <a:cxn ang="0">
                    <a:pos x="474" y="637"/>
                  </a:cxn>
                  <a:cxn ang="0">
                    <a:pos x="543" y="403"/>
                  </a:cxn>
                  <a:cxn ang="0">
                    <a:pos x="534" y="211"/>
                  </a:cxn>
                  <a:cxn ang="0">
                    <a:pos x="532" y="76"/>
                  </a:cxn>
                  <a:cxn ang="0">
                    <a:pos x="556" y="0"/>
                  </a:cxn>
                </a:cxnLst>
                <a:rect l="0" t="0" r="r" b="b"/>
                <a:pathLst>
                  <a:path w="1593" h="2342">
                    <a:moveTo>
                      <a:pt x="568" y="8"/>
                    </a:moveTo>
                    <a:lnTo>
                      <a:pt x="564" y="16"/>
                    </a:lnTo>
                    <a:lnTo>
                      <a:pt x="562" y="23"/>
                    </a:lnTo>
                    <a:lnTo>
                      <a:pt x="561" y="30"/>
                    </a:lnTo>
                    <a:lnTo>
                      <a:pt x="568" y="38"/>
                    </a:lnTo>
                    <a:lnTo>
                      <a:pt x="568" y="65"/>
                    </a:lnTo>
                    <a:lnTo>
                      <a:pt x="568" y="92"/>
                    </a:lnTo>
                    <a:lnTo>
                      <a:pt x="566" y="117"/>
                    </a:lnTo>
                    <a:lnTo>
                      <a:pt x="568" y="142"/>
                    </a:lnTo>
                    <a:lnTo>
                      <a:pt x="570" y="166"/>
                    </a:lnTo>
                    <a:lnTo>
                      <a:pt x="574" y="190"/>
                    </a:lnTo>
                    <a:lnTo>
                      <a:pt x="582" y="212"/>
                    </a:lnTo>
                    <a:lnTo>
                      <a:pt x="593" y="236"/>
                    </a:lnTo>
                    <a:lnTo>
                      <a:pt x="604" y="280"/>
                    </a:lnTo>
                    <a:lnTo>
                      <a:pt x="618" y="326"/>
                    </a:lnTo>
                    <a:lnTo>
                      <a:pt x="634" y="371"/>
                    </a:lnTo>
                    <a:lnTo>
                      <a:pt x="653" y="415"/>
                    </a:lnTo>
                    <a:lnTo>
                      <a:pt x="676" y="455"/>
                    </a:lnTo>
                    <a:lnTo>
                      <a:pt x="705" y="492"/>
                    </a:lnTo>
                    <a:lnTo>
                      <a:pt x="739" y="523"/>
                    </a:lnTo>
                    <a:lnTo>
                      <a:pt x="782" y="548"/>
                    </a:lnTo>
                    <a:lnTo>
                      <a:pt x="840" y="548"/>
                    </a:lnTo>
                    <a:lnTo>
                      <a:pt x="907" y="530"/>
                    </a:lnTo>
                    <a:lnTo>
                      <a:pt x="972" y="503"/>
                    </a:lnTo>
                    <a:lnTo>
                      <a:pt x="1032" y="469"/>
                    </a:lnTo>
                    <a:lnTo>
                      <a:pt x="1091" y="430"/>
                    </a:lnTo>
                    <a:lnTo>
                      <a:pt x="1147" y="388"/>
                    </a:lnTo>
                    <a:lnTo>
                      <a:pt x="1205" y="347"/>
                    </a:lnTo>
                    <a:lnTo>
                      <a:pt x="1263" y="307"/>
                    </a:lnTo>
                    <a:lnTo>
                      <a:pt x="1325" y="272"/>
                    </a:lnTo>
                    <a:lnTo>
                      <a:pt x="1328" y="275"/>
                    </a:lnTo>
                    <a:lnTo>
                      <a:pt x="1331" y="281"/>
                    </a:lnTo>
                    <a:lnTo>
                      <a:pt x="1331" y="286"/>
                    </a:lnTo>
                    <a:lnTo>
                      <a:pt x="1331" y="294"/>
                    </a:lnTo>
                    <a:lnTo>
                      <a:pt x="1265" y="339"/>
                    </a:lnTo>
                    <a:lnTo>
                      <a:pt x="1201" y="392"/>
                    </a:lnTo>
                    <a:lnTo>
                      <a:pt x="1145" y="450"/>
                    </a:lnTo>
                    <a:lnTo>
                      <a:pt x="1095" y="515"/>
                    </a:lnTo>
                    <a:lnTo>
                      <a:pt x="1053" y="584"/>
                    </a:lnTo>
                    <a:lnTo>
                      <a:pt x="1023" y="657"/>
                    </a:lnTo>
                    <a:lnTo>
                      <a:pt x="1005" y="734"/>
                    </a:lnTo>
                    <a:lnTo>
                      <a:pt x="1002" y="816"/>
                    </a:lnTo>
                    <a:lnTo>
                      <a:pt x="1025" y="842"/>
                    </a:lnTo>
                    <a:lnTo>
                      <a:pt x="1053" y="861"/>
                    </a:lnTo>
                    <a:lnTo>
                      <a:pt x="1083" y="874"/>
                    </a:lnTo>
                    <a:lnTo>
                      <a:pt x="1117" y="885"/>
                    </a:lnTo>
                    <a:lnTo>
                      <a:pt x="1150" y="891"/>
                    </a:lnTo>
                    <a:lnTo>
                      <a:pt x="1184" y="897"/>
                    </a:lnTo>
                    <a:lnTo>
                      <a:pt x="1219" y="902"/>
                    </a:lnTo>
                    <a:lnTo>
                      <a:pt x="1253" y="909"/>
                    </a:lnTo>
                    <a:lnTo>
                      <a:pt x="1265" y="908"/>
                    </a:lnTo>
                    <a:lnTo>
                      <a:pt x="1280" y="908"/>
                    </a:lnTo>
                    <a:lnTo>
                      <a:pt x="1295" y="908"/>
                    </a:lnTo>
                    <a:lnTo>
                      <a:pt x="1311" y="908"/>
                    </a:lnTo>
                    <a:lnTo>
                      <a:pt x="1326" y="908"/>
                    </a:lnTo>
                    <a:lnTo>
                      <a:pt x="1341" y="908"/>
                    </a:lnTo>
                    <a:lnTo>
                      <a:pt x="1355" y="909"/>
                    </a:lnTo>
                    <a:lnTo>
                      <a:pt x="1368" y="913"/>
                    </a:lnTo>
                    <a:lnTo>
                      <a:pt x="1429" y="909"/>
                    </a:lnTo>
                    <a:lnTo>
                      <a:pt x="1429" y="922"/>
                    </a:lnTo>
                    <a:lnTo>
                      <a:pt x="1380" y="922"/>
                    </a:lnTo>
                    <a:lnTo>
                      <a:pt x="1331" y="928"/>
                    </a:lnTo>
                    <a:lnTo>
                      <a:pt x="1284" y="937"/>
                    </a:lnTo>
                    <a:lnTo>
                      <a:pt x="1240" y="955"/>
                    </a:lnTo>
                    <a:lnTo>
                      <a:pt x="1196" y="974"/>
                    </a:lnTo>
                    <a:lnTo>
                      <a:pt x="1156" y="1001"/>
                    </a:lnTo>
                    <a:lnTo>
                      <a:pt x="1119" y="1032"/>
                    </a:lnTo>
                    <a:lnTo>
                      <a:pt x="1087" y="1071"/>
                    </a:lnTo>
                    <a:lnTo>
                      <a:pt x="1087" y="1085"/>
                    </a:lnTo>
                    <a:lnTo>
                      <a:pt x="1089" y="1098"/>
                    </a:lnTo>
                    <a:lnTo>
                      <a:pt x="1091" y="1111"/>
                    </a:lnTo>
                    <a:lnTo>
                      <a:pt x="1095" y="1124"/>
                    </a:lnTo>
                    <a:lnTo>
                      <a:pt x="1100" y="1135"/>
                    </a:lnTo>
                    <a:lnTo>
                      <a:pt x="1108" y="1147"/>
                    </a:lnTo>
                    <a:lnTo>
                      <a:pt x="1118" y="1157"/>
                    </a:lnTo>
                    <a:lnTo>
                      <a:pt x="1131" y="1167"/>
                    </a:lnTo>
                    <a:lnTo>
                      <a:pt x="1160" y="1172"/>
                    </a:lnTo>
                    <a:lnTo>
                      <a:pt x="1192" y="1179"/>
                    </a:lnTo>
                    <a:lnTo>
                      <a:pt x="1223" y="1187"/>
                    </a:lnTo>
                    <a:lnTo>
                      <a:pt x="1255" y="1194"/>
                    </a:lnTo>
                    <a:lnTo>
                      <a:pt x="1286" y="1197"/>
                    </a:lnTo>
                    <a:lnTo>
                      <a:pt x="1319" y="1197"/>
                    </a:lnTo>
                    <a:lnTo>
                      <a:pt x="1350" y="1192"/>
                    </a:lnTo>
                    <a:lnTo>
                      <a:pt x="1381" y="1180"/>
                    </a:lnTo>
                    <a:lnTo>
                      <a:pt x="1371" y="1193"/>
                    </a:lnTo>
                    <a:lnTo>
                      <a:pt x="1360" y="1205"/>
                    </a:lnTo>
                    <a:lnTo>
                      <a:pt x="1348" y="1213"/>
                    </a:lnTo>
                    <a:lnTo>
                      <a:pt x="1335" y="1223"/>
                    </a:lnTo>
                    <a:lnTo>
                      <a:pt x="1320" y="1230"/>
                    </a:lnTo>
                    <a:lnTo>
                      <a:pt x="1305" y="1237"/>
                    </a:lnTo>
                    <a:lnTo>
                      <a:pt x="1289" y="1245"/>
                    </a:lnTo>
                    <a:lnTo>
                      <a:pt x="1276" y="1252"/>
                    </a:lnTo>
                    <a:lnTo>
                      <a:pt x="1267" y="1259"/>
                    </a:lnTo>
                    <a:lnTo>
                      <a:pt x="1263" y="1267"/>
                    </a:lnTo>
                    <a:lnTo>
                      <a:pt x="1262" y="1277"/>
                    </a:lnTo>
                    <a:lnTo>
                      <a:pt x="1266" y="1286"/>
                    </a:lnTo>
                    <a:lnTo>
                      <a:pt x="1279" y="1299"/>
                    </a:lnTo>
                    <a:lnTo>
                      <a:pt x="1296" y="1309"/>
                    </a:lnTo>
                    <a:lnTo>
                      <a:pt x="1312" y="1317"/>
                    </a:lnTo>
                    <a:lnTo>
                      <a:pt x="1330" y="1324"/>
                    </a:lnTo>
                    <a:lnTo>
                      <a:pt x="1345" y="1331"/>
                    </a:lnTo>
                    <a:lnTo>
                      <a:pt x="1362" y="1339"/>
                    </a:lnTo>
                    <a:lnTo>
                      <a:pt x="1374" y="1350"/>
                    </a:lnTo>
                    <a:lnTo>
                      <a:pt x="1385" y="1365"/>
                    </a:lnTo>
                    <a:lnTo>
                      <a:pt x="1395" y="1368"/>
                    </a:lnTo>
                    <a:lnTo>
                      <a:pt x="1403" y="1375"/>
                    </a:lnTo>
                    <a:lnTo>
                      <a:pt x="1394" y="1384"/>
                    </a:lnTo>
                    <a:lnTo>
                      <a:pt x="1366" y="1374"/>
                    </a:lnTo>
                    <a:lnTo>
                      <a:pt x="1339" y="1366"/>
                    </a:lnTo>
                    <a:lnTo>
                      <a:pt x="1310" y="1360"/>
                    </a:lnTo>
                    <a:lnTo>
                      <a:pt x="1281" y="1356"/>
                    </a:lnTo>
                    <a:lnTo>
                      <a:pt x="1252" y="1355"/>
                    </a:lnTo>
                    <a:lnTo>
                      <a:pt x="1223" y="1358"/>
                    </a:lnTo>
                    <a:lnTo>
                      <a:pt x="1195" y="1366"/>
                    </a:lnTo>
                    <a:lnTo>
                      <a:pt x="1170" y="1378"/>
                    </a:lnTo>
                    <a:lnTo>
                      <a:pt x="1160" y="1397"/>
                    </a:lnTo>
                    <a:lnTo>
                      <a:pt x="1156" y="1418"/>
                    </a:lnTo>
                    <a:lnTo>
                      <a:pt x="1156" y="1439"/>
                    </a:lnTo>
                    <a:lnTo>
                      <a:pt x="1161" y="1462"/>
                    </a:lnTo>
                    <a:lnTo>
                      <a:pt x="1167" y="1482"/>
                    </a:lnTo>
                    <a:lnTo>
                      <a:pt x="1177" y="1503"/>
                    </a:lnTo>
                    <a:lnTo>
                      <a:pt x="1188" y="1522"/>
                    </a:lnTo>
                    <a:lnTo>
                      <a:pt x="1200" y="1541"/>
                    </a:lnTo>
                    <a:lnTo>
                      <a:pt x="1242" y="1577"/>
                    </a:lnTo>
                    <a:lnTo>
                      <a:pt x="1290" y="1609"/>
                    </a:lnTo>
                    <a:lnTo>
                      <a:pt x="1337" y="1636"/>
                    </a:lnTo>
                    <a:lnTo>
                      <a:pt x="1388" y="1661"/>
                    </a:lnTo>
                    <a:lnTo>
                      <a:pt x="1440" y="1685"/>
                    </a:lnTo>
                    <a:lnTo>
                      <a:pt x="1492" y="1709"/>
                    </a:lnTo>
                    <a:lnTo>
                      <a:pt x="1542" y="1733"/>
                    </a:lnTo>
                    <a:lnTo>
                      <a:pt x="1593" y="1761"/>
                    </a:lnTo>
                    <a:lnTo>
                      <a:pt x="1593" y="1774"/>
                    </a:lnTo>
                    <a:lnTo>
                      <a:pt x="1567" y="1772"/>
                    </a:lnTo>
                    <a:lnTo>
                      <a:pt x="1541" y="1767"/>
                    </a:lnTo>
                    <a:lnTo>
                      <a:pt x="1516" y="1756"/>
                    </a:lnTo>
                    <a:lnTo>
                      <a:pt x="1493" y="1744"/>
                    </a:lnTo>
                    <a:lnTo>
                      <a:pt x="1467" y="1730"/>
                    </a:lnTo>
                    <a:lnTo>
                      <a:pt x="1443" y="1716"/>
                    </a:lnTo>
                    <a:lnTo>
                      <a:pt x="1417" y="1703"/>
                    </a:lnTo>
                    <a:lnTo>
                      <a:pt x="1394" y="1695"/>
                    </a:lnTo>
                    <a:lnTo>
                      <a:pt x="1376" y="1689"/>
                    </a:lnTo>
                    <a:lnTo>
                      <a:pt x="1357" y="1684"/>
                    </a:lnTo>
                    <a:lnTo>
                      <a:pt x="1337" y="1680"/>
                    </a:lnTo>
                    <a:lnTo>
                      <a:pt x="1318" y="1678"/>
                    </a:lnTo>
                    <a:lnTo>
                      <a:pt x="1297" y="1676"/>
                    </a:lnTo>
                    <a:lnTo>
                      <a:pt x="1279" y="1679"/>
                    </a:lnTo>
                    <a:lnTo>
                      <a:pt x="1259" y="1684"/>
                    </a:lnTo>
                    <a:lnTo>
                      <a:pt x="1244" y="1695"/>
                    </a:lnTo>
                    <a:lnTo>
                      <a:pt x="1267" y="1725"/>
                    </a:lnTo>
                    <a:lnTo>
                      <a:pt x="1293" y="1754"/>
                    </a:lnTo>
                    <a:lnTo>
                      <a:pt x="1321" y="1780"/>
                    </a:lnTo>
                    <a:lnTo>
                      <a:pt x="1351" y="1805"/>
                    </a:lnTo>
                    <a:lnTo>
                      <a:pt x="1379" y="1831"/>
                    </a:lnTo>
                    <a:lnTo>
                      <a:pt x="1407" y="1858"/>
                    </a:lnTo>
                    <a:lnTo>
                      <a:pt x="1430" y="1887"/>
                    </a:lnTo>
                    <a:lnTo>
                      <a:pt x="1451" y="1920"/>
                    </a:lnTo>
                    <a:lnTo>
                      <a:pt x="1410" y="1893"/>
                    </a:lnTo>
                    <a:lnTo>
                      <a:pt x="1371" y="1867"/>
                    </a:lnTo>
                    <a:lnTo>
                      <a:pt x="1331" y="1838"/>
                    </a:lnTo>
                    <a:lnTo>
                      <a:pt x="1292" y="1813"/>
                    </a:lnTo>
                    <a:lnTo>
                      <a:pt x="1249" y="1788"/>
                    </a:lnTo>
                    <a:lnTo>
                      <a:pt x="1207" y="1770"/>
                    </a:lnTo>
                    <a:lnTo>
                      <a:pt x="1161" y="1757"/>
                    </a:lnTo>
                    <a:lnTo>
                      <a:pt x="1112" y="1752"/>
                    </a:lnTo>
                    <a:lnTo>
                      <a:pt x="1103" y="1755"/>
                    </a:lnTo>
                    <a:lnTo>
                      <a:pt x="1094" y="1757"/>
                    </a:lnTo>
                    <a:lnTo>
                      <a:pt x="1089" y="1758"/>
                    </a:lnTo>
                    <a:lnTo>
                      <a:pt x="1085" y="1760"/>
                    </a:lnTo>
                    <a:lnTo>
                      <a:pt x="1082" y="1763"/>
                    </a:lnTo>
                    <a:lnTo>
                      <a:pt x="1082" y="1770"/>
                    </a:lnTo>
                    <a:lnTo>
                      <a:pt x="1077" y="1813"/>
                    </a:lnTo>
                    <a:lnTo>
                      <a:pt x="1076" y="1856"/>
                    </a:lnTo>
                    <a:lnTo>
                      <a:pt x="1077" y="1899"/>
                    </a:lnTo>
                    <a:lnTo>
                      <a:pt x="1081" y="1943"/>
                    </a:lnTo>
                    <a:lnTo>
                      <a:pt x="1084" y="1985"/>
                    </a:lnTo>
                    <a:lnTo>
                      <a:pt x="1090" y="2027"/>
                    </a:lnTo>
                    <a:lnTo>
                      <a:pt x="1094" y="2067"/>
                    </a:lnTo>
                    <a:lnTo>
                      <a:pt x="1099" y="2108"/>
                    </a:lnTo>
                    <a:lnTo>
                      <a:pt x="1104" y="2125"/>
                    </a:lnTo>
                    <a:lnTo>
                      <a:pt x="1109" y="2145"/>
                    </a:lnTo>
                    <a:lnTo>
                      <a:pt x="1114" y="2164"/>
                    </a:lnTo>
                    <a:lnTo>
                      <a:pt x="1120" y="2183"/>
                    </a:lnTo>
                    <a:lnTo>
                      <a:pt x="1123" y="2202"/>
                    </a:lnTo>
                    <a:lnTo>
                      <a:pt x="1126" y="2221"/>
                    </a:lnTo>
                    <a:lnTo>
                      <a:pt x="1129" y="2239"/>
                    </a:lnTo>
                    <a:lnTo>
                      <a:pt x="1134" y="2258"/>
                    </a:lnTo>
                    <a:lnTo>
                      <a:pt x="1121" y="2258"/>
                    </a:lnTo>
                    <a:lnTo>
                      <a:pt x="1095" y="2196"/>
                    </a:lnTo>
                    <a:lnTo>
                      <a:pt x="1076" y="2133"/>
                    </a:lnTo>
                    <a:lnTo>
                      <a:pt x="1057" y="2067"/>
                    </a:lnTo>
                    <a:lnTo>
                      <a:pt x="1040" y="2004"/>
                    </a:lnTo>
                    <a:lnTo>
                      <a:pt x="1018" y="1941"/>
                    </a:lnTo>
                    <a:lnTo>
                      <a:pt x="989" y="1883"/>
                    </a:lnTo>
                    <a:lnTo>
                      <a:pt x="951" y="1829"/>
                    </a:lnTo>
                    <a:lnTo>
                      <a:pt x="902" y="1783"/>
                    </a:lnTo>
                    <a:lnTo>
                      <a:pt x="854" y="1837"/>
                    </a:lnTo>
                    <a:lnTo>
                      <a:pt x="818" y="1897"/>
                    </a:lnTo>
                    <a:lnTo>
                      <a:pt x="789" y="1959"/>
                    </a:lnTo>
                    <a:lnTo>
                      <a:pt x="765" y="2026"/>
                    </a:lnTo>
                    <a:lnTo>
                      <a:pt x="742" y="2091"/>
                    </a:lnTo>
                    <a:lnTo>
                      <a:pt x="717" y="2157"/>
                    </a:lnTo>
                    <a:lnTo>
                      <a:pt x="687" y="2219"/>
                    </a:lnTo>
                    <a:lnTo>
                      <a:pt x="650" y="2279"/>
                    </a:lnTo>
                    <a:lnTo>
                      <a:pt x="643" y="2287"/>
                    </a:lnTo>
                    <a:lnTo>
                      <a:pt x="638" y="2298"/>
                    </a:lnTo>
                    <a:lnTo>
                      <a:pt x="636" y="2310"/>
                    </a:lnTo>
                    <a:lnTo>
                      <a:pt x="635" y="2324"/>
                    </a:lnTo>
                    <a:lnTo>
                      <a:pt x="632" y="2334"/>
                    </a:lnTo>
                    <a:lnTo>
                      <a:pt x="628" y="2341"/>
                    </a:lnTo>
                    <a:lnTo>
                      <a:pt x="619" y="2342"/>
                    </a:lnTo>
                    <a:lnTo>
                      <a:pt x="606" y="2338"/>
                    </a:lnTo>
                    <a:lnTo>
                      <a:pt x="644" y="2252"/>
                    </a:lnTo>
                    <a:lnTo>
                      <a:pt x="679" y="2165"/>
                    </a:lnTo>
                    <a:lnTo>
                      <a:pt x="709" y="2076"/>
                    </a:lnTo>
                    <a:lnTo>
                      <a:pt x="735" y="1986"/>
                    </a:lnTo>
                    <a:lnTo>
                      <a:pt x="754" y="1892"/>
                    </a:lnTo>
                    <a:lnTo>
                      <a:pt x="770" y="1800"/>
                    </a:lnTo>
                    <a:lnTo>
                      <a:pt x="777" y="1707"/>
                    </a:lnTo>
                    <a:lnTo>
                      <a:pt x="779" y="1613"/>
                    </a:lnTo>
                    <a:lnTo>
                      <a:pt x="776" y="1594"/>
                    </a:lnTo>
                    <a:lnTo>
                      <a:pt x="771" y="1575"/>
                    </a:lnTo>
                    <a:lnTo>
                      <a:pt x="761" y="1559"/>
                    </a:lnTo>
                    <a:lnTo>
                      <a:pt x="751" y="1545"/>
                    </a:lnTo>
                    <a:lnTo>
                      <a:pt x="738" y="1531"/>
                    </a:lnTo>
                    <a:lnTo>
                      <a:pt x="724" y="1521"/>
                    </a:lnTo>
                    <a:lnTo>
                      <a:pt x="707" y="1512"/>
                    </a:lnTo>
                    <a:lnTo>
                      <a:pt x="691" y="1507"/>
                    </a:lnTo>
                    <a:lnTo>
                      <a:pt x="646" y="1505"/>
                    </a:lnTo>
                    <a:lnTo>
                      <a:pt x="604" y="1512"/>
                    </a:lnTo>
                    <a:lnTo>
                      <a:pt x="564" y="1527"/>
                    </a:lnTo>
                    <a:lnTo>
                      <a:pt x="528" y="1550"/>
                    </a:lnTo>
                    <a:lnTo>
                      <a:pt x="491" y="1574"/>
                    </a:lnTo>
                    <a:lnTo>
                      <a:pt x="456" y="1603"/>
                    </a:lnTo>
                    <a:lnTo>
                      <a:pt x="421" y="1631"/>
                    </a:lnTo>
                    <a:lnTo>
                      <a:pt x="387" y="1660"/>
                    </a:lnTo>
                    <a:lnTo>
                      <a:pt x="361" y="1680"/>
                    </a:lnTo>
                    <a:lnTo>
                      <a:pt x="335" y="1701"/>
                    </a:lnTo>
                    <a:lnTo>
                      <a:pt x="310" y="1723"/>
                    </a:lnTo>
                    <a:lnTo>
                      <a:pt x="284" y="1746"/>
                    </a:lnTo>
                    <a:lnTo>
                      <a:pt x="258" y="1770"/>
                    </a:lnTo>
                    <a:lnTo>
                      <a:pt x="233" y="1797"/>
                    </a:lnTo>
                    <a:lnTo>
                      <a:pt x="211" y="1825"/>
                    </a:lnTo>
                    <a:lnTo>
                      <a:pt x="189" y="1855"/>
                    </a:lnTo>
                    <a:lnTo>
                      <a:pt x="167" y="1861"/>
                    </a:lnTo>
                    <a:lnTo>
                      <a:pt x="216" y="1785"/>
                    </a:lnTo>
                    <a:lnTo>
                      <a:pt x="269" y="1711"/>
                    </a:lnTo>
                    <a:lnTo>
                      <a:pt x="323" y="1637"/>
                    </a:lnTo>
                    <a:lnTo>
                      <a:pt x="377" y="1563"/>
                    </a:lnTo>
                    <a:lnTo>
                      <a:pt x="430" y="1486"/>
                    </a:lnTo>
                    <a:lnTo>
                      <a:pt x="483" y="1411"/>
                    </a:lnTo>
                    <a:lnTo>
                      <a:pt x="531" y="1333"/>
                    </a:lnTo>
                    <a:lnTo>
                      <a:pt x="577" y="1255"/>
                    </a:lnTo>
                    <a:lnTo>
                      <a:pt x="579" y="1242"/>
                    </a:lnTo>
                    <a:lnTo>
                      <a:pt x="583" y="1231"/>
                    </a:lnTo>
                    <a:lnTo>
                      <a:pt x="585" y="1218"/>
                    </a:lnTo>
                    <a:lnTo>
                      <a:pt x="588" y="1206"/>
                    </a:lnTo>
                    <a:lnTo>
                      <a:pt x="589" y="1193"/>
                    </a:lnTo>
                    <a:lnTo>
                      <a:pt x="588" y="1180"/>
                    </a:lnTo>
                    <a:lnTo>
                      <a:pt x="584" y="1168"/>
                    </a:lnTo>
                    <a:lnTo>
                      <a:pt x="577" y="1159"/>
                    </a:lnTo>
                    <a:lnTo>
                      <a:pt x="501" y="1170"/>
                    </a:lnTo>
                    <a:lnTo>
                      <a:pt x="429" y="1190"/>
                    </a:lnTo>
                    <a:lnTo>
                      <a:pt x="357" y="1215"/>
                    </a:lnTo>
                    <a:lnTo>
                      <a:pt x="287" y="1244"/>
                    </a:lnTo>
                    <a:lnTo>
                      <a:pt x="216" y="1271"/>
                    </a:lnTo>
                    <a:lnTo>
                      <a:pt x="145" y="1299"/>
                    </a:lnTo>
                    <a:lnTo>
                      <a:pt x="73" y="1324"/>
                    </a:lnTo>
                    <a:lnTo>
                      <a:pt x="0" y="1343"/>
                    </a:lnTo>
                    <a:lnTo>
                      <a:pt x="7" y="1331"/>
                    </a:lnTo>
                    <a:lnTo>
                      <a:pt x="16" y="1322"/>
                    </a:lnTo>
                    <a:lnTo>
                      <a:pt x="27" y="1314"/>
                    </a:lnTo>
                    <a:lnTo>
                      <a:pt x="40" y="1308"/>
                    </a:lnTo>
                    <a:lnTo>
                      <a:pt x="53" y="1300"/>
                    </a:lnTo>
                    <a:lnTo>
                      <a:pt x="66" y="1294"/>
                    </a:lnTo>
                    <a:lnTo>
                      <a:pt x="77" y="1286"/>
                    </a:lnTo>
                    <a:lnTo>
                      <a:pt x="88" y="1278"/>
                    </a:lnTo>
                    <a:lnTo>
                      <a:pt x="138" y="1238"/>
                    </a:lnTo>
                    <a:lnTo>
                      <a:pt x="190" y="1202"/>
                    </a:lnTo>
                    <a:lnTo>
                      <a:pt x="242" y="1167"/>
                    </a:lnTo>
                    <a:lnTo>
                      <a:pt x="296" y="1135"/>
                    </a:lnTo>
                    <a:lnTo>
                      <a:pt x="348" y="1102"/>
                    </a:lnTo>
                    <a:lnTo>
                      <a:pt x="401" y="1068"/>
                    </a:lnTo>
                    <a:lnTo>
                      <a:pt x="453" y="1033"/>
                    </a:lnTo>
                    <a:lnTo>
                      <a:pt x="505" y="998"/>
                    </a:lnTo>
                    <a:lnTo>
                      <a:pt x="514" y="988"/>
                    </a:lnTo>
                    <a:lnTo>
                      <a:pt x="521" y="978"/>
                    </a:lnTo>
                    <a:lnTo>
                      <a:pt x="528" y="967"/>
                    </a:lnTo>
                    <a:lnTo>
                      <a:pt x="534" y="958"/>
                    </a:lnTo>
                    <a:lnTo>
                      <a:pt x="539" y="946"/>
                    </a:lnTo>
                    <a:lnTo>
                      <a:pt x="543" y="935"/>
                    </a:lnTo>
                    <a:lnTo>
                      <a:pt x="546" y="923"/>
                    </a:lnTo>
                    <a:lnTo>
                      <a:pt x="549" y="913"/>
                    </a:lnTo>
                    <a:lnTo>
                      <a:pt x="548" y="888"/>
                    </a:lnTo>
                    <a:lnTo>
                      <a:pt x="541" y="872"/>
                    </a:lnTo>
                    <a:lnTo>
                      <a:pt x="527" y="861"/>
                    </a:lnTo>
                    <a:lnTo>
                      <a:pt x="510" y="856"/>
                    </a:lnTo>
                    <a:lnTo>
                      <a:pt x="489" y="851"/>
                    </a:lnTo>
                    <a:lnTo>
                      <a:pt x="470" y="848"/>
                    </a:lnTo>
                    <a:lnTo>
                      <a:pt x="451" y="843"/>
                    </a:lnTo>
                    <a:lnTo>
                      <a:pt x="436" y="834"/>
                    </a:lnTo>
                    <a:lnTo>
                      <a:pt x="393" y="804"/>
                    </a:lnTo>
                    <a:lnTo>
                      <a:pt x="348" y="781"/>
                    </a:lnTo>
                    <a:lnTo>
                      <a:pt x="300" y="761"/>
                    </a:lnTo>
                    <a:lnTo>
                      <a:pt x="249" y="749"/>
                    </a:lnTo>
                    <a:lnTo>
                      <a:pt x="198" y="742"/>
                    </a:lnTo>
                    <a:lnTo>
                      <a:pt x="146" y="741"/>
                    </a:lnTo>
                    <a:lnTo>
                      <a:pt x="95" y="745"/>
                    </a:lnTo>
                    <a:lnTo>
                      <a:pt x="44" y="756"/>
                    </a:lnTo>
                    <a:lnTo>
                      <a:pt x="64" y="745"/>
                    </a:lnTo>
                    <a:lnTo>
                      <a:pt x="83" y="735"/>
                    </a:lnTo>
                    <a:lnTo>
                      <a:pt x="103" y="726"/>
                    </a:lnTo>
                    <a:lnTo>
                      <a:pt x="125" y="716"/>
                    </a:lnTo>
                    <a:lnTo>
                      <a:pt x="145" y="706"/>
                    </a:lnTo>
                    <a:lnTo>
                      <a:pt x="167" y="697"/>
                    </a:lnTo>
                    <a:lnTo>
                      <a:pt x="188" y="687"/>
                    </a:lnTo>
                    <a:lnTo>
                      <a:pt x="211" y="681"/>
                    </a:lnTo>
                    <a:lnTo>
                      <a:pt x="244" y="676"/>
                    </a:lnTo>
                    <a:lnTo>
                      <a:pt x="277" y="672"/>
                    </a:lnTo>
                    <a:lnTo>
                      <a:pt x="311" y="668"/>
                    </a:lnTo>
                    <a:lnTo>
                      <a:pt x="345" y="664"/>
                    </a:lnTo>
                    <a:lnTo>
                      <a:pt x="377" y="659"/>
                    </a:lnTo>
                    <a:lnTo>
                      <a:pt x="411" y="654"/>
                    </a:lnTo>
                    <a:lnTo>
                      <a:pt x="442" y="645"/>
                    </a:lnTo>
                    <a:lnTo>
                      <a:pt x="474" y="637"/>
                    </a:lnTo>
                    <a:lnTo>
                      <a:pt x="505" y="606"/>
                    </a:lnTo>
                    <a:lnTo>
                      <a:pt x="527" y="571"/>
                    </a:lnTo>
                    <a:lnTo>
                      <a:pt x="539" y="532"/>
                    </a:lnTo>
                    <a:lnTo>
                      <a:pt x="545" y="490"/>
                    </a:lnTo>
                    <a:lnTo>
                      <a:pt x="545" y="446"/>
                    </a:lnTo>
                    <a:lnTo>
                      <a:pt x="543" y="403"/>
                    </a:lnTo>
                    <a:lnTo>
                      <a:pt x="539" y="359"/>
                    </a:lnTo>
                    <a:lnTo>
                      <a:pt x="536" y="320"/>
                    </a:lnTo>
                    <a:lnTo>
                      <a:pt x="532" y="292"/>
                    </a:lnTo>
                    <a:lnTo>
                      <a:pt x="532" y="265"/>
                    </a:lnTo>
                    <a:lnTo>
                      <a:pt x="532" y="238"/>
                    </a:lnTo>
                    <a:lnTo>
                      <a:pt x="534" y="211"/>
                    </a:lnTo>
                    <a:lnTo>
                      <a:pt x="535" y="183"/>
                    </a:lnTo>
                    <a:lnTo>
                      <a:pt x="536" y="156"/>
                    </a:lnTo>
                    <a:lnTo>
                      <a:pt x="536" y="130"/>
                    </a:lnTo>
                    <a:lnTo>
                      <a:pt x="536" y="104"/>
                    </a:lnTo>
                    <a:lnTo>
                      <a:pt x="532" y="90"/>
                    </a:lnTo>
                    <a:lnTo>
                      <a:pt x="532" y="76"/>
                    </a:lnTo>
                    <a:lnTo>
                      <a:pt x="533" y="63"/>
                    </a:lnTo>
                    <a:lnTo>
                      <a:pt x="536" y="50"/>
                    </a:lnTo>
                    <a:lnTo>
                      <a:pt x="540" y="37"/>
                    </a:lnTo>
                    <a:lnTo>
                      <a:pt x="545" y="24"/>
                    </a:lnTo>
                    <a:lnTo>
                      <a:pt x="550" y="11"/>
                    </a:lnTo>
                    <a:lnTo>
                      <a:pt x="556" y="0"/>
                    </a:lnTo>
                    <a:lnTo>
                      <a:pt x="557" y="2"/>
                    </a:lnTo>
                    <a:lnTo>
                      <a:pt x="560" y="5"/>
                    </a:lnTo>
                    <a:lnTo>
                      <a:pt x="563" y="7"/>
                    </a:lnTo>
                    <a:lnTo>
                      <a:pt x="568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90" name="Freeform 90"/>
              <p:cNvSpPr>
                <a:spLocks/>
              </p:cNvSpPr>
              <p:nvPr/>
            </p:nvSpPr>
            <p:spPr bwMode="auto">
              <a:xfrm>
                <a:off x="3522" y="911"/>
                <a:ext cx="538" cy="737"/>
              </a:xfrm>
              <a:custGeom>
                <a:avLst/>
                <a:gdLst/>
                <a:ahLst/>
                <a:cxnLst>
                  <a:cxn ang="0">
                    <a:pos x="443" y="403"/>
                  </a:cxn>
                  <a:cxn ang="0">
                    <a:pos x="539" y="564"/>
                  </a:cxn>
                  <a:cxn ang="0">
                    <a:pos x="759" y="447"/>
                  </a:cxn>
                  <a:cxn ang="0">
                    <a:pos x="950" y="286"/>
                  </a:cxn>
                  <a:cxn ang="0">
                    <a:pos x="971" y="285"/>
                  </a:cxn>
                  <a:cxn ang="0">
                    <a:pos x="817" y="491"/>
                  </a:cxn>
                  <a:cxn ang="0">
                    <a:pos x="977" y="686"/>
                  </a:cxn>
                  <a:cxn ang="0">
                    <a:pos x="1255" y="612"/>
                  </a:cxn>
                  <a:cxn ang="0">
                    <a:pos x="1253" y="638"/>
                  </a:cxn>
                  <a:cxn ang="0">
                    <a:pos x="949" y="915"/>
                  </a:cxn>
                  <a:cxn ang="0">
                    <a:pos x="1310" y="1042"/>
                  </a:cxn>
                  <a:cxn ang="0">
                    <a:pos x="1564" y="1063"/>
                  </a:cxn>
                  <a:cxn ang="0">
                    <a:pos x="1495" y="1079"/>
                  </a:cxn>
                  <a:cxn ang="0">
                    <a:pos x="1246" y="1093"/>
                  </a:cxn>
                  <a:cxn ang="0">
                    <a:pos x="1106" y="1137"/>
                  </a:cxn>
                  <a:cxn ang="0">
                    <a:pos x="1221" y="1254"/>
                  </a:cxn>
                  <a:cxn ang="0">
                    <a:pos x="1449" y="1363"/>
                  </a:cxn>
                  <a:cxn ang="0">
                    <a:pos x="1501" y="1377"/>
                  </a:cxn>
                  <a:cxn ang="0">
                    <a:pos x="1561" y="1396"/>
                  </a:cxn>
                  <a:cxn ang="0">
                    <a:pos x="1270" y="1452"/>
                  </a:cxn>
                  <a:cxn ang="0">
                    <a:pos x="1523" y="1821"/>
                  </a:cxn>
                  <a:cxn ang="0">
                    <a:pos x="1418" y="1797"/>
                  </a:cxn>
                  <a:cxn ang="0">
                    <a:pos x="1189" y="1699"/>
                  </a:cxn>
                  <a:cxn ang="0">
                    <a:pos x="1121" y="1824"/>
                  </a:cxn>
                  <a:cxn ang="0">
                    <a:pos x="1342" y="2191"/>
                  </a:cxn>
                  <a:cxn ang="0">
                    <a:pos x="1226" y="2087"/>
                  </a:cxn>
                  <a:cxn ang="0">
                    <a:pos x="995" y="1855"/>
                  </a:cxn>
                  <a:cxn ang="0">
                    <a:pos x="820" y="1830"/>
                  </a:cxn>
                  <a:cxn ang="0">
                    <a:pos x="726" y="2134"/>
                  </a:cxn>
                  <a:cxn ang="0">
                    <a:pos x="711" y="2028"/>
                  </a:cxn>
                  <a:cxn ang="0">
                    <a:pos x="688" y="1886"/>
                  </a:cxn>
                  <a:cxn ang="0">
                    <a:pos x="598" y="1904"/>
                  </a:cxn>
                  <a:cxn ang="0">
                    <a:pos x="295" y="2096"/>
                  </a:cxn>
                  <a:cxn ang="0">
                    <a:pos x="181" y="2147"/>
                  </a:cxn>
                  <a:cxn ang="0">
                    <a:pos x="577" y="1851"/>
                  </a:cxn>
                  <a:cxn ang="0">
                    <a:pos x="584" y="1673"/>
                  </a:cxn>
                  <a:cxn ang="0">
                    <a:pos x="300" y="1653"/>
                  </a:cxn>
                  <a:cxn ang="0">
                    <a:pos x="182" y="1627"/>
                  </a:cxn>
                  <a:cxn ang="0">
                    <a:pos x="559" y="1605"/>
                  </a:cxn>
                  <a:cxn ang="0">
                    <a:pos x="638" y="1528"/>
                  </a:cxn>
                  <a:cxn ang="0">
                    <a:pos x="641" y="1457"/>
                  </a:cxn>
                  <a:cxn ang="0">
                    <a:pos x="382" y="1340"/>
                  </a:cxn>
                  <a:cxn ang="0">
                    <a:pos x="105" y="1296"/>
                  </a:cxn>
                  <a:cxn ang="0">
                    <a:pos x="466" y="1244"/>
                  </a:cxn>
                  <a:cxn ang="0">
                    <a:pos x="495" y="1133"/>
                  </a:cxn>
                  <a:cxn ang="0">
                    <a:pos x="324" y="980"/>
                  </a:cxn>
                  <a:cxn ang="0">
                    <a:pos x="110" y="856"/>
                  </a:cxn>
                  <a:cxn ang="0">
                    <a:pos x="207" y="883"/>
                  </a:cxn>
                  <a:cxn ang="0">
                    <a:pos x="419" y="971"/>
                  </a:cxn>
                  <a:cxn ang="0">
                    <a:pos x="522" y="897"/>
                  </a:cxn>
                  <a:cxn ang="0">
                    <a:pos x="443" y="766"/>
                  </a:cxn>
                  <a:cxn ang="0">
                    <a:pos x="213" y="728"/>
                  </a:cxn>
                  <a:cxn ang="0">
                    <a:pos x="74" y="722"/>
                  </a:cxn>
                  <a:cxn ang="0">
                    <a:pos x="282" y="593"/>
                  </a:cxn>
                  <a:cxn ang="0">
                    <a:pos x="79" y="323"/>
                  </a:cxn>
                  <a:cxn ang="0">
                    <a:pos x="125" y="332"/>
                  </a:cxn>
                  <a:cxn ang="0">
                    <a:pos x="317" y="421"/>
                  </a:cxn>
                  <a:cxn ang="0">
                    <a:pos x="347" y="78"/>
                  </a:cxn>
                  <a:cxn ang="0">
                    <a:pos x="382" y="10"/>
                  </a:cxn>
                </a:cxnLst>
                <a:rect l="0" t="0" r="r" b="b"/>
                <a:pathLst>
                  <a:path w="1614" h="2213">
                    <a:moveTo>
                      <a:pt x="373" y="47"/>
                    </a:moveTo>
                    <a:lnTo>
                      <a:pt x="386" y="106"/>
                    </a:lnTo>
                    <a:lnTo>
                      <a:pt x="398" y="166"/>
                    </a:lnTo>
                    <a:lnTo>
                      <a:pt x="408" y="225"/>
                    </a:lnTo>
                    <a:lnTo>
                      <a:pt x="419" y="285"/>
                    </a:lnTo>
                    <a:lnTo>
                      <a:pt x="429" y="343"/>
                    </a:lnTo>
                    <a:lnTo>
                      <a:pt x="443" y="403"/>
                    </a:lnTo>
                    <a:lnTo>
                      <a:pt x="461" y="459"/>
                    </a:lnTo>
                    <a:lnTo>
                      <a:pt x="484" y="517"/>
                    </a:lnTo>
                    <a:lnTo>
                      <a:pt x="492" y="529"/>
                    </a:lnTo>
                    <a:lnTo>
                      <a:pt x="502" y="541"/>
                    </a:lnTo>
                    <a:lnTo>
                      <a:pt x="513" y="550"/>
                    </a:lnTo>
                    <a:lnTo>
                      <a:pt x="526" y="558"/>
                    </a:lnTo>
                    <a:lnTo>
                      <a:pt x="539" y="564"/>
                    </a:lnTo>
                    <a:lnTo>
                      <a:pt x="553" y="566"/>
                    </a:lnTo>
                    <a:lnTo>
                      <a:pt x="568" y="565"/>
                    </a:lnTo>
                    <a:lnTo>
                      <a:pt x="584" y="561"/>
                    </a:lnTo>
                    <a:lnTo>
                      <a:pt x="631" y="538"/>
                    </a:lnTo>
                    <a:lnTo>
                      <a:pt x="676" y="511"/>
                    </a:lnTo>
                    <a:lnTo>
                      <a:pt x="717" y="479"/>
                    </a:lnTo>
                    <a:lnTo>
                      <a:pt x="759" y="447"/>
                    </a:lnTo>
                    <a:lnTo>
                      <a:pt x="799" y="412"/>
                    </a:lnTo>
                    <a:lnTo>
                      <a:pt x="841" y="381"/>
                    </a:lnTo>
                    <a:lnTo>
                      <a:pt x="884" y="352"/>
                    </a:lnTo>
                    <a:lnTo>
                      <a:pt x="932" y="328"/>
                    </a:lnTo>
                    <a:lnTo>
                      <a:pt x="955" y="307"/>
                    </a:lnTo>
                    <a:lnTo>
                      <a:pt x="945" y="297"/>
                    </a:lnTo>
                    <a:lnTo>
                      <a:pt x="950" y="286"/>
                    </a:lnTo>
                    <a:lnTo>
                      <a:pt x="959" y="277"/>
                    </a:lnTo>
                    <a:lnTo>
                      <a:pt x="969" y="269"/>
                    </a:lnTo>
                    <a:lnTo>
                      <a:pt x="981" y="266"/>
                    </a:lnTo>
                    <a:lnTo>
                      <a:pt x="983" y="273"/>
                    </a:lnTo>
                    <a:lnTo>
                      <a:pt x="976" y="279"/>
                    </a:lnTo>
                    <a:lnTo>
                      <a:pt x="973" y="282"/>
                    </a:lnTo>
                    <a:lnTo>
                      <a:pt x="971" y="285"/>
                    </a:lnTo>
                    <a:lnTo>
                      <a:pt x="972" y="290"/>
                    </a:lnTo>
                    <a:lnTo>
                      <a:pt x="976" y="294"/>
                    </a:lnTo>
                    <a:lnTo>
                      <a:pt x="943" y="329"/>
                    </a:lnTo>
                    <a:lnTo>
                      <a:pt x="910" y="367"/>
                    </a:lnTo>
                    <a:lnTo>
                      <a:pt x="875" y="406"/>
                    </a:lnTo>
                    <a:lnTo>
                      <a:pt x="845" y="448"/>
                    </a:lnTo>
                    <a:lnTo>
                      <a:pt x="817" y="491"/>
                    </a:lnTo>
                    <a:lnTo>
                      <a:pt x="796" y="537"/>
                    </a:lnTo>
                    <a:lnTo>
                      <a:pt x="782" y="586"/>
                    </a:lnTo>
                    <a:lnTo>
                      <a:pt x="779" y="640"/>
                    </a:lnTo>
                    <a:lnTo>
                      <a:pt x="824" y="667"/>
                    </a:lnTo>
                    <a:lnTo>
                      <a:pt x="873" y="683"/>
                    </a:lnTo>
                    <a:lnTo>
                      <a:pt x="925" y="687"/>
                    </a:lnTo>
                    <a:lnTo>
                      <a:pt x="977" y="686"/>
                    </a:lnTo>
                    <a:lnTo>
                      <a:pt x="1030" y="678"/>
                    </a:lnTo>
                    <a:lnTo>
                      <a:pt x="1083" y="666"/>
                    </a:lnTo>
                    <a:lnTo>
                      <a:pt x="1133" y="652"/>
                    </a:lnTo>
                    <a:lnTo>
                      <a:pt x="1184" y="640"/>
                    </a:lnTo>
                    <a:lnTo>
                      <a:pt x="1206" y="629"/>
                    </a:lnTo>
                    <a:lnTo>
                      <a:pt x="1230" y="621"/>
                    </a:lnTo>
                    <a:lnTo>
                      <a:pt x="1255" y="612"/>
                    </a:lnTo>
                    <a:lnTo>
                      <a:pt x="1280" y="606"/>
                    </a:lnTo>
                    <a:lnTo>
                      <a:pt x="1305" y="598"/>
                    </a:lnTo>
                    <a:lnTo>
                      <a:pt x="1331" y="593"/>
                    </a:lnTo>
                    <a:lnTo>
                      <a:pt x="1356" y="586"/>
                    </a:lnTo>
                    <a:lnTo>
                      <a:pt x="1381" y="583"/>
                    </a:lnTo>
                    <a:lnTo>
                      <a:pt x="1319" y="613"/>
                    </a:lnTo>
                    <a:lnTo>
                      <a:pt x="1253" y="638"/>
                    </a:lnTo>
                    <a:lnTo>
                      <a:pt x="1187" y="660"/>
                    </a:lnTo>
                    <a:lnTo>
                      <a:pt x="1121" y="685"/>
                    </a:lnTo>
                    <a:lnTo>
                      <a:pt x="1058" y="713"/>
                    </a:lnTo>
                    <a:lnTo>
                      <a:pt x="1002" y="752"/>
                    </a:lnTo>
                    <a:lnTo>
                      <a:pt x="955" y="800"/>
                    </a:lnTo>
                    <a:lnTo>
                      <a:pt x="919" y="866"/>
                    </a:lnTo>
                    <a:lnTo>
                      <a:pt x="949" y="915"/>
                    </a:lnTo>
                    <a:lnTo>
                      <a:pt x="989" y="951"/>
                    </a:lnTo>
                    <a:lnTo>
                      <a:pt x="1035" y="977"/>
                    </a:lnTo>
                    <a:lnTo>
                      <a:pt x="1088" y="995"/>
                    </a:lnTo>
                    <a:lnTo>
                      <a:pt x="1143" y="1007"/>
                    </a:lnTo>
                    <a:lnTo>
                      <a:pt x="1200" y="1018"/>
                    </a:lnTo>
                    <a:lnTo>
                      <a:pt x="1257" y="1028"/>
                    </a:lnTo>
                    <a:lnTo>
                      <a:pt x="1310" y="1042"/>
                    </a:lnTo>
                    <a:lnTo>
                      <a:pt x="1344" y="1049"/>
                    </a:lnTo>
                    <a:lnTo>
                      <a:pt x="1379" y="1055"/>
                    </a:lnTo>
                    <a:lnTo>
                      <a:pt x="1415" y="1058"/>
                    </a:lnTo>
                    <a:lnTo>
                      <a:pt x="1452" y="1060"/>
                    </a:lnTo>
                    <a:lnTo>
                      <a:pt x="1489" y="1061"/>
                    </a:lnTo>
                    <a:lnTo>
                      <a:pt x="1526" y="1062"/>
                    </a:lnTo>
                    <a:lnTo>
                      <a:pt x="1564" y="1063"/>
                    </a:lnTo>
                    <a:lnTo>
                      <a:pt x="1602" y="1066"/>
                    </a:lnTo>
                    <a:lnTo>
                      <a:pt x="1585" y="1073"/>
                    </a:lnTo>
                    <a:lnTo>
                      <a:pt x="1569" y="1077"/>
                    </a:lnTo>
                    <a:lnTo>
                      <a:pt x="1551" y="1078"/>
                    </a:lnTo>
                    <a:lnTo>
                      <a:pt x="1534" y="1079"/>
                    </a:lnTo>
                    <a:lnTo>
                      <a:pt x="1515" y="1078"/>
                    </a:lnTo>
                    <a:lnTo>
                      <a:pt x="1495" y="1079"/>
                    </a:lnTo>
                    <a:lnTo>
                      <a:pt x="1477" y="1083"/>
                    </a:lnTo>
                    <a:lnTo>
                      <a:pt x="1460" y="1089"/>
                    </a:lnTo>
                    <a:lnTo>
                      <a:pt x="1417" y="1091"/>
                    </a:lnTo>
                    <a:lnTo>
                      <a:pt x="1374" y="1092"/>
                    </a:lnTo>
                    <a:lnTo>
                      <a:pt x="1331" y="1092"/>
                    </a:lnTo>
                    <a:lnTo>
                      <a:pt x="1289" y="1093"/>
                    </a:lnTo>
                    <a:lnTo>
                      <a:pt x="1246" y="1093"/>
                    </a:lnTo>
                    <a:lnTo>
                      <a:pt x="1204" y="1098"/>
                    </a:lnTo>
                    <a:lnTo>
                      <a:pt x="1163" y="1104"/>
                    </a:lnTo>
                    <a:lnTo>
                      <a:pt x="1125" y="1115"/>
                    </a:lnTo>
                    <a:lnTo>
                      <a:pt x="1118" y="1119"/>
                    </a:lnTo>
                    <a:lnTo>
                      <a:pt x="1114" y="1124"/>
                    </a:lnTo>
                    <a:lnTo>
                      <a:pt x="1108" y="1131"/>
                    </a:lnTo>
                    <a:lnTo>
                      <a:pt x="1106" y="1137"/>
                    </a:lnTo>
                    <a:lnTo>
                      <a:pt x="1103" y="1144"/>
                    </a:lnTo>
                    <a:lnTo>
                      <a:pt x="1103" y="1150"/>
                    </a:lnTo>
                    <a:lnTo>
                      <a:pt x="1104" y="1157"/>
                    </a:lnTo>
                    <a:lnTo>
                      <a:pt x="1108" y="1164"/>
                    </a:lnTo>
                    <a:lnTo>
                      <a:pt x="1143" y="1197"/>
                    </a:lnTo>
                    <a:lnTo>
                      <a:pt x="1181" y="1228"/>
                    </a:lnTo>
                    <a:lnTo>
                      <a:pt x="1221" y="1254"/>
                    </a:lnTo>
                    <a:lnTo>
                      <a:pt x="1264" y="1279"/>
                    </a:lnTo>
                    <a:lnTo>
                      <a:pt x="1307" y="1301"/>
                    </a:lnTo>
                    <a:lnTo>
                      <a:pt x="1352" y="1320"/>
                    </a:lnTo>
                    <a:lnTo>
                      <a:pt x="1396" y="1336"/>
                    </a:lnTo>
                    <a:lnTo>
                      <a:pt x="1441" y="1352"/>
                    </a:lnTo>
                    <a:lnTo>
                      <a:pt x="1444" y="1359"/>
                    </a:lnTo>
                    <a:lnTo>
                      <a:pt x="1449" y="1363"/>
                    </a:lnTo>
                    <a:lnTo>
                      <a:pt x="1455" y="1365"/>
                    </a:lnTo>
                    <a:lnTo>
                      <a:pt x="1463" y="1368"/>
                    </a:lnTo>
                    <a:lnTo>
                      <a:pt x="1469" y="1368"/>
                    </a:lnTo>
                    <a:lnTo>
                      <a:pt x="1477" y="1370"/>
                    </a:lnTo>
                    <a:lnTo>
                      <a:pt x="1483" y="1373"/>
                    </a:lnTo>
                    <a:lnTo>
                      <a:pt x="1491" y="1378"/>
                    </a:lnTo>
                    <a:lnTo>
                      <a:pt x="1501" y="1377"/>
                    </a:lnTo>
                    <a:lnTo>
                      <a:pt x="1510" y="1377"/>
                    </a:lnTo>
                    <a:lnTo>
                      <a:pt x="1520" y="1377"/>
                    </a:lnTo>
                    <a:lnTo>
                      <a:pt x="1530" y="1379"/>
                    </a:lnTo>
                    <a:lnTo>
                      <a:pt x="1538" y="1380"/>
                    </a:lnTo>
                    <a:lnTo>
                      <a:pt x="1547" y="1384"/>
                    </a:lnTo>
                    <a:lnTo>
                      <a:pt x="1553" y="1389"/>
                    </a:lnTo>
                    <a:lnTo>
                      <a:pt x="1561" y="1396"/>
                    </a:lnTo>
                    <a:lnTo>
                      <a:pt x="1517" y="1402"/>
                    </a:lnTo>
                    <a:lnTo>
                      <a:pt x="1469" y="1402"/>
                    </a:lnTo>
                    <a:lnTo>
                      <a:pt x="1421" y="1398"/>
                    </a:lnTo>
                    <a:lnTo>
                      <a:pt x="1375" y="1399"/>
                    </a:lnTo>
                    <a:lnTo>
                      <a:pt x="1332" y="1405"/>
                    </a:lnTo>
                    <a:lnTo>
                      <a:pt x="1296" y="1422"/>
                    </a:lnTo>
                    <a:lnTo>
                      <a:pt x="1270" y="1452"/>
                    </a:lnTo>
                    <a:lnTo>
                      <a:pt x="1257" y="1503"/>
                    </a:lnTo>
                    <a:lnTo>
                      <a:pt x="1288" y="1561"/>
                    </a:lnTo>
                    <a:lnTo>
                      <a:pt x="1329" y="1616"/>
                    </a:lnTo>
                    <a:lnTo>
                      <a:pt x="1374" y="1669"/>
                    </a:lnTo>
                    <a:lnTo>
                      <a:pt x="1423" y="1721"/>
                    </a:lnTo>
                    <a:lnTo>
                      <a:pt x="1473" y="1770"/>
                    </a:lnTo>
                    <a:lnTo>
                      <a:pt x="1523" y="1821"/>
                    </a:lnTo>
                    <a:lnTo>
                      <a:pt x="1570" y="1869"/>
                    </a:lnTo>
                    <a:lnTo>
                      <a:pt x="1614" y="1920"/>
                    </a:lnTo>
                    <a:lnTo>
                      <a:pt x="1592" y="1920"/>
                    </a:lnTo>
                    <a:lnTo>
                      <a:pt x="1547" y="1890"/>
                    </a:lnTo>
                    <a:lnTo>
                      <a:pt x="1504" y="1859"/>
                    </a:lnTo>
                    <a:lnTo>
                      <a:pt x="1461" y="1828"/>
                    </a:lnTo>
                    <a:lnTo>
                      <a:pt x="1418" y="1797"/>
                    </a:lnTo>
                    <a:lnTo>
                      <a:pt x="1373" y="1767"/>
                    </a:lnTo>
                    <a:lnTo>
                      <a:pt x="1329" y="1741"/>
                    </a:lnTo>
                    <a:lnTo>
                      <a:pt x="1282" y="1717"/>
                    </a:lnTo>
                    <a:lnTo>
                      <a:pt x="1235" y="1700"/>
                    </a:lnTo>
                    <a:lnTo>
                      <a:pt x="1219" y="1697"/>
                    </a:lnTo>
                    <a:lnTo>
                      <a:pt x="1204" y="1697"/>
                    </a:lnTo>
                    <a:lnTo>
                      <a:pt x="1189" y="1699"/>
                    </a:lnTo>
                    <a:lnTo>
                      <a:pt x="1176" y="1703"/>
                    </a:lnTo>
                    <a:lnTo>
                      <a:pt x="1162" y="1709"/>
                    </a:lnTo>
                    <a:lnTo>
                      <a:pt x="1150" y="1716"/>
                    </a:lnTo>
                    <a:lnTo>
                      <a:pt x="1140" y="1726"/>
                    </a:lnTo>
                    <a:lnTo>
                      <a:pt x="1130" y="1739"/>
                    </a:lnTo>
                    <a:lnTo>
                      <a:pt x="1119" y="1782"/>
                    </a:lnTo>
                    <a:lnTo>
                      <a:pt x="1121" y="1824"/>
                    </a:lnTo>
                    <a:lnTo>
                      <a:pt x="1134" y="1861"/>
                    </a:lnTo>
                    <a:lnTo>
                      <a:pt x="1155" y="1900"/>
                    </a:lnTo>
                    <a:lnTo>
                      <a:pt x="1177" y="1935"/>
                    </a:lnTo>
                    <a:lnTo>
                      <a:pt x="1202" y="1971"/>
                    </a:lnTo>
                    <a:lnTo>
                      <a:pt x="1226" y="2007"/>
                    </a:lnTo>
                    <a:lnTo>
                      <a:pt x="1244" y="2046"/>
                    </a:lnTo>
                    <a:lnTo>
                      <a:pt x="1342" y="2191"/>
                    </a:lnTo>
                    <a:lnTo>
                      <a:pt x="1340" y="2200"/>
                    </a:lnTo>
                    <a:lnTo>
                      <a:pt x="1339" y="2206"/>
                    </a:lnTo>
                    <a:lnTo>
                      <a:pt x="1335" y="2209"/>
                    </a:lnTo>
                    <a:lnTo>
                      <a:pt x="1329" y="2213"/>
                    </a:lnTo>
                    <a:lnTo>
                      <a:pt x="1294" y="2171"/>
                    </a:lnTo>
                    <a:lnTo>
                      <a:pt x="1261" y="2129"/>
                    </a:lnTo>
                    <a:lnTo>
                      <a:pt x="1226" y="2087"/>
                    </a:lnTo>
                    <a:lnTo>
                      <a:pt x="1191" y="2046"/>
                    </a:lnTo>
                    <a:lnTo>
                      <a:pt x="1154" y="2004"/>
                    </a:lnTo>
                    <a:lnTo>
                      <a:pt x="1115" y="1966"/>
                    </a:lnTo>
                    <a:lnTo>
                      <a:pt x="1074" y="1927"/>
                    </a:lnTo>
                    <a:lnTo>
                      <a:pt x="1033" y="1893"/>
                    </a:lnTo>
                    <a:lnTo>
                      <a:pt x="1014" y="1874"/>
                    </a:lnTo>
                    <a:lnTo>
                      <a:pt x="995" y="1855"/>
                    </a:lnTo>
                    <a:lnTo>
                      <a:pt x="974" y="1833"/>
                    </a:lnTo>
                    <a:lnTo>
                      <a:pt x="954" y="1815"/>
                    </a:lnTo>
                    <a:lnTo>
                      <a:pt x="930" y="1799"/>
                    </a:lnTo>
                    <a:lnTo>
                      <a:pt x="906" y="1789"/>
                    </a:lnTo>
                    <a:lnTo>
                      <a:pt x="881" y="1787"/>
                    </a:lnTo>
                    <a:lnTo>
                      <a:pt x="854" y="1796"/>
                    </a:lnTo>
                    <a:lnTo>
                      <a:pt x="820" y="1830"/>
                    </a:lnTo>
                    <a:lnTo>
                      <a:pt x="798" y="1870"/>
                    </a:lnTo>
                    <a:lnTo>
                      <a:pt x="782" y="1912"/>
                    </a:lnTo>
                    <a:lnTo>
                      <a:pt x="771" y="1957"/>
                    </a:lnTo>
                    <a:lnTo>
                      <a:pt x="760" y="2002"/>
                    </a:lnTo>
                    <a:lnTo>
                      <a:pt x="752" y="2047"/>
                    </a:lnTo>
                    <a:lnTo>
                      <a:pt x="740" y="2091"/>
                    </a:lnTo>
                    <a:lnTo>
                      <a:pt x="726" y="2134"/>
                    </a:lnTo>
                    <a:lnTo>
                      <a:pt x="718" y="2133"/>
                    </a:lnTo>
                    <a:lnTo>
                      <a:pt x="714" y="2127"/>
                    </a:lnTo>
                    <a:lnTo>
                      <a:pt x="711" y="2119"/>
                    </a:lnTo>
                    <a:lnTo>
                      <a:pt x="708" y="2113"/>
                    </a:lnTo>
                    <a:lnTo>
                      <a:pt x="708" y="2083"/>
                    </a:lnTo>
                    <a:lnTo>
                      <a:pt x="710" y="2056"/>
                    </a:lnTo>
                    <a:lnTo>
                      <a:pt x="711" y="2028"/>
                    </a:lnTo>
                    <a:lnTo>
                      <a:pt x="713" y="2002"/>
                    </a:lnTo>
                    <a:lnTo>
                      <a:pt x="712" y="1976"/>
                    </a:lnTo>
                    <a:lnTo>
                      <a:pt x="710" y="1951"/>
                    </a:lnTo>
                    <a:lnTo>
                      <a:pt x="707" y="1924"/>
                    </a:lnTo>
                    <a:lnTo>
                      <a:pt x="700" y="1898"/>
                    </a:lnTo>
                    <a:lnTo>
                      <a:pt x="694" y="1890"/>
                    </a:lnTo>
                    <a:lnTo>
                      <a:pt x="688" y="1886"/>
                    </a:lnTo>
                    <a:lnTo>
                      <a:pt x="681" y="1882"/>
                    </a:lnTo>
                    <a:lnTo>
                      <a:pt x="674" y="1881"/>
                    </a:lnTo>
                    <a:lnTo>
                      <a:pt x="667" y="1879"/>
                    </a:lnTo>
                    <a:lnTo>
                      <a:pt x="659" y="1880"/>
                    </a:lnTo>
                    <a:lnTo>
                      <a:pt x="653" y="1881"/>
                    </a:lnTo>
                    <a:lnTo>
                      <a:pt x="646" y="1884"/>
                    </a:lnTo>
                    <a:lnTo>
                      <a:pt x="598" y="1904"/>
                    </a:lnTo>
                    <a:lnTo>
                      <a:pt x="554" y="1931"/>
                    </a:lnTo>
                    <a:lnTo>
                      <a:pt x="512" y="1960"/>
                    </a:lnTo>
                    <a:lnTo>
                      <a:pt x="471" y="1991"/>
                    </a:lnTo>
                    <a:lnTo>
                      <a:pt x="428" y="2021"/>
                    </a:lnTo>
                    <a:lnTo>
                      <a:pt x="386" y="2049"/>
                    </a:lnTo>
                    <a:lnTo>
                      <a:pt x="341" y="2074"/>
                    </a:lnTo>
                    <a:lnTo>
                      <a:pt x="295" y="2096"/>
                    </a:lnTo>
                    <a:lnTo>
                      <a:pt x="279" y="2105"/>
                    </a:lnTo>
                    <a:lnTo>
                      <a:pt x="264" y="2114"/>
                    </a:lnTo>
                    <a:lnTo>
                      <a:pt x="247" y="2120"/>
                    </a:lnTo>
                    <a:lnTo>
                      <a:pt x="231" y="2128"/>
                    </a:lnTo>
                    <a:lnTo>
                      <a:pt x="213" y="2133"/>
                    </a:lnTo>
                    <a:lnTo>
                      <a:pt x="197" y="2140"/>
                    </a:lnTo>
                    <a:lnTo>
                      <a:pt x="181" y="2147"/>
                    </a:lnTo>
                    <a:lnTo>
                      <a:pt x="167" y="2157"/>
                    </a:lnTo>
                    <a:lnTo>
                      <a:pt x="231" y="2100"/>
                    </a:lnTo>
                    <a:lnTo>
                      <a:pt x="301" y="2051"/>
                    </a:lnTo>
                    <a:lnTo>
                      <a:pt x="375" y="2004"/>
                    </a:lnTo>
                    <a:lnTo>
                      <a:pt x="448" y="1959"/>
                    </a:lnTo>
                    <a:lnTo>
                      <a:pt x="515" y="1908"/>
                    </a:lnTo>
                    <a:lnTo>
                      <a:pt x="577" y="1851"/>
                    </a:lnTo>
                    <a:lnTo>
                      <a:pt x="626" y="1782"/>
                    </a:lnTo>
                    <a:lnTo>
                      <a:pt x="664" y="1700"/>
                    </a:lnTo>
                    <a:lnTo>
                      <a:pt x="650" y="1692"/>
                    </a:lnTo>
                    <a:lnTo>
                      <a:pt x="635" y="1685"/>
                    </a:lnTo>
                    <a:lnTo>
                      <a:pt x="617" y="1680"/>
                    </a:lnTo>
                    <a:lnTo>
                      <a:pt x="601" y="1677"/>
                    </a:lnTo>
                    <a:lnTo>
                      <a:pt x="584" y="1673"/>
                    </a:lnTo>
                    <a:lnTo>
                      <a:pt x="567" y="1671"/>
                    </a:lnTo>
                    <a:lnTo>
                      <a:pt x="551" y="1670"/>
                    </a:lnTo>
                    <a:lnTo>
                      <a:pt x="537" y="1669"/>
                    </a:lnTo>
                    <a:lnTo>
                      <a:pt x="474" y="1662"/>
                    </a:lnTo>
                    <a:lnTo>
                      <a:pt x="416" y="1657"/>
                    </a:lnTo>
                    <a:lnTo>
                      <a:pt x="357" y="1653"/>
                    </a:lnTo>
                    <a:lnTo>
                      <a:pt x="300" y="1653"/>
                    </a:lnTo>
                    <a:lnTo>
                      <a:pt x="241" y="1652"/>
                    </a:lnTo>
                    <a:lnTo>
                      <a:pt x="183" y="1652"/>
                    </a:lnTo>
                    <a:lnTo>
                      <a:pt x="123" y="1651"/>
                    </a:lnTo>
                    <a:lnTo>
                      <a:pt x="62" y="1651"/>
                    </a:lnTo>
                    <a:lnTo>
                      <a:pt x="62" y="1638"/>
                    </a:lnTo>
                    <a:lnTo>
                      <a:pt x="122" y="1631"/>
                    </a:lnTo>
                    <a:lnTo>
                      <a:pt x="182" y="1627"/>
                    </a:lnTo>
                    <a:lnTo>
                      <a:pt x="242" y="1623"/>
                    </a:lnTo>
                    <a:lnTo>
                      <a:pt x="303" y="1620"/>
                    </a:lnTo>
                    <a:lnTo>
                      <a:pt x="363" y="1616"/>
                    </a:lnTo>
                    <a:lnTo>
                      <a:pt x="423" y="1614"/>
                    </a:lnTo>
                    <a:lnTo>
                      <a:pt x="484" y="1612"/>
                    </a:lnTo>
                    <a:lnTo>
                      <a:pt x="546" y="1612"/>
                    </a:lnTo>
                    <a:lnTo>
                      <a:pt x="559" y="1605"/>
                    </a:lnTo>
                    <a:lnTo>
                      <a:pt x="572" y="1598"/>
                    </a:lnTo>
                    <a:lnTo>
                      <a:pt x="585" y="1588"/>
                    </a:lnTo>
                    <a:lnTo>
                      <a:pt x="599" y="1579"/>
                    </a:lnTo>
                    <a:lnTo>
                      <a:pt x="610" y="1567"/>
                    </a:lnTo>
                    <a:lnTo>
                      <a:pt x="622" y="1555"/>
                    </a:lnTo>
                    <a:lnTo>
                      <a:pt x="630" y="1541"/>
                    </a:lnTo>
                    <a:lnTo>
                      <a:pt x="638" y="1528"/>
                    </a:lnTo>
                    <a:lnTo>
                      <a:pt x="640" y="1519"/>
                    </a:lnTo>
                    <a:lnTo>
                      <a:pt x="643" y="1509"/>
                    </a:lnTo>
                    <a:lnTo>
                      <a:pt x="645" y="1498"/>
                    </a:lnTo>
                    <a:lnTo>
                      <a:pt x="646" y="1489"/>
                    </a:lnTo>
                    <a:lnTo>
                      <a:pt x="645" y="1478"/>
                    </a:lnTo>
                    <a:lnTo>
                      <a:pt x="644" y="1467"/>
                    </a:lnTo>
                    <a:lnTo>
                      <a:pt x="641" y="1457"/>
                    </a:lnTo>
                    <a:lnTo>
                      <a:pt x="638" y="1450"/>
                    </a:lnTo>
                    <a:lnTo>
                      <a:pt x="599" y="1419"/>
                    </a:lnTo>
                    <a:lnTo>
                      <a:pt x="558" y="1395"/>
                    </a:lnTo>
                    <a:lnTo>
                      <a:pt x="515" y="1377"/>
                    </a:lnTo>
                    <a:lnTo>
                      <a:pt x="472" y="1363"/>
                    </a:lnTo>
                    <a:lnTo>
                      <a:pt x="426" y="1350"/>
                    </a:lnTo>
                    <a:lnTo>
                      <a:pt x="382" y="1340"/>
                    </a:lnTo>
                    <a:lnTo>
                      <a:pt x="337" y="1330"/>
                    </a:lnTo>
                    <a:lnTo>
                      <a:pt x="295" y="1318"/>
                    </a:lnTo>
                    <a:lnTo>
                      <a:pt x="256" y="1313"/>
                    </a:lnTo>
                    <a:lnTo>
                      <a:pt x="219" y="1310"/>
                    </a:lnTo>
                    <a:lnTo>
                      <a:pt x="180" y="1306"/>
                    </a:lnTo>
                    <a:lnTo>
                      <a:pt x="142" y="1303"/>
                    </a:lnTo>
                    <a:lnTo>
                      <a:pt x="105" y="1296"/>
                    </a:lnTo>
                    <a:lnTo>
                      <a:pt x="69" y="1290"/>
                    </a:lnTo>
                    <a:lnTo>
                      <a:pt x="33" y="1280"/>
                    </a:lnTo>
                    <a:lnTo>
                      <a:pt x="0" y="1268"/>
                    </a:lnTo>
                    <a:lnTo>
                      <a:pt x="427" y="1255"/>
                    </a:lnTo>
                    <a:lnTo>
                      <a:pt x="440" y="1251"/>
                    </a:lnTo>
                    <a:lnTo>
                      <a:pt x="453" y="1248"/>
                    </a:lnTo>
                    <a:lnTo>
                      <a:pt x="466" y="1244"/>
                    </a:lnTo>
                    <a:lnTo>
                      <a:pt x="480" y="1238"/>
                    </a:lnTo>
                    <a:lnTo>
                      <a:pt x="492" y="1230"/>
                    </a:lnTo>
                    <a:lnTo>
                      <a:pt x="501" y="1220"/>
                    </a:lnTo>
                    <a:lnTo>
                      <a:pt x="509" y="1208"/>
                    </a:lnTo>
                    <a:lnTo>
                      <a:pt x="515" y="1195"/>
                    </a:lnTo>
                    <a:lnTo>
                      <a:pt x="508" y="1162"/>
                    </a:lnTo>
                    <a:lnTo>
                      <a:pt x="495" y="1133"/>
                    </a:lnTo>
                    <a:lnTo>
                      <a:pt x="477" y="1106"/>
                    </a:lnTo>
                    <a:lnTo>
                      <a:pt x="455" y="1081"/>
                    </a:lnTo>
                    <a:lnTo>
                      <a:pt x="430" y="1057"/>
                    </a:lnTo>
                    <a:lnTo>
                      <a:pt x="406" y="1034"/>
                    </a:lnTo>
                    <a:lnTo>
                      <a:pt x="381" y="1013"/>
                    </a:lnTo>
                    <a:lnTo>
                      <a:pt x="361" y="991"/>
                    </a:lnTo>
                    <a:lnTo>
                      <a:pt x="324" y="980"/>
                    </a:lnTo>
                    <a:lnTo>
                      <a:pt x="292" y="966"/>
                    </a:lnTo>
                    <a:lnTo>
                      <a:pt x="260" y="948"/>
                    </a:lnTo>
                    <a:lnTo>
                      <a:pt x="231" y="930"/>
                    </a:lnTo>
                    <a:lnTo>
                      <a:pt x="199" y="910"/>
                    </a:lnTo>
                    <a:lnTo>
                      <a:pt x="170" y="890"/>
                    </a:lnTo>
                    <a:lnTo>
                      <a:pt x="140" y="871"/>
                    </a:lnTo>
                    <a:lnTo>
                      <a:pt x="110" y="856"/>
                    </a:lnTo>
                    <a:lnTo>
                      <a:pt x="117" y="853"/>
                    </a:lnTo>
                    <a:lnTo>
                      <a:pt x="127" y="854"/>
                    </a:lnTo>
                    <a:lnTo>
                      <a:pt x="141" y="858"/>
                    </a:lnTo>
                    <a:lnTo>
                      <a:pt x="158" y="864"/>
                    </a:lnTo>
                    <a:lnTo>
                      <a:pt x="174" y="871"/>
                    </a:lnTo>
                    <a:lnTo>
                      <a:pt x="191" y="877"/>
                    </a:lnTo>
                    <a:lnTo>
                      <a:pt x="207" y="883"/>
                    </a:lnTo>
                    <a:lnTo>
                      <a:pt x="223" y="887"/>
                    </a:lnTo>
                    <a:lnTo>
                      <a:pt x="255" y="898"/>
                    </a:lnTo>
                    <a:lnTo>
                      <a:pt x="288" y="914"/>
                    </a:lnTo>
                    <a:lnTo>
                      <a:pt x="320" y="931"/>
                    </a:lnTo>
                    <a:lnTo>
                      <a:pt x="352" y="949"/>
                    </a:lnTo>
                    <a:lnTo>
                      <a:pt x="384" y="962"/>
                    </a:lnTo>
                    <a:lnTo>
                      <a:pt x="419" y="971"/>
                    </a:lnTo>
                    <a:lnTo>
                      <a:pt x="454" y="969"/>
                    </a:lnTo>
                    <a:lnTo>
                      <a:pt x="493" y="957"/>
                    </a:lnTo>
                    <a:lnTo>
                      <a:pt x="501" y="947"/>
                    </a:lnTo>
                    <a:lnTo>
                      <a:pt x="509" y="936"/>
                    </a:lnTo>
                    <a:lnTo>
                      <a:pt x="515" y="924"/>
                    </a:lnTo>
                    <a:lnTo>
                      <a:pt x="520" y="912"/>
                    </a:lnTo>
                    <a:lnTo>
                      <a:pt x="522" y="897"/>
                    </a:lnTo>
                    <a:lnTo>
                      <a:pt x="522" y="884"/>
                    </a:lnTo>
                    <a:lnTo>
                      <a:pt x="521" y="869"/>
                    </a:lnTo>
                    <a:lnTo>
                      <a:pt x="519" y="856"/>
                    </a:lnTo>
                    <a:lnTo>
                      <a:pt x="502" y="829"/>
                    </a:lnTo>
                    <a:lnTo>
                      <a:pt x="485" y="805"/>
                    </a:lnTo>
                    <a:lnTo>
                      <a:pt x="465" y="784"/>
                    </a:lnTo>
                    <a:lnTo>
                      <a:pt x="443" y="766"/>
                    </a:lnTo>
                    <a:lnTo>
                      <a:pt x="419" y="749"/>
                    </a:lnTo>
                    <a:lnTo>
                      <a:pt x="393" y="737"/>
                    </a:lnTo>
                    <a:lnTo>
                      <a:pt x="366" y="726"/>
                    </a:lnTo>
                    <a:lnTo>
                      <a:pt x="339" y="718"/>
                    </a:lnTo>
                    <a:lnTo>
                      <a:pt x="297" y="720"/>
                    </a:lnTo>
                    <a:lnTo>
                      <a:pt x="255" y="724"/>
                    </a:lnTo>
                    <a:lnTo>
                      <a:pt x="213" y="728"/>
                    </a:lnTo>
                    <a:lnTo>
                      <a:pt x="173" y="733"/>
                    </a:lnTo>
                    <a:lnTo>
                      <a:pt x="131" y="738"/>
                    </a:lnTo>
                    <a:lnTo>
                      <a:pt x="89" y="743"/>
                    </a:lnTo>
                    <a:lnTo>
                      <a:pt x="46" y="746"/>
                    </a:lnTo>
                    <a:lnTo>
                      <a:pt x="4" y="749"/>
                    </a:lnTo>
                    <a:lnTo>
                      <a:pt x="38" y="733"/>
                    </a:lnTo>
                    <a:lnTo>
                      <a:pt x="74" y="722"/>
                    </a:lnTo>
                    <a:lnTo>
                      <a:pt x="110" y="710"/>
                    </a:lnTo>
                    <a:lnTo>
                      <a:pt x="148" y="699"/>
                    </a:lnTo>
                    <a:lnTo>
                      <a:pt x="182" y="686"/>
                    </a:lnTo>
                    <a:lnTo>
                      <a:pt x="218" y="670"/>
                    </a:lnTo>
                    <a:lnTo>
                      <a:pt x="251" y="650"/>
                    </a:lnTo>
                    <a:lnTo>
                      <a:pt x="282" y="624"/>
                    </a:lnTo>
                    <a:lnTo>
                      <a:pt x="282" y="593"/>
                    </a:lnTo>
                    <a:lnTo>
                      <a:pt x="249" y="555"/>
                    </a:lnTo>
                    <a:lnTo>
                      <a:pt x="218" y="517"/>
                    </a:lnTo>
                    <a:lnTo>
                      <a:pt x="187" y="479"/>
                    </a:lnTo>
                    <a:lnTo>
                      <a:pt x="159" y="441"/>
                    </a:lnTo>
                    <a:lnTo>
                      <a:pt x="130" y="401"/>
                    </a:lnTo>
                    <a:lnTo>
                      <a:pt x="104" y="363"/>
                    </a:lnTo>
                    <a:lnTo>
                      <a:pt x="79" y="323"/>
                    </a:lnTo>
                    <a:lnTo>
                      <a:pt x="57" y="284"/>
                    </a:lnTo>
                    <a:lnTo>
                      <a:pt x="62" y="277"/>
                    </a:lnTo>
                    <a:lnTo>
                      <a:pt x="70" y="273"/>
                    </a:lnTo>
                    <a:lnTo>
                      <a:pt x="79" y="270"/>
                    </a:lnTo>
                    <a:lnTo>
                      <a:pt x="88" y="276"/>
                    </a:lnTo>
                    <a:lnTo>
                      <a:pt x="105" y="304"/>
                    </a:lnTo>
                    <a:lnTo>
                      <a:pt x="125" y="332"/>
                    </a:lnTo>
                    <a:lnTo>
                      <a:pt x="147" y="358"/>
                    </a:lnTo>
                    <a:lnTo>
                      <a:pt x="173" y="384"/>
                    </a:lnTo>
                    <a:lnTo>
                      <a:pt x="198" y="407"/>
                    </a:lnTo>
                    <a:lnTo>
                      <a:pt x="227" y="426"/>
                    </a:lnTo>
                    <a:lnTo>
                      <a:pt x="257" y="440"/>
                    </a:lnTo>
                    <a:lnTo>
                      <a:pt x="290" y="452"/>
                    </a:lnTo>
                    <a:lnTo>
                      <a:pt x="317" y="421"/>
                    </a:lnTo>
                    <a:lnTo>
                      <a:pt x="326" y="373"/>
                    </a:lnTo>
                    <a:lnTo>
                      <a:pt x="334" y="325"/>
                    </a:lnTo>
                    <a:lnTo>
                      <a:pt x="337" y="276"/>
                    </a:lnTo>
                    <a:lnTo>
                      <a:pt x="340" y="227"/>
                    </a:lnTo>
                    <a:lnTo>
                      <a:pt x="341" y="177"/>
                    </a:lnTo>
                    <a:lnTo>
                      <a:pt x="343" y="127"/>
                    </a:lnTo>
                    <a:lnTo>
                      <a:pt x="347" y="78"/>
                    </a:lnTo>
                    <a:lnTo>
                      <a:pt x="352" y="31"/>
                    </a:lnTo>
                    <a:lnTo>
                      <a:pt x="354" y="20"/>
                    </a:lnTo>
                    <a:lnTo>
                      <a:pt x="358" y="11"/>
                    </a:lnTo>
                    <a:lnTo>
                      <a:pt x="364" y="3"/>
                    </a:lnTo>
                    <a:lnTo>
                      <a:pt x="373" y="0"/>
                    </a:lnTo>
                    <a:lnTo>
                      <a:pt x="380" y="5"/>
                    </a:lnTo>
                    <a:lnTo>
                      <a:pt x="382" y="10"/>
                    </a:lnTo>
                    <a:lnTo>
                      <a:pt x="380" y="17"/>
                    </a:lnTo>
                    <a:lnTo>
                      <a:pt x="378" y="23"/>
                    </a:lnTo>
                    <a:lnTo>
                      <a:pt x="373" y="29"/>
                    </a:lnTo>
                    <a:lnTo>
                      <a:pt x="371" y="34"/>
                    </a:lnTo>
                    <a:lnTo>
                      <a:pt x="370" y="40"/>
                    </a:lnTo>
                    <a:lnTo>
                      <a:pt x="373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91" name="Freeform 91"/>
              <p:cNvSpPr>
                <a:spLocks/>
              </p:cNvSpPr>
              <p:nvPr/>
            </p:nvSpPr>
            <p:spPr bwMode="auto">
              <a:xfrm>
                <a:off x="3166" y="941"/>
                <a:ext cx="3" cy="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8" y="7"/>
                  </a:cxn>
                  <a:cxn ang="0">
                    <a:pos x="4" y="13"/>
                  </a:cxn>
                  <a:cxn ang="0">
                    <a:pos x="0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13">
                    <a:moveTo>
                      <a:pt x="9" y="0"/>
                    </a:moveTo>
                    <a:lnTo>
                      <a:pt x="8" y="7"/>
                    </a:lnTo>
                    <a:lnTo>
                      <a:pt x="4" y="13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92" name="Freeform 92"/>
              <p:cNvSpPr>
                <a:spLocks/>
              </p:cNvSpPr>
              <p:nvPr/>
            </p:nvSpPr>
            <p:spPr bwMode="auto">
              <a:xfrm>
                <a:off x="3048" y="976"/>
                <a:ext cx="344" cy="529"/>
              </a:xfrm>
              <a:custGeom>
                <a:avLst/>
                <a:gdLst/>
                <a:ahLst/>
                <a:cxnLst>
                  <a:cxn ang="0">
                    <a:pos x="433" y="174"/>
                  </a:cxn>
                  <a:cxn ang="0">
                    <a:pos x="559" y="264"/>
                  </a:cxn>
                  <a:cxn ang="0">
                    <a:pos x="740" y="226"/>
                  </a:cxn>
                  <a:cxn ang="0">
                    <a:pos x="821" y="187"/>
                  </a:cxn>
                  <a:cxn ang="0">
                    <a:pos x="805" y="231"/>
                  </a:cxn>
                  <a:cxn ang="0">
                    <a:pos x="761" y="294"/>
                  </a:cxn>
                  <a:cxn ang="0">
                    <a:pos x="732" y="449"/>
                  </a:cxn>
                  <a:cxn ang="0">
                    <a:pos x="796" y="572"/>
                  </a:cxn>
                  <a:cxn ang="0">
                    <a:pos x="936" y="593"/>
                  </a:cxn>
                  <a:cxn ang="0">
                    <a:pos x="967" y="606"/>
                  </a:cxn>
                  <a:cxn ang="0">
                    <a:pos x="934" y="624"/>
                  </a:cxn>
                  <a:cxn ang="0">
                    <a:pos x="875" y="657"/>
                  </a:cxn>
                  <a:cxn ang="0">
                    <a:pos x="832" y="764"/>
                  </a:cxn>
                  <a:cxn ang="0">
                    <a:pos x="871" y="854"/>
                  </a:cxn>
                  <a:cxn ang="0">
                    <a:pos x="943" y="895"/>
                  </a:cxn>
                  <a:cxn ang="0">
                    <a:pos x="978" y="901"/>
                  </a:cxn>
                  <a:cxn ang="0">
                    <a:pos x="991" y="939"/>
                  </a:cxn>
                  <a:cxn ang="0">
                    <a:pos x="1019" y="976"/>
                  </a:cxn>
                  <a:cxn ang="0">
                    <a:pos x="997" y="996"/>
                  </a:cxn>
                  <a:cxn ang="0">
                    <a:pos x="911" y="1020"/>
                  </a:cxn>
                  <a:cxn ang="0">
                    <a:pos x="906" y="1136"/>
                  </a:cxn>
                  <a:cxn ang="0">
                    <a:pos x="951" y="1228"/>
                  </a:cxn>
                  <a:cxn ang="0">
                    <a:pos x="1006" y="1274"/>
                  </a:cxn>
                  <a:cxn ang="0">
                    <a:pos x="1019" y="1300"/>
                  </a:cxn>
                  <a:cxn ang="0">
                    <a:pos x="988" y="1331"/>
                  </a:cxn>
                  <a:cxn ang="0">
                    <a:pos x="1001" y="1388"/>
                  </a:cxn>
                  <a:cxn ang="0">
                    <a:pos x="932" y="1361"/>
                  </a:cxn>
                  <a:cxn ang="0">
                    <a:pos x="840" y="1408"/>
                  </a:cxn>
                  <a:cxn ang="0">
                    <a:pos x="835" y="1555"/>
                  </a:cxn>
                  <a:cxn ang="0">
                    <a:pos x="790" y="1495"/>
                  </a:cxn>
                  <a:cxn ang="0">
                    <a:pos x="689" y="1394"/>
                  </a:cxn>
                  <a:cxn ang="0">
                    <a:pos x="612" y="1477"/>
                  </a:cxn>
                  <a:cxn ang="0">
                    <a:pos x="595" y="1439"/>
                  </a:cxn>
                  <a:cxn ang="0">
                    <a:pos x="572" y="1185"/>
                  </a:cxn>
                  <a:cxn ang="0">
                    <a:pos x="384" y="1141"/>
                  </a:cxn>
                  <a:cxn ang="0">
                    <a:pos x="236" y="1230"/>
                  </a:cxn>
                  <a:cxn ang="0">
                    <a:pos x="271" y="1155"/>
                  </a:cxn>
                  <a:cxn ang="0">
                    <a:pos x="348" y="1045"/>
                  </a:cxn>
                  <a:cxn ang="0">
                    <a:pos x="419" y="858"/>
                  </a:cxn>
                  <a:cxn ang="0">
                    <a:pos x="323" y="781"/>
                  </a:cxn>
                  <a:cxn ang="0">
                    <a:pos x="197" y="822"/>
                  </a:cxn>
                  <a:cxn ang="0">
                    <a:pos x="59" y="890"/>
                  </a:cxn>
                  <a:cxn ang="0">
                    <a:pos x="3" y="893"/>
                  </a:cxn>
                  <a:cxn ang="0">
                    <a:pos x="34" y="879"/>
                  </a:cxn>
                  <a:cxn ang="0">
                    <a:pos x="98" y="828"/>
                  </a:cxn>
                  <a:cxn ang="0">
                    <a:pos x="219" y="757"/>
                  </a:cxn>
                  <a:cxn ang="0">
                    <a:pos x="373" y="601"/>
                  </a:cxn>
                  <a:cxn ang="0">
                    <a:pos x="222" y="455"/>
                  </a:cxn>
                  <a:cxn ang="0">
                    <a:pos x="55" y="378"/>
                  </a:cxn>
                  <a:cxn ang="0">
                    <a:pos x="150" y="357"/>
                  </a:cxn>
                  <a:cxn ang="0">
                    <a:pos x="338" y="281"/>
                  </a:cxn>
                  <a:cxn ang="0">
                    <a:pos x="355" y="113"/>
                  </a:cxn>
                  <a:cxn ang="0">
                    <a:pos x="363" y="6"/>
                  </a:cxn>
                  <a:cxn ang="0">
                    <a:pos x="382" y="50"/>
                  </a:cxn>
                </a:cxnLst>
                <a:rect l="0" t="0" r="r" b="b"/>
                <a:pathLst>
                  <a:path w="1031" h="1586">
                    <a:moveTo>
                      <a:pt x="390" y="69"/>
                    </a:moveTo>
                    <a:lnTo>
                      <a:pt x="394" y="96"/>
                    </a:lnTo>
                    <a:lnTo>
                      <a:pt x="403" y="124"/>
                    </a:lnTo>
                    <a:lnTo>
                      <a:pt x="416" y="149"/>
                    </a:lnTo>
                    <a:lnTo>
                      <a:pt x="433" y="174"/>
                    </a:lnTo>
                    <a:lnTo>
                      <a:pt x="451" y="197"/>
                    </a:lnTo>
                    <a:lnTo>
                      <a:pt x="473" y="217"/>
                    </a:lnTo>
                    <a:lnTo>
                      <a:pt x="496" y="236"/>
                    </a:lnTo>
                    <a:lnTo>
                      <a:pt x="522" y="251"/>
                    </a:lnTo>
                    <a:lnTo>
                      <a:pt x="559" y="264"/>
                    </a:lnTo>
                    <a:lnTo>
                      <a:pt x="596" y="268"/>
                    </a:lnTo>
                    <a:lnTo>
                      <a:pt x="633" y="266"/>
                    </a:lnTo>
                    <a:lnTo>
                      <a:pt x="670" y="257"/>
                    </a:lnTo>
                    <a:lnTo>
                      <a:pt x="705" y="243"/>
                    </a:lnTo>
                    <a:lnTo>
                      <a:pt x="740" y="226"/>
                    </a:lnTo>
                    <a:lnTo>
                      <a:pt x="771" y="206"/>
                    </a:lnTo>
                    <a:lnTo>
                      <a:pt x="804" y="185"/>
                    </a:lnTo>
                    <a:lnTo>
                      <a:pt x="809" y="184"/>
                    </a:lnTo>
                    <a:lnTo>
                      <a:pt x="815" y="185"/>
                    </a:lnTo>
                    <a:lnTo>
                      <a:pt x="821" y="187"/>
                    </a:lnTo>
                    <a:lnTo>
                      <a:pt x="826" y="193"/>
                    </a:lnTo>
                    <a:lnTo>
                      <a:pt x="824" y="204"/>
                    </a:lnTo>
                    <a:lnTo>
                      <a:pt x="820" y="215"/>
                    </a:lnTo>
                    <a:lnTo>
                      <a:pt x="812" y="223"/>
                    </a:lnTo>
                    <a:lnTo>
                      <a:pt x="805" y="231"/>
                    </a:lnTo>
                    <a:lnTo>
                      <a:pt x="795" y="239"/>
                    </a:lnTo>
                    <a:lnTo>
                      <a:pt x="786" y="246"/>
                    </a:lnTo>
                    <a:lnTo>
                      <a:pt x="779" y="256"/>
                    </a:lnTo>
                    <a:lnTo>
                      <a:pt x="776" y="268"/>
                    </a:lnTo>
                    <a:lnTo>
                      <a:pt x="761" y="294"/>
                    </a:lnTo>
                    <a:lnTo>
                      <a:pt x="749" y="323"/>
                    </a:lnTo>
                    <a:lnTo>
                      <a:pt x="740" y="353"/>
                    </a:lnTo>
                    <a:lnTo>
                      <a:pt x="735" y="385"/>
                    </a:lnTo>
                    <a:lnTo>
                      <a:pt x="732" y="417"/>
                    </a:lnTo>
                    <a:lnTo>
                      <a:pt x="732" y="449"/>
                    </a:lnTo>
                    <a:lnTo>
                      <a:pt x="735" y="482"/>
                    </a:lnTo>
                    <a:lnTo>
                      <a:pt x="741" y="515"/>
                    </a:lnTo>
                    <a:lnTo>
                      <a:pt x="754" y="542"/>
                    </a:lnTo>
                    <a:lnTo>
                      <a:pt x="774" y="560"/>
                    </a:lnTo>
                    <a:lnTo>
                      <a:pt x="796" y="572"/>
                    </a:lnTo>
                    <a:lnTo>
                      <a:pt x="822" y="579"/>
                    </a:lnTo>
                    <a:lnTo>
                      <a:pt x="850" y="583"/>
                    </a:lnTo>
                    <a:lnTo>
                      <a:pt x="879" y="585"/>
                    </a:lnTo>
                    <a:lnTo>
                      <a:pt x="907" y="587"/>
                    </a:lnTo>
                    <a:lnTo>
                      <a:pt x="936" y="593"/>
                    </a:lnTo>
                    <a:lnTo>
                      <a:pt x="945" y="589"/>
                    </a:lnTo>
                    <a:lnTo>
                      <a:pt x="956" y="592"/>
                    </a:lnTo>
                    <a:lnTo>
                      <a:pt x="959" y="595"/>
                    </a:lnTo>
                    <a:lnTo>
                      <a:pt x="964" y="601"/>
                    </a:lnTo>
                    <a:lnTo>
                      <a:pt x="967" y="606"/>
                    </a:lnTo>
                    <a:lnTo>
                      <a:pt x="970" y="615"/>
                    </a:lnTo>
                    <a:lnTo>
                      <a:pt x="962" y="618"/>
                    </a:lnTo>
                    <a:lnTo>
                      <a:pt x="953" y="621"/>
                    </a:lnTo>
                    <a:lnTo>
                      <a:pt x="943" y="622"/>
                    </a:lnTo>
                    <a:lnTo>
                      <a:pt x="934" y="624"/>
                    </a:lnTo>
                    <a:lnTo>
                      <a:pt x="923" y="626"/>
                    </a:lnTo>
                    <a:lnTo>
                      <a:pt x="912" y="629"/>
                    </a:lnTo>
                    <a:lnTo>
                      <a:pt x="903" y="632"/>
                    </a:lnTo>
                    <a:lnTo>
                      <a:pt x="895" y="637"/>
                    </a:lnTo>
                    <a:lnTo>
                      <a:pt x="875" y="657"/>
                    </a:lnTo>
                    <a:lnTo>
                      <a:pt x="858" y="676"/>
                    </a:lnTo>
                    <a:lnTo>
                      <a:pt x="847" y="695"/>
                    </a:lnTo>
                    <a:lnTo>
                      <a:pt x="838" y="718"/>
                    </a:lnTo>
                    <a:lnTo>
                      <a:pt x="833" y="739"/>
                    </a:lnTo>
                    <a:lnTo>
                      <a:pt x="832" y="764"/>
                    </a:lnTo>
                    <a:lnTo>
                      <a:pt x="835" y="789"/>
                    </a:lnTo>
                    <a:lnTo>
                      <a:pt x="842" y="817"/>
                    </a:lnTo>
                    <a:lnTo>
                      <a:pt x="849" y="831"/>
                    </a:lnTo>
                    <a:lnTo>
                      <a:pt x="860" y="844"/>
                    </a:lnTo>
                    <a:lnTo>
                      <a:pt x="871" y="854"/>
                    </a:lnTo>
                    <a:lnTo>
                      <a:pt x="886" y="865"/>
                    </a:lnTo>
                    <a:lnTo>
                      <a:pt x="899" y="873"/>
                    </a:lnTo>
                    <a:lnTo>
                      <a:pt x="914" y="880"/>
                    </a:lnTo>
                    <a:lnTo>
                      <a:pt x="928" y="888"/>
                    </a:lnTo>
                    <a:lnTo>
                      <a:pt x="943" y="895"/>
                    </a:lnTo>
                    <a:lnTo>
                      <a:pt x="950" y="894"/>
                    </a:lnTo>
                    <a:lnTo>
                      <a:pt x="957" y="895"/>
                    </a:lnTo>
                    <a:lnTo>
                      <a:pt x="965" y="895"/>
                    </a:lnTo>
                    <a:lnTo>
                      <a:pt x="972" y="898"/>
                    </a:lnTo>
                    <a:lnTo>
                      <a:pt x="978" y="901"/>
                    </a:lnTo>
                    <a:lnTo>
                      <a:pt x="984" y="905"/>
                    </a:lnTo>
                    <a:lnTo>
                      <a:pt x="988" y="910"/>
                    </a:lnTo>
                    <a:lnTo>
                      <a:pt x="993" y="918"/>
                    </a:lnTo>
                    <a:lnTo>
                      <a:pt x="990" y="928"/>
                    </a:lnTo>
                    <a:lnTo>
                      <a:pt x="991" y="939"/>
                    </a:lnTo>
                    <a:lnTo>
                      <a:pt x="993" y="949"/>
                    </a:lnTo>
                    <a:lnTo>
                      <a:pt x="998" y="959"/>
                    </a:lnTo>
                    <a:lnTo>
                      <a:pt x="1004" y="965"/>
                    </a:lnTo>
                    <a:lnTo>
                      <a:pt x="1011" y="971"/>
                    </a:lnTo>
                    <a:lnTo>
                      <a:pt x="1019" y="976"/>
                    </a:lnTo>
                    <a:lnTo>
                      <a:pt x="1027" y="980"/>
                    </a:lnTo>
                    <a:lnTo>
                      <a:pt x="1030" y="985"/>
                    </a:lnTo>
                    <a:lnTo>
                      <a:pt x="1031" y="993"/>
                    </a:lnTo>
                    <a:lnTo>
                      <a:pt x="1015" y="996"/>
                    </a:lnTo>
                    <a:lnTo>
                      <a:pt x="997" y="996"/>
                    </a:lnTo>
                    <a:lnTo>
                      <a:pt x="978" y="996"/>
                    </a:lnTo>
                    <a:lnTo>
                      <a:pt x="958" y="997"/>
                    </a:lnTo>
                    <a:lnTo>
                      <a:pt x="939" y="998"/>
                    </a:lnTo>
                    <a:lnTo>
                      <a:pt x="924" y="1007"/>
                    </a:lnTo>
                    <a:lnTo>
                      <a:pt x="911" y="1020"/>
                    </a:lnTo>
                    <a:lnTo>
                      <a:pt x="905" y="1042"/>
                    </a:lnTo>
                    <a:lnTo>
                      <a:pt x="899" y="1066"/>
                    </a:lnTo>
                    <a:lnTo>
                      <a:pt x="898" y="1090"/>
                    </a:lnTo>
                    <a:lnTo>
                      <a:pt x="900" y="1112"/>
                    </a:lnTo>
                    <a:lnTo>
                      <a:pt x="906" y="1136"/>
                    </a:lnTo>
                    <a:lnTo>
                      <a:pt x="911" y="1157"/>
                    </a:lnTo>
                    <a:lnTo>
                      <a:pt x="919" y="1180"/>
                    </a:lnTo>
                    <a:lnTo>
                      <a:pt x="928" y="1200"/>
                    </a:lnTo>
                    <a:lnTo>
                      <a:pt x="939" y="1222"/>
                    </a:lnTo>
                    <a:lnTo>
                      <a:pt x="951" y="1228"/>
                    </a:lnTo>
                    <a:lnTo>
                      <a:pt x="963" y="1237"/>
                    </a:lnTo>
                    <a:lnTo>
                      <a:pt x="973" y="1246"/>
                    </a:lnTo>
                    <a:lnTo>
                      <a:pt x="984" y="1256"/>
                    </a:lnTo>
                    <a:lnTo>
                      <a:pt x="994" y="1265"/>
                    </a:lnTo>
                    <a:lnTo>
                      <a:pt x="1006" y="1274"/>
                    </a:lnTo>
                    <a:lnTo>
                      <a:pt x="1017" y="1282"/>
                    </a:lnTo>
                    <a:lnTo>
                      <a:pt x="1031" y="1291"/>
                    </a:lnTo>
                    <a:lnTo>
                      <a:pt x="1031" y="1306"/>
                    </a:lnTo>
                    <a:lnTo>
                      <a:pt x="1025" y="1301"/>
                    </a:lnTo>
                    <a:lnTo>
                      <a:pt x="1019" y="1300"/>
                    </a:lnTo>
                    <a:lnTo>
                      <a:pt x="1012" y="1300"/>
                    </a:lnTo>
                    <a:lnTo>
                      <a:pt x="1006" y="1300"/>
                    </a:lnTo>
                    <a:lnTo>
                      <a:pt x="997" y="1310"/>
                    </a:lnTo>
                    <a:lnTo>
                      <a:pt x="992" y="1321"/>
                    </a:lnTo>
                    <a:lnTo>
                      <a:pt x="988" y="1331"/>
                    </a:lnTo>
                    <a:lnTo>
                      <a:pt x="990" y="1343"/>
                    </a:lnTo>
                    <a:lnTo>
                      <a:pt x="991" y="1354"/>
                    </a:lnTo>
                    <a:lnTo>
                      <a:pt x="994" y="1366"/>
                    </a:lnTo>
                    <a:lnTo>
                      <a:pt x="997" y="1376"/>
                    </a:lnTo>
                    <a:lnTo>
                      <a:pt x="1001" y="1388"/>
                    </a:lnTo>
                    <a:lnTo>
                      <a:pt x="987" y="1383"/>
                    </a:lnTo>
                    <a:lnTo>
                      <a:pt x="973" y="1378"/>
                    </a:lnTo>
                    <a:lnTo>
                      <a:pt x="959" y="1371"/>
                    </a:lnTo>
                    <a:lnTo>
                      <a:pt x="947" y="1367"/>
                    </a:lnTo>
                    <a:lnTo>
                      <a:pt x="932" y="1361"/>
                    </a:lnTo>
                    <a:lnTo>
                      <a:pt x="916" y="1360"/>
                    </a:lnTo>
                    <a:lnTo>
                      <a:pt x="901" y="1360"/>
                    </a:lnTo>
                    <a:lnTo>
                      <a:pt x="886" y="1366"/>
                    </a:lnTo>
                    <a:lnTo>
                      <a:pt x="857" y="1384"/>
                    </a:lnTo>
                    <a:lnTo>
                      <a:pt x="840" y="1408"/>
                    </a:lnTo>
                    <a:lnTo>
                      <a:pt x="832" y="1433"/>
                    </a:lnTo>
                    <a:lnTo>
                      <a:pt x="831" y="1463"/>
                    </a:lnTo>
                    <a:lnTo>
                      <a:pt x="832" y="1492"/>
                    </a:lnTo>
                    <a:lnTo>
                      <a:pt x="834" y="1525"/>
                    </a:lnTo>
                    <a:lnTo>
                      <a:pt x="835" y="1555"/>
                    </a:lnTo>
                    <a:lnTo>
                      <a:pt x="833" y="1586"/>
                    </a:lnTo>
                    <a:lnTo>
                      <a:pt x="826" y="1586"/>
                    </a:lnTo>
                    <a:lnTo>
                      <a:pt x="811" y="1558"/>
                    </a:lnTo>
                    <a:lnTo>
                      <a:pt x="800" y="1527"/>
                    </a:lnTo>
                    <a:lnTo>
                      <a:pt x="790" y="1495"/>
                    </a:lnTo>
                    <a:lnTo>
                      <a:pt x="779" y="1465"/>
                    </a:lnTo>
                    <a:lnTo>
                      <a:pt x="764" y="1436"/>
                    </a:lnTo>
                    <a:lnTo>
                      <a:pt x="746" y="1414"/>
                    </a:lnTo>
                    <a:lnTo>
                      <a:pt x="721" y="1399"/>
                    </a:lnTo>
                    <a:lnTo>
                      <a:pt x="689" y="1394"/>
                    </a:lnTo>
                    <a:lnTo>
                      <a:pt x="668" y="1407"/>
                    </a:lnTo>
                    <a:lnTo>
                      <a:pt x="652" y="1423"/>
                    </a:lnTo>
                    <a:lnTo>
                      <a:pt x="637" y="1440"/>
                    </a:lnTo>
                    <a:lnTo>
                      <a:pt x="625" y="1459"/>
                    </a:lnTo>
                    <a:lnTo>
                      <a:pt x="612" y="1477"/>
                    </a:lnTo>
                    <a:lnTo>
                      <a:pt x="602" y="1497"/>
                    </a:lnTo>
                    <a:lnTo>
                      <a:pt x="590" y="1514"/>
                    </a:lnTo>
                    <a:lnTo>
                      <a:pt x="578" y="1532"/>
                    </a:lnTo>
                    <a:lnTo>
                      <a:pt x="586" y="1487"/>
                    </a:lnTo>
                    <a:lnTo>
                      <a:pt x="595" y="1439"/>
                    </a:lnTo>
                    <a:lnTo>
                      <a:pt x="602" y="1386"/>
                    </a:lnTo>
                    <a:lnTo>
                      <a:pt x="606" y="1335"/>
                    </a:lnTo>
                    <a:lnTo>
                      <a:pt x="603" y="1281"/>
                    </a:lnTo>
                    <a:lnTo>
                      <a:pt x="592" y="1231"/>
                    </a:lnTo>
                    <a:lnTo>
                      <a:pt x="572" y="1185"/>
                    </a:lnTo>
                    <a:lnTo>
                      <a:pt x="540" y="1147"/>
                    </a:lnTo>
                    <a:lnTo>
                      <a:pt x="500" y="1132"/>
                    </a:lnTo>
                    <a:lnTo>
                      <a:pt x="461" y="1126"/>
                    </a:lnTo>
                    <a:lnTo>
                      <a:pt x="421" y="1129"/>
                    </a:lnTo>
                    <a:lnTo>
                      <a:pt x="384" y="1141"/>
                    </a:lnTo>
                    <a:lnTo>
                      <a:pt x="346" y="1157"/>
                    </a:lnTo>
                    <a:lnTo>
                      <a:pt x="312" y="1179"/>
                    </a:lnTo>
                    <a:lnTo>
                      <a:pt x="278" y="1203"/>
                    </a:lnTo>
                    <a:lnTo>
                      <a:pt x="249" y="1230"/>
                    </a:lnTo>
                    <a:lnTo>
                      <a:pt x="236" y="1230"/>
                    </a:lnTo>
                    <a:lnTo>
                      <a:pt x="237" y="1214"/>
                    </a:lnTo>
                    <a:lnTo>
                      <a:pt x="244" y="1199"/>
                    </a:lnTo>
                    <a:lnTo>
                      <a:pt x="251" y="1184"/>
                    </a:lnTo>
                    <a:lnTo>
                      <a:pt x="261" y="1170"/>
                    </a:lnTo>
                    <a:lnTo>
                      <a:pt x="271" y="1155"/>
                    </a:lnTo>
                    <a:lnTo>
                      <a:pt x="283" y="1140"/>
                    </a:lnTo>
                    <a:lnTo>
                      <a:pt x="292" y="1125"/>
                    </a:lnTo>
                    <a:lnTo>
                      <a:pt x="302" y="1111"/>
                    </a:lnTo>
                    <a:lnTo>
                      <a:pt x="324" y="1078"/>
                    </a:lnTo>
                    <a:lnTo>
                      <a:pt x="348" y="1045"/>
                    </a:lnTo>
                    <a:lnTo>
                      <a:pt x="371" y="1009"/>
                    </a:lnTo>
                    <a:lnTo>
                      <a:pt x="392" y="974"/>
                    </a:lnTo>
                    <a:lnTo>
                      <a:pt x="407" y="936"/>
                    </a:lnTo>
                    <a:lnTo>
                      <a:pt x="417" y="897"/>
                    </a:lnTo>
                    <a:lnTo>
                      <a:pt x="419" y="858"/>
                    </a:lnTo>
                    <a:lnTo>
                      <a:pt x="411" y="817"/>
                    </a:lnTo>
                    <a:lnTo>
                      <a:pt x="392" y="792"/>
                    </a:lnTo>
                    <a:lnTo>
                      <a:pt x="371" y="780"/>
                    </a:lnTo>
                    <a:lnTo>
                      <a:pt x="347" y="777"/>
                    </a:lnTo>
                    <a:lnTo>
                      <a:pt x="323" y="781"/>
                    </a:lnTo>
                    <a:lnTo>
                      <a:pt x="299" y="789"/>
                    </a:lnTo>
                    <a:lnTo>
                      <a:pt x="274" y="798"/>
                    </a:lnTo>
                    <a:lnTo>
                      <a:pt x="249" y="807"/>
                    </a:lnTo>
                    <a:lnTo>
                      <a:pt x="227" y="814"/>
                    </a:lnTo>
                    <a:lnTo>
                      <a:pt x="197" y="822"/>
                    </a:lnTo>
                    <a:lnTo>
                      <a:pt x="169" y="834"/>
                    </a:lnTo>
                    <a:lnTo>
                      <a:pt x="141" y="847"/>
                    </a:lnTo>
                    <a:lnTo>
                      <a:pt x="115" y="862"/>
                    </a:lnTo>
                    <a:lnTo>
                      <a:pt x="87" y="876"/>
                    </a:lnTo>
                    <a:lnTo>
                      <a:pt x="59" y="890"/>
                    </a:lnTo>
                    <a:lnTo>
                      <a:pt x="31" y="903"/>
                    </a:lnTo>
                    <a:lnTo>
                      <a:pt x="3" y="913"/>
                    </a:lnTo>
                    <a:lnTo>
                      <a:pt x="0" y="906"/>
                    </a:lnTo>
                    <a:lnTo>
                      <a:pt x="1" y="899"/>
                    </a:lnTo>
                    <a:lnTo>
                      <a:pt x="3" y="893"/>
                    </a:lnTo>
                    <a:lnTo>
                      <a:pt x="7" y="889"/>
                    </a:lnTo>
                    <a:lnTo>
                      <a:pt x="12" y="883"/>
                    </a:lnTo>
                    <a:lnTo>
                      <a:pt x="19" y="881"/>
                    </a:lnTo>
                    <a:lnTo>
                      <a:pt x="26" y="879"/>
                    </a:lnTo>
                    <a:lnTo>
                      <a:pt x="34" y="879"/>
                    </a:lnTo>
                    <a:lnTo>
                      <a:pt x="44" y="867"/>
                    </a:lnTo>
                    <a:lnTo>
                      <a:pt x="57" y="857"/>
                    </a:lnTo>
                    <a:lnTo>
                      <a:pt x="70" y="846"/>
                    </a:lnTo>
                    <a:lnTo>
                      <a:pt x="85" y="837"/>
                    </a:lnTo>
                    <a:lnTo>
                      <a:pt x="98" y="828"/>
                    </a:lnTo>
                    <a:lnTo>
                      <a:pt x="113" y="821"/>
                    </a:lnTo>
                    <a:lnTo>
                      <a:pt x="128" y="816"/>
                    </a:lnTo>
                    <a:lnTo>
                      <a:pt x="144" y="814"/>
                    </a:lnTo>
                    <a:lnTo>
                      <a:pt x="179" y="782"/>
                    </a:lnTo>
                    <a:lnTo>
                      <a:pt x="219" y="757"/>
                    </a:lnTo>
                    <a:lnTo>
                      <a:pt x="259" y="732"/>
                    </a:lnTo>
                    <a:lnTo>
                      <a:pt x="298" y="707"/>
                    </a:lnTo>
                    <a:lnTo>
                      <a:pt x="330" y="677"/>
                    </a:lnTo>
                    <a:lnTo>
                      <a:pt x="357" y="643"/>
                    </a:lnTo>
                    <a:lnTo>
                      <a:pt x="373" y="601"/>
                    </a:lnTo>
                    <a:lnTo>
                      <a:pt x="377" y="549"/>
                    </a:lnTo>
                    <a:lnTo>
                      <a:pt x="339" y="522"/>
                    </a:lnTo>
                    <a:lnTo>
                      <a:pt x="302" y="498"/>
                    </a:lnTo>
                    <a:lnTo>
                      <a:pt x="262" y="475"/>
                    </a:lnTo>
                    <a:lnTo>
                      <a:pt x="222" y="455"/>
                    </a:lnTo>
                    <a:lnTo>
                      <a:pt x="180" y="435"/>
                    </a:lnTo>
                    <a:lnTo>
                      <a:pt x="140" y="418"/>
                    </a:lnTo>
                    <a:lnTo>
                      <a:pt x="98" y="401"/>
                    </a:lnTo>
                    <a:lnTo>
                      <a:pt x="57" y="386"/>
                    </a:lnTo>
                    <a:lnTo>
                      <a:pt x="55" y="378"/>
                    </a:lnTo>
                    <a:lnTo>
                      <a:pt x="58" y="374"/>
                    </a:lnTo>
                    <a:lnTo>
                      <a:pt x="63" y="371"/>
                    </a:lnTo>
                    <a:lnTo>
                      <a:pt x="69" y="368"/>
                    </a:lnTo>
                    <a:lnTo>
                      <a:pt x="107" y="360"/>
                    </a:lnTo>
                    <a:lnTo>
                      <a:pt x="150" y="357"/>
                    </a:lnTo>
                    <a:lnTo>
                      <a:pt x="194" y="352"/>
                    </a:lnTo>
                    <a:lnTo>
                      <a:pt x="238" y="346"/>
                    </a:lnTo>
                    <a:lnTo>
                      <a:pt x="278" y="333"/>
                    </a:lnTo>
                    <a:lnTo>
                      <a:pt x="313" y="313"/>
                    </a:lnTo>
                    <a:lnTo>
                      <a:pt x="338" y="281"/>
                    </a:lnTo>
                    <a:lnTo>
                      <a:pt x="355" y="237"/>
                    </a:lnTo>
                    <a:lnTo>
                      <a:pt x="355" y="204"/>
                    </a:lnTo>
                    <a:lnTo>
                      <a:pt x="355" y="173"/>
                    </a:lnTo>
                    <a:lnTo>
                      <a:pt x="355" y="142"/>
                    </a:lnTo>
                    <a:lnTo>
                      <a:pt x="355" y="113"/>
                    </a:lnTo>
                    <a:lnTo>
                      <a:pt x="355" y="83"/>
                    </a:lnTo>
                    <a:lnTo>
                      <a:pt x="355" y="55"/>
                    </a:lnTo>
                    <a:lnTo>
                      <a:pt x="356" y="26"/>
                    </a:lnTo>
                    <a:lnTo>
                      <a:pt x="359" y="0"/>
                    </a:lnTo>
                    <a:lnTo>
                      <a:pt x="363" y="6"/>
                    </a:lnTo>
                    <a:lnTo>
                      <a:pt x="369" y="12"/>
                    </a:lnTo>
                    <a:lnTo>
                      <a:pt x="372" y="21"/>
                    </a:lnTo>
                    <a:lnTo>
                      <a:pt x="376" y="30"/>
                    </a:lnTo>
                    <a:lnTo>
                      <a:pt x="379" y="40"/>
                    </a:lnTo>
                    <a:lnTo>
                      <a:pt x="382" y="50"/>
                    </a:lnTo>
                    <a:lnTo>
                      <a:pt x="386" y="59"/>
                    </a:lnTo>
                    <a:lnTo>
                      <a:pt x="390" y="69"/>
                    </a:lnTo>
                    <a:close/>
                  </a:path>
                </a:pathLst>
              </a:custGeom>
              <a:solidFill>
                <a:srgbClr val="F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93" name="Freeform 93"/>
              <p:cNvSpPr>
                <a:spLocks/>
              </p:cNvSpPr>
              <p:nvPr/>
            </p:nvSpPr>
            <p:spPr bwMode="auto">
              <a:xfrm>
                <a:off x="3048" y="976"/>
                <a:ext cx="344" cy="529"/>
              </a:xfrm>
              <a:custGeom>
                <a:avLst/>
                <a:gdLst/>
                <a:ahLst/>
                <a:cxnLst>
                  <a:cxn ang="0">
                    <a:pos x="433" y="174"/>
                  </a:cxn>
                  <a:cxn ang="0">
                    <a:pos x="559" y="264"/>
                  </a:cxn>
                  <a:cxn ang="0">
                    <a:pos x="740" y="226"/>
                  </a:cxn>
                  <a:cxn ang="0">
                    <a:pos x="821" y="187"/>
                  </a:cxn>
                  <a:cxn ang="0">
                    <a:pos x="805" y="231"/>
                  </a:cxn>
                  <a:cxn ang="0">
                    <a:pos x="761" y="294"/>
                  </a:cxn>
                  <a:cxn ang="0">
                    <a:pos x="732" y="449"/>
                  </a:cxn>
                  <a:cxn ang="0">
                    <a:pos x="796" y="572"/>
                  </a:cxn>
                  <a:cxn ang="0">
                    <a:pos x="936" y="593"/>
                  </a:cxn>
                  <a:cxn ang="0">
                    <a:pos x="967" y="606"/>
                  </a:cxn>
                  <a:cxn ang="0">
                    <a:pos x="934" y="624"/>
                  </a:cxn>
                  <a:cxn ang="0">
                    <a:pos x="875" y="657"/>
                  </a:cxn>
                  <a:cxn ang="0">
                    <a:pos x="832" y="764"/>
                  </a:cxn>
                  <a:cxn ang="0">
                    <a:pos x="871" y="854"/>
                  </a:cxn>
                  <a:cxn ang="0">
                    <a:pos x="943" y="895"/>
                  </a:cxn>
                  <a:cxn ang="0">
                    <a:pos x="978" y="901"/>
                  </a:cxn>
                  <a:cxn ang="0">
                    <a:pos x="991" y="939"/>
                  </a:cxn>
                  <a:cxn ang="0">
                    <a:pos x="1019" y="976"/>
                  </a:cxn>
                  <a:cxn ang="0">
                    <a:pos x="997" y="996"/>
                  </a:cxn>
                  <a:cxn ang="0">
                    <a:pos x="911" y="1020"/>
                  </a:cxn>
                  <a:cxn ang="0">
                    <a:pos x="906" y="1136"/>
                  </a:cxn>
                  <a:cxn ang="0">
                    <a:pos x="951" y="1228"/>
                  </a:cxn>
                  <a:cxn ang="0">
                    <a:pos x="1006" y="1274"/>
                  </a:cxn>
                  <a:cxn ang="0">
                    <a:pos x="1019" y="1300"/>
                  </a:cxn>
                  <a:cxn ang="0">
                    <a:pos x="988" y="1331"/>
                  </a:cxn>
                  <a:cxn ang="0">
                    <a:pos x="1001" y="1388"/>
                  </a:cxn>
                  <a:cxn ang="0">
                    <a:pos x="932" y="1361"/>
                  </a:cxn>
                  <a:cxn ang="0">
                    <a:pos x="840" y="1408"/>
                  </a:cxn>
                  <a:cxn ang="0">
                    <a:pos x="835" y="1555"/>
                  </a:cxn>
                  <a:cxn ang="0">
                    <a:pos x="790" y="1495"/>
                  </a:cxn>
                  <a:cxn ang="0">
                    <a:pos x="689" y="1394"/>
                  </a:cxn>
                  <a:cxn ang="0">
                    <a:pos x="612" y="1477"/>
                  </a:cxn>
                  <a:cxn ang="0">
                    <a:pos x="595" y="1439"/>
                  </a:cxn>
                  <a:cxn ang="0">
                    <a:pos x="572" y="1185"/>
                  </a:cxn>
                  <a:cxn ang="0">
                    <a:pos x="384" y="1141"/>
                  </a:cxn>
                  <a:cxn ang="0">
                    <a:pos x="236" y="1230"/>
                  </a:cxn>
                  <a:cxn ang="0">
                    <a:pos x="271" y="1155"/>
                  </a:cxn>
                  <a:cxn ang="0">
                    <a:pos x="348" y="1045"/>
                  </a:cxn>
                  <a:cxn ang="0">
                    <a:pos x="419" y="858"/>
                  </a:cxn>
                  <a:cxn ang="0">
                    <a:pos x="323" y="781"/>
                  </a:cxn>
                  <a:cxn ang="0">
                    <a:pos x="197" y="822"/>
                  </a:cxn>
                  <a:cxn ang="0">
                    <a:pos x="59" y="890"/>
                  </a:cxn>
                  <a:cxn ang="0">
                    <a:pos x="3" y="893"/>
                  </a:cxn>
                  <a:cxn ang="0">
                    <a:pos x="34" y="879"/>
                  </a:cxn>
                  <a:cxn ang="0">
                    <a:pos x="98" y="828"/>
                  </a:cxn>
                  <a:cxn ang="0">
                    <a:pos x="219" y="757"/>
                  </a:cxn>
                  <a:cxn ang="0">
                    <a:pos x="373" y="601"/>
                  </a:cxn>
                  <a:cxn ang="0">
                    <a:pos x="222" y="455"/>
                  </a:cxn>
                  <a:cxn ang="0">
                    <a:pos x="55" y="378"/>
                  </a:cxn>
                  <a:cxn ang="0">
                    <a:pos x="150" y="357"/>
                  </a:cxn>
                  <a:cxn ang="0">
                    <a:pos x="338" y="281"/>
                  </a:cxn>
                  <a:cxn ang="0">
                    <a:pos x="355" y="113"/>
                  </a:cxn>
                  <a:cxn ang="0">
                    <a:pos x="363" y="6"/>
                  </a:cxn>
                  <a:cxn ang="0">
                    <a:pos x="382" y="50"/>
                  </a:cxn>
                </a:cxnLst>
                <a:rect l="0" t="0" r="r" b="b"/>
                <a:pathLst>
                  <a:path w="1031" h="1586">
                    <a:moveTo>
                      <a:pt x="390" y="69"/>
                    </a:moveTo>
                    <a:lnTo>
                      <a:pt x="394" y="96"/>
                    </a:lnTo>
                    <a:lnTo>
                      <a:pt x="403" y="124"/>
                    </a:lnTo>
                    <a:lnTo>
                      <a:pt x="416" y="149"/>
                    </a:lnTo>
                    <a:lnTo>
                      <a:pt x="433" y="174"/>
                    </a:lnTo>
                    <a:lnTo>
                      <a:pt x="451" y="197"/>
                    </a:lnTo>
                    <a:lnTo>
                      <a:pt x="473" y="217"/>
                    </a:lnTo>
                    <a:lnTo>
                      <a:pt x="496" y="236"/>
                    </a:lnTo>
                    <a:lnTo>
                      <a:pt x="522" y="251"/>
                    </a:lnTo>
                    <a:lnTo>
                      <a:pt x="559" y="264"/>
                    </a:lnTo>
                    <a:lnTo>
                      <a:pt x="596" y="268"/>
                    </a:lnTo>
                    <a:lnTo>
                      <a:pt x="633" y="266"/>
                    </a:lnTo>
                    <a:lnTo>
                      <a:pt x="670" y="257"/>
                    </a:lnTo>
                    <a:lnTo>
                      <a:pt x="705" y="243"/>
                    </a:lnTo>
                    <a:lnTo>
                      <a:pt x="740" y="226"/>
                    </a:lnTo>
                    <a:lnTo>
                      <a:pt x="771" y="206"/>
                    </a:lnTo>
                    <a:lnTo>
                      <a:pt x="804" y="185"/>
                    </a:lnTo>
                    <a:lnTo>
                      <a:pt x="809" y="184"/>
                    </a:lnTo>
                    <a:lnTo>
                      <a:pt x="815" y="185"/>
                    </a:lnTo>
                    <a:lnTo>
                      <a:pt x="821" y="187"/>
                    </a:lnTo>
                    <a:lnTo>
                      <a:pt x="826" y="193"/>
                    </a:lnTo>
                    <a:lnTo>
                      <a:pt x="824" y="204"/>
                    </a:lnTo>
                    <a:lnTo>
                      <a:pt x="820" y="215"/>
                    </a:lnTo>
                    <a:lnTo>
                      <a:pt x="812" y="223"/>
                    </a:lnTo>
                    <a:lnTo>
                      <a:pt x="805" y="231"/>
                    </a:lnTo>
                    <a:lnTo>
                      <a:pt x="795" y="239"/>
                    </a:lnTo>
                    <a:lnTo>
                      <a:pt x="786" y="246"/>
                    </a:lnTo>
                    <a:lnTo>
                      <a:pt x="779" y="256"/>
                    </a:lnTo>
                    <a:lnTo>
                      <a:pt x="776" y="268"/>
                    </a:lnTo>
                    <a:lnTo>
                      <a:pt x="761" y="294"/>
                    </a:lnTo>
                    <a:lnTo>
                      <a:pt x="749" y="323"/>
                    </a:lnTo>
                    <a:lnTo>
                      <a:pt x="740" y="353"/>
                    </a:lnTo>
                    <a:lnTo>
                      <a:pt x="735" y="385"/>
                    </a:lnTo>
                    <a:lnTo>
                      <a:pt x="732" y="417"/>
                    </a:lnTo>
                    <a:lnTo>
                      <a:pt x="732" y="449"/>
                    </a:lnTo>
                    <a:lnTo>
                      <a:pt x="735" y="482"/>
                    </a:lnTo>
                    <a:lnTo>
                      <a:pt x="741" y="515"/>
                    </a:lnTo>
                    <a:lnTo>
                      <a:pt x="754" y="542"/>
                    </a:lnTo>
                    <a:lnTo>
                      <a:pt x="774" y="560"/>
                    </a:lnTo>
                    <a:lnTo>
                      <a:pt x="796" y="572"/>
                    </a:lnTo>
                    <a:lnTo>
                      <a:pt x="822" y="579"/>
                    </a:lnTo>
                    <a:lnTo>
                      <a:pt x="850" y="583"/>
                    </a:lnTo>
                    <a:lnTo>
                      <a:pt x="879" y="585"/>
                    </a:lnTo>
                    <a:lnTo>
                      <a:pt x="907" y="587"/>
                    </a:lnTo>
                    <a:lnTo>
                      <a:pt x="936" y="593"/>
                    </a:lnTo>
                    <a:lnTo>
                      <a:pt x="945" y="589"/>
                    </a:lnTo>
                    <a:lnTo>
                      <a:pt x="956" y="592"/>
                    </a:lnTo>
                    <a:lnTo>
                      <a:pt x="959" y="595"/>
                    </a:lnTo>
                    <a:lnTo>
                      <a:pt x="964" y="601"/>
                    </a:lnTo>
                    <a:lnTo>
                      <a:pt x="967" y="606"/>
                    </a:lnTo>
                    <a:lnTo>
                      <a:pt x="970" y="615"/>
                    </a:lnTo>
                    <a:lnTo>
                      <a:pt x="962" y="618"/>
                    </a:lnTo>
                    <a:lnTo>
                      <a:pt x="953" y="621"/>
                    </a:lnTo>
                    <a:lnTo>
                      <a:pt x="943" y="622"/>
                    </a:lnTo>
                    <a:lnTo>
                      <a:pt x="934" y="624"/>
                    </a:lnTo>
                    <a:lnTo>
                      <a:pt x="923" y="626"/>
                    </a:lnTo>
                    <a:lnTo>
                      <a:pt x="912" y="629"/>
                    </a:lnTo>
                    <a:lnTo>
                      <a:pt x="903" y="632"/>
                    </a:lnTo>
                    <a:lnTo>
                      <a:pt x="895" y="637"/>
                    </a:lnTo>
                    <a:lnTo>
                      <a:pt x="875" y="657"/>
                    </a:lnTo>
                    <a:lnTo>
                      <a:pt x="858" y="676"/>
                    </a:lnTo>
                    <a:lnTo>
                      <a:pt x="847" y="695"/>
                    </a:lnTo>
                    <a:lnTo>
                      <a:pt x="838" y="718"/>
                    </a:lnTo>
                    <a:lnTo>
                      <a:pt x="833" y="739"/>
                    </a:lnTo>
                    <a:lnTo>
                      <a:pt x="832" y="764"/>
                    </a:lnTo>
                    <a:lnTo>
                      <a:pt x="835" y="789"/>
                    </a:lnTo>
                    <a:lnTo>
                      <a:pt x="842" y="817"/>
                    </a:lnTo>
                    <a:lnTo>
                      <a:pt x="849" y="831"/>
                    </a:lnTo>
                    <a:lnTo>
                      <a:pt x="860" y="844"/>
                    </a:lnTo>
                    <a:lnTo>
                      <a:pt x="871" y="854"/>
                    </a:lnTo>
                    <a:lnTo>
                      <a:pt x="886" y="865"/>
                    </a:lnTo>
                    <a:lnTo>
                      <a:pt x="899" y="873"/>
                    </a:lnTo>
                    <a:lnTo>
                      <a:pt x="914" y="880"/>
                    </a:lnTo>
                    <a:lnTo>
                      <a:pt x="928" y="888"/>
                    </a:lnTo>
                    <a:lnTo>
                      <a:pt x="943" y="895"/>
                    </a:lnTo>
                    <a:lnTo>
                      <a:pt x="950" y="894"/>
                    </a:lnTo>
                    <a:lnTo>
                      <a:pt x="957" y="895"/>
                    </a:lnTo>
                    <a:lnTo>
                      <a:pt x="965" y="895"/>
                    </a:lnTo>
                    <a:lnTo>
                      <a:pt x="972" y="898"/>
                    </a:lnTo>
                    <a:lnTo>
                      <a:pt x="978" y="901"/>
                    </a:lnTo>
                    <a:lnTo>
                      <a:pt x="984" y="905"/>
                    </a:lnTo>
                    <a:lnTo>
                      <a:pt x="988" y="910"/>
                    </a:lnTo>
                    <a:lnTo>
                      <a:pt x="993" y="918"/>
                    </a:lnTo>
                    <a:lnTo>
                      <a:pt x="990" y="928"/>
                    </a:lnTo>
                    <a:lnTo>
                      <a:pt x="991" y="939"/>
                    </a:lnTo>
                    <a:lnTo>
                      <a:pt x="993" y="949"/>
                    </a:lnTo>
                    <a:lnTo>
                      <a:pt x="998" y="959"/>
                    </a:lnTo>
                    <a:lnTo>
                      <a:pt x="1004" y="965"/>
                    </a:lnTo>
                    <a:lnTo>
                      <a:pt x="1011" y="971"/>
                    </a:lnTo>
                    <a:lnTo>
                      <a:pt x="1019" y="976"/>
                    </a:lnTo>
                    <a:lnTo>
                      <a:pt x="1027" y="980"/>
                    </a:lnTo>
                    <a:lnTo>
                      <a:pt x="1030" y="985"/>
                    </a:lnTo>
                    <a:lnTo>
                      <a:pt x="1031" y="993"/>
                    </a:lnTo>
                    <a:lnTo>
                      <a:pt x="1015" y="996"/>
                    </a:lnTo>
                    <a:lnTo>
                      <a:pt x="997" y="996"/>
                    </a:lnTo>
                    <a:lnTo>
                      <a:pt x="978" y="996"/>
                    </a:lnTo>
                    <a:lnTo>
                      <a:pt x="958" y="997"/>
                    </a:lnTo>
                    <a:lnTo>
                      <a:pt x="939" y="998"/>
                    </a:lnTo>
                    <a:lnTo>
                      <a:pt x="924" y="1007"/>
                    </a:lnTo>
                    <a:lnTo>
                      <a:pt x="911" y="1020"/>
                    </a:lnTo>
                    <a:lnTo>
                      <a:pt x="905" y="1042"/>
                    </a:lnTo>
                    <a:lnTo>
                      <a:pt x="899" y="1066"/>
                    </a:lnTo>
                    <a:lnTo>
                      <a:pt x="898" y="1090"/>
                    </a:lnTo>
                    <a:lnTo>
                      <a:pt x="900" y="1112"/>
                    </a:lnTo>
                    <a:lnTo>
                      <a:pt x="906" y="1136"/>
                    </a:lnTo>
                    <a:lnTo>
                      <a:pt x="911" y="1157"/>
                    </a:lnTo>
                    <a:lnTo>
                      <a:pt x="919" y="1180"/>
                    </a:lnTo>
                    <a:lnTo>
                      <a:pt x="928" y="1200"/>
                    </a:lnTo>
                    <a:lnTo>
                      <a:pt x="939" y="1222"/>
                    </a:lnTo>
                    <a:lnTo>
                      <a:pt x="951" y="1228"/>
                    </a:lnTo>
                    <a:lnTo>
                      <a:pt x="963" y="1237"/>
                    </a:lnTo>
                    <a:lnTo>
                      <a:pt x="973" y="1246"/>
                    </a:lnTo>
                    <a:lnTo>
                      <a:pt x="984" y="1256"/>
                    </a:lnTo>
                    <a:lnTo>
                      <a:pt x="994" y="1265"/>
                    </a:lnTo>
                    <a:lnTo>
                      <a:pt x="1006" y="1274"/>
                    </a:lnTo>
                    <a:lnTo>
                      <a:pt x="1017" y="1282"/>
                    </a:lnTo>
                    <a:lnTo>
                      <a:pt x="1031" y="1291"/>
                    </a:lnTo>
                    <a:lnTo>
                      <a:pt x="1031" y="1306"/>
                    </a:lnTo>
                    <a:lnTo>
                      <a:pt x="1025" y="1301"/>
                    </a:lnTo>
                    <a:lnTo>
                      <a:pt x="1019" y="1300"/>
                    </a:lnTo>
                    <a:lnTo>
                      <a:pt x="1012" y="1300"/>
                    </a:lnTo>
                    <a:lnTo>
                      <a:pt x="1006" y="1300"/>
                    </a:lnTo>
                    <a:lnTo>
                      <a:pt x="997" y="1310"/>
                    </a:lnTo>
                    <a:lnTo>
                      <a:pt x="992" y="1321"/>
                    </a:lnTo>
                    <a:lnTo>
                      <a:pt x="988" y="1331"/>
                    </a:lnTo>
                    <a:lnTo>
                      <a:pt x="990" y="1343"/>
                    </a:lnTo>
                    <a:lnTo>
                      <a:pt x="991" y="1354"/>
                    </a:lnTo>
                    <a:lnTo>
                      <a:pt x="994" y="1366"/>
                    </a:lnTo>
                    <a:lnTo>
                      <a:pt x="997" y="1376"/>
                    </a:lnTo>
                    <a:lnTo>
                      <a:pt x="1001" y="1388"/>
                    </a:lnTo>
                    <a:lnTo>
                      <a:pt x="987" y="1383"/>
                    </a:lnTo>
                    <a:lnTo>
                      <a:pt x="973" y="1378"/>
                    </a:lnTo>
                    <a:lnTo>
                      <a:pt x="959" y="1371"/>
                    </a:lnTo>
                    <a:lnTo>
                      <a:pt x="947" y="1367"/>
                    </a:lnTo>
                    <a:lnTo>
                      <a:pt x="932" y="1361"/>
                    </a:lnTo>
                    <a:lnTo>
                      <a:pt x="916" y="1360"/>
                    </a:lnTo>
                    <a:lnTo>
                      <a:pt x="901" y="1360"/>
                    </a:lnTo>
                    <a:lnTo>
                      <a:pt x="886" y="1366"/>
                    </a:lnTo>
                    <a:lnTo>
                      <a:pt x="857" y="1384"/>
                    </a:lnTo>
                    <a:lnTo>
                      <a:pt x="840" y="1408"/>
                    </a:lnTo>
                    <a:lnTo>
                      <a:pt x="832" y="1433"/>
                    </a:lnTo>
                    <a:lnTo>
                      <a:pt x="831" y="1463"/>
                    </a:lnTo>
                    <a:lnTo>
                      <a:pt x="832" y="1492"/>
                    </a:lnTo>
                    <a:lnTo>
                      <a:pt x="834" y="1525"/>
                    </a:lnTo>
                    <a:lnTo>
                      <a:pt x="835" y="1555"/>
                    </a:lnTo>
                    <a:lnTo>
                      <a:pt x="833" y="1586"/>
                    </a:lnTo>
                    <a:lnTo>
                      <a:pt x="826" y="1586"/>
                    </a:lnTo>
                    <a:lnTo>
                      <a:pt x="811" y="1558"/>
                    </a:lnTo>
                    <a:lnTo>
                      <a:pt x="800" y="1527"/>
                    </a:lnTo>
                    <a:lnTo>
                      <a:pt x="790" y="1495"/>
                    </a:lnTo>
                    <a:lnTo>
                      <a:pt x="779" y="1465"/>
                    </a:lnTo>
                    <a:lnTo>
                      <a:pt x="764" y="1436"/>
                    </a:lnTo>
                    <a:lnTo>
                      <a:pt x="746" y="1414"/>
                    </a:lnTo>
                    <a:lnTo>
                      <a:pt x="721" y="1399"/>
                    </a:lnTo>
                    <a:lnTo>
                      <a:pt x="689" y="1394"/>
                    </a:lnTo>
                    <a:lnTo>
                      <a:pt x="668" y="1407"/>
                    </a:lnTo>
                    <a:lnTo>
                      <a:pt x="652" y="1423"/>
                    </a:lnTo>
                    <a:lnTo>
                      <a:pt x="637" y="1440"/>
                    </a:lnTo>
                    <a:lnTo>
                      <a:pt x="625" y="1459"/>
                    </a:lnTo>
                    <a:lnTo>
                      <a:pt x="612" y="1477"/>
                    </a:lnTo>
                    <a:lnTo>
                      <a:pt x="602" y="1497"/>
                    </a:lnTo>
                    <a:lnTo>
                      <a:pt x="590" y="1514"/>
                    </a:lnTo>
                    <a:lnTo>
                      <a:pt x="578" y="1532"/>
                    </a:lnTo>
                    <a:lnTo>
                      <a:pt x="586" y="1487"/>
                    </a:lnTo>
                    <a:lnTo>
                      <a:pt x="595" y="1439"/>
                    </a:lnTo>
                    <a:lnTo>
                      <a:pt x="602" y="1386"/>
                    </a:lnTo>
                    <a:lnTo>
                      <a:pt x="606" y="1335"/>
                    </a:lnTo>
                    <a:lnTo>
                      <a:pt x="603" y="1281"/>
                    </a:lnTo>
                    <a:lnTo>
                      <a:pt x="592" y="1231"/>
                    </a:lnTo>
                    <a:lnTo>
                      <a:pt x="572" y="1185"/>
                    </a:lnTo>
                    <a:lnTo>
                      <a:pt x="540" y="1147"/>
                    </a:lnTo>
                    <a:lnTo>
                      <a:pt x="500" y="1132"/>
                    </a:lnTo>
                    <a:lnTo>
                      <a:pt x="461" y="1126"/>
                    </a:lnTo>
                    <a:lnTo>
                      <a:pt x="421" y="1129"/>
                    </a:lnTo>
                    <a:lnTo>
                      <a:pt x="384" y="1141"/>
                    </a:lnTo>
                    <a:lnTo>
                      <a:pt x="346" y="1157"/>
                    </a:lnTo>
                    <a:lnTo>
                      <a:pt x="312" y="1179"/>
                    </a:lnTo>
                    <a:lnTo>
                      <a:pt x="278" y="1203"/>
                    </a:lnTo>
                    <a:lnTo>
                      <a:pt x="249" y="1230"/>
                    </a:lnTo>
                    <a:lnTo>
                      <a:pt x="236" y="1230"/>
                    </a:lnTo>
                    <a:lnTo>
                      <a:pt x="237" y="1214"/>
                    </a:lnTo>
                    <a:lnTo>
                      <a:pt x="244" y="1199"/>
                    </a:lnTo>
                    <a:lnTo>
                      <a:pt x="251" y="1184"/>
                    </a:lnTo>
                    <a:lnTo>
                      <a:pt x="261" y="1170"/>
                    </a:lnTo>
                    <a:lnTo>
                      <a:pt x="271" y="1155"/>
                    </a:lnTo>
                    <a:lnTo>
                      <a:pt x="283" y="1140"/>
                    </a:lnTo>
                    <a:lnTo>
                      <a:pt x="292" y="1125"/>
                    </a:lnTo>
                    <a:lnTo>
                      <a:pt x="302" y="1111"/>
                    </a:lnTo>
                    <a:lnTo>
                      <a:pt x="324" y="1078"/>
                    </a:lnTo>
                    <a:lnTo>
                      <a:pt x="348" y="1045"/>
                    </a:lnTo>
                    <a:lnTo>
                      <a:pt x="371" y="1009"/>
                    </a:lnTo>
                    <a:lnTo>
                      <a:pt x="392" y="974"/>
                    </a:lnTo>
                    <a:lnTo>
                      <a:pt x="407" y="936"/>
                    </a:lnTo>
                    <a:lnTo>
                      <a:pt x="417" y="897"/>
                    </a:lnTo>
                    <a:lnTo>
                      <a:pt x="419" y="858"/>
                    </a:lnTo>
                    <a:lnTo>
                      <a:pt x="411" y="817"/>
                    </a:lnTo>
                    <a:lnTo>
                      <a:pt x="392" y="792"/>
                    </a:lnTo>
                    <a:lnTo>
                      <a:pt x="371" y="780"/>
                    </a:lnTo>
                    <a:lnTo>
                      <a:pt x="347" y="777"/>
                    </a:lnTo>
                    <a:lnTo>
                      <a:pt x="323" y="781"/>
                    </a:lnTo>
                    <a:lnTo>
                      <a:pt x="299" y="789"/>
                    </a:lnTo>
                    <a:lnTo>
                      <a:pt x="274" y="798"/>
                    </a:lnTo>
                    <a:lnTo>
                      <a:pt x="249" y="807"/>
                    </a:lnTo>
                    <a:lnTo>
                      <a:pt x="227" y="814"/>
                    </a:lnTo>
                    <a:lnTo>
                      <a:pt x="197" y="822"/>
                    </a:lnTo>
                    <a:lnTo>
                      <a:pt x="169" y="834"/>
                    </a:lnTo>
                    <a:lnTo>
                      <a:pt x="141" y="847"/>
                    </a:lnTo>
                    <a:lnTo>
                      <a:pt x="115" y="862"/>
                    </a:lnTo>
                    <a:lnTo>
                      <a:pt x="87" y="876"/>
                    </a:lnTo>
                    <a:lnTo>
                      <a:pt x="59" y="890"/>
                    </a:lnTo>
                    <a:lnTo>
                      <a:pt x="31" y="903"/>
                    </a:lnTo>
                    <a:lnTo>
                      <a:pt x="3" y="913"/>
                    </a:lnTo>
                    <a:lnTo>
                      <a:pt x="0" y="906"/>
                    </a:lnTo>
                    <a:lnTo>
                      <a:pt x="1" y="899"/>
                    </a:lnTo>
                    <a:lnTo>
                      <a:pt x="3" y="893"/>
                    </a:lnTo>
                    <a:lnTo>
                      <a:pt x="7" y="889"/>
                    </a:lnTo>
                    <a:lnTo>
                      <a:pt x="12" y="883"/>
                    </a:lnTo>
                    <a:lnTo>
                      <a:pt x="19" y="881"/>
                    </a:lnTo>
                    <a:lnTo>
                      <a:pt x="26" y="879"/>
                    </a:lnTo>
                    <a:lnTo>
                      <a:pt x="34" y="879"/>
                    </a:lnTo>
                    <a:lnTo>
                      <a:pt x="44" y="867"/>
                    </a:lnTo>
                    <a:lnTo>
                      <a:pt x="57" y="857"/>
                    </a:lnTo>
                    <a:lnTo>
                      <a:pt x="70" y="846"/>
                    </a:lnTo>
                    <a:lnTo>
                      <a:pt x="85" y="837"/>
                    </a:lnTo>
                    <a:lnTo>
                      <a:pt x="98" y="828"/>
                    </a:lnTo>
                    <a:lnTo>
                      <a:pt x="113" y="821"/>
                    </a:lnTo>
                    <a:lnTo>
                      <a:pt x="128" y="816"/>
                    </a:lnTo>
                    <a:lnTo>
                      <a:pt x="144" y="814"/>
                    </a:lnTo>
                    <a:lnTo>
                      <a:pt x="179" y="782"/>
                    </a:lnTo>
                    <a:lnTo>
                      <a:pt x="219" y="757"/>
                    </a:lnTo>
                    <a:lnTo>
                      <a:pt x="259" y="732"/>
                    </a:lnTo>
                    <a:lnTo>
                      <a:pt x="298" y="707"/>
                    </a:lnTo>
                    <a:lnTo>
                      <a:pt x="330" y="677"/>
                    </a:lnTo>
                    <a:lnTo>
                      <a:pt x="357" y="643"/>
                    </a:lnTo>
                    <a:lnTo>
                      <a:pt x="373" y="601"/>
                    </a:lnTo>
                    <a:lnTo>
                      <a:pt x="377" y="549"/>
                    </a:lnTo>
                    <a:lnTo>
                      <a:pt x="339" y="522"/>
                    </a:lnTo>
                    <a:lnTo>
                      <a:pt x="302" y="498"/>
                    </a:lnTo>
                    <a:lnTo>
                      <a:pt x="262" y="475"/>
                    </a:lnTo>
                    <a:lnTo>
                      <a:pt x="222" y="455"/>
                    </a:lnTo>
                    <a:lnTo>
                      <a:pt x="180" y="435"/>
                    </a:lnTo>
                    <a:lnTo>
                      <a:pt x="140" y="418"/>
                    </a:lnTo>
                    <a:lnTo>
                      <a:pt x="98" y="401"/>
                    </a:lnTo>
                    <a:lnTo>
                      <a:pt x="57" y="386"/>
                    </a:lnTo>
                    <a:lnTo>
                      <a:pt x="55" y="378"/>
                    </a:lnTo>
                    <a:lnTo>
                      <a:pt x="58" y="374"/>
                    </a:lnTo>
                    <a:lnTo>
                      <a:pt x="63" y="371"/>
                    </a:lnTo>
                    <a:lnTo>
                      <a:pt x="69" y="368"/>
                    </a:lnTo>
                    <a:lnTo>
                      <a:pt x="107" y="360"/>
                    </a:lnTo>
                    <a:lnTo>
                      <a:pt x="150" y="357"/>
                    </a:lnTo>
                    <a:lnTo>
                      <a:pt x="194" y="352"/>
                    </a:lnTo>
                    <a:lnTo>
                      <a:pt x="238" y="346"/>
                    </a:lnTo>
                    <a:lnTo>
                      <a:pt x="278" y="333"/>
                    </a:lnTo>
                    <a:lnTo>
                      <a:pt x="313" y="313"/>
                    </a:lnTo>
                    <a:lnTo>
                      <a:pt x="338" y="281"/>
                    </a:lnTo>
                    <a:lnTo>
                      <a:pt x="355" y="237"/>
                    </a:lnTo>
                    <a:lnTo>
                      <a:pt x="355" y="204"/>
                    </a:lnTo>
                    <a:lnTo>
                      <a:pt x="355" y="173"/>
                    </a:lnTo>
                    <a:lnTo>
                      <a:pt x="355" y="142"/>
                    </a:lnTo>
                    <a:lnTo>
                      <a:pt x="355" y="113"/>
                    </a:lnTo>
                    <a:lnTo>
                      <a:pt x="355" y="83"/>
                    </a:lnTo>
                    <a:lnTo>
                      <a:pt x="355" y="55"/>
                    </a:lnTo>
                    <a:lnTo>
                      <a:pt x="356" y="26"/>
                    </a:lnTo>
                    <a:lnTo>
                      <a:pt x="359" y="0"/>
                    </a:lnTo>
                    <a:lnTo>
                      <a:pt x="363" y="6"/>
                    </a:lnTo>
                    <a:lnTo>
                      <a:pt x="369" y="12"/>
                    </a:lnTo>
                    <a:lnTo>
                      <a:pt x="372" y="21"/>
                    </a:lnTo>
                    <a:lnTo>
                      <a:pt x="376" y="30"/>
                    </a:lnTo>
                    <a:lnTo>
                      <a:pt x="379" y="40"/>
                    </a:lnTo>
                    <a:lnTo>
                      <a:pt x="382" y="50"/>
                    </a:lnTo>
                    <a:lnTo>
                      <a:pt x="386" y="59"/>
                    </a:lnTo>
                    <a:lnTo>
                      <a:pt x="390" y="69"/>
                    </a:lnTo>
                    <a:close/>
                  </a:path>
                </a:pathLst>
              </a:custGeom>
              <a:solidFill>
                <a:srgbClr val="F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94" name="Freeform 94"/>
              <p:cNvSpPr>
                <a:spLocks/>
              </p:cNvSpPr>
              <p:nvPr/>
            </p:nvSpPr>
            <p:spPr bwMode="auto">
              <a:xfrm>
                <a:off x="3053" y="982"/>
                <a:ext cx="334" cy="514"/>
              </a:xfrm>
              <a:custGeom>
                <a:avLst/>
                <a:gdLst/>
                <a:ahLst/>
                <a:cxnLst>
                  <a:cxn ang="0">
                    <a:pos x="420" y="169"/>
                  </a:cxn>
                  <a:cxn ang="0">
                    <a:pos x="542" y="255"/>
                  </a:cxn>
                  <a:cxn ang="0">
                    <a:pos x="718" y="219"/>
                  </a:cxn>
                  <a:cxn ang="0">
                    <a:pos x="796" y="181"/>
                  </a:cxn>
                  <a:cxn ang="0">
                    <a:pos x="781" y="224"/>
                  </a:cxn>
                  <a:cxn ang="0">
                    <a:pos x="739" y="284"/>
                  </a:cxn>
                  <a:cxn ang="0">
                    <a:pos x="710" y="436"/>
                  </a:cxn>
                  <a:cxn ang="0">
                    <a:pos x="773" y="555"/>
                  </a:cxn>
                  <a:cxn ang="0">
                    <a:pos x="909" y="575"/>
                  </a:cxn>
                  <a:cxn ang="0">
                    <a:pos x="939" y="588"/>
                  </a:cxn>
                  <a:cxn ang="0">
                    <a:pos x="907" y="606"/>
                  </a:cxn>
                  <a:cxn ang="0">
                    <a:pos x="850" y="637"/>
                  </a:cxn>
                  <a:cxn ang="0">
                    <a:pos x="808" y="741"/>
                  </a:cxn>
                  <a:cxn ang="0">
                    <a:pos x="847" y="829"/>
                  </a:cxn>
                  <a:cxn ang="0">
                    <a:pos x="915" y="870"/>
                  </a:cxn>
                  <a:cxn ang="0">
                    <a:pos x="950" y="874"/>
                  </a:cxn>
                  <a:cxn ang="0">
                    <a:pos x="962" y="912"/>
                  </a:cxn>
                  <a:cxn ang="0">
                    <a:pos x="990" y="947"/>
                  </a:cxn>
                  <a:cxn ang="0">
                    <a:pos x="968" y="967"/>
                  </a:cxn>
                  <a:cxn ang="0">
                    <a:pos x="884" y="990"/>
                  </a:cxn>
                  <a:cxn ang="0">
                    <a:pos x="879" y="1103"/>
                  </a:cxn>
                  <a:cxn ang="0">
                    <a:pos x="924" y="1192"/>
                  </a:cxn>
                  <a:cxn ang="0">
                    <a:pos x="977" y="1238"/>
                  </a:cxn>
                  <a:cxn ang="0">
                    <a:pos x="989" y="1263"/>
                  </a:cxn>
                  <a:cxn ang="0">
                    <a:pos x="960" y="1292"/>
                  </a:cxn>
                  <a:cxn ang="0">
                    <a:pos x="972" y="1348"/>
                  </a:cxn>
                  <a:cxn ang="0">
                    <a:pos x="905" y="1322"/>
                  </a:cxn>
                  <a:cxn ang="0">
                    <a:pos x="816" y="1367"/>
                  </a:cxn>
                  <a:cxn ang="0">
                    <a:pos x="810" y="1510"/>
                  </a:cxn>
                  <a:cxn ang="0">
                    <a:pos x="766" y="1452"/>
                  </a:cxn>
                  <a:cxn ang="0">
                    <a:pos x="668" y="1353"/>
                  </a:cxn>
                  <a:cxn ang="0">
                    <a:pos x="594" y="1435"/>
                  </a:cxn>
                  <a:cxn ang="0">
                    <a:pos x="578" y="1397"/>
                  </a:cxn>
                  <a:cxn ang="0">
                    <a:pos x="554" y="1151"/>
                  </a:cxn>
                  <a:cxn ang="0">
                    <a:pos x="373" y="1109"/>
                  </a:cxn>
                  <a:cxn ang="0">
                    <a:pos x="229" y="1195"/>
                  </a:cxn>
                  <a:cxn ang="0">
                    <a:pos x="263" y="1121"/>
                  </a:cxn>
                  <a:cxn ang="0">
                    <a:pos x="338" y="1015"/>
                  </a:cxn>
                  <a:cxn ang="0">
                    <a:pos x="407" y="832"/>
                  </a:cxn>
                  <a:cxn ang="0">
                    <a:pos x="314" y="759"/>
                  </a:cxn>
                  <a:cxn ang="0">
                    <a:pos x="191" y="798"/>
                  </a:cxn>
                  <a:cxn ang="0">
                    <a:pos x="58" y="864"/>
                  </a:cxn>
                  <a:cxn ang="0">
                    <a:pos x="2" y="868"/>
                  </a:cxn>
                  <a:cxn ang="0">
                    <a:pos x="33" y="854"/>
                  </a:cxn>
                  <a:cxn ang="0">
                    <a:pos x="95" y="802"/>
                  </a:cxn>
                  <a:cxn ang="0">
                    <a:pos x="213" y="734"/>
                  </a:cxn>
                  <a:cxn ang="0">
                    <a:pos x="362" y="584"/>
                  </a:cxn>
                  <a:cxn ang="0">
                    <a:pos x="216" y="441"/>
                  </a:cxn>
                  <a:cxn ang="0">
                    <a:pos x="53" y="367"/>
                  </a:cxn>
                  <a:cxn ang="0">
                    <a:pos x="146" y="346"/>
                  </a:cxn>
                  <a:cxn ang="0">
                    <a:pos x="329" y="272"/>
                  </a:cxn>
                  <a:cxn ang="0">
                    <a:pos x="344" y="109"/>
                  </a:cxn>
                  <a:cxn ang="0">
                    <a:pos x="352" y="5"/>
                  </a:cxn>
                  <a:cxn ang="0">
                    <a:pos x="371" y="48"/>
                  </a:cxn>
                </a:cxnLst>
                <a:rect l="0" t="0" r="r" b="b"/>
                <a:pathLst>
                  <a:path w="1001" h="1540">
                    <a:moveTo>
                      <a:pt x="378" y="67"/>
                    </a:moveTo>
                    <a:lnTo>
                      <a:pt x="383" y="93"/>
                    </a:lnTo>
                    <a:lnTo>
                      <a:pt x="391" y="120"/>
                    </a:lnTo>
                    <a:lnTo>
                      <a:pt x="404" y="145"/>
                    </a:lnTo>
                    <a:lnTo>
                      <a:pt x="420" y="169"/>
                    </a:lnTo>
                    <a:lnTo>
                      <a:pt x="437" y="191"/>
                    </a:lnTo>
                    <a:lnTo>
                      <a:pt x="459" y="211"/>
                    </a:lnTo>
                    <a:lnTo>
                      <a:pt x="480" y="228"/>
                    </a:lnTo>
                    <a:lnTo>
                      <a:pt x="506" y="243"/>
                    </a:lnTo>
                    <a:lnTo>
                      <a:pt x="542" y="255"/>
                    </a:lnTo>
                    <a:lnTo>
                      <a:pt x="578" y="259"/>
                    </a:lnTo>
                    <a:lnTo>
                      <a:pt x="615" y="257"/>
                    </a:lnTo>
                    <a:lnTo>
                      <a:pt x="651" y="250"/>
                    </a:lnTo>
                    <a:lnTo>
                      <a:pt x="684" y="236"/>
                    </a:lnTo>
                    <a:lnTo>
                      <a:pt x="718" y="219"/>
                    </a:lnTo>
                    <a:lnTo>
                      <a:pt x="749" y="199"/>
                    </a:lnTo>
                    <a:lnTo>
                      <a:pt x="780" y="179"/>
                    </a:lnTo>
                    <a:lnTo>
                      <a:pt x="785" y="178"/>
                    </a:lnTo>
                    <a:lnTo>
                      <a:pt x="792" y="179"/>
                    </a:lnTo>
                    <a:lnTo>
                      <a:pt x="796" y="181"/>
                    </a:lnTo>
                    <a:lnTo>
                      <a:pt x="802" y="186"/>
                    </a:lnTo>
                    <a:lnTo>
                      <a:pt x="800" y="198"/>
                    </a:lnTo>
                    <a:lnTo>
                      <a:pt x="796" y="208"/>
                    </a:lnTo>
                    <a:lnTo>
                      <a:pt x="789" y="217"/>
                    </a:lnTo>
                    <a:lnTo>
                      <a:pt x="781" y="224"/>
                    </a:lnTo>
                    <a:lnTo>
                      <a:pt x="773" y="230"/>
                    </a:lnTo>
                    <a:lnTo>
                      <a:pt x="764" y="239"/>
                    </a:lnTo>
                    <a:lnTo>
                      <a:pt x="758" y="248"/>
                    </a:lnTo>
                    <a:lnTo>
                      <a:pt x="754" y="259"/>
                    </a:lnTo>
                    <a:lnTo>
                      <a:pt x="739" y="284"/>
                    </a:lnTo>
                    <a:lnTo>
                      <a:pt x="728" y="313"/>
                    </a:lnTo>
                    <a:lnTo>
                      <a:pt x="720" y="342"/>
                    </a:lnTo>
                    <a:lnTo>
                      <a:pt x="715" y="373"/>
                    </a:lnTo>
                    <a:lnTo>
                      <a:pt x="710" y="405"/>
                    </a:lnTo>
                    <a:lnTo>
                      <a:pt x="710" y="436"/>
                    </a:lnTo>
                    <a:lnTo>
                      <a:pt x="713" y="467"/>
                    </a:lnTo>
                    <a:lnTo>
                      <a:pt x="720" y="499"/>
                    </a:lnTo>
                    <a:lnTo>
                      <a:pt x="732" y="526"/>
                    </a:lnTo>
                    <a:lnTo>
                      <a:pt x="750" y="544"/>
                    </a:lnTo>
                    <a:lnTo>
                      <a:pt x="773" y="555"/>
                    </a:lnTo>
                    <a:lnTo>
                      <a:pt x="798" y="562"/>
                    </a:lnTo>
                    <a:lnTo>
                      <a:pt x="825" y="566"/>
                    </a:lnTo>
                    <a:lnTo>
                      <a:pt x="853" y="568"/>
                    </a:lnTo>
                    <a:lnTo>
                      <a:pt x="881" y="570"/>
                    </a:lnTo>
                    <a:lnTo>
                      <a:pt x="909" y="575"/>
                    </a:lnTo>
                    <a:lnTo>
                      <a:pt x="919" y="572"/>
                    </a:lnTo>
                    <a:lnTo>
                      <a:pt x="928" y="575"/>
                    </a:lnTo>
                    <a:lnTo>
                      <a:pt x="932" y="577"/>
                    </a:lnTo>
                    <a:lnTo>
                      <a:pt x="936" y="583"/>
                    </a:lnTo>
                    <a:lnTo>
                      <a:pt x="939" y="588"/>
                    </a:lnTo>
                    <a:lnTo>
                      <a:pt x="942" y="597"/>
                    </a:lnTo>
                    <a:lnTo>
                      <a:pt x="935" y="600"/>
                    </a:lnTo>
                    <a:lnTo>
                      <a:pt x="926" y="603"/>
                    </a:lnTo>
                    <a:lnTo>
                      <a:pt x="917" y="604"/>
                    </a:lnTo>
                    <a:lnTo>
                      <a:pt x="907" y="606"/>
                    </a:lnTo>
                    <a:lnTo>
                      <a:pt x="896" y="608"/>
                    </a:lnTo>
                    <a:lnTo>
                      <a:pt x="886" y="610"/>
                    </a:lnTo>
                    <a:lnTo>
                      <a:pt x="877" y="613"/>
                    </a:lnTo>
                    <a:lnTo>
                      <a:pt x="869" y="618"/>
                    </a:lnTo>
                    <a:lnTo>
                      <a:pt x="850" y="637"/>
                    </a:lnTo>
                    <a:lnTo>
                      <a:pt x="834" y="656"/>
                    </a:lnTo>
                    <a:lnTo>
                      <a:pt x="822" y="675"/>
                    </a:lnTo>
                    <a:lnTo>
                      <a:pt x="814" y="697"/>
                    </a:lnTo>
                    <a:lnTo>
                      <a:pt x="809" y="718"/>
                    </a:lnTo>
                    <a:lnTo>
                      <a:pt x="808" y="741"/>
                    </a:lnTo>
                    <a:lnTo>
                      <a:pt x="811" y="765"/>
                    </a:lnTo>
                    <a:lnTo>
                      <a:pt x="818" y="792"/>
                    </a:lnTo>
                    <a:lnTo>
                      <a:pt x="824" y="806"/>
                    </a:lnTo>
                    <a:lnTo>
                      <a:pt x="835" y="819"/>
                    </a:lnTo>
                    <a:lnTo>
                      <a:pt x="847" y="829"/>
                    </a:lnTo>
                    <a:lnTo>
                      <a:pt x="861" y="839"/>
                    </a:lnTo>
                    <a:lnTo>
                      <a:pt x="874" y="846"/>
                    </a:lnTo>
                    <a:lnTo>
                      <a:pt x="888" y="854"/>
                    </a:lnTo>
                    <a:lnTo>
                      <a:pt x="901" y="861"/>
                    </a:lnTo>
                    <a:lnTo>
                      <a:pt x="915" y="870"/>
                    </a:lnTo>
                    <a:lnTo>
                      <a:pt x="922" y="869"/>
                    </a:lnTo>
                    <a:lnTo>
                      <a:pt x="929" y="869"/>
                    </a:lnTo>
                    <a:lnTo>
                      <a:pt x="937" y="869"/>
                    </a:lnTo>
                    <a:lnTo>
                      <a:pt x="944" y="872"/>
                    </a:lnTo>
                    <a:lnTo>
                      <a:pt x="950" y="874"/>
                    </a:lnTo>
                    <a:lnTo>
                      <a:pt x="955" y="878"/>
                    </a:lnTo>
                    <a:lnTo>
                      <a:pt x="960" y="884"/>
                    </a:lnTo>
                    <a:lnTo>
                      <a:pt x="964" y="891"/>
                    </a:lnTo>
                    <a:lnTo>
                      <a:pt x="961" y="901"/>
                    </a:lnTo>
                    <a:lnTo>
                      <a:pt x="962" y="912"/>
                    </a:lnTo>
                    <a:lnTo>
                      <a:pt x="964" y="920"/>
                    </a:lnTo>
                    <a:lnTo>
                      <a:pt x="969" y="930"/>
                    </a:lnTo>
                    <a:lnTo>
                      <a:pt x="975" y="936"/>
                    </a:lnTo>
                    <a:lnTo>
                      <a:pt x="982" y="943"/>
                    </a:lnTo>
                    <a:lnTo>
                      <a:pt x="990" y="947"/>
                    </a:lnTo>
                    <a:lnTo>
                      <a:pt x="998" y="951"/>
                    </a:lnTo>
                    <a:lnTo>
                      <a:pt x="1001" y="957"/>
                    </a:lnTo>
                    <a:lnTo>
                      <a:pt x="1001" y="963"/>
                    </a:lnTo>
                    <a:lnTo>
                      <a:pt x="985" y="966"/>
                    </a:lnTo>
                    <a:lnTo>
                      <a:pt x="968" y="967"/>
                    </a:lnTo>
                    <a:lnTo>
                      <a:pt x="949" y="966"/>
                    </a:lnTo>
                    <a:lnTo>
                      <a:pt x="930" y="967"/>
                    </a:lnTo>
                    <a:lnTo>
                      <a:pt x="912" y="970"/>
                    </a:lnTo>
                    <a:lnTo>
                      <a:pt x="897" y="977"/>
                    </a:lnTo>
                    <a:lnTo>
                      <a:pt x="884" y="990"/>
                    </a:lnTo>
                    <a:lnTo>
                      <a:pt x="879" y="1011"/>
                    </a:lnTo>
                    <a:lnTo>
                      <a:pt x="874" y="1034"/>
                    </a:lnTo>
                    <a:lnTo>
                      <a:pt x="872" y="1058"/>
                    </a:lnTo>
                    <a:lnTo>
                      <a:pt x="875" y="1080"/>
                    </a:lnTo>
                    <a:lnTo>
                      <a:pt x="879" y="1103"/>
                    </a:lnTo>
                    <a:lnTo>
                      <a:pt x="884" y="1123"/>
                    </a:lnTo>
                    <a:lnTo>
                      <a:pt x="893" y="1145"/>
                    </a:lnTo>
                    <a:lnTo>
                      <a:pt x="901" y="1165"/>
                    </a:lnTo>
                    <a:lnTo>
                      <a:pt x="912" y="1185"/>
                    </a:lnTo>
                    <a:lnTo>
                      <a:pt x="924" y="1192"/>
                    </a:lnTo>
                    <a:lnTo>
                      <a:pt x="936" y="1202"/>
                    </a:lnTo>
                    <a:lnTo>
                      <a:pt x="946" y="1210"/>
                    </a:lnTo>
                    <a:lnTo>
                      <a:pt x="956" y="1220"/>
                    </a:lnTo>
                    <a:lnTo>
                      <a:pt x="966" y="1228"/>
                    </a:lnTo>
                    <a:lnTo>
                      <a:pt x="977" y="1238"/>
                    </a:lnTo>
                    <a:lnTo>
                      <a:pt x="987" y="1246"/>
                    </a:lnTo>
                    <a:lnTo>
                      <a:pt x="1001" y="1253"/>
                    </a:lnTo>
                    <a:lnTo>
                      <a:pt x="1001" y="1268"/>
                    </a:lnTo>
                    <a:lnTo>
                      <a:pt x="995" y="1264"/>
                    </a:lnTo>
                    <a:lnTo>
                      <a:pt x="989" y="1263"/>
                    </a:lnTo>
                    <a:lnTo>
                      <a:pt x="982" y="1263"/>
                    </a:lnTo>
                    <a:lnTo>
                      <a:pt x="977" y="1263"/>
                    </a:lnTo>
                    <a:lnTo>
                      <a:pt x="968" y="1271"/>
                    </a:lnTo>
                    <a:lnTo>
                      <a:pt x="963" y="1282"/>
                    </a:lnTo>
                    <a:lnTo>
                      <a:pt x="960" y="1292"/>
                    </a:lnTo>
                    <a:lnTo>
                      <a:pt x="961" y="1304"/>
                    </a:lnTo>
                    <a:lnTo>
                      <a:pt x="962" y="1314"/>
                    </a:lnTo>
                    <a:lnTo>
                      <a:pt x="965" y="1325"/>
                    </a:lnTo>
                    <a:lnTo>
                      <a:pt x="968" y="1336"/>
                    </a:lnTo>
                    <a:lnTo>
                      <a:pt x="972" y="1348"/>
                    </a:lnTo>
                    <a:lnTo>
                      <a:pt x="958" y="1342"/>
                    </a:lnTo>
                    <a:lnTo>
                      <a:pt x="946" y="1337"/>
                    </a:lnTo>
                    <a:lnTo>
                      <a:pt x="932" y="1331"/>
                    </a:lnTo>
                    <a:lnTo>
                      <a:pt x="919" y="1326"/>
                    </a:lnTo>
                    <a:lnTo>
                      <a:pt x="905" y="1322"/>
                    </a:lnTo>
                    <a:lnTo>
                      <a:pt x="891" y="1321"/>
                    </a:lnTo>
                    <a:lnTo>
                      <a:pt x="876" y="1321"/>
                    </a:lnTo>
                    <a:lnTo>
                      <a:pt x="861" y="1326"/>
                    </a:lnTo>
                    <a:lnTo>
                      <a:pt x="833" y="1344"/>
                    </a:lnTo>
                    <a:lnTo>
                      <a:pt x="816" y="1367"/>
                    </a:lnTo>
                    <a:lnTo>
                      <a:pt x="807" y="1392"/>
                    </a:lnTo>
                    <a:lnTo>
                      <a:pt x="806" y="1421"/>
                    </a:lnTo>
                    <a:lnTo>
                      <a:pt x="807" y="1450"/>
                    </a:lnTo>
                    <a:lnTo>
                      <a:pt x="809" y="1480"/>
                    </a:lnTo>
                    <a:lnTo>
                      <a:pt x="810" y="1510"/>
                    </a:lnTo>
                    <a:lnTo>
                      <a:pt x="809" y="1540"/>
                    </a:lnTo>
                    <a:lnTo>
                      <a:pt x="802" y="1540"/>
                    </a:lnTo>
                    <a:lnTo>
                      <a:pt x="788" y="1513"/>
                    </a:lnTo>
                    <a:lnTo>
                      <a:pt x="777" y="1483"/>
                    </a:lnTo>
                    <a:lnTo>
                      <a:pt x="766" y="1452"/>
                    </a:lnTo>
                    <a:lnTo>
                      <a:pt x="756" y="1422"/>
                    </a:lnTo>
                    <a:lnTo>
                      <a:pt x="741" y="1394"/>
                    </a:lnTo>
                    <a:lnTo>
                      <a:pt x="724" y="1372"/>
                    </a:lnTo>
                    <a:lnTo>
                      <a:pt x="699" y="1357"/>
                    </a:lnTo>
                    <a:lnTo>
                      <a:pt x="668" y="1353"/>
                    </a:lnTo>
                    <a:lnTo>
                      <a:pt x="649" y="1365"/>
                    </a:lnTo>
                    <a:lnTo>
                      <a:pt x="633" y="1381"/>
                    </a:lnTo>
                    <a:lnTo>
                      <a:pt x="618" y="1397"/>
                    </a:lnTo>
                    <a:lnTo>
                      <a:pt x="607" y="1416"/>
                    </a:lnTo>
                    <a:lnTo>
                      <a:pt x="594" y="1435"/>
                    </a:lnTo>
                    <a:lnTo>
                      <a:pt x="585" y="1453"/>
                    </a:lnTo>
                    <a:lnTo>
                      <a:pt x="573" y="1471"/>
                    </a:lnTo>
                    <a:lnTo>
                      <a:pt x="562" y="1488"/>
                    </a:lnTo>
                    <a:lnTo>
                      <a:pt x="569" y="1444"/>
                    </a:lnTo>
                    <a:lnTo>
                      <a:pt x="578" y="1397"/>
                    </a:lnTo>
                    <a:lnTo>
                      <a:pt x="583" y="1347"/>
                    </a:lnTo>
                    <a:lnTo>
                      <a:pt x="588" y="1296"/>
                    </a:lnTo>
                    <a:lnTo>
                      <a:pt x="585" y="1245"/>
                    </a:lnTo>
                    <a:lnTo>
                      <a:pt x="575" y="1196"/>
                    </a:lnTo>
                    <a:lnTo>
                      <a:pt x="554" y="1151"/>
                    </a:lnTo>
                    <a:lnTo>
                      <a:pt x="524" y="1114"/>
                    </a:lnTo>
                    <a:lnTo>
                      <a:pt x="486" y="1098"/>
                    </a:lnTo>
                    <a:lnTo>
                      <a:pt x="447" y="1094"/>
                    </a:lnTo>
                    <a:lnTo>
                      <a:pt x="409" y="1097"/>
                    </a:lnTo>
                    <a:lnTo>
                      <a:pt x="373" y="1109"/>
                    </a:lnTo>
                    <a:lnTo>
                      <a:pt x="336" y="1124"/>
                    </a:lnTo>
                    <a:lnTo>
                      <a:pt x="302" y="1146"/>
                    </a:lnTo>
                    <a:lnTo>
                      <a:pt x="270" y="1169"/>
                    </a:lnTo>
                    <a:lnTo>
                      <a:pt x="242" y="1195"/>
                    </a:lnTo>
                    <a:lnTo>
                      <a:pt x="229" y="1195"/>
                    </a:lnTo>
                    <a:lnTo>
                      <a:pt x="231" y="1179"/>
                    </a:lnTo>
                    <a:lnTo>
                      <a:pt x="236" y="1165"/>
                    </a:lnTo>
                    <a:lnTo>
                      <a:pt x="244" y="1150"/>
                    </a:lnTo>
                    <a:lnTo>
                      <a:pt x="254" y="1136"/>
                    </a:lnTo>
                    <a:lnTo>
                      <a:pt x="263" y="1121"/>
                    </a:lnTo>
                    <a:lnTo>
                      <a:pt x="274" y="1107"/>
                    </a:lnTo>
                    <a:lnTo>
                      <a:pt x="284" y="1093"/>
                    </a:lnTo>
                    <a:lnTo>
                      <a:pt x="293" y="1079"/>
                    </a:lnTo>
                    <a:lnTo>
                      <a:pt x="315" y="1047"/>
                    </a:lnTo>
                    <a:lnTo>
                      <a:pt x="338" y="1015"/>
                    </a:lnTo>
                    <a:lnTo>
                      <a:pt x="360" y="980"/>
                    </a:lnTo>
                    <a:lnTo>
                      <a:pt x="380" y="946"/>
                    </a:lnTo>
                    <a:lnTo>
                      <a:pt x="395" y="908"/>
                    </a:lnTo>
                    <a:lnTo>
                      <a:pt x="405" y="871"/>
                    </a:lnTo>
                    <a:lnTo>
                      <a:pt x="407" y="832"/>
                    </a:lnTo>
                    <a:lnTo>
                      <a:pt x="400" y="792"/>
                    </a:lnTo>
                    <a:lnTo>
                      <a:pt x="380" y="769"/>
                    </a:lnTo>
                    <a:lnTo>
                      <a:pt x="360" y="758"/>
                    </a:lnTo>
                    <a:lnTo>
                      <a:pt x="336" y="755"/>
                    </a:lnTo>
                    <a:lnTo>
                      <a:pt x="314" y="759"/>
                    </a:lnTo>
                    <a:lnTo>
                      <a:pt x="289" y="765"/>
                    </a:lnTo>
                    <a:lnTo>
                      <a:pt x="265" y="775"/>
                    </a:lnTo>
                    <a:lnTo>
                      <a:pt x="242" y="784"/>
                    </a:lnTo>
                    <a:lnTo>
                      <a:pt x="220" y="789"/>
                    </a:lnTo>
                    <a:lnTo>
                      <a:pt x="191" y="798"/>
                    </a:lnTo>
                    <a:lnTo>
                      <a:pt x="164" y="810"/>
                    </a:lnTo>
                    <a:lnTo>
                      <a:pt x="138" y="822"/>
                    </a:lnTo>
                    <a:lnTo>
                      <a:pt x="112" y="837"/>
                    </a:lnTo>
                    <a:lnTo>
                      <a:pt x="85" y="850"/>
                    </a:lnTo>
                    <a:lnTo>
                      <a:pt x="58" y="864"/>
                    </a:lnTo>
                    <a:lnTo>
                      <a:pt x="30" y="876"/>
                    </a:lnTo>
                    <a:lnTo>
                      <a:pt x="3" y="887"/>
                    </a:lnTo>
                    <a:lnTo>
                      <a:pt x="0" y="880"/>
                    </a:lnTo>
                    <a:lnTo>
                      <a:pt x="0" y="874"/>
                    </a:lnTo>
                    <a:lnTo>
                      <a:pt x="2" y="868"/>
                    </a:lnTo>
                    <a:lnTo>
                      <a:pt x="6" y="863"/>
                    </a:lnTo>
                    <a:lnTo>
                      <a:pt x="12" y="858"/>
                    </a:lnTo>
                    <a:lnTo>
                      <a:pt x="18" y="856"/>
                    </a:lnTo>
                    <a:lnTo>
                      <a:pt x="25" y="854"/>
                    </a:lnTo>
                    <a:lnTo>
                      <a:pt x="33" y="854"/>
                    </a:lnTo>
                    <a:lnTo>
                      <a:pt x="43" y="842"/>
                    </a:lnTo>
                    <a:lnTo>
                      <a:pt x="56" y="831"/>
                    </a:lnTo>
                    <a:lnTo>
                      <a:pt x="68" y="820"/>
                    </a:lnTo>
                    <a:lnTo>
                      <a:pt x="82" y="812"/>
                    </a:lnTo>
                    <a:lnTo>
                      <a:pt x="95" y="802"/>
                    </a:lnTo>
                    <a:lnTo>
                      <a:pt x="110" y="797"/>
                    </a:lnTo>
                    <a:lnTo>
                      <a:pt x="125" y="791"/>
                    </a:lnTo>
                    <a:lnTo>
                      <a:pt x="140" y="789"/>
                    </a:lnTo>
                    <a:lnTo>
                      <a:pt x="174" y="759"/>
                    </a:lnTo>
                    <a:lnTo>
                      <a:pt x="213" y="734"/>
                    </a:lnTo>
                    <a:lnTo>
                      <a:pt x="251" y="710"/>
                    </a:lnTo>
                    <a:lnTo>
                      <a:pt x="289" y="686"/>
                    </a:lnTo>
                    <a:lnTo>
                      <a:pt x="321" y="658"/>
                    </a:lnTo>
                    <a:lnTo>
                      <a:pt x="347" y="625"/>
                    </a:lnTo>
                    <a:lnTo>
                      <a:pt x="362" y="584"/>
                    </a:lnTo>
                    <a:lnTo>
                      <a:pt x="366" y="533"/>
                    </a:lnTo>
                    <a:lnTo>
                      <a:pt x="330" y="507"/>
                    </a:lnTo>
                    <a:lnTo>
                      <a:pt x="292" y="483"/>
                    </a:lnTo>
                    <a:lnTo>
                      <a:pt x="254" y="460"/>
                    </a:lnTo>
                    <a:lnTo>
                      <a:pt x="216" y="441"/>
                    </a:lnTo>
                    <a:lnTo>
                      <a:pt x="175" y="422"/>
                    </a:lnTo>
                    <a:lnTo>
                      <a:pt x="135" y="405"/>
                    </a:lnTo>
                    <a:lnTo>
                      <a:pt x="95" y="388"/>
                    </a:lnTo>
                    <a:lnTo>
                      <a:pt x="55" y="374"/>
                    </a:lnTo>
                    <a:lnTo>
                      <a:pt x="53" y="367"/>
                    </a:lnTo>
                    <a:lnTo>
                      <a:pt x="56" y="364"/>
                    </a:lnTo>
                    <a:lnTo>
                      <a:pt x="61" y="360"/>
                    </a:lnTo>
                    <a:lnTo>
                      <a:pt x="67" y="357"/>
                    </a:lnTo>
                    <a:lnTo>
                      <a:pt x="104" y="350"/>
                    </a:lnTo>
                    <a:lnTo>
                      <a:pt x="146" y="346"/>
                    </a:lnTo>
                    <a:lnTo>
                      <a:pt x="189" y="341"/>
                    </a:lnTo>
                    <a:lnTo>
                      <a:pt x="232" y="336"/>
                    </a:lnTo>
                    <a:lnTo>
                      <a:pt x="271" y="323"/>
                    </a:lnTo>
                    <a:lnTo>
                      <a:pt x="304" y="304"/>
                    </a:lnTo>
                    <a:lnTo>
                      <a:pt x="329" y="272"/>
                    </a:lnTo>
                    <a:lnTo>
                      <a:pt x="345" y="228"/>
                    </a:lnTo>
                    <a:lnTo>
                      <a:pt x="344" y="197"/>
                    </a:lnTo>
                    <a:lnTo>
                      <a:pt x="344" y="167"/>
                    </a:lnTo>
                    <a:lnTo>
                      <a:pt x="344" y="137"/>
                    </a:lnTo>
                    <a:lnTo>
                      <a:pt x="344" y="109"/>
                    </a:lnTo>
                    <a:lnTo>
                      <a:pt x="344" y="80"/>
                    </a:lnTo>
                    <a:lnTo>
                      <a:pt x="344" y="52"/>
                    </a:lnTo>
                    <a:lnTo>
                      <a:pt x="345" y="25"/>
                    </a:lnTo>
                    <a:lnTo>
                      <a:pt x="348" y="0"/>
                    </a:lnTo>
                    <a:lnTo>
                      <a:pt x="352" y="5"/>
                    </a:lnTo>
                    <a:lnTo>
                      <a:pt x="358" y="11"/>
                    </a:lnTo>
                    <a:lnTo>
                      <a:pt x="361" y="19"/>
                    </a:lnTo>
                    <a:lnTo>
                      <a:pt x="364" y="29"/>
                    </a:lnTo>
                    <a:lnTo>
                      <a:pt x="367" y="38"/>
                    </a:lnTo>
                    <a:lnTo>
                      <a:pt x="371" y="48"/>
                    </a:lnTo>
                    <a:lnTo>
                      <a:pt x="374" y="58"/>
                    </a:lnTo>
                    <a:lnTo>
                      <a:pt x="378" y="67"/>
                    </a:lnTo>
                    <a:close/>
                  </a:path>
                </a:pathLst>
              </a:custGeom>
              <a:solidFill>
                <a:srgbClr val="FFC3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95" name="Freeform 95"/>
              <p:cNvSpPr>
                <a:spLocks/>
              </p:cNvSpPr>
              <p:nvPr/>
            </p:nvSpPr>
            <p:spPr bwMode="auto">
              <a:xfrm>
                <a:off x="3058" y="988"/>
                <a:ext cx="324" cy="498"/>
              </a:xfrm>
              <a:custGeom>
                <a:avLst/>
                <a:gdLst/>
                <a:ahLst/>
                <a:cxnLst>
                  <a:cxn ang="0">
                    <a:pos x="408" y="165"/>
                  </a:cxn>
                  <a:cxn ang="0">
                    <a:pos x="528" y="248"/>
                  </a:cxn>
                  <a:cxn ang="0">
                    <a:pos x="698" y="212"/>
                  </a:cxn>
                  <a:cxn ang="0">
                    <a:pos x="774" y="176"/>
                  </a:cxn>
                  <a:cxn ang="0">
                    <a:pos x="759" y="218"/>
                  </a:cxn>
                  <a:cxn ang="0">
                    <a:pos x="718" y="277"/>
                  </a:cxn>
                  <a:cxn ang="0">
                    <a:pos x="690" y="424"/>
                  </a:cxn>
                  <a:cxn ang="0">
                    <a:pos x="751" y="539"/>
                  </a:cxn>
                  <a:cxn ang="0">
                    <a:pos x="883" y="559"/>
                  </a:cxn>
                  <a:cxn ang="0">
                    <a:pos x="912" y="572"/>
                  </a:cxn>
                  <a:cxn ang="0">
                    <a:pos x="881" y="589"/>
                  </a:cxn>
                  <a:cxn ang="0">
                    <a:pos x="825" y="618"/>
                  </a:cxn>
                  <a:cxn ang="0">
                    <a:pos x="785" y="719"/>
                  </a:cxn>
                  <a:cxn ang="0">
                    <a:pos x="823" y="805"/>
                  </a:cxn>
                  <a:cxn ang="0">
                    <a:pos x="890" y="844"/>
                  </a:cxn>
                  <a:cxn ang="0">
                    <a:pos x="923" y="848"/>
                  </a:cxn>
                  <a:cxn ang="0">
                    <a:pos x="934" y="885"/>
                  </a:cxn>
                  <a:cxn ang="0">
                    <a:pos x="961" y="919"/>
                  </a:cxn>
                  <a:cxn ang="0">
                    <a:pos x="940" y="940"/>
                  </a:cxn>
                  <a:cxn ang="0">
                    <a:pos x="860" y="961"/>
                  </a:cxn>
                  <a:cxn ang="0">
                    <a:pos x="854" y="1072"/>
                  </a:cxn>
                  <a:cxn ang="0">
                    <a:pos x="898" y="1158"/>
                  </a:cxn>
                  <a:cxn ang="0">
                    <a:pos x="949" y="1202"/>
                  </a:cxn>
                  <a:cxn ang="0">
                    <a:pos x="961" y="1225"/>
                  </a:cxn>
                  <a:cxn ang="0">
                    <a:pos x="933" y="1254"/>
                  </a:cxn>
                  <a:cxn ang="0">
                    <a:pos x="944" y="1308"/>
                  </a:cxn>
                  <a:cxn ang="0">
                    <a:pos x="879" y="1283"/>
                  </a:cxn>
                  <a:cxn ang="0">
                    <a:pos x="793" y="1327"/>
                  </a:cxn>
                  <a:cxn ang="0">
                    <a:pos x="788" y="1466"/>
                  </a:cxn>
                  <a:cxn ang="0">
                    <a:pos x="745" y="1409"/>
                  </a:cxn>
                  <a:cxn ang="0">
                    <a:pos x="650" y="1314"/>
                  </a:cxn>
                  <a:cxn ang="0">
                    <a:pos x="578" y="1392"/>
                  </a:cxn>
                  <a:cxn ang="0">
                    <a:pos x="562" y="1356"/>
                  </a:cxn>
                  <a:cxn ang="0">
                    <a:pos x="539" y="1117"/>
                  </a:cxn>
                  <a:cxn ang="0">
                    <a:pos x="362" y="1076"/>
                  </a:cxn>
                  <a:cxn ang="0">
                    <a:pos x="223" y="1160"/>
                  </a:cxn>
                  <a:cxn ang="0">
                    <a:pos x="257" y="1089"/>
                  </a:cxn>
                  <a:cxn ang="0">
                    <a:pos x="329" y="985"/>
                  </a:cxn>
                  <a:cxn ang="0">
                    <a:pos x="395" y="808"/>
                  </a:cxn>
                  <a:cxn ang="0">
                    <a:pos x="306" y="737"/>
                  </a:cxn>
                  <a:cxn ang="0">
                    <a:pos x="185" y="774"/>
                  </a:cxn>
                  <a:cxn ang="0">
                    <a:pos x="56" y="839"/>
                  </a:cxn>
                  <a:cxn ang="0">
                    <a:pos x="3" y="842"/>
                  </a:cxn>
                  <a:cxn ang="0">
                    <a:pos x="33" y="829"/>
                  </a:cxn>
                  <a:cxn ang="0">
                    <a:pos x="93" y="780"/>
                  </a:cxn>
                  <a:cxn ang="0">
                    <a:pos x="207" y="713"/>
                  </a:cxn>
                  <a:cxn ang="0">
                    <a:pos x="351" y="566"/>
                  </a:cxn>
                  <a:cxn ang="0">
                    <a:pos x="211" y="429"/>
                  </a:cxn>
                  <a:cxn ang="0">
                    <a:pos x="52" y="356"/>
                  </a:cxn>
                  <a:cxn ang="0">
                    <a:pos x="142" y="336"/>
                  </a:cxn>
                  <a:cxn ang="0">
                    <a:pos x="320" y="265"/>
                  </a:cxn>
                  <a:cxn ang="0">
                    <a:pos x="335" y="106"/>
                  </a:cxn>
                  <a:cxn ang="0">
                    <a:pos x="343" y="4"/>
                  </a:cxn>
                  <a:cxn ang="0">
                    <a:pos x="361" y="46"/>
                  </a:cxn>
                </a:cxnLst>
                <a:rect l="0" t="0" r="r" b="b"/>
                <a:pathLst>
                  <a:path w="972" h="1495">
                    <a:moveTo>
                      <a:pt x="369" y="65"/>
                    </a:moveTo>
                    <a:lnTo>
                      <a:pt x="372" y="91"/>
                    </a:lnTo>
                    <a:lnTo>
                      <a:pt x="381" y="117"/>
                    </a:lnTo>
                    <a:lnTo>
                      <a:pt x="393" y="141"/>
                    </a:lnTo>
                    <a:lnTo>
                      <a:pt x="408" y="165"/>
                    </a:lnTo>
                    <a:lnTo>
                      <a:pt x="425" y="186"/>
                    </a:lnTo>
                    <a:lnTo>
                      <a:pt x="446" y="205"/>
                    </a:lnTo>
                    <a:lnTo>
                      <a:pt x="467" y="221"/>
                    </a:lnTo>
                    <a:lnTo>
                      <a:pt x="492" y="236"/>
                    </a:lnTo>
                    <a:lnTo>
                      <a:pt x="528" y="248"/>
                    </a:lnTo>
                    <a:lnTo>
                      <a:pt x="563" y="252"/>
                    </a:lnTo>
                    <a:lnTo>
                      <a:pt x="597" y="250"/>
                    </a:lnTo>
                    <a:lnTo>
                      <a:pt x="633" y="242"/>
                    </a:lnTo>
                    <a:lnTo>
                      <a:pt x="665" y="229"/>
                    </a:lnTo>
                    <a:lnTo>
                      <a:pt x="698" y="212"/>
                    </a:lnTo>
                    <a:lnTo>
                      <a:pt x="728" y="193"/>
                    </a:lnTo>
                    <a:lnTo>
                      <a:pt x="759" y="174"/>
                    </a:lnTo>
                    <a:lnTo>
                      <a:pt x="764" y="173"/>
                    </a:lnTo>
                    <a:lnTo>
                      <a:pt x="769" y="174"/>
                    </a:lnTo>
                    <a:lnTo>
                      <a:pt x="774" y="176"/>
                    </a:lnTo>
                    <a:lnTo>
                      <a:pt x="779" y="181"/>
                    </a:lnTo>
                    <a:lnTo>
                      <a:pt x="777" y="193"/>
                    </a:lnTo>
                    <a:lnTo>
                      <a:pt x="774" y="203"/>
                    </a:lnTo>
                    <a:lnTo>
                      <a:pt x="766" y="210"/>
                    </a:lnTo>
                    <a:lnTo>
                      <a:pt x="759" y="218"/>
                    </a:lnTo>
                    <a:lnTo>
                      <a:pt x="750" y="224"/>
                    </a:lnTo>
                    <a:lnTo>
                      <a:pt x="742" y="232"/>
                    </a:lnTo>
                    <a:lnTo>
                      <a:pt x="736" y="240"/>
                    </a:lnTo>
                    <a:lnTo>
                      <a:pt x="733" y="252"/>
                    </a:lnTo>
                    <a:lnTo>
                      <a:pt x="718" y="277"/>
                    </a:lnTo>
                    <a:lnTo>
                      <a:pt x="707" y="304"/>
                    </a:lnTo>
                    <a:lnTo>
                      <a:pt x="698" y="333"/>
                    </a:lnTo>
                    <a:lnTo>
                      <a:pt x="693" y="363"/>
                    </a:lnTo>
                    <a:lnTo>
                      <a:pt x="690" y="393"/>
                    </a:lnTo>
                    <a:lnTo>
                      <a:pt x="690" y="424"/>
                    </a:lnTo>
                    <a:lnTo>
                      <a:pt x="693" y="454"/>
                    </a:lnTo>
                    <a:lnTo>
                      <a:pt x="699" y="485"/>
                    </a:lnTo>
                    <a:lnTo>
                      <a:pt x="711" y="510"/>
                    </a:lnTo>
                    <a:lnTo>
                      <a:pt x="730" y="528"/>
                    </a:lnTo>
                    <a:lnTo>
                      <a:pt x="751" y="539"/>
                    </a:lnTo>
                    <a:lnTo>
                      <a:pt x="776" y="546"/>
                    </a:lnTo>
                    <a:lnTo>
                      <a:pt x="802" y="550"/>
                    </a:lnTo>
                    <a:lnTo>
                      <a:pt x="829" y="552"/>
                    </a:lnTo>
                    <a:lnTo>
                      <a:pt x="856" y="554"/>
                    </a:lnTo>
                    <a:lnTo>
                      <a:pt x="883" y="559"/>
                    </a:lnTo>
                    <a:lnTo>
                      <a:pt x="892" y="555"/>
                    </a:lnTo>
                    <a:lnTo>
                      <a:pt x="901" y="558"/>
                    </a:lnTo>
                    <a:lnTo>
                      <a:pt x="905" y="562"/>
                    </a:lnTo>
                    <a:lnTo>
                      <a:pt x="909" y="566"/>
                    </a:lnTo>
                    <a:lnTo>
                      <a:pt x="912" y="572"/>
                    </a:lnTo>
                    <a:lnTo>
                      <a:pt x="915" y="580"/>
                    </a:lnTo>
                    <a:lnTo>
                      <a:pt x="908" y="582"/>
                    </a:lnTo>
                    <a:lnTo>
                      <a:pt x="899" y="585"/>
                    </a:lnTo>
                    <a:lnTo>
                      <a:pt x="890" y="587"/>
                    </a:lnTo>
                    <a:lnTo>
                      <a:pt x="881" y="589"/>
                    </a:lnTo>
                    <a:lnTo>
                      <a:pt x="871" y="591"/>
                    </a:lnTo>
                    <a:lnTo>
                      <a:pt x="862" y="593"/>
                    </a:lnTo>
                    <a:lnTo>
                      <a:pt x="852" y="596"/>
                    </a:lnTo>
                    <a:lnTo>
                      <a:pt x="845" y="600"/>
                    </a:lnTo>
                    <a:lnTo>
                      <a:pt x="825" y="618"/>
                    </a:lnTo>
                    <a:lnTo>
                      <a:pt x="810" y="637"/>
                    </a:lnTo>
                    <a:lnTo>
                      <a:pt x="798" y="656"/>
                    </a:lnTo>
                    <a:lnTo>
                      <a:pt x="791" y="676"/>
                    </a:lnTo>
                    <a:lnTo>
                      <a:pt x="786" y="697"/>
                    </a:lnTo>
                    <a:lnTo>
                      <a:pt x="785" y="719"/>
                    </a:lnTo>
                    <a:lnTo>
                      <a:pt x="789" y="743"/>
                    </a:lnTo>
                    <a:lnTo>
                      <a:pt x="795" y="770"/>
                    </a:lnTo>
                    <a:lnTo>
                      <a:pt x="802" y="783"/>
                    </a:lnTo>
                    <a:lnTo>
                      <a:pt x="812" y="796"/>
                    </a:lnTo>
                    <a:lnTo>
                      <a:pt x="823" y="805"/>
                    </a:lnTo>
                    <a:lnTo>
                      <a:pt x="836" y="815"/>
                    </a:lnTo>
                    <a:lnTo>
                      <a:pt x="849" y="822"/>
                    </a:lnTo>
                    <a:lnTo>
                      <a:pt x="863" y="829"/>
                    </a:lnTo>
                    <a:lnTo>
                      <a:pt x="876" y="837"/>
                    </a:lnTo>
                    <a:lnTo>
                      <a:pt x="890" y="844"/>
                    </a:lnTo>
                    <a:lnTo>
                      <a:pt x="896" y="843"/>
                    </a:lnTo>
                    <a:lnTo>
                      <a:pt x="904" y="843"/>
                    </a:lnTo>
                    <a:lnTo>
                      <a:pt x="910" y="843"/>
                    </a:lnTo>
                    <a:lnTo>
                      <a:pt x="918" y="846"/>
                    </a:lnTo>
                    <a:lnTo>
                      <a:pt x="923" y="848"/>
                    </a:lnTo>
                    <a:lnTo>
                      <a:pt x="928" y="853"/>
                    </a:lnTo>
                    <a:lnTo>
                      <a:pt x="932" y="857"/>
                    </a:lnTo>
                    <a:lnTo>
                      <a:pt x="936" y="864"/>
                    </a:lnTo>
                    <a:lnTo>
                      <a:pt x="933" y="874"/>
                    </a:lnTo>
                    <a:lnTo>
                      <a:pt x="934" y="885"/>
                    </a:lnTo>
                    <a:lnTo>
                      <a:pt x="936" y="893"/>
                    </a:lnTo>
                    <a:lnTo>
                      <a:pt x="941" y="903"/>
                    </a:lnTo>
                    <a:lnTo>
                      <a:pt x="947" y="909"/>
                    </a:lnTo>
                    <a:lnTo>
                      <a:pt x="954" y="915"/>
                    </a:lnTo>
                    <a:lnTo>
                      <a:pt x="961" y="919"/>
                    </a:lnTo>
                    <a:lnTo>
                      <a:pt x="969" y="924"/>
                    </a:lnTo>
                    <a:lnTo>
                      <a:pt x="972" y="929"/>
                    </a:lnTo>
                    <a:lnTo>
                      <a:pt x="972" y="935"/>
                    </a:lnTo>
                    <a:lnTo>
                      <a:pt x="957" y="939"/>
                    </a:lnTo>
                    <a:lnTo>
                      <a:pt x="940" y="940"/>
                    </a:lnTo>
                    <a:lnTo>
                      <a:pt x="922" y="939"/>
                    </a:lnTo>
                    <a:lnTo>
                      <a:pt x="905" y="940"/>
                    </a:lnTo>
                    <a:lnTo>
                      <a:pt x="886" y="942"/>
                    </a:lnTo>
                    <a:lnTo>
                      <a:pt x="871" y="949"/>
                    </a:lnTo>
                    <a:lnTo>
                      <a:pt x="860" y="961"/>
                    </a:lnTo>
                    <a:lnTo>
                      <a:pt x="853" y="983"/>
                    </a:lnTo>
                    <a:lnTo>
                      <a:pt x="849" y="1005"/>
                    </a:lnTo>
                    <a:lnTo>
                      <a:pt x="848" y="1028"/>
                    </a:lnTo>
                    <a:lnTo>
                      <a:pt x="849" y="1049"/>
                    </a:lnTo>
                    <a:lnTo>
                      <a:pt x="854" y="1072"/>
                    </a:lnTo>
                    <a:lnTo>
                      <a:pt x="860" y="1092"/>
                    </a:lnTo>
                    <a:lnTo>
                      <a:pt x="867" y="1113"/>
                    </a:lnTo>
                    <a:lnTo>
                      <a:pt x="877" y="1132"/>
                    </a:lnTo>
                    <a:lnTo>
                      <a:pt x="886" y="1151"/>
                    </a:lnTo>
                    <a:lnTo>
                      <a:pt x="898" y="1158"/>
                    </a:lnTo>
                    <a:lnTo>
                      <a:pt x="909" y="1166"/>
                    </a:lnTo>
                    <a:lnTo>
                      <a:pt x="919" y="1175"/>
                    </a:lnTo>
                    <a:lnTo>
                      <a:pt x="929" y="1185"/>
                    </a:lnTo>
                    <a:lnTo>
                      <a:pt x="939" y="1193"/>
                    </a:lnTo>
                    <a:lnTo>
                      <a:pt x="949" y="1202"/>
                    </a:lnTo>
                    <a:lnTo>
                      <a:pt x="959" y="1209"/>
                    </a:lnTo>
                    <a:lnTo>
                      <a:pt x="972" y="1217"/>
                    </a:lnTo>
                    <a:lnTo>
                      <a:pt x="972" y="1231"/>
                    </a:lnTo>
                    <a:lnTo>
                      <a:pt x="966" y="1227"/>
                    </a:lnTo>
                    <a:lnTo>
                      <a:pt x="961" y="1225"/>
                    </a:lnTo>
                    <a:lnTo>
                      <a:pt x="954" y="1225"/>
                    </a:lnTo>
                    <a:lnTo>
                      <a:pt x="949" y="1225"/>
                    </a:lnTo>
                    <a:lnTo>
                      <a:pt x="940" y="1234"/>
                    </a:lnTo>
                    <a:lnTo>
                      <a:pt x="936" y="1244"/>
                    </a:lnTo>
                    <a:lnTo>
                      <a:pt x="933" y="1254"/>
                    </a:lnTo>
                    <a:lnTo>
                      <a:pt x="934" y="1266"/>
                    </a:lnTo>
                    <a:lnTo>
                      <a:pt x="934" y="1276"/>
                    </a:lnTo>
                    <a:lnTo>
                      <a:pt x="937" y="1287"/>
                    </a:lnTo>
                    <a:lnTo>
                      <a:pt x="940" y="1297"/>
                    </a:lnTo>
                    <a:lnTo>
                      <a:pt x="944" y="1308"/>
                    </a:lnTo>
                    <a:lnTo>
                      <a:pt x="932" y="1303"/>
                    </a:lnTo>
                    <a:lnTo>
                      <a:pt x="919" y="1297"/>
                    </a:lnTo>
                    <a:lnTo>
                      <a:pt x="906" y="1292"/>
                    </a:lnTo>
                    <a:lnTo>
                      <a:pt x="893" y="1288"/>
                    </a:lnTo>
                    <a:lnTo>
                      <a:pt x="879" y="1283"/>
                    </a:lnTo>
                    <a:lnTo>
                      <a:pt x="865" y="1282"/>
                    </a:lnTo>
                    <a:lnTo>
                      <a:pt x="850" y="1283"/>
                    </a:lnTo>
                    <a:lnTo>
                      <a:pt x="836" y="1288"/>
                    </a:lnTo>
                    <a:lnTo>
                      <a:pt x="809" y="1305"/>
                    </a:lnTo>
                    <a:lnTo>
                      <a:pt x="793" y="1327"/>
                    </a:lnTo>
                    <a:lnTo>
                      <a:pt x="784" y="1351"/>
                    </a:lnTo>
                    <a:lnTo>
                      <a:pt x="783" y="1379"/>
                    </a:lnTo>
                    <a:lnTo>
                      <a:pt x="784" y="1407"/>
                    </a:lnTo>
                    <a:lnTo>
                      <a:pt x="786" y="1437"/>
                    </a:lnTo>
                    <a:lnTo>
                      <a:pt x="788" y="1466"/>
                    </a:lnTo>
                    <a:lnTo>
                      <a:pt x="786" y="1495"/>
                    </a:lnTo>
                    <a:lnTo>
                      <a:pt x="779" y="1495"/>
                    </a:lnTo>
                    <a:lnTo>
                      <a:pt x="765" y="1468"/>
                    </a:lnTo>
                    <a:lnTo>
                      <a:pt x="755" y="1439"/>
                    </a:lnTo>
                    <a:lnTo>
                      <a:pt x="745" y="1409"/>
                    </a:lnTo>
                    <a:lnTo>
                      <a:pt x="735" y="1380"/>
                    </a:lnTo>
                    <a:lnTo>
                      <a:pt x="721" y="1353"/>
                    </a:lnTo>
                    <a:lnTo>
                      <a:pt x="704" y="1332"/>
                    </a:lnTo>
                    <a:lnTo>
                      <a:pt x="680" y="1318"/>
                    </a:lnTo>
                    <a:lnTo>
                      <a:pt x="650" y="1314"/>
                    </a:lnTo>
                    <a:lnTo>
                      <a:pt x="631" y="1325"/>
                    </a:lnTo>
                    <a:lnTo>
                      <a:pt x="615" y="1340"/>
                    </a:lnTo>
                    <a:lnTo>
                      <a:pt x="601" y="1356"/>
                    </a:lnTo>
                    <a:lnTo>
                      <a:pt x="590" y="1375"/>
                    </a:lnTo>
                    <a:lnTo>
                      <a:pt x="578" y="1392"/>
                    </a:lnTo>
                    <a:lnTo>
                      <a:pt x="567" y="1410"/>
                    </a:lnTo>
                    <a:lnTo>
                      <a:pt x="557" y="1427"/>
                    </a:lnTo>
                    <a:lnTo>
                      <a:pt x="546" y="1445"/>
                    </a:lnTo>
                    <a:lnTo>
                      <a:pt x="553" y="1403"/>
                    </a:lnTo>
                    <a:lnTo>
                      <a:pt x="562" y="1356"/>
                    </a:lnTo>
                    <a:lnTo>
                      <a:pt x="567" y="1307"/>
                    </a:lnTo>
                    <a:lnTo>
                      <a:pt x="572" y="1258"/>
                    </a:lnTo>
                    <a:lnTo>
                      <a:pt x="568" y="1207"/>
                    </a:lnTo>
                    <a:lnTo>
                      <a:pt x="559" y="1161"/>
                    </a:lnTo>
                    <a:lnTo>
                      <a:pt x="539" y="1117"/>
                    </a:lnTo>
                    <a:lnTo>
                      <a:pt x="509" y="1080"/>
                    </a:lnTo>
                    <a:lnTo>
                      <a:pt x="472" y="1066"/>
                    </a:lnTo>
                    <a:lnTo>
                      <a:pt x="434" y="1062"/>
                    </a:lnTo>
                    <a:lnTo>
                      <a:pt x="398" y="1065"/>
                    </a:lnTo>
                    <a:lnTo>
                      <a:pt x="362" y="1076"/>
                    </a:lnTo>
                    <a:lnTo>
                      <a:pt x="327" y="1091"/>
                    </a:lnTo>
                    <a:lnTo>
                      <a:pt x="293" y="1112"/>
                    </a:lnTo>
                    <a:lnTo>
                      <a:pt x="262" y="1134"/>
                    </a:lnTo>
                    <a:lnTo>
                      <a:pt x="235" y="1160"/>
                    </a:lnTo>
                    <a:lnTo>
                      <a:pt x="223" y="1160"/>
                    </a:lnTo>
                    <a:lnTo>
                      <a:pt x="225" y="1144"/>
                    </a:lnTo>
                    <a:lnTo>
                      <a:pt x="230" y="1130"/>
                    </a:lnTo>
                    <a:lnTo>
                      <a:pt x="237" y="1116"/>
                    </a:lnTo>
                    <a:lnTo>
                      <a:pt x="247" y="1103"/>
                    </a:lnTo>
                    <a:lnTo>
                      <a:pt x="257" y="1089"/>
                    </a:lnTo>
                    <a:lnTo>
                      <a:pt x="266" y="1075"/>
                    </a:lnTo>
                    <a:lnTo>
                      <a:pt x="275" y="1061"/>
                    </a:lnTo>
                    <a:lnTo>
                      <a:pt x="285" y="1048"/>
                    </a:lnTo>
                    <a:lnTo>
                      <a:pt x="306" y="1017"/>
                    </a:lnTo>
                    <a:lnTo>
                      <a:pt x="329" y="985"/>
                    </a:lnTo>
                    <a:lnTo>
                      <a:pt x="350" y="951"/>
                    </a:lnTo>
                    <a:lnTo>
                      <a:pt x="370" y="918"/>
                    </a:lnTo>
                    <a:lnTo>
                      <a:pt x="385" y="882"/>
                    </a:lnTo>
                    <a:lnTo>
                      <a:pt x="393" y="846"/>
                    </a:lnTo>
                    <a:lnTo>
                      <a:pt x="395" y="808"/>
                    </a:lnTo>
                    <a:lnTo>
                      <a:pt x="389" y="770"/>
                    </a:lnTo>
                    <a:lnTo>
                      <a:pt x="370" y="746"/>
                    </a:lnTo>
                    <a:lnTo>
                      <a:pt x="350" y="736"/>
                    </a:lnTo>
                    <a:lnTo>
                      <a:pt x="328" y="732"/>
                    </a:lnTo>
                    <a:lnTo>
                      <a:pt x="306" y="737"/>
                    </a:lnTo>
                    <a:lnTo>
                      <a:pt x="281" y="743"/>
                    </a:lnTo>
                    <a:lnTo>
                      <a:pt x="259" y="753"/>
                    </a:lnTo>
                    <a:lnTo>
                      <a:pt x="235" y="760"/>
                    </a:lnTo>
                    <a:lnTo>
                      <a:pt x="214" y="767"/>
                    </a:lnTo>
                    <a:lnTo>
                      <a:pt x="185" y="774"/>
                    </a:lnTo>
                    <a:lnTo>
                      <a:pt x="159" y="786"/>
                    </a:lnTo>
                    <a:lnTo>
                      <a:pt x="133" y="799"/>
                    </a:lnTo>
                    <a:lnTo>
                      <a:pt x="108" y="813"/>
                    </a:lnTo>
                    <a:lnTo>
                      <a:pt x="82" y="826"/>
                    </a:lnTo>
                    <a:lnTo>
                      <a:pt x="56" y="839"/>
                    </a:lnTo>
                    <a:lnTo>
                      <a:pt x="29" y="851"/>
                    </a:lnTo>
                    <a:lnTo>
                      <a:pt x="3" y="861"/>
                    </a:lnTo>
                    <a:lnTo>
                      <a:pt x="0" y="855"/>
                    </a:lnTo>
                    <a:lnTo>
                      <a:pt x="1" y="848"/>
                    </a:lnTo>
                    <a:lnTo>
                      <a:pt x="3" y="842"/>
                    </a:lnTo>
                    <a:lnTo>
                      <a:pt x="7" y="839"/>
                    </a:lnTo>
                    <a:lnTo>
                      <a:pt x="12" y="833"/>
                    </a:lnTo>
                    <a:lnTo>
                      <a:pt x="18" y="831"/>
                    </a:lnTo>
                    <a:lnTo>
                      <a:pt x="26" y="829"/>
                    </a:lnTo>
                    <a:lnTo>
                      <a:pt x="33" y="829"/>
                    </a:lnTo>
                    <a:lnTo>
                      <a:pt x="43" y="817"/>
                    </a:lnTo>
                    <a:lnTo>
                      <a:pt x="55" y="808"/>
                    </a:lnTo>
                    <a:lnTo>
                      <a:pt x="67" y="798"/>
                    </a:lnTo>
                    <a:lnTo>
                      <a:pt x="81" y="789"/>
                    </a:lnTo>
                    <a:lnTo>
                      <a:pt x="93" y="780"/>
                    </a:lnTo>
                    <a:lnTo>
                      <a:pt x="107" y="774"/>
                    </a:lnTo>
                    <a:lnTo>
                      <a:pt x="121" y="769"/>
                    </a:lnTo>
                    <a:lnTo>
                      <a:pt x="136" y="767"/>
                    </a:lnTo>
                    <a:lnTo>
                      <a:pt x="170" y="738"/>
                    </a:lnTo>
                    <a:lnTo>
                      <a:pt x="207" y="713"/>
                    </a:lnTo>
                    <a:lnTo>
                      <a:pt x="245" y="689"/>
                    </a:lnTo>
                    <a:lnTo>
                      <a:pt x="281" y="666"/>
                    </a:lnTo>
                    <a:lnTo>
                      <a:pt x="313" y="638"/>
                    </a:lnTo>
                    <a:lnTo>
                      <a:pt x="337" y="606"/>
                    </a:lnTo>
                    <a:lnTo>
                      <a:pt x="351" y="566"/>
                    </a:lnTo>
                    <a:lnTo>
                      <a:pt x="356" y="517"/>
                    </a:lnTo>
                    <a:lnTo>
                      <a:pt x="320" y="492"/>
                    </a:lnTo>
                    <a:lnTo>
                      <a:pt x="285" y="469"/>
                    </a:lnTo>
                    <a:lnTo>
                      <a:pt x="247" y="448"/>
                    </a:lnTo>
                    <a:lnTo>
                      <a:pt x="211" y="429"/>
                    </a:lnTo>
                    <a:lnTo>
                      <a:pt x="171" y="410"/>
                    </a:lnTo>
                    <a:lnTo>
                      <a:pt x="132" y="394"/>
                    </a:lnTo>
                    <a:lnTo>
                      <a:pt x="92" y="378"/>
                    </a:lnTo>
                    <a:lnTo>
                      <a:pt x="54" y="364"/>
                    </a:lnTo>
                    <a:lnTo>
                      <a:pt x="52" y="356"/>
                    </a:lnTo>
                    <a:lnTo>
                      <a:pt x="55" y="353"/>
                    </a:lnTo>
                    <a:lnTo>
                      <a:pt x="60" y="350"/>
                    </a:lnTo>
                    <a:lnTo>
                      <a:pt x="66" y="347"/>
                    </a:lnTo>
                    <a:lnTo>
                      <a:pt x="102" y="339"/>
                    </a:lnTo>
                    <a:lnTo>
                      <a:pt x="142" y="336"/>
                    </a:lnTo>
                    <a:lnTo>
                      <a:pt x="184" y="332"/>
                    </a:lnTo>
                    <a:lnTo>
                      <a:pt x="226" y="326"/>
                    </a:lnTo>
                    <a:lnTo>
                      <a:pt x="263" y="313"/>
                    </a:lnTo>
                    <a:lnTo>
                      <a:pt x="295" y="295"/>
                    </a:lnTo>
                    <a:lnTo>
                      <a:pt x="320" y="265"/>
                    </a:lnTo>
                    <a:lnTo>
                      <a:pt x="335" y="222"/>
                    </a:lnTo>
                    <a:lnTo>
                      <a:pt x="335" y="192"/>
                    </a:lnTo>
                    <a:lnTo>
                      <a:pt x="335" y="163"/>
                    </a:lnTo>
                    <a:lnTo>
                      <a:pt x="335" y="134"/>
                    </a:lnTo>
                    <a:lnTo>
                      <a:pt x="335" y="106"/>
                    </a:lnTo>
                    <a:lnTo>
                      <a:pt x="334" y="77"/>
                    </a:lnTo>
                    <a:lnTo>
                      <a:pt x="335" y="51"/>
                    </a:lnTo>
                    <a:lnTo>
                      <a:pt x="335" y="24"/>
                    </a:lnTo>
                    <a:lnTo>
                      <a:pt x="338" y="0"/>
                    </a:lnTo>
                    <a:lnTo>
                      <a:pt x="343" y="4"/>
                    </a:lnTo>
                    <a:lnTo>
                      <a:pt x="348" y="10"/>
                    </a:lnTo>
                    <a:lnTo>
                      <a:pt x="351" y="18"/>
                    </a:lnTo>
                    <a:lnTo>
                      <a:pt x="355" y="28"/>
                    </a:lnTo>
                    <a:lnTo>
                      <a:pt x="358" y="36"/>
                    </a:lnTo>
                    <a:lnTo>
                      <a:pt x="361" y="46"/>
                    </a:lnTo>
                    <a:lnTo>
                      <a:pt x="364" y="56"/>
                    </a:lnTo>
                    <a:lnTo>
                      <a:pt x="369" y="65"/>
                    </a:lnTo>
                    <a:close/>
                  </a:path>
                </a:pathLst>
              </a:custGeom>
              <a:solidFill>
                <a:srgbClr val="FFC7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96" name="Freeform 96"/>
              <p:cNvSpPr>
                <a:spLocks/>
              </p:cNvSpPr>
              <p:nvPr/>
            </p:nvSpPr>
            <p:spPr bwMode="auto">
              <a:xfrm>
                <a:off x="3063" y="994"/>
                <a:ext cx="314" cy="483"/>
              </a:xfrm>
              <a:custGeom>
                <a:avLst/>
                <a:gdLst/>
                <a:ahLst/>
                <a:cxnLst>
                  <a:cxn ang="0">
                    <a:pos x="395" y="160"/>
                  </a:cxn>
                  <a:cxn ang="0">
                    <a:pos x="511" y="241"/>
                  </a:cxn>
                  <a:cxn ang="0">
                    <a:pos x="677" y="207"/>
                  </a:cxn>
                  <a:cxn ang="0">
                    <a:pos x="750" y="172"/>
                  </a:cxn>
                  <a:cxn ang="0">
                    <a:pos x="736" y="212"/>
                  </a:cxn>
                  <a:cxn ang="0">
                    <a:pos x="696" y="268"/>
                  </a:cxn>
                  <a:cxn ang="0">
                    <a:pos x="669" y="411"/>
                  </a:cxn>
                  <a:cxn ang="0">
                    <a:pos x="727" y="523"/>
                  </a:cxn>
                  <a:cxn ang="0">
                    <a:pos x="855" y="542"/>
                  </a:cxn>
                  <a:cxn ang="0">
                    <a:pos x="884" y="555"/>
                  </a:cxn>
                  <a:cxn ang="0">
                    <a:pos x="854" y="571"/>
                  </a:cxn>
                  <a:cxn ang="0">
                    <a:pos x="800" y="600"/>
                  </a:cxn>
                  <a:cxn ang="0">
                    <a:pos x="761" y="698"/>
                  </a:cxn>
                  <a:cxn ang="0">
                    <a:pos x="797" y="781"/>
                  </a:cxn>
                  <a:cxn ang="0">
                    <a:pos x="863" y="818"/>
                  </a:cxn>
                  <a:cxn ang="0">
                    <a:pos x="895" y="823"/>
                  </a:cxn>
                  <a:cxn ang="0">
                    <a:pos x="905" y="858"/>
                  </a:cxn>
                  <a:cxn ang="0">
                    <a:pos x="931" y="892"/>
                  </a:cxn>
                  <a:cxn ang="0">
                    <a:pos x="911" y="911"/>
                  </a:cxn>
                  <a:cxn ang="0">
                    <a:pos x="833" y="932"/>
                  </a:cxn>
                  <a:cxn ang="0">
                    <a:pos x="827" y="1039"/>
                  </a:cxn>
                  <a:cxn ang="0">
                    <a:pos x="870" y="1124"/>
                  </a:cxn>
                  <a:cxn ang="0">
                    <a:pos x="920" y="1165"/>
                  </a:cxn>
                  <a:cxn ang="0">
                    <a:pos x="931" y="1189"/>
                  </a:cxn>
                  <a:cxn ang="0">
                    <a:pos x="904" y="1217"/>
                  </a:cxn>
                  <a:cxn ang="0">
                    <a:pos x="917" y="1270"/>
                  </a:cxn>
                  <a:cxn ang="0">
                    <a:pos x="851" y="1245"/>
                  </a:cxn>
                  <a:cxn ang="0">
                    <a:pos x="768" y="1287"/>
                  </a:cxn>
                  <a:cxn ang="0">
                    <a:pos x="764" y="1421"/>
                  </a:cxn>
                  <a:cxn ang="0">
                    <a:pos x="723" y="1367"/>
                  </a:cxn>
                  <a:cxn ang="0">
                    <a:pos x="630" y="1274"/>
                  </a:cxn>
                  <a:cxn ang="0">
                    <a:pos x="560" y="1350"/>
                  </a:cxn>
                  <a:cxn ang="0">
                    <a:pos x="545" y="1316"/>
                  </a:cxn>
                  <a:cxn ang="0">
                    <a:pos x="523" y="1084"/>
                  </a:cxn>
                  <a:cxn ang="0">
                    <a:pos x="351" y="1044"/>
                  </a:cxn>
                  <a:cxn ang="0">
                    <a:pos x="216" y="1126"/>
                  </a:cxn>
                  <a:cxn ang="0">
                    <a:pos x="249" y="1056"/>
                  </a:cxn>
                  <a:cxn ang="0">
                    <a:pos x="319" y="955"/>
                  </a:cxn>
                  <a:cxn ang="0">
                    <a:pos x="384" y="783"/>
                  </a:cxn>
                  <a:cxn ang="0">
                    <a:pos x="297" y="714"/>
                  </a:cxn>
                  <a:cxn ang="0">
                    <a:pos x="179" y="751"/>
                  </a:cxn>
                  <a:cxn ang="0">
                    <a:pos x="55" y="814"/>
                  </a:cxn>
                  <a:cxn ang="0">
                    <a:pos x="2" y="816"/>
                  </a:cxn>
                  <a:cxn ang="0">
                    <a:pos x="31" y="803"/>
                  </a:cxn>
                  <a:cxn ang="0">
                    <a:pos x="90" y="756"/>
                  </a:cxn>
                  <a:cxn ang="0">
                    <a:pos x="200" y="692"/>
                  </a:cxn>
                  <a:cxn ang="0">
                    <a:pos x="341" y="550"/>
                  </a:cxn>
                  <a:cxn ang="0">
                    <a:pos x="203" y="417"/>
                  </a:cxn>
                  <a:cxn ang="0">
                    <a:pos x="51" y="346"/>
                  </a:cxn>
                  <a:cxn ang="0">
                    <a:pos x="138" y="326"/>
                  </a:cxn>
                  <a:cxn ang="0">
                    <a:pos x="311" y="257"/>
                  </a:cxn>
                  <a:cxn ang="0">
                    <a:pos x="325" y="103"/>
                  </a:cxn>
                  <a:cxn ang="0">
                    <a:pos x="332" y="4"/>
                  </a:cxn>
                  <a:cxn ang="0">
                    <a:pos x="349" y="46"/>
                  </a:cxn>
                </a:cxnLst>
                <a:rect l="0" t="0" r="r" b="b"/>
                <a:pathLst>
                  <a:path w="942" h="1450">
                    <a:moveTo>
                      <a:pt x="357" y="64"/>
                    </a:moveTo>
                    <a:lnTo>
                      <a:pt x="360" y="89"/>
                    </a:lnTo>
                    <a:lnTo>
                      <a:pt x="369" y="114"/>
                    </a:lnTo>
                    <a:lnTo>
                      <a:pt x="380" y="136"/>
                    </a:lnTo>
                    <a:lnTo>
                      <a:pt x="395" y="160"/>
                    </a:lnTo>
                    <a:lnTo>
                      <a:pt x="412" y="180"/>
                    </a:lnTo>
                    <a:lnTo>
                      <a:pt x="432" y="200"/>
                    </a:lnTo>
                    <a:lnTo>
                      <a:pt x="453" y="216"/>
                    </a:lnTo>
                    <a:lnTo>
                      <a:pt x="477" y="230"/>
                    </a:lnTo>
                    <a:lnTo>
                      <a:pt x="511" y="241"/>
                    </a:lnTo>
                    <a:lnTo>
                      <a:pt x="546" y="245"/>
                    </a:lnTo>
                    <a:lnTo>
                      <a:pt x="579" y="243"/>
                    </a:lnTo>
                    <a:lnTo>
                      <a:pt x="614" y="235"/>
                    </a:lnTo>
                    <a:lnTo>
                      <a:pt x="645" y="222"/>
                    </a:lnTo>
                    <a:lnTo>
                      <a:pt x="677" y="207"/>
                    </a:lnTo>
                    <a:lnTo>
                      <a:pt x="706" y="188"/>
                    </a:lnTo>
                    <a:lnTo>
                      <a:pt x="735" y="170"/>
                    </a:lnTo>
                    <a:lnTo>
                      <a:pt x="740" y="169"/>
                    </a:lnTo>
                    <a:lnTo>
                      <a:pt x="746" y="170"/>
                    </a:lnTo>
                    <a:lnTo>
                      <a:pt x="750" y="172"/>
                    </a:lnTo>
                    <a:lnTo>
                      <a:pt x="755" y="176"/>
                    </a:lnTo>
                    <a:lnTo>
                      <a:pt x="753" y="187"/>
                    </a:lnTo>
                    <a:lnTo>
                      <a:pt x="750" y="196"/>
                    </a:lnTo>
                    <a:lnTo>
                      <a:pt x="742" y="204"/>
                    </a:lnTo>
                    <a:lnTo>
                      <a:pt x="736" y="212"/>
                    </a:lnTo>
                    <a:lnTo>
                      <a:pt x="727" y="218"/>
                    </a:lnTo>
                    <a:lnTo>
                      <a:pt x="720" y="225"/>
                    </a:lnTo>
                    <a:lnTo>
                      <a:pt x="713" y="234"/>
                    </a:lnTo>
                    <a:lnTo>
                      <a:pt x="710" y="245"/>
                    </a:lnTo>
                    <a:lnTo>
                      <a:pt x="696" y="268"/>
                    </a:lnTo>
                    <a:lnTo>
                      <a:pt x="686" y="295"/>
                    </a:lnTo>
                    <a:lnTo>
                      <a:pt x="677" y="323"/>
                    </a:lnTo>
                    <a:lnTo>
                      <a:pt x="673" y="352"/>
                    </a:lnTo>
                    <a:lnTo>
                      <a:pt x="669" y="381"/>
                    </a:lnTo>
                    <a:lnTo>
                      <a:pt x="669" y="411"/>
                    </a:lnTo>
                    <a:lnTo>
                      <a:pt x="672" y="440"/>
                    </a:lnTo>
                    <a:lnTo>
                      <a:pt x="678" y="470"/>
                    </a:lnTo>
                    <a:lnTo>
                      <a:pt x="690" y="495"/>
                    </a:lnTo>
                    <a:lnTo>
                      <a:pt x="707" y="512"/>
                    </a:lnTo>
                    <a:lnTo>
                      <a:pt x="727" y="523"/>
                    </a:lnTo>
                    <a:lnTo>
                      <a:pt x="752" y="531"/>
                    </a:lnTo>
                    <a:lnTo>
                      <a:pt x="777" y="533"/>
                    </a:lnTo>
                    <a:lnTo>
                      <a:pt x="804" y="535"/>
                    </a:lnTo>
                    <a:lnTo>
                      <a:pt x="830" y="537"/>
                    </a:lnTo>
                    <a:lnTo>
                      <a:pt x="855" y="542"/>
                    </a:lnTo>
                    <a:lnTo>
                      <a:pt x="865" y="539"/>
                    </a:lnTo>
                    <a:lnTo>
                      <a:pt x="875" y="542"/>
                    </a:lnTo>
                    <a:lnTo>
                      <a:pt x="878" y="545"/>
                    </a:lnTo>
                    <a:lnTo>
                      <a:pt x="881" y="549"/>
                    </a:lnTo>
                    <a:lnTo>
                      <a:pt x="884" y="555"/>
                    </a:lnTo>
                    <a:lnTo>
                      <a:pt x="888" y="563"/>
                    </a:lnTo>
                    <a:lnTo>
                      <a:pt x="880" y="565"/>
                    </a:lnTo>
                    <a:lnTo>
                      <a:pt x="871" y="568"/>
                    </a:lnTo>
                    <a:lnTo>
                      <a:pt x="863" y="569"/>
                    </a:lnTo>
                    <a:lnTo>
                      <a:pt x="854" y="571"/>
                    </a:lnTo>
                    <a:lnTo>
                      <a:pt x="845" y="572"/>
                    </a:lnTo>
                    <a:lnTo>
                      <a:pt x="835" y="575"/>
                    </a:lnTo>
                    <a:lnTo>
                      <a:pt x="825" y="578"/>
                    </a:lnTo>
                    <a:lnTo>
                      <a:pt x="819" y="583"/>
                    </a:lnTo>
                    <a:lnTo>
                      <a:pt x="800" y="600"/>
                    </a:lnTo>
                    <a:lnTo>
                      <a:pt x="787" y="619"/>
                    </a:lnTo>
                    <a:lnTo>
                      <a:pt x="775" y="637"/>
                    </a:lnTo>
                    <a:lnTo>
                      <a:pt x="767" y="657"/>
                    </a:lnTo>
                    <a:lnTo>
                      <a:pt x="762" y="677"/>
                    </a:lnTo>
                    <a:lnTo>
                      <a:pt x="761" y="698"/>
                    </a:lnTo>
                    <a:lnTo>
                      <a:pt x="764" y="721"/>
                    </a:lnTo>
                    <a:lnTo>
                      <a:pt x="770" y="746"/>
                    </a:lnTo>
                    <a:lnTo>
                      <a:pt x="777" y="759"/>
                    </a:lnTo>
                    <a:lnTo>
                      <a:pt x="787" y="771"/>
                    </a:lnTo>
                    <a:lnTo>
                      <a:pt x="797" y="781"/>
                    </a:lnTo>
                    <a:lnTo>
                      <a:pt x="810" y="791"/>
                    </a:lnTo>
                    <a:lnTo>
                      <a:pt x="823" y="797"/>
                    </a:lnTo>
                    <a:lnTo>
                      <a:pt x="836" y="805"/>
                    </a:lnTo>
                    <a:lnTo>
                      <a:pt x="849" y="811"/>
                    </a:lnTo>
                    <a:lnTo>
                      <a:pt x="863" y="818"/>
                    </a:lnTo>
                    <a:lnTo>
                      <a:pt x="869" y="817"/>
                    </a:lnTo>
                    <a:lnTo>
                      <a:pt x="876" y="817"/>
                    </a:lnTo>
                    <a:lnTo>
                      <a:pt x="882" y="818"/>
                    </a:lnTo>
                    <a:lnTo>
                      <a:pt x="890" y="821"/>
                    </a:lnTo>
                    <a:lnTo>
                      <a:pt x="895" y="823"/>
                    </a:lnTo>
                    <a:lnTo>
                      <a:pt x="900" y="827"/>
                    </a:lnTo>
                    <a:lnTo>
                      <a:pt x="904" y="831"/>
                    </a:lnTo>
                    <a:lnTo>
                      <a:pt x="908" y="839"/>
                    </a:lnTo>
                    <a:lnTo>
                      <a:pt x="905" y="849"/>
                    </a:lnTo>
                    <a:lnTo>
                      <a:pt x="905" y="858"/>
                    </a:lnTo>
                    <a:lnTo>
                      <a:pt x="907" y="867"/>
                    </a:lnTo>
                    <a:lnTo>
                      <a:pt x="912" y="875"/>
                    </a:lnTo>
                    <a:lnTo>
                      <a:pt x="918" y="882"/>
                    </a:lnTo>
                    <a:lnTo>
                      <a:pt x="924" y="888"/>
                    </a:lnTo>
                    <a:lnTo>
                      <a:pt x="931" y="892"/>
                    </a:lnTo>
                    <a:lnTo>
                      <a:pt x="939" y="896"/>
                    </a:lnTo>
                    <a:lnTo>
                      <a:pt x="942" y="901"/>
                    </a:lnTo>
                    <a:lnTo>
                      <a:pt x="942" y="908"/>
                    </a:lnTo>
                    <a:lnTo>
                      <a:pt x="927" y="911"/>
                    </a:lnTo>
                    <a:lnTo>
                      <a:pt x="911" y="911"/>
                    </a:lnTo>
                    <a:lnTo>
                      <a:pt x="893" y="911"/>
                    </a:lnTo>
                    <a:lnTo>
                      <a:pt x="877" y="912"/>
                    </a:lnTo>
                    <a:lnTo>
                      <a:pt x="859" y="913"/>
                    </a:lnTo>
                    <a:lnTo>
                      <a:pt x="845" y="921"/>
                    </a:lnTo>
                    <a:lnTo>
                      <a:pt x="833" y="932"/>
                    </a:lnTo>
                    <a:lnTo>
                      <a:pt x="827" y="953"/>
                    </a:lnTo>
                    <a:lnTo>
                      <a:pt x="823" y="974"/>
                    </a:lnTo>
                    <a:lnTo>
                      <a:pt x="822" y="997"/>
                    </a:lnTo>
                    <a:lnTo>
                      <a:pt x="823" y="1017"/>
                    </a:lnTo>
                    <a:lnTo>
                      <a:pt x="827" y="1039"/>
                    </a:lnTo>
                    <a:lnTo>
                      <a:pt x="833" y="1058"/>
                    </a:lnTo>
                    <a:lnTo>
                      <a:pt x="841" y="1078"/>
                    </a:lnTo>
                    <a:lnTo>
                      <a:pt x="850" y="1098"/>
                    </a:lnTo>
                    <a:lnTo>
                      <a:pt x="860" y="1117"/>
                    </a:lnTo>
                    <a:lnTo>
                      <a:pt x="870" y="1124"/>
                    </a:lnTo>
                    <a:lnTo>
                      <a:pt x="881" y="1131"/>
                    </a:lnTo>
                    <a:lnTo>
                      <a:pt x="891" y="1140"/>
                    </a:lnTo>
                    <a:lnTo>
                      <a:pt x="900" y="1149"/>
                    </a:lnTo>
                    <a:lnTo>
                      <a:pt x="909" y="1157"/>
                    </a:lnTo>
                    <a:lnTo>
                      <a:pt x="920" y="1165"/>
                    </a:lnTo>
                    <a:lnTo>
                      <a:pt x="929" y="1173"/>
                    </a:lnTo>
                    <a:lnTo>
                      <a:pt x="942" y="1180"/>
                    </a:lnTo>
                    <a:lnTo>
                      <a:pt x="942" y="1194"/>
                    </a:lnTo>
                    <a:lnTo>
                      <a:pt x="936" y="1190"/>
                    </a:lnTo>
                    <a:lnTo>
                      <a:pt x="931" y="1189"/>
                    </a:lnTo>
                    <a:lnTo>
                      <a:pt x="925" y="1189"/>
                    </a:lnTo>
                    <a:lnTo>
                      <a:pt x="920" y="1189"/>
                    </a:lnTo>
                    <a:lnTo>
                      <a:pt x="911" y="1198"/>
                    </a:lnTo>
                    <a:lnTo>
                      <a:pt x="907" y="1207"/>
                    </a:lnTo>
                    <a:lnTo>
                      <a:pt x="904" y="1217"/>
                    </a:lnTo>
                    <a:lnTo>
                      <a:pt x="905" y="1228"/>
                    </a:lnTo>
                    <a:lnTo>
                      <a:pt x="906" y="1237"/>
                    </a:lnTo>
                    <a:lnTo>
                      <a:pt x="909" y="1248"/>
                    </a:lnTo>
                    <a:lnTo>
                      <a:pt x="912" y="1259"/>
                    </a:lnTo>
                    <a:lnTo>
                      <a:pt x="917" y="1270"/>
                    </a:lnTo>
                    <a:lnTo>
                      <a:pt x="904" y="1264"/>
                    </a:lnTo>
                    <a:lnTo>
                      <a:pt x="891" y="1259"/>
                    </a:lnTo>
                    <a:lnTo>
                      <a:pt x="878" y="1254"/>
                    </a:lnTo>
                    <a:lnTo>
                      <a:pt x="865" y="1249"/>
                    </a:lnTo>
                    <a:lnTo>
                      <a:pt x="851" y="1245"/>
                    </a:lnTo>
                    <a:lnTo>
                      <a:pt x="838" y="1244"/>
                    </a:lnTo>
                    <a:lnTo>
                      <a:pt x="824" y="1245"/>
                    </a:lnTo>
                    <a:lnTo>
                      <a:pt x="810" y="1249"/>
                    </a:lnTo>
                    <a:lnTo>
                      <a:pt x="783" y="1265"/>
                    </a:lnTo>
                    <a:lnTo>
                      <a:pt x="768" y="1287"/>
                    </a:lnTo>
                    <a:lnTo>
                      <a:pt x="761" y="1312"/>
                    </a:lnTo>
                    <a:lnTo>
                      <a:pt x="760" y="1338"/>
                    </a:lnTo>
                    <a:lnTo>
                      <a:pt x="761" y="1365"/>
                    </a:lnTo>
                    <a:lnTo>
                      <a:pt x="763" y="1393"/>
                    </a:lnTo>
                    <a:lnTo>
                      <a:pt x="764" y="1421"/>
                    </a:lnTo>
                    <a:lnTo>
                      <a:pt x="762" y="1450"/>
                    </a:lnTo>
                    <a:lnTo>
                      <a:pt x="755" y="1450"/>
                    </a:lnTo>
                    <a:lnTo>
                      <a:pt x="742" y="1424"/>
                    </a:lnTo>
                    <a:lnTo>
                      <a:pt x="733" y="1396"/>
                    </a:lnTo>
                    <a:lnTo>
                      <a:pt x="723" y="1367"/>
                    </a:lnTo>
                    <a:lnTo>
                      <a:pt x="713" y="1339"/>
                    </a:lnTo>
                    <a:lnTo>
                      <a:pt x="699" y="1313"/>
                    </a:lnTo>
                    <a:lnTo>
                      <a:pt x="682" y="1292"/>
                    </a:lnTo>
                    <a:lnTo>
                      <a:pt x="659" y="1278"/>
                    </a:lnTo>
                    <a:lnTo>
                      <a:pt x="630" y="1274"/>
                    </a:lnTo>
                    <a:lnTo>
                      <a:pt x="611" y="1286"/>
                    </a:lnTo>
                    <a:lnTo>
                      <a:pt x="596" y="1300"/>
                    </a:lnTo>
                    <a:lnTo>
                      <a:pt x="582" y="1316"/>
                    </a:lnTo>
                    <a:lnTo>
                      <a:pt x="572" y="1333"/>
                    </a:lnTo>
                    <a:lnTo>
                      <a:pt x="560" y="1350"/>
                    </a:lnTo>
                    <a:lnTo>
                      <a:pt x="550" y="1368"/>
                    </a:lnTo>
                    <a:lnTo>
                      <a:pt x="539" y="1385"/>
                    </a:lnTo>
                    <a:lnTo>
                      <a:pt x="529" y="1402"/>
                    </a:lnTo>
                    <a:lnTo>
                      <a:pt x="536" y="1360"/>
                    </a:lnTo>
                    <a:lnTo>
                      <a:pt x="545" y="1316"/>
                    </a:lnTo>
                    <a:lnTo>
                      <a:pt x="550" y="1268"/>
                    </a:lnTo>
                    <a:lnTo>
                      <a:pt x="554" y="1220"/>
                    </a:lnTo>
                    <a:lnTo>
                      <a:pt x="551" y="1172"/>
                    </a:lnTo>
                    <a:lnTo>
                      <a:pt x="542" y="1126"/>
                    </a:lnTo>
                    <a:lnTo>
                      <a:pt x="523" y="1084"/>
                    </a:lnTo>
                    <a:lnTo>
                      <a:pt x="494" y="1048"/>
                    </a:lnTo>
                    <a:lnTo>
                      <a:pt x="457" y="1034"/>
                    </a:lnTo>
                    <a:lnTo>
                      <a:pt x="421" y="1030"/>
                    </a:lnTo>
                    <a:lnTo>
                      <a:pt x="386" y="1033"/>
                    </a:lnTo>
                    <a:lnTo>
                      <a:pt x="351" y="1044"/>
                    </a:lnTo>
                    <a:lnTo>
                      <a:pt x="316" y="1059"/>
                    </a:lnTo>
                    <a:lnTo>
                      <a:pt x="285" y="1078"/>
                    </a:lnTo>
                    <a:lnTo>
                      <a:pt x="255" y="1101"/>
                    </a:lnTo>
                    <a:lnTo>
                      <a:pt x="228" y="1126"/>
                    </a:lnTo>
                    <a:lnTo>
                      <a:pt x="216" y="1126"/>
                    </a:lnTo>
                    <a:lnTo>
                      <a:pt x="217" y="1111"/>
                    </a:lnTo>
                    <a:lnTo>
                      <a:pt x="222" y="1097"/>
                    </a:lnTo>
                    <a:lnTo>
                      <a:pt x="230" y="1083"/>
                    </a:lnTo>
                    <a:lnTo>
                      <a:pt x="240" y="1070"/>
                    </a:lnTo>
                    <a:lnTo>
                      <a:pt x="249" y="1056"/>
                    </a:lnTo>
                    <a:lnTo>
                      <a:pt x="259" y="1043"/>
                    </a:lnTo>
                    <a:lnTo>
                      <a:pt x="268" y="1029"/>
                    </a:lnTo>
                    <a:lnTo>
                      <a:pt x="276" y="1016"/>
                    </a:lnTo>
                    <a:lnTo>
                      <a:pt x="298" y="986"/>
                    </a:lnTo>
                    <a:lnTo>
                      <a:pt x="319" y="955"/>
                    </a:lnTo>
                    <a:lnTo>
                      <a:pt x="340" y="923"/>
                    </a:lnTo>
                    <a:lnTo>
                      <a:pt x="359" y="890"/>
                    </a:lnTo>
                    <a:lnTo>
                      <a:pt x="373" y="855"/>
                    </a:lnTo>
                    <a:lnTo>
                      <a:pt x="381" y="820"/>
                    </a:lnTo>
                    <a:lnTo>
                      <a:pt x="384" y="783"/>
                    </a:lnTo>
                    <a:lnTo>
                      <a:pt x="377" y="746"/>
                    </a:lnTo>
                    <a:lnTo>
                      <a:pt x="358" y="724"/>
                    </a:lnTo>
                    <a:lnTo>
                      <a:pt x="340" y="713"/>
                    </a:lnTo>
                    <a:lnTo>
                      <a:pt x="318" y="710"/>
                    </a:lnTo>
                    <a:lnTo>
                      <a:pt x="297" y="714"/>
                    </a:lnTo>
                    <a:lnTo>
                      <a:pt x="273" y="721"/>
                    </a:lnTo>
                    <a:lnTo>
                      <a:pt x="250" y="730"/>
                    </a:lnTo>
                    <a:lnTo>
                      <a:pt x="228" y="738"/>
                    </a:lnTo>
                    <a:lnTo>
                      <a:pt x="207" y="743"/>
                    </a:lnTo>
                    <a:lnTo>
                      <a:pt x="179" y="751"/>
                    </a:lnTo>
                    <a:lnTo>
                      <a:pt x="155" y="763"/>
                    </a:lnTo>
                    <a:lnTo>
                      <a:pt x="129" y="774"/>
                    </a:lnTo>
                    <a:lnTo>
                      <a:pt x="105" y="788"/>
                    </a:lnTo>
                    <a:lnTo>
                      <a:pt x="80" y="801"/>
                    </a:lnTo>
                    <a:lnTo>
                      <a:pt x="55" y="814"/>
                    </a:lnTo>
                    <a:lnTo>
                      <a:pt x="29" y="826"/>
                    </a:lnTo>
                    <a:lnTo>
                      <a:pt x="3" y="836"/>
                    </a:lnTo>
                    <a:lnTo>
                      <a:pt x="0" y="829"/>
                    </a:lnTo>
                    <a:lnTo>
                      <a:pt x="1" y="823"/>
                    </a:lnTo>
                    <a:lnTo>
                      <a:pt x="2" y="816"/>
                    </a:lnTo>
                    <a:lnTo>
                      <a:pt x="6" y="813"/>
                    </a:lnTo>
                    <a:lnTo>
                      <a:pt x="11" y="808"/>
                    </a:lnTo>
                    <a:lnTo>
                      <a:pt x="17" y="806"/>
                    </a:lnTo>
                    <a:lnTo>
                      <a:pt x="24" y="803"/>
                    </a:lnTo>
                    <a:lnTo>
                      <a:pt x="31" y="803"/>
                    </a:lnTo>
                    <a:lnTo>
                      <a:pt x="41" y="793"/>
                    </a:lnTo>
                    <a:lnTo>
                      <a:pt x="53" y="782"/>
                    </a:lnTo>
                    <a:lnTo>
                      <a:pt x="64" y="772"/>
                    </a:lnTo>
                    <a:lnTo>
                      <a:pt x="77" y="765"/>
                    </a:lnTo>
                    <a:lnTo>
                      <a:pt x="90" y="756"/>
                    </a:lnTo>
                    <a:lnTo>
                      <a:pt x="104" y="751"/>
                    </a:lnTo>
                    <a:lnTo>
                      <a:pt x="117" y="745"/>
                    </a:lnTo>
                    <a:lnTo>
                      <a:pt x="132" y="743"/>
                    </a:lnTo>
                    <a:lnTo>
                      <a:pt x="164" y="715"/>
                    </a:lnTo>
                    <a:lnTo>
                      <a:pt x="200" y="692"/>
                    </a:lnTo>
                    <a:lnTo>
                      <a:pt x="236" y="669"/>
                    </a:lnTo>
                    <a:lnTo>
                      <a:pt x="272" y="647"/>
                    </a:lnTo>
                    <a:lnTo>
                      <a:pt x="302" y="619"/>
                    </a:lnTo>
                    <a:lnTo>
                      <a:pt x="327" y="589"/>
                    </a:lnTo>
                    <a:lnTo>
                      <a:pt x="341" y="550"/>
                    </a:lnTo>
                    <a:lnTo>
                      <a:pt x="345" y="503"/>
                    </a:lnTo>
                    <a:lnTo>
                      <a:pt x="311" y="478"/>
                    </a:lnTo>
                    <a:lnTo>
                      <a:pt x="276" y="455"/>
                    </a:lnTo>
                    <a:lnTo>
                      <a:pt x="240" y="435"/>
                    </a:lnTo>
                    <a:lnTo>
                      <a:pt x="203" y="417"/>
                    </a:lnTo>
                    <a:lnTo>
                      <a:pt x="164" y="398"/>
                    </a:lnTo>
                    <a:lnTo>
                      <a:pt x="127" y="382"/>
                    </a:lnTo>
                    <a:lnTo>
                      <a:pt x="89" y="366"/>
                    </a:lnTo>
                    <a:lnTo>
                      <a:pt x="52" y="353"/>
                    </a:lnTo>
                    <a:lnTo>
                      <a:pt x="51" y="346"/>
                    </a:lnTo>
                    <a:lnTo>
                      <a:pt x="54" y="343"/>
                    </a:lnTo>
                    <a:lnTo>
                      <a:pt x="58" y="339"/>
                    </a:lnTo>
                    <a:lnTo>
                      <a:pt x="63" y="337"/>
                    </a:lnTo>
                    <a:lnTo>
                      <a:pt x="98" y="330"/>
                    </a:lnTo>
                    <a:lnTo>
                      <a:pt x="138" y="326"/>
                    </a:lnTo>
                    <a:lnTo>
                      <a:pt x="178" y="322"/>
                    </a:lnTo>
                    <a:lnTo>
                      <a:pt x="219" y="317"/>
                    </a:lnTo>
                    <a:lnTo>
                      <a:pt x="256" y="305"/>
                    </a:lnTo>
                    <a:lnTo>
                      <a:pt x="287" y="287"/>
                    </a:lnTo>
                    <a:lnTo>
                      <a:pt x="311" y="257"/>
                    </a:lnTo>
                    <a:lnTo>
                      <a:pt x="325" y="216"/>
                    </a:lnTo>
                    <a:lnTo>
                      <a:pt x="325" y="187"/>
                    </a:lnTo>
                    <a:lnTo>
                      <a:pt x="325" y="158"/>
                    </a:lnTo>
                    <a:lnTo>
                      <a:pt x="325" y="130"/>
                    </a:lnTo>
                    <a:lnTo>
                      <a:pt x="325" y="103"/>
                    </a:lnTo>
                    <a:lnTo>
                      <a:pt x="323" y="76"/>
                    </a:lnTo>
                    <a:lnTo>
                      <a:pt x="325" y="49"/>
                    </a:lnTo>
                    <a:lnTo>
                      <a:pt x="325" y="24"/>
                    </a:lnTo>
                    <a:lnTo>
                      <a:pt x="328" y="0"/>
                    </a:lnTo>
                    <a:lnTo>
                      <a:pt x="332" y="4"/>
                    </a:lnTo>
                    <a:lnTo>
                      <a:pt x="336" y="11"/>
                    </a:lnTo>
                    <a:lnTo>
                      <a:pt x="340" y="18"/>
                    </a:lnTo>
                    <a:lnTo>
                      <a:pt x="344" y="28"/>
                    </a:lnTo>
                    <a:lnTo>
                      <a:pt x="346" y="36"/>
                    </a:lnTo>
                    <a:lnTo>
                      <a:pt x="349" y="46"/>
                    </a:lnTo>
                    <a:lnTo>
                      <a:pt x="352" y="55"/>
                    </a:lnTo>
                    <a:lnTo>
                      <a:pt x="357" y="64"/>
                    </a:lnTo>
                    <a:close/>
                  </a:path>
                </a:pathLst>
              </a:custGeom>
              <a:solidFill>
                <a:srgbClr val="FF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97" name="Freeform 97"/>
              <p:cNvSpPr>
                <a:spLocks/>
              </p:cNvSpPr>
              <p:nvPr/>
            </p:nvSpPr>
            <p:spPr bwMode="auto">
              <a:xfrm>
                <a:off x="3068" y="1000"/>
                <a:ext cx="304" cy="468"/>
              </a:xfrm>
              <a:custGeom>
                <a:avLst/>
                <a:gdLst/>
                <a:ahLst/>
                <a:cxnLst>
                  <a:cxn ang="0">
                    <a:pos x="383" y="155"/>
                  </a:cxn>
                  <a:cxn ang="0">
                    <a:pos x="494" y="232"/>
                  </a:cxn>
                  <a:cxn ang="0">
                    <a:pos x="655" y="200"/>
                  </a:cxn>
                  <a:cxn ang="0">
                    <a:pos x="726" y="166"/>
                  </a:cxn>
                  <a:cxn ang="0">
                    <a:pos x="712" y="204"/>
                  </a:cxn>
                  <a:cxn ang="0">
                    <a:pos x="674" y="259"/>
                  </a:cxn>
                  <a:cxn ang="0">
                    <a:pos x="648" y="398"/>
                  </a:cxn>
                  <a:cxn ang="0">
                    <a:pos x="705" y="506"/>
                  </a:cxn>
                  <a:cxn ang="0">
                    <a:pos x="828" y="525"/>
                  </a:cxn>
                  <a:cxn ang="0">
                    <a:pos x="856" y="537"/>
                  </a:cxn>
                  <a:cxn ang="0">
                    <a:pos x="827" y="553"/>
                  </a:cxn>
                  <a:cxn ang="0">
                    <a:pos x="775" y="581"/>
                  </a:cxn>
                  <a:cxn ang="0">
                    <a:pos x="737" y="676"/>
                  </a:cxn>
                  <a:cxn ang="0">
                    <a:pos x="772" y="756"/>
                  </a:cxn>
                  <a:cxn ang="0">
                    <a:pos x="835" y="793"/>
                  </a:cxn>
                  <a:cxn ang="0">
                    <a:pos x="866" y="796"/>
                  </a:cxn>
                  <a:cxn ang="0">
                    <a:pos x="876" y="832"/>
                  </a:cxn>
                  <a:cxn ang="0">
                    <a:pos x="903" y="864"/>
                  </a:cxn>
                  <a:cxn ang="0">
                    <a:pos x="883" y="882"/>
                  </a:cxn>
                  <a:cxn ang="0">
                    <a:pos x="807" y="903"/>
                  </a:cxn>
                  <a:cxn ang="0">
                    <a:pos x="802" y="1006"/>
                  </a:cxn>
                  <a:cxn ang="0">
                    <a:pos x="842" y="1088"/>
                  </a:cxn>
                  <a:cxn ang="0">
                    <a:pos x="891" y="1128"/>
                  </a:cxn>
                  <a:cxn ang="0">
                    <a:pos x="902" y="1152"/>
                  </a:cxn>
                  <a:cxn ang="0">
                    <a:pos x="876" y="1179"/>
                  </a:cxn>
                  <a:cxn ang="0">
                    <a:pos x="888" y="1229"/>
                  </a:cxn>
                  <a:cxn ang="0">
                    <a:pos x="825" y="1205"/>
                  </a:cxn>
                  <a:cxn ang="0">
                    <a:pos x="745" y="1247"/>
                  </a:cxn>
                  <a:cxn ang="0">
                    <a:pos x="740" y="1376"/>
                  </a:cxn>
                  <a:cxn ang="0">
                    <a:pos x="700" y="1324"/>
                  </a:cxn>
                  <a:cxn ang="0">
                    <a:pos x="609" y="1234"/>
                  </a:cxn>
                  <a:cxn ang="0">
                    <a:pos x="543" y="1308"/>
                  </a:cxn>
                  <a:cxn ang="0">
                    <a:pos x="527" y="1274"/>
                  </a:cxn>
                  <a:cxn ang="0">
                    <a:pos x="506" y="1050"/>
                  </a:cxn>
                  <a:cxn ang="0">
                    <a:pos x="340" y="1011"/>
                  </a:cxn>
                  <a:cxn ang="0">
                    <a:pos x="209" y="1089"/>
                  </a:cxn>
                  <a:cxn ang="0">
                    <a:pos x="241" y="1023"/>
                  </a:cxn>
                  <a:cxn ang="0">
                    <a:pos x="308" y="925"/>
                  </a:cxn>
                  <a:cxn ang="0">
                    <a:pos x="371" y="759"/>
                  </a:cxn>
                  <a:cxn ang="0">
                    <a:pos x="287" y="692"/>
                  </a:cxn>
                  <a:cxn ang="0">
                    <a:pos x="174" y="727"/>
                  </a:cxn>
                  <a:cxn ang="0">
                    <a:pos x="53" y="788"/>
                  </a:cxn>
                  <a:cxn ang="0">
                    <a:pos x="2" y="791"/>
                  </a:cxn>
                  <a:cxn ang="0">
                    <a:pos x="30" y="778"/>
                  </a:cxn>
                  <a:cxn ang="0">
                    <a:pos x="88" y="732"/>
                  </a:cxn>
                  <a:cxn ang="0">
                    <a:pos x="195" y="669"/>
                  </a:cxn>
                  <a:cxn ang="0">
                    <a:pos x="330" y="532"/>
                  </a:cxn>
                  <a:cxn ang="0">
                    <a:pos x="197" y="402"/>
                  </a:cxn>
                  <a:cxn ang="0">
                    <a:pos x="48" y="335"/>
                  </a:cxn>
                  <a:cxn ang="0">
                    <a:pos x="133" y="316"/>
                  </a:cxn>
                  <a:cxn ang="0">
                    <a:pos x="301" y="248"/>
                  </a:cxn>
                  <a:cxn ang="0">
                    <a:pos x="314" y="99"/>
                  </a:cxn>
                  <a:cxn ang="0">
                    <a:pos x="321" y="4"/>
                  </a:cxn>
                  <a:cxn ang="0">
                    <a:pos x="337" y="43"/>
                  </a:cxn>
                </a:cxnLst>
                <a:rect l="0" t="0" r="r" b="b"/>
                <a:pathLst>
                  <a:path w="913" h="1404">
                    <a:moveTo>
                      <a:pt x="345" y="61"/>
                    </a:moveTo>
                    <a:lnTo>
                      <a:pt x="348" y="85"/>
                    </a:lnTo>
                    <a:lnTo>
                      <a:pt x="357" y="110"/>
                    </a:lnTo>
                    <a:lnTo>
                      <a:pt x="368" y="132"/>
                    </a:lnTo>
                    <a:lnTo>
                      <a:pt x="383" y="155"/>
                    </a:lnTo>
                    <a:lnTo>
                      <a:pt x="399" y="174"/>
                    </a:lnTo>
                    <a:lnTo>
                      <a:pt x="419" y="192"/>
                    </a:lnTo>
                    <a:lnTo>
                      <a:pt x="440" y="209"/>
                    </a:lnTo>
                    <a:lnTo>
                      <a:pt x="462" y="221"/>
                    </a:lnTo>
                    <a:lnTo>
                      <a:pt x="494" y="232"/>
                    </a:lnTo>
                    <a:lnTo>
                      <a:pt x="528" y="238"/>
                    </a:lnTo>
                    <a:lnTo>
                      <a:pt x="561" y="234"/>
                    </a:lnTo>
                    <a:lnTo>
                      <a:pt x="594" y="228"/>
                    </a:lnTo>
                    <a:lnTo>
                      <a:pt x="624" y="215"/>
                    </a:lnTo>
                    <a:lnTo>
                      <a:pt x="655" y="200"/>
                    </a:lnTo>
                    <a:lnTo>
                      <a:pt x="683" y="182"/>
                    </a:lnTo>
                    <a:lnTo>
                      <a:pt x="711" y="163"/>
                    </a:lnTo>
                    <a:lnTo>
                      <a:pt x="717" y="162"/>
                    </a:lnTo>
                    <a:lnTo>
                      <a:pt x="722" y="163"/>
                    </a:lnTo>
                    <a:lnTo>
                      <a:pt x="726" y="166"/>
                    </a:lnTo>
                    <a:lnTo>
                      <a:pt x="732" y="170"/>
                    </a:lnTo>
                    <a:lnTo>
                      <a:pt x="730" y="181"/>
                    </a:lnTo>
                    <a:lnTo>
                      <a:pt x="726" y="190"/>
                    </a:lnTo>
                    <a:lnTo>
                      <a:pt x="719" y="197"/>
                    </a:lnTo>
                    <a:lnTo>
                      <a:pt x="712" y="204"/>
                    </a:lnTo>
                    <a:lnTo>
                      <a:pt x="704" y="211"/>
                    </a:lnTo>
                    <a:lnTo>
                      <a:pt x="697" y="218"/>
                    </a:lnTo>
                    <a:lnTo>
                      <a:pt x="691" y="226"/>
                    </a:lnTo>
                    <a:lnTo>
                      <a:pt x="688" y="236"/>
                    </a:lnTo>
                    <a:lnTo>
                      <a:pt x="674" y="259"/>
                    </a:lnTo>
                    <a:lnTo>
                      <a:pt x="664" y="285"/>
                    </a:lnTo>
                    <a:lnTo>
                      <a:pt x="655" y="312"/>
                    </a:lnTo>
                    <a:lnTo>
                      <a:pt x="651" y="341"/>
                    </a:lnTo>
                    <a:lnTo>
                      <a:pt x="648" y="369"/>
                    </a:lnTo>
                    <a:lnTo>
                      <a:pt x="648" y="398"/>
                    </a:lnTo>
                    <a:lnTo>
                      <a:pt x="650" y="427"/>
                    </a:lnTo>
                    <a:lnTo>
                      <a:pt x="657" y="456"/>
                    </a:lnTo>
                    <a:lnTo>
                      <a:pt x="667" y="479"/>
                    </a:lnTo>
                    <a:lnTo>
                      <a:pt x="684" y="496"/>
                    </a:lnTo>
                    <a:lnTo>
                      <a:pt x="705" y="506"/>
                    </a:lnTo>
                    <a:lnTo>
                      <a:pt x="729" y="513"/>
                    </a:lnTo>
                    <a:lnTo>
                      <a:pt x="753" y="516"/>
                    </a:lnTo>
                    <a:lnTo>
                      <a:pt x="778" y="518"/>
                    </a:lnTo>
                    <a:lnTo>
                      <a:pt x="803" y="520"/>
                    </a:lnTo>
                    <a:lnTo>
                      <a:pt x="828" y="525"/>
                    </a:lnTo>
                    <a:lnTo>
                      <a:pt x="837" y="522"/>
                    </a:lnTo>
                    <a:lnTo>
                      <a:pt x="847" y="525"/>
                    </a:lnTo>
                    <a:lnTo>
                      <a:pt x="850" y="528"/>
                    </a:lnTo>
                    <a:lnTo>
                      <a:pt x="853" y="532"/>
                    </a:lnTo>
                    <a:lnTo>
                      <a:pt x="856" y="537"/>
                    </a:lnTo>
                    <a:lnTo>
                      <a:pt x="860" y="545"/>
                    </a:lnTo>
                    <a:lnTo>
                      <a:pt x="852" y="547"/>
                    </a:lnTo>
                    <a:lnTo>
                      <a:pt x="845" y="550"/>
                    </a:lnTo>
                    <a:lnTo>
                      <a:pt x="836" y="551"/>
                    </a:lnTo>
                    <a:lnTo>
                      <a:pt x="827" y="553"/>
                    </a:lnTo>
                    <a:lnTo>
                      <a:pt x="818" y="554"/>
                    </a:lnTo>
                    <a:lnTo>
                      <a:pt x="808" y="557"/>
                    </a:lnTo>
                    <a:lnTo>
                      <a:pt x="799" y="560"/>
                    </a:lnTo>
                    <a:lnTo>
                      <a:pt x="793" y="564"/>
                    </a:lnTo>
                    <a:lnTo>
                      <a:pt x="775" y="581"/>
                    </a:lnTo>
                    <a:lnTo>
                      <a:pt x="761" y="599"/>
                    </a:lnTo>
                    <a:lnTo>
                      <a:pt x="750" y="617"/>
                    </a:lnTo>
                    <a:lnTo>
                      <a:pt x="743" y="636"/>
                    </a:lnTo>
                    <a:lnTo>
                      <a:pt x="738" y="655"/>
                    </a:lnTo>
                    <a:lnTo>
                      <a:pt x="737" y="676"/>
                    </a:lnTo>
                    <a:lnTo>
                      <a:pt x="739" y="698"/>
                    </a:lnTo>
                    <a:lnTo>
                      <a:pt x="746" y="723"/>
                    </a:lnTo>
                    <a:lnTo>
                      <a:pt x="752" y="736"/>
                    </a:lnTo>
                    <a:lnTo>
                      <a:pt x="762" y="747"/>
                    </a:lnTo>
                    <a:lnTo>
                      <a:pt x="772" y="756"/>
                    </a:lnTo>
                    <a:lnTo>
                      <a:pt x="784" y="765"/>
                    </a:lnTo>
                    <a:lnTo>
                      <a:pt x="797" y="771"/>
                    </a:lnTo>
                    <a:lnTo>
                      <a:pt x="810" y="779"/>
                    </a:lnTo>
                    <a:lnTo>
                      <a:pt x="822" y="785"/>
                    </a:lnTo>
                    <a:lnTo>
                      <a:pt x="835" y="793"/>
                    </a:lnTo>
                    <a:lnTo>
                      <a:pt x="841" y="792"/>
                    </a:lnTo>
                    <a:lnTo>
                      <a:pt x="848" y="792"/>
                    </a:lnTo>
                    <a:lnTo>
                      <a:pt x="854" y="792"/>
                    </a:lnTo>
                    <a:lnTo>
                      <a:pt x="861" y="794"/>
                    </a:lnTo>
                    <a:lnTo>
                      <a:pt x="866" y="796"/>
                    </a:lnTo>
                    <a:lnTo>
                      <a:pt x="871" y="800"/>
                    </a:lnTo>
                    <a:lnTo>
                      <a:pt x="875" y="805"/>
                    </a:lnTo>
                    <a:lnTo>
                      <a:pt x="879" y="812"/>
                    </a:lnTo>
                    <a:lnTo>
                      <a:pt x="876" y="822"/>
                    </a:lnTo>
                    <a:lnTo>
                      <a:pt x="876" y="832"/>
                    </a:lnTo>
                    <a:lnTo>
                      <a:pt x="878" y="839"/>
                    </a:lnTo>
                    <a:lnTo>
                      <a:pt x="883" y="848"/>
                    </a:lnTo>
                    <a:lnTo>
                      <a:pt x="889" y="853"/>
                    </a:lnTo>
                    <a:lnTo>
                      <a:pt x="895" y="860"/>
                    </a:lnTo>
                    <a:lnTo>
                      <a:pt x="903" y="864"/>
                    </a:lnTo>
                    <a:lnTo>
                      <a:pt x="910" y="867"/>
                    </a:lnTo>
                    <a:lnTo>
                      <a:pt x="913" y="872"/>
                    </a:lnTo>
                    <a:lnTo>
                      <a:pt x="913" y="879"/>
                    </a:lnTo>
                    <a:lnTo>
                      <a:pt x="898" y="881"/>
                    </a:lnTo>
                    <a:lnTo>
                      <a:pt x="883" y="882"/>
                    </a:lnTo>
                    <a:lnTo>
                      <a:pt x="865" y="881"/>
                    </a:lnTo>
                    <a:lnTo>
                      <a:pt x="849" y="882"/>
                    </a:lnTo>
                    <a:lnTo>
                      <a:pt x="832" y="884"/>
                    </a:lnTo>
                    <a:lnTo>
                      <a:pt x="819" y="891"/>
                    </a:lnTo>
                    <a:lnTo>
                      <a:pt x="807" y="903"/>
                    </a:lnTo>
                    <a:lnTo>
                      <a:pt x="802" y="923"/>
                    </a:lnTo>
                    <a:lnTo>
                      <a:pt x="797" y="943"/>
                    </a:lnTo>
                    <a:lnTo>
                      <a:pt x="796" y="965"/>
                    </a:lnTo>
                    <a:lnTo>
                      <a:pt x="797" y="985"/>
                    </a:lnTo>
                    <a:lnTo>
                      <a:pt x="802" y="1006"/>
                    </a:lnTo>
                    <a:lnTo>
                      <a:pt x="807" y="1025"/>
                    </a:lnTo>
                    <a:lnTo>
                      <a:pt x="815" y="1044"/>
                    </a:lnTo>
                    <a:lnTo>
                      <a:pt x="822" y="1063"/>
                    </a:lnTo>
                    <a:lnTo>
                      <a:pt x="832" y="1082"/>
                    </a:lnTo>
                    <a:lnTo>
                      <a:pt x="842" y="1088"/>
                    </a:lnTo>
                    <a:lnTo>
                      <a:pt x="853" y="1096"/>
                    </a:lnTo>
                    <a:lnTo>
                      <a:pt x="863" y="1103"/>
                    </a:lnTo>
                    <a:lnTo>
                      <a:pt x="873" y="1112"/>
                    </a:lnTo>
                    <a:lnTo>
                      <a:pt x="881" y="1120"/>
                    </a:lnTo>
                    <a:lnTo>
                      <a:pt x="891" y="1128"/>
                    </a:lnTo>
                    <a:lnTo>
                      <a:pt x="900" y="1136"/>
                    </a:lnTo>
                    <a:lnTo>
                      <a:pt x="913" y="1143"/>
                    </a:lnTo>
                    <a:lnTo>
                      <a:pt x="913" y="1156"/>
                    </a:lnTo>
                    <a:lnTo>
                      <a:pt x="907" y="1153"/>
                    </a:lnTo>
                    <a:lnTo>
                      <a:pt x="902" y="1152"/>
                    </a:lnTo>
                    <a:lnTo>
                      <a:pt x="896" y="1152"/>
                    </a:lnTo>
                    <a:lnTo>
                      <a:pt x="891" y="1152"/>
                    </a:lnTo>
                    <a:lnTo>
                      <a:pt x="883" y="1159"/>
                    </a:lnTo>
                    <a:lnTo>
                      <a:pt x="879" y="1169"/>
                    </a:lnTo>
                    <a:lnTo>
                      <a:pt x="876" y="1179"/>
                    </a:lnTo>
                    <a:lnTo>
                      <a:pt x="877" y="1189"/>
                    </a:lnTo>
                    <a:lnTo>
                      <a:pt x="877" y="1199"/>
                    </a:lnTo>
                    <a:lnTo>
                      <a:pt x="880" y="1209"/>
                    </a:lnTo>
                    <a:lnTo>
                      <a:pt x="883" y="1218"/>
                    </a:lnTo>
                    <a:lnTo>
                      <a:pt x="888" y="1229"/>
                    </a:lnTo>
                    <a:lnTo>
                      <a:pt x="875" y="1224"/>
                    </a:lnTo>
                    <a:lnTo>
                      <a:pt x="862" y="1219"/>
                    </a:lnTo>
                    <a:lnTo>
                      <a:pt x="850" y="1213"/>
                    </a:lnTo>
                    <a:lnTo>
                      <a:pt x="838" y="1210"/>
                    </a:lnTo>
                    <a:lnTo>
                      <a:pt x="825" y="1205"/>
                    </a:lnTo>
                    <a:lnTo>
                      <a:pt x="812" y="1204"/>
                    </a:lnTo>
                    <a:lnTo>
                      <a:pt x="798" y="1205"/>
                    </a:lnTo>
                    <a:lnTo>
                      <a:pt x="785" y="1210"/>
                    </a:lnTo>
                    <a:lnTo>
                      <a:pt x="760" y="1226"/>
                    </a:lnTo>
                    <a:lnTo>
                      <a:pt x="745" y="1247"/>
                    </a:lnTo>
                    <a:lnTo>
                      <a:pt x="737" y="1270"/>
                    </a:lnTo>
                    <a:lnTo>
                      <a:pt x="736" y="1296"/>
                    </a:lnTo>
                    <a:lnTo>
                      <a:pt x="737" y="1321"/>
                    </a:lnTo>
                    <a:lnTo>
                      <a:pt x="739" y="1349"/>
                    </a:lnTo>
                    <a:lnTo>
                      <a:pt x="740" y="1376"/>
                    </a:lnTo>
                    <a:lnTo>
                      <a:pt x="738" y="1404"/>
                    </a:lnTo>
                    <a:lnTo>
                      <a:pt x="732" y="1404"/>
                    </a:lnTo>
                    <a:lnTo>
                      <a:pt x="719" y="1379"/>
                    </a:lnTo>
                    <a:lnTo>
                      <a:pt x="709" y="1353"/>
                    </a:lnTo>
                    <a:lnTo>
                      <a:pt x="700" y="1324"/>
                    </a:lnTo>
                    <a:lnTo>
                      <a:pt x="690" y="1297"/>
                    </a:lnTo>
                    <a:lnTo>
                      <a:pt x="676" y="1272"/>
                    </a:lnTo>
                    <a:lnTo>
                      <a:pt x="660" y="1253"/>
                    </a:lnTo>
                    <a:lnTo>
                      <a:pt x="637" y="1239"/>
                    </a:lnTo>
                    <a:lnTo>
                      <a:pt x="609" y="1234"/>
                    </a:lnTo>
                    <a:lnTo>
                      <a:pt x="591" y="1245"/>
                    </a:lnTo>
                    <a:lnTo>
                      <a:pt x="577" y="1259"/>
                    </a:lnTo>
                    <a:lnTo>
                      <a:pt x="563" y="1275"/>
                    </a:lnTo>
                    <a:lnTo>
                      <a:pt x="553" y="1291"/>
                    </a:lnTo>
                    <a:lnTo>
                      <a:pt x="543" y="1308"/>
                    </a:lnTo>
                    <a:lnTo>
                      <a:pt x="533" y="1325"/>
                    </a:lnTo>
                    <a:lnTo>
                      <a:pt x="522" y="1341"/>
                    </a:lnTo>
                    <a:lnTo>
                      <a:pt x="513" y="1357"/>
                    </a:lnTo>
                    <a:lnTo>
                      <a:pt x="519" y="1317"/>
                    </a:lnTo>
                    <a:lnTo>
                      <a:pt x="527" y="1274"/>
                    </a:lnTo>
                    <a:lnTo>
                      <a:pt x="533" y="1228"/>
                    </a:lnTo>
                    <a:lnTo>
                      <a:pt x="536" y="1182"/>
                    </a:lnTo>
                    <a:lnTo>
                      <a:pt x="533" y="1135"/>
                    </a:lnTo>
                    <a:lnTo>
                      <a:pt x="524" y="1091"/>
                    </a:lnTo>
                    <a:lnTo>
                      <a:pt x="506" y="1050"/>
                    </a:lnTo>
                    <a:lnTo>
                      <a:pt x="478" y="1015"/>
                    </a:lnTo>
                    <a:lnTo>
                      <a:pt x="443" y="1001"/>
                    </a:lnTo>
                    <a:lnTo>
                      <a:pt x="407" y="998"/>
                    </a:lnTo>
                    <a:lnTo>
                      <a:pt x="373" y="1001"/>
                    </a:lnTo>
                    <a:lnTo>
                      <a:pt x="340" y="1011"/>
                    </a:lnTo>
                    <a:lnTo>
                      <a:pt x="306" y="1026"/>
                    </a:lnTo>
                    <a:lnTo>
                      <a:pt x="275" y="1044"/>
                    </a:lnTo>
                    <a:lnTo>
                      <a:pt x="246" y="1066"/>
                    </a:lnTo>
                    <a:lnTo>
                      <a:pt x="220" y="1089"/>
                    </a:lnTo>
                    <a:lnTo>
                      <a:pt x="209" y="1089"/>
                    </a:lnTo>
                    <a:lnTo>
                      <a:pt x="210" y="1074"/>
                    </a:lnTo>
                    <a:lnTo>
                      <a:pt x="215" y="1062"/>
                    </a:lnTo>
                    <a:lnTo>
                      <a:pt x="221" y="1049"/>
                    </a:lnTo>
                    <a:lnTo>
                      <a:pt x="231" y="1036"/>
                    </a:lnTo>
                    <a:lnTo>
                      <a:pt x="241" y="1023"/>
                    </a:lnTo>
                    <a:lnTo>
                      <a:pt x="250" y="1010"/>
                    </a:lnTo>
                    <a:lnTo>
                      <a:pt x="259" y="997"/>
                    </a:lnTo>
                    <a:lnTo>
                      <a:pt x="268" y="984"/>
                    </a:lnTo>
                    <a:lnTo>
                      <a:pt x="288" y="954"/>
                    </a:lnTo>
                    <a:lnTo>
                      <a:pt x="308" y="925"/>
                    </a:lnTo>
                    <a:lnTo>
                      <a:pt x="329" y="894"/>
                    </a:lnTo>
                    <a:lnTo>
                      <a:pt x="347" y="863"/>
                    </a:lnTo>
                    <a:lnTo>
                      <a:pt x="360" y="828"/>
                    </a:lnTo>
                    <a:lnTo>
                      <a:pt x="369" y="794"/>
                    </a:lnTo>
                    <a:lnTo>
                      <a:pt x="371" y="759"/>
                    </a:lnTo>
                    <a:lnTo>
                      <a:pt x="364" y="723"/>
                    </a:lnTo>
                    <a:lnTo>
                      <a:pt x="346" y="702"/>
                    </a:lnTo>
                    <a:lnTo>
                      <a:pt x="328" y="691"/>
                    </a:lnTo>
                    <a:lnTo>
                      <a:pt x="307" y="688"/>
                    </a:lnTo>
                    <a:lnTo>
                      <a:pt x="287" y="692"/>
                    </a:lnTo>
                    <a:lnTo>
                      <a:pt x="264" y="698"/>
                    </a:lnTo>
                    <a:lnTo>
                      <a:pt x="243" y="707"/>
                    </a:lnTo>
                    <a:lnTo>
                      <a:pt x="220" y="715"/>
                    </a:lnTo>
                    <a:lnTo>
                      <a:pt x="201" y="720"/>
                    </a:lnTo>
                    <a:lnTo>
                      <a:pt x="174" y="727"/>
                    </a:lnTo>
                    <a:lnTo>
                      <a:pt x="149" y="738"/>
                    </a:lnTo>
                    <a:lnTo>
                      <a:pt x="125" y="750"/>
                    </a:lnTo>
                    <a:lnTo>
                      <a:pt x="102" y="763"/>
                    </a:lnTo>
                    <a:lnTo>
                      <a:pt x="77" y="775"/>
                    </a:lnTo>
                    <a:lnTo>
                      <a:pt x="53" y="788"/>
                    </a:lnTo>
                    <a:lnTo>
                      <a:pt x="28" y="799"/>
                    </a:lnTo>
                    <a:lnTo>
                      <a:pt x="3" y="809"/>
                    </a:lnTo>
                    <a:lnTo>
                      <a:pt x="0" y="803"/>
                    </a:lnTo>
                    <a:lnTo>
                      <a:pt x="1" y="796"/>
                    </a:lnTo>
                    <a:lnTo>
                      <a:pt x="2" y="791"/>
                    </a:lnTo>
                    <a:lnTo>
                      <a:pt x="7" y="787"/>
                    </a:lnTo>
                    <a:lnTo>
                      <a:pt x="11" y="782"/>
                    </a:lnTo>
                    <a:lnTo>
                      <a:pt x="16" y="780"/>
                    </a:lnTo>
                    <a:lnTo>
                      <a:pt x="23" y="778"/>
                    </a:lnTo>
                    <a:lnTo>
                      <a:pt x="30" y="778"/>
                    </a:lnTo>
                    <a:lnTo>
                      <a:pt x="40" y="767"/>
                    </a:lnTo>
                    <a:lnTo>
                      <a:pt x="51" y="758"/>
                    </a:lnTo>
                    <a:lnTo>
                      <a:pt x="62" y="748"/>
                    </a:lnTo>
                    <a:lnTo>
                      <a:pt x="75" y="740"/>
                    </a:lnTo>
                    <a:lnTo>
                      <a:pt x="88" y="732"/>
                    </a:lnTo>
                    <a:lnTo>
                      <a:pt x="101" y="726"/>
                    </a:lnTo>
                    <a:lnTo>
                      <a:pt x="114" y="722"/>
                    </a:lnTo>
                    <a:lnTo>
                      <a:pt x="128" y="720"/>
                    </a:lnTo>
                    <a:lnTo>
                      <a:pt x="159" y="693"/>
                    </a:lnTo>
                    <a:lnTo>
                      <a:pt x="195" y="669"/>
                    </a:lnTo>
                    <a:lnTo>
                      <a:pt x="230" y="648"/>
                    </a:lnTo>
                    <a:lnTo>
                      <a:pt x="264" y="625"/>
                    </a:lnTo>
                    <a:lnTo>
                      <a:pt x="293" y="600"/>
                    </a:lnTo>
                    <a:lnTo>
                      <a:pt x="317" y="570"/>
                    </a:lnTo>
                    <a:lnTo>
                      <a:pt x="330" y="532"/>
                    </a:lnTo>
                    <a:lnTo>
                      <a:pt x="334" y="486"/>
                    </a:lnTo>
                    <a:lnTo>
                      <a:pt x="301" y="462"/>
                    </a:lnTo>
                    <a:lnTo>
                      <a:pt x="267" y="441"/>
                    </a:lnTo>
                    <a:lnTo>
                      <a:pt x="231" y="420"/>
                    </a:lnTo>
                    <a:lnTo>
                      <a:pt x="197" y="402"/>
                    </a:lnTo>
                    <a:lnTo>
                      <a:pt x="160" y="385"/>
                    </a:lnTo>
                    <a:lnTo>
                      <a:pt x="124" y="370"/>
                    </a:lnTo>
                    <a:lnTo>
                      <a:pt x="86" y="355"/>
                    </a:lnTo>
                    <a:lnTo>
                      <a:pt x="49" y="342"/>
                    </a:lnTo>
                    <a:lnTo>
                      <a:pt x="48" y="335"/>
                    </a:lnTo>
                    <a:lnTo>
                      <a:pt x="52" y="332"/>
                    </a:lnTo>
                    <a:lnTo>
                      <a:pt x="56" y="329"/>
                    </a:lnTo>
                    <a:lnTo>
                      <a:pt x="61" y="326"/>
                    </a:lnTo>
                    <a:lnTo>
                      <a:pt x="96" y="319"/>
                    </a:lnTo>
                    <a:lnTo>
                      <a:pt x="133" y="316"/>
                    </a:lnTo>
                    <a:lnTo>
                      <a:pt x="173" y="312"/>
                    </a:lnTo>
                    <a:lnTo>
                      <a:pt x="212" y="306"/>
                    </a:lnTo>
                    <a:lnTo>
                      <a:pt x="247" y="294"/>
                    </a:lnTo>
                    <a:lnTo>
                      <a:pt x="277" y="276"/>
                    </a:lnTo>
                    <a:lnTo>
                      <a:pt x="301" y="248"/>
                    </a:lnTo>
                    <a:lnTo>
                      <a:pt x="315" y="209"/>
                    </a:lnTo>
                    <a:lnTo>
                      <a:pt x="314" y="180"/>
                    </a:lnTo>
                    <a:lnTo>
                      <a:pt x="314" y="153"/>
                    </a:lnTo>
                    <a:lnTo>
                      <a:pt x="314" y="125"/>
                    </a:lnTo>
                    <a:lnTo>
                      <a:pt x="314" y="99"/>
                    </a:lnTo>
                    <a:lnTo>
                      <a:pt x="314" y="73"/>
                    </a:lnTo>
                    <a:lnTo>
                      <a:pt x="314" y="47"/>
                    </a:lnTo>
                    <a:lnTo>
                      <a:pt x="315" y="23"/>
                    </a:lnTo>
                    <a:lnTo>
                      <a:pt x="318" y="0"/>
                    </a:lnTo>
                    <a:lnTo>
                      <a:pt x="321" y="4"/>
                    </a:lnTo>
                    <a:lnTo>
                      <a:pt x="326" y="11"/>
                    </a:lnTo>
                    <a:lnTo>
                      <a:pt x="329" y="17"/>
                    </a:lnTo>
                    <a:lnTo>
                      <a:pt x="333" y="26"/>
                    </a:lnTo>
                    <a:lnTo>
                      <a:pt x="335" y="35"/>
                    </a:lnTo>
                    <a:lnTo>
                      <a:pt x="337" y="43"/>
                    </a:lnTo>
                    <a:lnTo>
                      <a:pt x="341" y="52"/>
                    </a:lnTo>
                    <a:lnTo>
                      <a:pt x="345" y="61"/>
                    </a:lnTo>
                    <a:close/>
                  </a:path>
                </a:pathLst>
              </a:custGeom>
              <a:solidFill>
                <a:srgbClr val="FFC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98" name="Freeform 98"/>
              <p:cNvSpPr>
                <a:spLocks/>
              </p:cNvSpPr>
              <p:nvPr/>
            </p:nvSpPr>
            <p:spPr bwMode="auto">
              <a:xfrm>
                <a:off x="3072" y="1005"/>
                <a:ext cx="295" cy="453"/>
              </a:xfrm>
              <a:custGeom>
                <a:avLst/>
                <a:gdLst/>
                <a:ahLst/>
                <a:cxnLst>
                  <a:cxn ang="0">
                    <a:pos x="372" y="150"/>
                  </a:cxn>
                  <a:cxn ang="0">
                    <a:pos x="479" y="226"/>
                  </a:cxn>
                  <a:cxn ang="0">
                    <a:pos x="635" y="194"/>
                  </a:cxn>
                  <a:cxn ang="0">
                    <a:pos x="706" y="174"/>
                  </a:cxn>
                  <a:cxn ang="0">
                    <a:pos x="675" y="211"/>
                  </a:cxn>
                  <a:cxn ang="0">
                    <a:pos x="635" y="302"/>
                  </a:cxn>
                  <a:cxn ang="0">
                    <a:pos x="636" y="441"/>
                  </a:cxn>
                  <a:cxn ang="0">
                    <a:pos x="730" y="499"/>
                  </a:cxn>
                  <a:cxn ang="0">
                    <a:pos x="820" y="508"/>
                  </a:cxn>
                  <a:cxn ang="0">
                    <a:pos x="825" y="530"/>
                  </a:cxn>
                  <a:cxn ang="0">
                    <a:pos x="783" y="539"/>
                  </a:cxn>
                  <a:cxn ang="0">
                    <a:pos x="726" y="597"/>
                  </a:cxn>
                  <a:cxn ang="0">
                    <a:pos x="723" y="700"/>
                  </a:cxn>
                  <a:cxn ang="0">
                    <a:pos x="771" y="747"/>
                  </a:cxn>
                  <a:cxn ang="0">
                    <a:pos x="821" y="766"/>
                  </a:cxn>
                  <a:cxn ang="0">
                    <a:pos x="847" y="780"/>
                  </a:cxn>
                  <a:cxn ang="0">
                    <a:pos x="856" y="821"/>
                  </a:cxn>
                  <a:cxn ang="0">
                    <a:pos x="884" y="845"/>
                  </a:cxn>
                  <a:cxn ang="0">
                    <a:pos x="822" y="854"/>
                  </a:cxn>
                  <a:cxn ang="0">
                    <a:pos x="771" y="913"/>
                  </a:cxn>
                  <a:cxn ang="0">
                    <a:pos x="789" y="1011"/>
                  </a:cxn>
                  <a:cxn ang="0">
                    <a:pos x="835" y="1068"/>
                  </a:cxn>
                  <a:cxn ang="0">
                    <a:pos x="884" y="1107"/>
                  </a:cxn>
                  <a:cxn ang="0">
                    <a:pos x="851" y="1132"/>
                  </a:cxn>
                  <a:cxn ang="0">
                    <a:pos x="855" y="1180"/>
                  </a:cxn>
                  <a:cxn ang="0">
                    <a:pos x="811" y="1171"/>
                  </a:cxn>
                  <a:cxn ang="0">
                    <a:pos x="736" y="1187"/>
                  </a:cxn>
                  <a:cxn ang="0">
                    <a:pos x="716" y="1306"/>
                  </a:cxn>
                  <a:cxn ang="0">
                    <a:pos x="687" y="1309"/>
                  </a:cxn>
                  <a:cxn ang="0">
                    <a:pos x="619" y="1199"/>
                  </a:cxn>
                  <a:cxn ang="0">
                    <a:pos x="536" y="1251"/>
                  </a:cxn>
                  <a:cxn ang="0">
                    <a:pos x="503" y="1275"/>
                  </a:cxn>
                  <a:cxn ang="0">
                    <a:pos x="508" y="1055"/>
                  </a:cxn>
                  <a:cxn ang="0">
                    <a:pos x="362" y="969"/>
                  </a:cxn>
                  <a:cxn ang="0">
                    <a:pos x="214" y="1055"/>
                  </a:cxn>
                  <a:cxn ang="0">
                    <a:pos x="225" y="1003"/>
                  </a:cxn>
                  <a:cxn ang="0">
                    <a:pos x="279" y="924"/>
                  </a:cxn>
                  <a:cxn ang="0">
                    <a:pos x="358" y="770"/>
                  </a:cxn>
                  <a:cxn ang="0">
                    <a:pos x="298" y="666"/>
                  </a:cxn>
                  <a:cxn ang="0">
                    <a:pos x="196" y="698"/>
                  </a:cxn>
                  <a:cxn ang="0">
                    <a:pos x="75" y="751"/>
                  </a:cxn>
                  <a:cxn ang="0">
                    <a:pos x="1" y="771"/>
                  </a:cxn>
                  <a:cxn ang="0">
                    <a:pos x="24" y="753"/>
                  </a:cxn>
                  <a:cxn ang="0">
                    <a:pos x="73" y="717"/>
                  </a:cxn>
                  <a:cxn ang="0">
                    <a:pos x="155" y="671"/>
                  </a:cxn>
                  <a:cxn ang="0">
                    <a:pos x="306" y="551"/>
                  </a:cxn>
                  <a:cxn ang="0">
                    <a:pos x="225" y="407"/>
                  </a:cxn>
                  <a:cxn ang="0">
                    <a:pos x="49" y="331"/>
                  </a:cxn>
                  <a:cxn ang="0">
                    <a:pos x="92" y="309"/>
                  </a:cxn>
                  <a:cxn ang="0">
                    <a:pos x="269" y="268"/>
                  </a:cxn>
                  <a:cxn ang="0">
                    <a:pos x="304" y="122"/>
                  </a:cxn>
                  <a:cxn ang="0">
                    <a:pos x="308" y="0"/>
                  </a:cxn>
                  <a:cxn ang="0">
                    <a:pos x="326" y="34"/>
                  </a:cxn>
                </a:cxnLst>
                <a:rect l="0" t="0" r="r" b="b"/>
                <a:pathLst>
                  <a:path w="884" h="1359">
                    <a:moveTo>
                      <a:pt x="335" y="59"/>
                    </a:moveTo>
                    <a:lnTo>
                      <a:pt x="338" y="82"/>
                    </a:lnTo>
                    <a:lnTo>
                      <a:pt x="347" y="106"/>
                    </a:lnTo>
                    <a:lnTo>
                      <a:pt x="357" y="128"/>
                    </a:lnTo>
                    <a:lnTo>
                      <a:pt x="372" y="150"/>
                    </a:lnTo>
                    <a:lnTo>
                      <a:pt x="387" y="168"/>
                    </a:lnTo>
                    <a:lnTo>
                      <a:pt x="406" y="186"/>
                    </a:lnTo>
                    <a:lnTo>
                      <a:pt x="426" y="202"/>
                    </a:lnTo>
                    <a:lnTo>
                      <a:pt x="448" y="215"/>
                    </a:lnTo>
                    <a:lnTo>
                      <a:pt x="479" y="226"/>
                    </a:lnTo>
                    <a:lnTo>
                      <a:pt x="511" y="230"/>
                    </a:lnTo>
                    <a:lnTo>
                      <a:pt x="543" y="227"/>
                    </a:lnTo>
                    <a:lnTo>
                      <a:pt x="575" y="221"/>
                    </a:lnTo>
                    <a:lnTo>
                      <a:pt x="605" y="209"/>
                    </a:lnTo>
                    <a:lnTo>
                      <a:pt x="635" y="194"/>
                    </a:lnTo>
                    <a:lnTo>
                      <a:pt x="663" y="175"/>
                    </a:lnTo>
                    <a:lnTo>
                      <a:pt x="690" y="158"/>
                    </a:lnTo>
                    <a:lnTo>
                      <a:pt x="700" y="158"/>
                    </a:lnTo>
                    <a:lnTo>
                      <a:pt x="708" y="165"/>
                    </a:lnTo>
                    <a:lnTo>
                      <a:pt x="706" y="174"/>
                    </a:lnTo>
                    <a:lnTo>
                      <a:pt x="703" y="184"/>
                    </a:lnTo>
                    <a:lnTo>
                      <a:pt x="696" y="190"/>
                    </a:lnTo>
                    <a:lnTo>
                      <a:pt x="690" y="198"/>
                    </a:lnTo>
                    <a:lnTo>
                      <a:pt x="681" y="204"/>
                    </a:lnTo>
                    <a:lnTo>
                      <a:pt x="675" y="211"/>
                    </a:lnTo>
                    <a:lnTo>
                      <a:pt x="668" y="218"/>
                    </a:lnTo>
                    <a:lnTo>
                      <a:pt x="666" y="229"/>
                    </a:lnTo>
                    <a:lnTo>
                      <a:pt x="653" y="252"/>
                    </a:lnTo>
                    <a:lnTo>
                      <a:pt x="644" y="276"/>
                    </a:lnTo>
                    <a:lnTo>
                      <a:pt x="635" y="302"/>
                    </a:lnTo>
                    <a:lnTo>
                      <a:pt x="631" y="330"/>
                    </a:lnTo>
                    <a:lnTo>
                      <a:pt x="628" y="357"/>
                    </a:lnTo>
                    <a:lnTo>
                      <a:pt x="628" y="385"/>
                    </a:lnTo>
                    <a:lnTo>
                      <a:pt x="630" y="413"/>
                    </a:lnTo>
                    <a:lnTo>
                      <a:pt x="636" y="441"/>
                    </a:lnTo>
                    <a:lnTo>
                      <a:pt x="647" y="463"/>
                    </a:lnTo>
                    <a:lnTo>
                      <a:pt x="663" y="481"/>
                    </a:lnTo>
                    <a:lnTo>
                      <a:pt x="682" y="490"/>
                    </a:lnTo>
                    <a:lnTo>
                      <a:pt x="706" y="497"/>
                    </a:lnTo>
                    <a:lnTo>
                      <a:pt x="730" y="499"/>
                    </a:lnTo>
                    <a:lnTo>
                      <a:pt x="754" y="501"/>
                    </a:lnTo>
                    <a:lnTo>
                      <a:pt x="778" y="503"/>
                    </a:lnTo>
                    <a:lnTo>
                      <a:pt x="803" y="508"/>
                    </a:lnTo>
                    <a:lnTo>
                      <a:pt x="811" y="505"/>
                    </a:lnTo>
                    <a:lnTo>
                      <a:pt x="820" y="508"/>
                    </a:lnTo>
                    <a:lnTo>
                      <a:pt x="823" y="511"/>
                    </a:lnTo>
                    <a:lnTo>
                      <a:pt x="826" y="515"/>
                    </a:lnTo>
                    <a:lnTo>
                      <a:pt x="830" y="520"/>
                    </a:lnTo>
                    <a:lnTo>
                      <a:pt x="833" y="528"/>
                    </a:lnTo>
                    <a:lnTo>
                      <a:pt x="825" y="530"/>
                    </a:lnTo>
                    <a:lnTo>
                      <a:pt x="818" y="533"/>
                    </a:lnTo>
                    <a:lnTo>
                      <a:pt x="809" y="534"/>
                    </a:lnTo>
                    <a:lnTo>
                      <a:pt x="802" y="536"/>
                    </a:lnTo>
                    <a:lnTo>
                      <a:pt x="792" y="536"/>
                    </a:lnTo>
                    <a:lnTo>
                      <a:pt x="783" y="539"/>
                    </a:lnTo>
                    <a:lnTo>
                      <a:pt x="775" y="542"/>
                    </a:lnTo>
                    <a:lnTo>
                      <a:pt x="768" y="546"/>
                    </a:lnTo>
                    <a:lnTo>
                      <a:pt x="751" y="562"/>
                    </a:lnTo>
                    <a:lnTo>
                      <a:pt x="737" y="579"/>
                    </a:lnTo>
                    <a:lnTo>
                      <a:pt x="726" y="597"/>
                    </a:lnTo>
                    <a:lnTo>
                      <a:pt x="720" y="616"/>
                    </a:lnTo>
                    <a:lnTo>
                      <a:pt x="716" y="634"/>
                    </a:lnTo>
                    <a:lnTo>
                      <a:pt x="715" y="655"/>
                    </a:lnTo>
                    <a:lnTo>
                      <a:pt x="717" y="676"/>
                    </a:lnTo>
                    <a:lnTo>
                      <a:pt x="723" y="700"/>
                    </a:lnTo>
                    <a:lnTo>
                      <a:pt x="729" y="711"/>
                    </a:lnTo>
                    <a:lnTo>
                      <a:pt x="738" y="723"/>
                    </a:lnTo>
                    <a:lnTo>
                      <a:pt x="748" y="732"/>
                    </a:lnTo>
                    <a:lnTo>
                      <a:pt x="760" y="741"/>
                    </a:lnTo>
                    <a:lnTo>
                      <a:pt x="771" y="747"/>
                    </a:lnTo>
                    <a:lnTo>
                      <a:pt x="784" y="754"/>
                    </a:lnTo>
                    <a:lnTo>
                      <a:pt x="796" y="761"/>
                    </a:lnTo>
                    <a:lnTo>
                      <a:pt x="809" y="767"/>
                    </a:lnTo>
                    <a:lnTo>
                      <a:pt x="814" y="766"/>
                    </a:lnTo>
                    <a:lnTo>
                      <a:pt x="821" y="766"/>
                    </a:lnTo>
                    <a:lnTo>
                      <a:pt x="827" y="767"/>
                    </a:lnTo>
                    <a:lnTo>
                      <a:pt x="834" y="770"/>
                    </a:lnTo>
                    <a:lnTo>
                      <a:pt x="838" y="772"/>
                    </a:lnTo>
                    <a:lnTo>
                      <a:pt x="843" y="776"/>
                    </a:lnTo>
                    <a:lnTo>
                      <a:pt x="847" y="780"/>
                    </a:lnTo>
                    <a:lnTo>
                      <a:pt x="851" y="787"/>
                    </a:lnTo>
                    <a:lnTo>
                      <a:pt x="848" y="795"/>
                    </a:lnTo>
                    <a:lnTo>
                      <a:pt x="849" y="805"/>
                    </a:lnTo>
                    <a:lnTo>
                      <a:pt x="851" y="812"/>
                    </a:lnTo>
                    <a:lnTo>
                      <a:pt x="856" y="821"/>
                    </a:lnTo>
                    <a:lnTo>
                      <a:pt x="861" y="826"/>
                    </a:lnTo>
                    <a:lnTo>
                      <a:pt x="867" y="833"/>
                    </a:lnTo>
                    <a:lnTo>
                      <a:pt x="874" y="836"/>
                    </a:lnTo>
                    <a:lnTo>
                      <a:pt x="881" y="839"/>
                    </a:lnTo>
                    <a:lnTo>
                      <a:pt x="884" y="845"/>
                    </a:lnTo>
                    <a:lnTo>
                      <a:pt x="884" y="851"/>
                    </a:lnTo>
                    <a:lnTo>
                      <a:pt x="870" y="853"/>
                    </a:lnTo>
                    <a:lnTo>
                      <a:pt x="855" y="854"/>
                    </a:lnTo>
                    <a:lnTo>
                      <a:pt x="838" y="853"/>
                    </a:lnTo>
                    <a:lnTo>
                      <a:pt x="822" y="854"/>
                    </a:lnTo>
                    <a:lnTo>
                      <a:pt x="806" y="857"/>
                    </a:lnTo>
                    <a:lnTo>
                      <a:pt x="792" y="863"/>
                    </a:lnTo>
                    <a:lnTo>
                      <a:pt x="781" y="874"/>
                    </a:lnTo>
                    <a:lnTo>
                      <a:pt x="776" y="893"/>
                    </a:lnTo>
                    <a:lnTo>
                      <a:pt x="771" y="913"/>
                    </a:lnTo>
                    <a:lnTo>
                      <a:pt x="770" y="934"/>
                    </a:lnTo>
                    <a:lnTo>
                      <a:pt x="771" y="953"/>
                    </a:lnTo>
                    <a:lnTo>
                      <a:pt x="776" y="974"/>
                    </a:lnTo>
                    <a:lnTo>
                      <a:pt x="781" y="992"/>
                    </a:lnTo>
                    <a:lnTo>
                      <a:pt x="789" y="1011"/>
                    </a:lnTo>
                    <a:lnTo>
                      <a:pt x="796" y="1028"/>
                    </a:lnTo>
                    <a:lnTo>
                      <a:pt x="806" y="1047"/>
                    </a:lnTo>
                    <a:lnTo>
                      <a:pt x="816" y="1053"/>
                    </a:lnTo>
                    <a:lnTo>
                      <a:pt x="826" y="1061"/>
                    </a:lnTo>
                    <a:lnTo>
                      <a:pt x="835" y="1068"/>
                    </a:lnTo>
                    <a:lnTo>
                      <a:pt x="845" y="1077"/>
                    </a:lnTo>
                    <a:lnTo>
                      <a:pt x="853" y="1084"/>
                    </a:lnTo>
                    <a:lnTo>
                      <a:pt x="863" y="1092"/>
                    </a:lnTo>
                    <a:lnTo>
                      <a:pt x="872" y="1099"/>
                    </a:lnTo>
                    <a:lnTo>
                      <a:pt x="884" y="1107"/>
                    </a:lnTo>
                    <a:lnTo>
                      <a:pt x="884" y="1120"/>
                    </a:lnTo>
                    <a:lnTo>
                      <a:pt x="874" y="1114"/>
                    </a:lnTo>
                    <a:lnTo>
                      <a:pt x="863" y="1114"/>
                    </a:lnTo>
                    <a:lnTo>
                      <a:pt x="855" y="1122"/>
                    </a:lnTo>
                    <a:lnTo>
                      <a:pt x="851" y="1132"/>
                    </a:lnTo>
                    <a:lnTo>
                      <a:pt x="848" y="1141"/>
                    </a:lnTo>
                    <a:lnTo>
                      <a:pt x="849" y="1151"/>
                    </a:lnTo>
                    <a:lnTo>
                      <a:pt x="849" y="1161"/>
                    </a:lnTo>
                    <a:lnTo>
                      <a:pt x="852" y="1170"/>
                    </a:lnTo>
                    <a:lnTo>
                      <a:pt x="855" y="1180"/>
                    </a:lnTo>
                    <a:lnTo>
                      <a:pt x="860" y="1190"/>
                    </a:lnTo>
                    <a:lnTo>
                      <a:pt x="847" y="1185"/>
                    </a:lnTo>
                    <a:lnTo>
                      <a:pt x="835" y="1180"/>
                    </a:lnTo>
                    <a:lnTo>
                      <a:pt x="823" y="1175"/>
                    </a:lnTo>
                    <a:lnTo>
                      <a:pt x="811" y="1171"/>
                    </a:lnTo>
                    <a:lnTo>
                      <a:pt x="798" y="1167"/>
                    </a:lnTo>
                    <a:lnTo>
                      <a:pt x="787" y="1166"/>
                    </a:lnTo>
                    <a:lnTo>
                      <a:pt x="774" y="1167"/>
                    </a:lnTo>
                    <a:lnTo>
                      <a:pt x="761" y="1171"/>
                    </a:lnTo>
                    <a:lnTo>
                      <a:pt x="736" y="1187"/>
                    </a:lnTo>
                    <a:lnTo>
                      <a:pt x="721" y="1207"/>
                    </a:lnTo>
                    <a:lnTo>
                      <a:pt x="713" y="1228"/>
                    </a:lnTo>
                    <a:lnTo>
                      <a:pt x="712" y="1254"/>
                    </a:lnTo>
                    <a:lnTo>
                      <a:pt x="713" y="1279"/>
                    </a:lnTo>
                    <a:lnTo>
                      <a:pt x="716" y="1306"/>
                    </a:lnTo>
                    <a:lnTo>
                      <a:pt x="717" y="1332"/>
                    </a:lnTo>
                    <a:lnTo>
                      <a:pt x="715" y="1359"/>
                    </a:lnTo>
                    <a:lnTo>
                      <a:pt x="708" y="1359"/>
                    </a:lnTo>
                    <a:lnTo>
                      <a:pt x="696" y="1336"/>
                    </a:lnTo>
                    <a:lnTo>
                      <a:pt x="687" y="1309"/>
                    </a:lnTo>
                    <a:lnTo>
                      <a:pt x="677" y="1282"/>
                    </a:lnTo>
                    <a:lnTo>
                      <a:pt x="668" y="1256"/>
                    </a:lnTo>
                    <a:lnTo>
                      <a:pt x="655" y="1231"/>
                    </a:lnTo>
                    <a:lnTo>
                      <a:pt x="640" y="1212"/>
                    </a:lnTo>
                    <a:lnTo>
                      <a:pt x="619" y="1199"/>
                    </a:lnTo>
                    <a:lnTo>
                      <a:pt x="591" y="1195"/>
                    </a:lnTo>
                    <a:lnTo>
                      <a:pt x="573" y="1206"/>
                    </a:lnTo>
                    <a:lnTo>
                      <a:pt x="559" y="1220"/>
                    </a:lnTo>
                    <a:lnTo>
                      <a:pt x="546" y="1235"/>
                    </a:lnTo>
                    <a:lnTo>
                      <a:pt x="536" y="1251"/>
                    </a:lnTo>
                    <a:lnTo>
                      <a:pt x="525" y="1267"/>
                    </a:lnTo>
                    <a:lnTo>
                      <a:pt x="516" y="1283"/>
                    </a:lnTo>
                    <a:lnTo>
                      <a:pt x="506" y="1298"/>
                    </a:lnTo>
                    <a:lnTo>
                      <a:pt x="496" y="1314"/>
                    </a:lnTo>
                    <a:lnTo>
                      <a:pt x="503" y="1275"/>
                    </a:lnTo>
                    <a:lnTo>
                      <a:pt x="510" y="1234"/>
                    </a:lnTo>
                    <a:lnTo>
                      <a:pt x="517" y="1188"/>
                    </a:lnTo>
                    <a:lnTo>
                      <a:pt x="520" y="1143"/>
                    </a:lnTo>
                    <a:lnTo>
                      <a:pt x="517" y="1098"/>
                    </a:lnTo>
                    <a:lnTo>
                      <a:pt x="508" y="1055"/>
                    </a:lnTo>
                    <a:lnTo>
                      <a:pt x="491" y="1016"/>
                    </a:lnTo>
                    <a:lnTo>
                      <a:pt x="464" y="982"/>
                    </a:lnTo>
                    <a:lnTo>
                      <a:pt x="430" y="969"/>
                    </a:lnTo>
                    <a:lnTo>
                      <a:pt x="395" y="966"/>
                    </a:lnTo>
                    <a:lnTo>
                      <a:pt x="362" y="969"/>
                    </a:lnTo>
                    <a:lnTo>
                      <a:pt x="330" y="979"/>
                    </a:lnTo>
                    <a:lnTo>
                      <a:pt x="298" y="993"/>
                    </a:lnTo>
                    <a:lnTo>
                      <a:pt x="268" y="1011"/>
                    </a:lnTo>
                    <a:lnTo>
                      <a:pt x="239" y="1033"/>
                    </a:lnTo>
                    <a:lnTo>
                      <a:pt x="214" y="1055"/>
                    </a:lnTo>
                    <a:lnTo>
                      <a:pt x="203" y="1055"/>
                    </a:lnTo>
                    <a:lnTo>
                      <a:pt x="204" y="1041"/>
                    </a:lnTo>
                    <a:lnTo>
                      <a:pt x="208" y="1028"/>
                    </a:lnTo>
                    <a:lnTo>
                      <a:pt x="215" y="1016"/>
                    </a:lnTo>
                    <a:lnTo>
                      <a:pt x="225" y="1003"/>
                    </a:lnTo>
                    <a:lnTo>
                      <a:pt x="233" y="990"/>
                    </a:lnTo>
                    <a:lnTo>
                      <a:pt x="243" y="978"/>
                    </a:lnTo>
                    <a:lnTo>
                      <a:pt x="251" y="965"/>
                    </a:lnTo>
                    <a:lnTo>
                      <a:pt x="260" y="953"/>
                    </a:lnTo>
                    <a:lnTo>
                      <a:pt x="279" y="924"/>
                    </a:lnTo>
                    <a:lnTo>
                      <a:pt x="300" y="895"/>
                    </a:lnTo>
                    <a:lnTo>
                      <a:pt x="319" y="865"/>
                    </a:lnTo>
                    <a:lnTo>
                      <a:pt x="337" y="835"/>
                    </a:lnTo>
                    <a:lnTo>
                      <a:pt x="349" y="802"/>
                    </a:lnTo>
                    <a:lnTo>
                      <a:pt x="358" y="770"/>
                    </a:lnTo>
                    <a:lnTo>
                      <a:pt x="360" y="734"/>
                    </a:lnTo>
                    <a:lnTo>
                      <a:pt x="354" y="700"/>
                    </a:lnTo>
                    <a:lnTo>
                      <a:pt x="336" y="679"/>
                    </a:lnTo>
                    <a:lnTo>
                      <a:pt x="318" y="669"/>
                    </a:lnTo>
                    <a:lnTo>
                      <a:pt x="298" y="666"/>
                    </a:lnTo>
                    <a:lnTo>
                      <a:pt x="278" y="670"/>
                    </a:lnTo>
                    <a:lnTo>
                      <a:pt x="257" y="676"/>
                    </a:lnTo>
                    <a:lnTo>
                      <a:pt x="235" y="685"/>
                    </a:lnTo>
                    <a:lnTo>
                      <a:pt x="215" y="692"/>
                    </a:lnTo>
                    <a:lnTo>
                      <a:pt x="196" y="698"/>
                    </a:lnTo>
                    <a:lnTo>
                      <a:pt x="170" y="704"/>
                    </a:lnTo>
                    <a:lnTo>
                      <a:pt x="145" y="715"/>
                    </a:lnTo>
                    <a:lnTo>
                      <a:pt x="121" y="727"/>
                    </a:lnTo>
                    <a:lnTo>
                      <a:pt x="99" y="739"/>
                    </a:lnTo>
                    <a:lnTo>
                      <a:pt x="75" y="751"/>
                    </a:lnTo>
                    <a:lnTo>
                      <a:pt x="52" y="763"/>
                    </a:lnTo>
                    <a:lnTo>
                      <a:pt x="27" y="774"/>
                    </a:lnTo>
                    <a:lnTo>
                      <a:pt x="3" y="783"/>
                    </a:lnTo>
                    <a:lnTo>
                      <a:pt x="0" y="777"/>
                    </a:lnTo>
                    <a:lnTo>
                      <a:pt x="1" y="771"/>
                    </a:lnTo>
                    <a:lnTo>
                      <a:pt x="2" y="765"/>
                    </a:lnTo>
                    <a:lnTo>
                      <a:pt x="6" y="762"/>
                    </a:lnTo>
                    <a:lnTo>
                      <a:pt x="11" y="758"/>
                    </a:lnTo>
                    <a:lnTo>
                      <a:pt x="17" y="756"/>
                    </a:lnTo>
                    <a:lnTo>
                      <a:pt x="24" y="753"/>
                    </a:lnTo>
                    <a:lnTo>
                      <a:pt x="30" y="753"/>
                    </a:lnTo>
                    <a:lnTo>
                      <a:pt x="39" y="744"/>
                    </a:lnTo>
                    <a:lnTo>
                      <a:pt x="49" y="734"/>
                    </a:lnTo>
                    <a:lnTo>
                      <a:pt x="60" y="724"/>
                    </a:lnTo>
                    <a:lnTo>
                      <a:pt x="73" y="717"/>
                    </a:lnTo>
                    <a:lnTo>
                      <a:pt x="85" y="709"/>
                    </a:lnTo>
                    <a:lnTo>
                      <a:pt x="98" y="704"/>
                    </a:lnTo>
                    <a:lnTo>
                      <a:pt x="111" y="700"/>
                    </a:lnTo>
                    <a:lnTo>
                      <a:pt x="125" y="698"/>
                    </a:lnTo>
                    <a:lnTo>
                      <a:pt x="155" y="671"/>
                    </a:lnTo>
                    <a:lnTo>
                      <a:pt x="188" y="648"/>
                    </a:lnTo>
                    <a:lnTo>
                      <a:pt x="222" y="627"/>
                    </a:lnTo>
                    <a:lnTo>
                      <a:pt x="256" y="606"/>
                    </a:lnTo>
                    <a:lnTo>
                      <a:pt x="284" y="580"/>
                    </a:lnTo>
                    <a:lnTo>
                      <a:pt x="306" y="551"/>
                    </a:lnTo>
                    <a:lnTo>
                      <a:pt x="320" y="515"/>
                    </a:lnTo>
                    <a:lnTo>
                      <a:pt x="323" y="471"/>
                    </a:lnTo>
                    <a:lnTo>
                      <a:pt x="291" y="447"/>
                    </a:lnTo>
                    <a:lnTo>
                      <a:pt x="259" y="427"/>
                    </a:lnTo>
                    <a:lnTo>
                      <a:pt x="225" y="407"/>
                    </a:lnTo>
                    <a:lnTo>
                      <a:pt x="191" y="390"/>
                    </a:lnTo>
                    <a:lnTo>
                      <a:pt x="156" y="373"/>
                    </a:lnTo>
                    <a:lnTo>
                      <a:pt x="120" y="358"/>
                    </a:lnTo>
                    <a:lnTo>
                      <a:pt x="85" y="344"/>
                    </a:lnTo>
                    <a:lnTo>
                      <a:pt x="49" y="331"/>
                    </a:lnTo>
                    <a:lnTo>
                      <a:pt x="47" y="325"/>
                    </a:lnTo>
                    <a:lnTo>
                      <a:pt x="51" y="322"/>
                    </a:lnTo>
                    <a:lnTo>
                      <a:pt x="55" y="318"/>
                    </a:lnTo>
                    <a:lnTo>
                      <a:pt x="60" y="315"/>
                    </a:lnTo>
                    <a:lnTo>
                      <a:pt x="92" y="309"/>
                    </a:lnTo>
                    <a:lnTo>
                      <a:pt x="129" y="305"/>
                    </a:lnTo>
                    <a:lnTo>
                      <a:pt x="167" y="301"/>
                    </a:lnTo>
                    <a:lnTo>
                      <a:pt x="205" y="297"/>
                    </a:lnTo>
                    <a:lnTo>
                      <a:pt x="239" y="285"/>
                    </a:lnTo>
                    <a:lnTo>
                      <a:pt x="269" y="268"/>
                    </a:lnTo>
                    <a:lnTo>
                      <a:pt x="291" y="241"/>
                    </a:lnTo>
                    <a:lnTo>
                      <a:pt x="305" y="202"/>
                    </a:lnTo>
                    <a:lnTo>
                      <a:pt x="304" y="174"/>
                    </a:lnTo>
                    <a:lnTo>
                      <a:pt x="304" y="148"/>
                    </a:lnTo>
                    <a:lnTo>
                      <a:pt x="304" y="122"/>
                    </a:lnTo>
                    <a:lnTo>
                      <a:pt x="304" y="97"/>
                    </a:lnTo>
                    <a:lnTo>
                      <a:pt x="304" y="71"/>
                    </a:lnTo>
                    <a:lnTo>
                      <a:pt x="304" y="47"/>
                    </a:lnTo>
                    <a:lnTo>
                      <a:pt x="305" y="23"/>
                    </a:lnTo>
                    <a:lnTo>
                      <a:pt x="308" y="0"/>
                    </a:lnTo>
                    <a:lnTo>
                      <a:pt x="312" y="5"/>
                    </a:lnTo>
                    <a:lnTo>
                      <a:pt x="316" y="11"/>
                    </a:lnTo>
                    <a:lnTo>
                      <a:pt x="319" y="18"/>
                    </a:lnTo>
                    <a:lnTo>
                      <a:pt x="323" y="26"/>
                    </a:lnTo>
                    <a:lnTo>
                      <a:pt x="326" y="34"/>
                    </a:lnTo>
                    <a:lnTo>
                      <a:pt x="328" y="42"/>
                    </a:lnTo>
                    <a:lnTo>
                      <a:pt x="331" y="51"/>
                    </a:lnTo>
                    <a:lnTo>
                      <a:pt x="335" y="59"/>
                    </a:lnTo>
                    <a:close/>
                  </a:path>
                </a:pathLst>
              </a:custGeom>
              <a:solidFill>
                <a:srgbClr val="FFD3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699" name="Freeform 99"/>
              <p:cNvSpPr>
                <a:spLocks/>
              </p:cNvSpPr>
              <p:nvPr/>
            </p:nvSpPr>
            <p:spPr bwMode="auto">
              <a:xfrm>
                <a:off x="3078" y="1011"/>
                <a:ext cx="284" cy="438"/>
              </a:xfrm>
              <a:custGeom>
                <a:avLst/>
                <a:gdLst/>
                <a:ahLst/>
                <a:cxnLst>
                  <a:cxn ang="0">
                    <a:pos x="358" y="145"/>
                  </a:cxn>
                  <a:cxn ang="0">
                    <a:pos x="462" y="217"/>
                  </a:cxn>
                  <a:cxn ang="0">
                    <a:pos x="612" y="186"/>
                  </a:cxn>
                  <a:cxn ang="0">
                    <a:pos x="681" y="168"/>
                  </a:cxn>
                  <a:cxn ang="0">
                    <a:pos x="651" y="204"/>
                  </a:cxn>
                  <a:cxn ang="0">
                    <a:pos x="613" y="292"/>
                  </a:cxn>
                  <a:cxn ang="0">
                    <a:pos x="614" y="426"/>
                  </a:cxn>
                  <a:cxn ang="0">
                    <a:pos x="703" y="482"/>
                  </a:cxn>
                  <a:cxn ang="0">
                    <a:pos x="792" y="490"/>
                  </a:cxn>
                  <a:cxn ang="0">
                    <a:pos x="796" y="512"/>
                  </a:cxn>
                  <a:cxn ang="0">
                    <a:pos x="755" y="521"/>
                  </a:cxn>
                  <a:cxn ang="0">
                    <a:pos x="701" y="576"/>
                  </a:cxn>
                  <a:cxn ang="0">
                    <a:pos x="697" y="676"/>
                  </a:cxn>
                  <a:cxn ang="0">
                    <a:pos x="745" y="723"/>
                  </a:cxn>
                  <a:cxn ang="0">
                    <a:pos x="793" y="741"/>
                  </a:cxn>
                  <a:cxn ang="0">
                    <a:pos x="818" y="754"/>
                  </a:cxn>
                  <a:cxn ang="0">
                    <a:pos x="826" y="793"/>
                  </a:cxn>
                  <a:cxn ang="0">
                    <a:pos x="853" y="817"/>
                  </a:cxn>
                  <a:cxn ang="0">
                    <a:pos x="793" y="826"/>
                  </a:cxn>
                  <a:cxn ang="0">
                    <a:pos x="745" y="883"/>
                  </a:cxn>
                  <a:cxn ang="0">
                    <a:pos x="761" y="976"/>
                  </a:cxn>
                  <a:cxn ang="0">
                    <a:pos x="806" y="1032"/>
                  </a:cxn>
                  <a:cxn ang="0">
                    <a:pos x="853" y="1069"/>
                  </a:cxn>
                  <a:cxn ang="0">
                    <a:pos x="821" y="1093"/>
                  </a:cxn>
                  <a:cxn ang="0">
                    <a:pos x="825" y="1140"/>
                  </a:cxn>
                  <a:cxn ang="0">
                    <a:pos x="783" y="1132"/>
                  </a:cxn>
                  <a:cxn ang="0">
                    <a:pos x="710" y="1147"/>
                  </a:cxn>
                  <a:cxn ang="0">
                    <a:pos x="690" y="1262"/>
                  </a:cxn>
                  <a:cxn ang="0">
                    <a:pos x="662" y="1264"/>
                  </a:cxn>
                  <a:cxn ang="0">
                    <a:pos x="596" y="1159"/>
                  </a:cxn>
                  <a:cxn ang="0">
                    <a:pos x="517" y="1208"/>
                  </a:cxn>
                  <a:cxn ang="0">
                    <a:pos x="485" y="1232"/>
                  </a:cxn>
                  <a:cxn ang="0">
                    <a:pos x="490" y="1019"/>
                  </a:cxn>
                  <a:cxn ang="0">
                    <a:pos x="348" y="935"/>
                  </a:cxn>
                  <a:cxn ang="0">
                    <a:pos x="205" y="1019"/>
                  </a:cxn>
                  <a:cxn ang="0">
                    <a:pos x="216" y="969"/>
                  </a:cxn>
                  <a:cxn ang="0">
                    <a:pos x="268" y="892"/>
                  </a:cxn>
                  <a:cxn ang="0">
                    <a:pos x="345" y="743"/>
                  </a:cxn>
                  <a:cxn ang="0">
                    <a:pos x="287" y="643"/>
                  </a:cxn>
                  <a:cxn ang="0">
                    <a:pos x="187" y="673"/>
                  </a:cxn>
                  <a:cxn ang="0">
                    <a:pos x="71" y="725"/>
                  </a:cxn>
                  <a:cxn ang="0">
                    <a:pos x="6" y="736"/>
                  </a:cxn>
                  <a:cxn ang="0">
                    <a:pos x="37" y="718"/>
                  </a:cxn>
                  <a:cxn ang="0">
                    <a:pos x="94" y="680"/>
                  </a:cxn>
                  <a:cxn ang="0">
                    <a:pos x="214" y="605"/>
                  </a:cxn>
                  <a:cxn ang="0">
                    <a:pos x="312" y="455"/>
                  </a:cxn>
                  <a:cxn ang="0">
                    <a:pos x="149" y="359"/>
                  </a:cxn>
                  <a:cxn ang="0">
                    <a:pos x="48" y="310"/>
                  </a:cxn>
                  <a:cxn ang="0">
                    <a:pos x="161" y="292"/>
                  </a:cxn>
                  <a:cxn ang="0">
                    <a:pos x="293" y="195"/>
                  </a:cxn>
                  <a:cxn ang="0">
                    <a:pos x="292" y="67"/>
                  </a:cxn>
                  <a:cxn ang="0">
                    <a:pos x="304" y="9"/>
                  </a:cxn>
                  <a:cxn ang="0">
                    <a:pos x="319" y="49"/>
                  </a:cxn>
                </a:cxnLst>
                <a:rect l="0" t="0" r="r" b="b"/>
                <a:pathLst>
                  <a:path w="853" h="1313">
                    <a:moveTo>
                      <a:pt x="322" y="58"/>
                    </a:moveTo>
                    <a:lnTo>
                      <a:pt x="326" y="80"/>
                    </a:lnTo>
                    <a:lnTo>
                      <a:pt x="333" y="103"/>
                    </a:lnTo>
                    <a:lnTo>
                      <a:pt x="344" y="124"/>
                    </a:lnTo>
                    <a:lnTo>
                      <a:pt x="358" y="145"/>
                    </a:lnTo>
                    <a:lnTo>
                      <a:pt x="373" y="163"/>
                    </a:lnTo>
                    <a:lnTo>
                      <a:pt x="391" y="180"/>
                    </a:lnTo>
                    <a:lnTo>
                      <a:pt x="411" y="194"/>
                    </a:lnTo>
                    <a:lnTo>
                      <a:pt x="432" y="207"/>
                    </a:lnTo>
                    <a:lnTo>
                      <a:pt x="462" y="217"/>
                    </a:lnTo>
                    <a:lnTo>
                      <a:pt x="493" y="221"/>
                    </a:lnTo>
                    <a:lnTo>
                      <a:pt x="523" y="219"/>
                    </a:lnTo>
                    <a:lnTo>
                      <a:pt x="555" y="212"/>
                    </a:lnTo>
                    <a:lnTo>
                      <a:pt x="583" y="200"/>
                    </a:lnTo>
                    <a:lnTo>
                      <a:pt x="612" y="186"/>
                    </a:lnTo>
                    <a:lnTo>
                      <a:pt x="638" y="170"/>
                    </a:lnTo>
                    <a:lnTo>
                      <a:pt x="665" y="153"/>
                    </a:lnTo>
                    <a:lnTo>
                      <a:pt x="675" y="152"/>
                    </a:lnTo>
                    <a:lnTo>
                      <a:pt x="684" y="159"/>
                    </a:lnTo>
                    <a:lnTo>
                      <a:pt x="681" y="168"/>
                    </a:lnTo>
                    <a:lnTo>
                      <a:pt x="678" y="178"/>
                    </a:lnTo>
                    <a:lnTo>
                      <a:pt x="672" y="184"/>
                    </a:lnTo>
                    <a:lnTo>
                      <a:pt x="666" y="191"/>
                    </a:lnTo>
                    <a:lnTo>
                      <a:pt x="658" y="196"/>
                    </a:lnTo>
                    <a:lnTo>
                      <a:pt x="651" y="204"/>
                    </a:lnTo>
                    <a:lnTo>
                      <a:pt x="645" y="210"/>
                    </a:lnTo>
                    <a:lnTo>
                      <a:pt x="643" y="221"/>
                    </a:lnTo>
                    <a:lnTo>
                      <a:pt x="630" y="242"/>
                    </a:lnTo>
                    <a:lnTo>
                      <a:pt x="620" y="267"/>
                    </a:lnTo>
                    <a:lnTo>
                      <a:pt x="613" y="292"/>
                    </a:lnTo>
                    <a:lnTo>
                      <a:pt x="608" y="319"/>
                    </a:lnTo>
                    <a:lnTo>
                      <a:pt x="605" y="344"/>
                    </a:lnTo>
                    <a:lnTo>
                      <a:pt x="606" y="372"/>
                    </a:lnTo>
                    <a:lnTo>
                      <a:pt x="608" y="398"/>
                    </a:lnTo>
                    <a:lnTo>
                      <a:pt x="614" y="426"/>
                    </a:lnTo>
                    <a:lnTo>
                      <a:pt x="623" y="449"/>
                    </a:lnTo>
                    <a:lnTo>
                      <a:pt x="639" y="464"/>
                    </a:lnTo>
                    <a:lnTo>
                      <a:pt x="658" y="473"/>
                    </a:lnTo>
                    <a:lnTo>
                      <a:pt x="680" y="480"/>
                    </a:lnTo>
                    <a:lnTo>
                      <a:pt x="703" y="482"/>
                    </a:lnTo>
                    <a:lnTo>
                      <a:pt x="728" y="484"/>
                    </a:lnTo>
                    <a:lnTo>
                      <a:pt x="751" y="486"/>
                    </a:lnTo>
                    <a:lnTo>
                      <a:pt x="775" y="492"/>
                    </a:lnTo>
                    <a:lnTo>
                      <a:pt x="783" y="488"/>
                    </a:lnTo>
                    <a:lnTo>
                      <a:pt x="792" y="490"/>
                    </a:lnTo>
                    <a:lnTo>
                      <a:pt x="795" y="493"/>
                    </a:lnTo>
                    <a:lnTo>
                      <a:pt x="798" y="497"/>
                    </a:lnTo>
                    <a:lnTo>
                      <a:pt x="801" y="502"/>
                    </a:lnTo>
                    <a:lnTo>
                      <a:pt x="804" y="510"/>
                    </a:lnTo>
                    <a:lnTo>
                      <a:pt x="796" y="512"/>
                    </a:lnTo>
                    <a:lnTo>
                      <a:pt x="790" y="514"/>
                    </a:lnTo>
                    <a:lnTo>
                      <a:pt x="781" y="515"/>
                    </a:lnTo>
                    <a:lnTo>
                      <a:pt x="774" y="517"/>
                    </a:lnTo>
                    <a:lnTo>
                      <a:pt x="764" y="518"/>
                    </a:lnTo>
                    <a:lnTo>
                      <a:pt x="755" y="521"/>
                    </a:lnTo>
                    <a:lnTo>
                      <a:pt x="748" y="524"/>
                    </a:lnTo>
                    <a:lnTo>
                      <a:pt x="742" y="528"/>
                    </a:lnTo>
                    <a:lnTo>
                      <a:pt x="724" y="544"/>
                    </a:lnTo>
                    <a:lnTo>
                      <a:pt x="711" y="560"/>
                    </a:lnTo>
                    <a:lnTo>
                      <a:pt x="701" y="576"/>
                    </a:lnTo>
                    <a:lnTo>
                      <a:pt x="694" y="595"/>
                    </a:lnTo>
                    <a:lnTo>
                      <a:pt x="690" y="612"/>
                    </a:lnTo>
                    <a:lnTo>
                      <a:pt x="689" y="632"/>
                    </a:lnTo>
                    <a:lnTo>
                      <a:pt x="691" y="653"/>
                    </a:lnTo>
                    <a:lnTo>
                      <a:pt x="697" y="676"/>
                    </a:lnTo>
                    <a:lnTo>
                      <a:pt x="703" y="688"/>
                    </a:lnTo>
                    <a:lnTo>
                      <a:pt x="713" y="699"/>
                    </a:lnTo>
                    <a:lnTo>
                      <a:pt x="721" y="707"/>
                    </a:lnTo>
                    <a:lnTo>
                      <a:pt x="734" y="716"/>
                    </a:lnTo>
                    <a:lnTo>
                      <a:pt x="745" y="723"/>
                    </a:lnTo>
                    <a:lnTo>
                      <a:pt x="758" y="729"/>
                    </a:lnTo>
                    <a:lnTo>
                      <a:pt x="769" y="735"/>
                    </a:lnTo>
                    <a:lnTo>
                      <a:pt x="781" y="742"/>
                    </a:lnTo>
                    <a:lnTo>
                      <a:pt x="787" y="741"/>
                    </a:lnTo>
                    <a:lnTo>
                      <a:pt x="793" y="741"/>
                    </a:lnTo>
                    <a:lnTo>
                      <a:pt x="798" y="741"/>
                    </a:lnTo>
                    <a:lnTo>
                      <a:pt x="805" y="743"/>
                    </a:lnTo>
                    <a:lnTo>
                      <a:pt x="809" y="745"/>
                    </a:lnTo>
                    <a:lnTo>
                      <a:pt x="815" y="749"/>
                    </a:lnTo>
                    <a:lnTo>
                      <a:pt x="818" y="754"/>
                    </a:lnTo>
                    <a:lnTo>
                      <a:pt x="822" y="760"/>
                    </a:lnTo>
                    <a:lnTo>
                      <a:pt x="819" y="769"/>
                    </a:lnTo>
                    <a:lnTo>
                      <a:pt x="819" y="777"/>
                    </a:lnTo>
                    <a:lnTo>
                      <a:pt x="821" y="785"/>
                    </a:lnTo>
                    <a:lnTo>
                      <a:pt x="826" y="793"/>
                    </a:lnTo>
                    <a:lnTo>
                      <a:pt x="831" y="799"/>
                    </a:lnTo>
                    <a:lnTo>
                      <a:pt x="837" y="804"/>
                    </a:lnTo>
                    <a:lnTo>
                      <a:pt x="844" y="807"/>
                    </a:lnTo>
                    <a:lnTo>
                      <a:pt x="851" y="812"/>
                    </a:lnTo>
                    <a:lnTo>
                      <a:pt x="853" y="817"/>
                    </a:lnTo>
                    <a:lnTo>
                      <a:pt x="853" y="822"/>
                    </a:lnTo>
                    <a:lnTo>
                      <a:pt x="840" y="825"/>
                    </a:lnTo>
                    <a:lnTo>
                      <a:pt x="825" y="826"/>
                    </a:lnTo>
                    <a:lnTo>
                      <a:pt x="809" y="825"/>
                    </a:lnTo>
                    <a:lnTo>
                      <a:pt x="793" y="826"/>
                    </a:lnTo>
                    <a:lnTo>
                      <a:pt x="777" y="827"/>
                    </a:lnTo>
                    <a:lnTo>
                      <a:pt x="765" y="833"/>
                    </a:lnTo>
                    <a:lnTo>
                      <a:pt x="754" y="845"/>
                    </a:lnTo>
                    <a:lnTo>
                      <a:pt x="749" y="863"/>
                    </a:lnTo>
                    <a:lnTo>
                      <a:pt x="745" y="883"/>
                    </a:lnTo>
                    <a:lnTo>
                      <a:pt x="744" y="902"/>
                    </a:lnTo>
                    <a:lnTo>
                      <a:pt x="745" y="921"/>
                    </a:lnTo>
                    <a:lnTo>
                      <a:pt x="749" y="941"/>
                    </a:lnTo>
                    <a:lnTo>
                      <a:pt x="754" y="958"/>
                    </a:lnTo>
                    <a:lnTo>
                      <a:pt x="761" y="976"/>
                    </a:lnTo>
                    <a:lnTo>
                      <a:pt x="768" y="993"/>
                    </a:lnTo>
                    <a:lnTo>
                      <a:pt x="778" y="1011"/>
                    </a:lnTo>
                    <a:lnTo>
                      <a:pt x="788" y="1018"/>
                    </a:lnTo>
                    <a:lnTo>
                      <a:pt x="797" y="1025"/>
                    </a:lnTo>
                    <a:lnTo>
                      <a:pt x="806" y="1032"/>
                    </a:lnTo>
                    <a:lnTo>
                      <a:pt x="816" y="1040"/>
                    </a:lnTo>
                    <a:lnTo>
                      <a:pt x="823" y="1048"/>
                    </a:lnTo>
                    <a:lnTo>
                      <a:pt x="833" y="1056"/>
                    </a:lnTo>
                    <a:lnTo>
                      <a:pt x="841" y="1062"/>
                    </a:lnTo>
                    <a:lnTo>
                      <a:pt x="853" y="1069"/>
                    </a:lnTo>
                    <a:lnTo>
                      <a:pt x="853" y="1081"/>
                    </a:lnTo>
                    <a:lnTo>
                      <a:pt x="844" y="1077"/>
                    </a:lnTo>
                    <a:lnTo>
                      <a:pt x="833" y="1077"/>
                    </a:lnTo>
                    <a:lnTo>
                      <a:pt x="825" y="1085"/>
                    </a:lnTo>
                    <a:lnTo>
                      <a:pt x="821" y="1093"/>
                    </a:lnTo>
                    <a:lnTo>
                      <a:pt x="819" y="1103"/>
                    </a:lnTo>
                    <a:lnTo>
                      <a:pt x="819" y="1112"/>
                    </a:lnTo>
                    <a:lnTo>
                      <a:pt x="819" y="1121"/>
                    </a:lnTo>
                    <a:lnTo>
                      <a:pt x="822" y="1131"/>
                    </a:lnTo>
                    <a:lnTo>
                      <a:pt x="825" y="1140"/>
                    </a:lnTo>
                    <a:lnTo>
                      <a:pt x="830" y="1150"/>
                    </a:lnTo>
                    <a:lnTo>
                      <a:pt x="818" y="1145"/>
                    </a:lnTo>
                    <a:lnTo>
                      <a:pt x="806" y="1140"/>
                    </a:lnTo>
                    <a:lnTo>
                      <a:pt x="794" y="1135"/>
                    </a:lnTo>
                    <a:lnTo>
                      <a:pt x="783" y="1132"/>
                    </a:lnTo>
                    <a:lnTo>
                      <a:pt x="772" y="1127"/>
                    </a:lnTo>
                    <a:lnTo>
                      <a:pt x="760" y="1126"/>
                    </a:lnTo>
                    <a:lnTo>
                      <a:pt x="747" y="1127"/>
                    </a:lnTo>
                    <a:lnTo>
                      <a:pt x="734" y="1132"/>
                    </a:lnTo>
                    <a:lnTo>
                      <a:pt x="710" y="1147"/>
                    </a:lnTo>
                    <a:lnTo>
                      <a:pt x="696" y="1166"/>
                    </a:lnTo>
                    <a:lnTo>
                      <a:pt x="689" y="1187"/>
                    </a:lnTo>
                    <a:lnTo>
                      <a:pt x="688" y="1211"/>
                    </a:lnTo>
                    <a:lnTo>
                      <a:pt x="688" y="1236"/>
                    </a:lnTo>
                    <a:lnTo>
                      <a:pt x="690" y="1262"/>
                    </a:lnTo>
                    <a:lnTo>
                      <a:pt x="691" y="1288"/>
                    </a:lnTo>
                    <a:lnTo>
                      <a:pt x="690" y="1313"/>
                    </a:lnTo>
                    <a:lnTo>
                      <a:pt x="684" y="1313"/>
                    </a:lnTo>
                    <a:lnTo>
                      <a:pt x="672" y="1290"/>
                    </a:lnTo>
                    <a:lnTo>
                      <a:pt x="662" y="1264"/>
                    </a:lnTo>
                    <a:lnTo>
                      <a:pt x="653" y="1237"/>
                    </a:lnTo>
                    <a:lnTo>
                      <a:pt x="645" y="1212"/>
                    </a:lnTo>
                    <a:lnTo>
                      <a:pt x="632" y="1189"/>
                    </a:lnTo>
                    <a:lnTo>
                      <a:pt x="617" y="1170"/>
                    </a:lnTo>
                    <a:lnTo>
                      <a:pt x="596" y="1159"/>
                    </a:lnTo>
                    <a:lnTo>
                      <a:pt x="570" y="1154"/>
                    </a:lnTo>
                    <a:lnTo>
                      <a:pt x="552" y="1164"/>
                    </a:lnTo>
                    <a:lnTo>
                      <a:pt x="538" y="1178"/>
                    </a:lnTo>
                    <a:lnTo>
                      <a:pt x="527" y="1192"/>
                    </a:lnTo>
                    <a:lnTo>
                      <a:pt x="517" y="1208"/>
                    </a:lnTo>
                    <a:lnTo>
                      <a:pt x="507" y="1223"/>
                    </a:lnTo>
                    <a:lnTo>
                      <a:pt x="498" y="1239"/>
                    </a:lnTo>
                    <a:lnTo>
                      <a:pt x="488" y="1254"/>
                    </a:lnTo>
                    <a:lnTo>
                      <a:pt x="479" y="1269"/>
                    </a:lnTo>
                    <a:lnTo>
                      <a:pt x="485" y="1232"/>
                    </a:lnTo>
                    <a:lnTo>
                      <a:pt x="492" y="1191"/>
                    </a:lnTo>
                    <a:lnTo>
                      <a:pt x="498" y="1148"/>
                    </a:lnTo>
                    <a:lnTo>
                      <a:pt x="501" y="1105"/>
                    </a:lnTo>
                    <a:lnTo>
                      <a:pt x="499" y="1060"/>
                    </a:lnTo>
                    <a:lnTo>
                      <a:pt x="490" y="1019"/>
                    </a:lnTo>
                    <a:lnTo>
                      <a:pt x="473" y="981"/>
                    </a:lnTo>
                    <a:lnTo>
                      <a:pt x="447" y="949"/>
                    </a:lnTo>
                    <a:lnTo>
                      <a:pt x="414" y="936"/>
                    </a:lnTo>
                    <a:lnTo>
                      <a:pt x="381" y="932"/>
                    </a:lnTo>
                    <a:lnTo>
                      <a:pt x="348" y="935"/>
                    </a:lnTo>
                    <a:lnTo>
                      <a:pt x="317" y="945"/>
                    </a:lnTo>
                    <a:lnTo>
                      <a:pt x="286" y="959"/>
                    </a:lnTo>
                    <a:lnTo>
                      <a:pt x="258" y="977"/>
                    </a:lnTo>
                    <a:lnTo>
                      <a:pt x="230" y="996"/>
                    </a:lnTo>
                    <a:lnTo>
                      <a:pt x="205" y="1019"/>
                    </a:lnTo>
                    <a:lnTo>
                      <a:pt x="195" y="1019"/>
                    </a:lnTo>
                    <a:lnTo>
                      <a:pt x="196" y="1006"/>
                    </a:lnTo>
                    <a:lnTo>
                      <a:pt x="201" y="993"/>
                    </a:lnTo>
                    <a:lnTo>
                      <a:pt x="208" y="980"/>
                    </a:lnTo>
                    <a:lnTo>
                      <a:pt x="216" y="969"/>
                    </a:lnTo>
                    <a:lnTo>
                      <a:pt x="225" y="956"/>
                    </a:lnTo>
                    <a:lnTo>
                      <a:pt x="233" y="944"/>
                    </a:lnTo>
                    <a:lnTo>
                      <a:pt x="242" y="932"/>
                    </a:lnTo>
                    <a:lnTo>
                      <a:pt x="249" y="920"/>
                    </a:lnTo>
                    <a:lnTo>
                      <a:pt x="268" y="892"/>
                    </a:lnTo>
                    <a:lnTo>
                      <a:pt x="288" y="864"/>
                    </a:lnTo>
                    <a:lnTo>
                      <a:pt x="306" y="835"/>
                    </a:lnTo>
                    <a:lnTo>
                      <a:pt x="325" y="806"/>
                    </a:lnTo>
                    <a:lnTo>
                      <a:pt x="336" y="774"/>
                    </a:lnTo>
                    <a:lnTo>
                      <a:pt x="345" y="743"/>
                    </a:lnTo>
                    <a:lnTo>
                      <a:pt x="346" y="710"/>
                    </a:lnTo>
                    <a:lnTo>
                      <a:pt x="341" y="676"/>
                    </a:lnTo>
                    <a:lnTo>
                      <a:pt x="324" y="656"/>
                    </a:lnTo>
                    <a:lnTo>
                      <a:pt x="306" y="646"/>
                    </a:lnTo>
                    <a:lnTo>
                      <a:pt x="287" y="643"/>
                    </a:lnTo>
                    <a:lnTo>
                      <a:pt x="268" y="647"/>
                    </a:lnTo>
                    <a:lnTo>
                      <a:pt x="246" y="653"/>
                    </a:lnTo>
                    <a:lnTo>
                      <a:pt x="226" y="661"/>
                    </a:lnTo>
                    <a:lnTo>
                      <a:pt x="205" y="668"/>
                    </a:lnTo>
                    <a:lnTo>
                      <a:pt x="187" y="673"/>
                    </a:lnTo>
                    <a:lnTo>
                      <a:pt x="162" y="680"/>
                    </a:lnTo>
                    <a:lnTo>
                      <a:pt x="140" y="690"/>
                    </a:lnTo>
                    <a:lnTo>
                      <a:pt x="117" y="701"/>
                    </a:lnTo>
                    <a:lnTo>
                      <a:pt x="95" y="714"/>
                    </a:lnTo>
                    <a:lnTo>
                      <a:pt x="71" y="725"/>
                    </a:lnTo>
                    <a:lnTo>
                      <a:pt x="48" y="736"/>
                    </a:lnTo>
                    <a:lnTo>
                      <a:pt x="25" y="747"/>
                    </a:lnTo>
                    <a:lnTo>
                      <a:pt x="2" y="757"/>
                    </a:lnTo>
                    <a:lnTo>
                      <a:pt x="0" y="745"/>
                    </a:lnTo>
                    <a:lnTo>
                      <a:pt x="6" y="736"/>
                    </a:lnTo>
                    <a:lnTo>
                      <a:pt x="9" y="732"/>
                    </a:lnTo>
                    <a:lnTo>
                      <a:pt x="15" y="730"/>
                    </a:lnTo>
                    <a:lnTo>
                      <a:pt x="22" y="728"/>
                    </a:lnTo>
                    <a:lnTo>
                      <a:pt x="28" y="728"/>
                    </a:lnTo>
                    <a:lnTo>
                      <a:pt x="37" y="718"/>
                    </a:lnTo>
                    <a:lnTo>
                      <a:pt x="47" y="709"/>
                    </a:lnTo>
                    <a:lnTo>
                      <a:pt x="58" y="699"/>
                    </a:lnTo>
                    <a:lnTo>
                      <a:pt x="70" y="692"/>
                    </a:lnTo>
                    <a:lnTo>
                      <a:pt x="82" y="685"/>
                    </a:lnTo>
                    <a:lnTo>
                      <a:pt x="94" y="680"/>
                    </a:lnTo>
                    <a:lnTo>
                      <a:pt x="107" y="675"/>
                    </a:lnTo>
                    <a:lnTo>
                      <a:pt x="119" y="673"/>
                    </a:lnTo>
                    <a:lnTo>
                      <a:pt x="148" y="648"/>
                    </a:lnTo>
                    <a:lnTo>
                      <a:pt x="181" y="627"/>
                    </a:lnTo>
                    <a:lnTo>
                      <a:pt x="214" y="605"/>
                    </a:lnTo>
                    <a:lnTo>
                      <a:pt x="246" y="585"/>
                    </a:lnTo>
                    <a:lnTo>
                      <a:pt x="274" y="560"/>
                    </a:lnTo>
                    <a:lnTo>
                      <a:pt x="296" y="532"/>
                    </a:lnTo>
                    <a:lnTo>
                      <a:pt x="309" y="498"/>
                    </a:lnTo>
                    <a:lnTo>
                      <a:pt x="312" y="455"/>
                    </a:lnTo>
                    <a:lnTo>
                      <a:pt x="281" y="431"/>
                    </a:lnTo>
                    <a:lnTo>
                      <a:pt x="249" y="412"/>
                    </a:lnTo>
                    <a:lnTo>
                      <a:pt x="216" y="393"/>
                    </a:lnTo>
                    <a:lnTo>
                      <a:pt x="184" y="377"/>
                    </a:lnTo>
                    <a:lnTo>
                      <a:pt x="149" y="359"/>
                    </a:lnTo>
                    <a:lnTo>
                      <a:pt x="115" y="345"/>
                    </a:lnTo>
                    <a:lnTo>
                      <a:pt x="81" y="331"/>
                    </a:lnTo>
                    <a:lnTo>
                      <a:pt x="46" y="320"/>
                    </a:lnTo>
                    <a:lnTo>
                      <a:pt x="45" y="313"/>
                    </a:lnTo>
                    <a:lnTo>
                      <a:pt x="48" y="310"/>
                    </a:lnTo>
                    <a:lnTo>
                      <a:pt x="53" y="307"/>
                    </a:lnTo>
                    <a:lnTo>
                      <a:pt x="57" y="305"/>
                    </a:lnTo>
                    <a:lnTo>
                      <a:pt x="88" y="298"/>
                    </a:lnTo>
                    <a:lnTo>
                      <a:pt x="125" y="295"/>
                    </a:lnTo>
                    <a:lnTo>
                      <a:pt x="161" y="292"/>
                    </a:lnTo>
                    <a:lnTo>
                      <a:pt x="198" y="286"/>
                    </a:lnTo>
                    <a:lnTo>
                      <a:pt x="230" y="276"/>
                    </a:lnTo>
                    <a:lnTo>
                      <a:pt x="259" y="258"/>
                    </a:lnTo>
                    <a:lnTo>
                      <a:pt x="281" y="232"/>
                    </a:lnTo>
                    <a:lnTo>
                      <a:pt x="293" y="195"/>
                    </a:lnTo>
                    <a:lnTo>
                      <a:pt x="293" y="168"/>
                    </a:lnTo>
                    <a:lnTo>
                      <a:pt x="293" y="142"/>
                    </a:lnTo>
                    <a:lnTo>
                      <a:pt x="293" y="117"/>
                    </a:lnTo>
                    <a:lnTo>
                      <a:pt x="293" y="93"/>
                    </a:lnTo>
                    <a:lnTo>
                      <a:pt x="292" y="67"/>
                    </a:lnTo>
                    <a:lnTo>
                      <a:pt x="293" y="45"/>
                    </a:lnTo>
                    <a:lnTo>
                      <a:pt x="293" y="21"/>
                    </a:lnTo>
                    <a:lnTo>
                      <a:pt x="297" y="0"/>
                    </a:lnTo>
                    <a:lnTo>
                      <a:pt x="300" y="3"/>
                    </a:lnTo>
                    <a:lnTo>
                      <a:pt x="304" y="9"/>
                    </a:lnTo>
                    <a:lnTo>
                      <a:pt x="307" y="16"/>
                    </a:lnTo>
                    <a:lnTo>
                      <a:pt x="311" y="24"/>
                    </a:lnTo>
                    <a:lnTo>
                      <a:pt x="313" y="32"/>
                    </a:lnTo>
                    <a:lnTo>
                      <a:pt x="316" y="40"/>
                    </a:lnTo>
                    <a:lnTo>
                      <a:pt x="319" y="49"/>
                    </a:lnTo>
                    <a:lnTo>
                      <a:pt x="322" y="58"/>
                    </a:lnTo>
                    <a:close/>
                  </a:path>
                </a:pathLst>
              </a:custGeom>
              <a:solidFill>
                <a:srgbClr val="FF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00" name="Freeform 100"/>
              <p:cNvSpPr>
                <a:spLocks/>
              </p:cNvSpPr>
              <p:nvPr/>
            </p:nvSpPr>
            <p:spPr bwMode="auto">
              <a:xfrm>
                <a:off x="3083" y="1017"/>
                <a:ext cx="274" cy="423"/>
              </a:xfrm>
              <a:custGeom>
                <a:avLst/>
                <a:gdLst/>
                <a:ahLst/>
                <a:cxnLst>
                  <a:cxn ang="0">
                    <a:pos x="345" y="139"/>
                  </a:cxn>
                  <a:cxn ang="0">
                    <a:pos x="446" y="210"/>
                  </a:cxn>
                  <a:cxn ang="0">
                    <a:pos x="591" y="181"/>
                  </a:cxn>
                  <a:cxn ang="0">
                    <a:pos x="658" y="163"/>
                  </a:cxn>
                  <a:cxn ang="0">
                    <a:pos x="629" y="197"/>
                  </a:cxn>
                  <a:cxn ang="0">
                    <a:pos x="591" y="282"/>
                  </a:cxn>
                  <a:cxn ang="0">
                    <a:pos x="592" y="411"/>
                  </a:cxn>
                  <a:cxn ang="0">
                    <a:pos x="679" y="465"/>
                  </a:cxn>
                  <a:cxn ang="0">
                    <a:pos x="764" y="475"/>
                  </a:cxn>
                  <a:cxn ang="0">
                    <a:pos x="768" y="494"/>
                  </a:cxn>
                  <a:cxn ang="0">
                    <a:pos x="730" y="502"/>
                  </a:cxn>
                  <a:cxn ang="0">
                    <a:pos x="676" y="557"/>
                  </a:cxn>
                  <a:cxn ang="0">
                    <a:pos x="673" y="653"/>
                  </a:cxn>
                  <a:cxn ang="0">
                    <a:pos x="718" y="697"/>
                  </a:cxn>
                  <a:cxn ang="0">
                    <a:pos x="765" y="715"/>
                  </a:cxn>
                  <a:cxn ang="0">
                    <a:pos x="790" y="727"/>
                  </a:cxn>
                  <a:cxn ang="0">
                    <a:pos x="797" y="767"/>
                  </a:cxn>
                  <a:cxn ang="0">
                    <a:pos x="824" y="788"/>
                  </a:cxn>
                  <a:cxn ang="0">
                    <a:pos x="765" y="797"/>
                  </a:cxn>
                  <a:cxn ang="0">
                    <a:pos x="719" y="852"/>
                  </a:cxn>
                  <a:cxn ang="0">
                    <a:pos x="734" y="943"/>
                  </a:cxn>
                  <a:cxn ang="0">
                    <a:pos x="778" y="997"/>
                  </a:cxn>
                  <a:cxn ang="0">
                    <a:pos x="824" y="1033"/>
                  </a:cxn>
                  <a:cxn ang="0">
                    <a:pos x="792" y="1056"/>
                  </a:cxn>
                  <a:cxn ang="0">
                    <a:pos x="796" y="1101"/>
                  </a:cxn>
                  <a:cxn ang="0">
                    <a:pos x="757" y="1093"/>
                  </a:cxn>
                  <a:cxn ang="0">
                    <a:pos x="685" y="1108"/>
                  </a:cxn>
                  <a:cxn ang="0">
                    <a:pos x="665" y="1219"/>
                  </a:cxn>
                  <a:cxn ang="0">
                    <a:pos x="639" y="1221"/>
                  </a:cxn>
                  <a:cxn ang="0">
                    <a:pos x="576" y="1118"/>
                  </a:cxn>
                  <a:cxn ang="0">
                    <a:pos x="499" y="1166"/>
                  </a:cxn>
                  <a:cxn ang="0">
                    <a:pos x="468" y="1190"/>
                  </a:cxn>
                  <a:cxn ang="0">
                    <a:pos x="473" y="985"/>
                  </a:cxn>
                  <a:cxn ang="0">
                    <a:pos x="335" y="904"/>
                  </a:cxn>
                  <a:cxn ang="0">
                    <a:pos x="198" y="985"/>
                  </a:cxn>
                  <a:cxn ang="0">
                    <a:pos x="209" y="935"/>
                  </a:cxn>
                  <a:cxn ang="0">
                    <a:pos x="259" y="862"/>
                  </a:cxn>
                  <a:cxn ang="0">
                    <a:pos x="333" y="717"/>
                  </a:cxn>
                  <a:cxn ang="0">
                    <a:pos x="276" y="622"/>
                  </a:cxn>
                  <a:cxn ang="0">
                    <a:pos x="181" y="651"/>
                  </a:cxn>
                  <a:cxn ang="0">
                    <a:pos x="68" y="700"/>
                  </a:cxn>
                  <a:cxn ang="0">
                    <a:pos x="6" y="711"/>
                  </a:cxn>
                  <a:cxn ang="0">
                    <a:pos x="36" y="694"/>
                  </a:cxn>
                  <a:cxn ang="0">
                    <a:pos x="90" y="656"/>
                  </a:cxn>
                  <a:cxn ang="0">
                    <a:pos x="206" y="585"/>
                  </a:cxn>
                  <a:cxn ang="0">
                    <a:pos x="301" y="439"/>
                  </a:cxn>
                  <a:cxn ang="0">
                    <a:pos x="143" y="348"/>
                  </a:cxn>
                  <a:cxn ang="0">
                    <a:pos x="46" y="299"/>
                  </a:cxn>
                  <a:cxn ang="0">
                    <a:pos x="155" y="281"/>
                  </a:cxn>
                  <a:cxn ang="0">
                    <a:pos x="283" y="189"/>
                  </a:cxn>
                  <a:cxn ang="0">
                    <a:pos x="283" y="65"/>
                  </a:cxn>
                  <a:cxn ang="0">
                    <a:pos x="294" y="9"/>
                  </a:cxn>
                  <a:cxn ang="0">
                    <a:pos x="307" y="47"/>
                  </a:cxn>
                </a:cxnLst>
                <a:rect l="0" t="0" r="r" b="b"/>
                <a:pathLst>
                  <a:path w="824" h="1268">
                    <a:moveTo>
                      <a:pt x="311" y="56"/>
                    </a:moveTo>
                    <a:lnTo>
                      <a:pt x="314" y="77"/>
                    </a:lnTo>
                    <a:lnTo>
                      <a:pt x="321" y="99"/>
                    </a:lnTo>
                    <a:lnTo>
                      <a:pt x="331" y="119"/>
                    </a:lnTo>
                    <a:lnTo>
                      <a:pt x="345" y="139"/>
                    </a:lnTo>
                    <a:lnTo>
                      <a:pt x="360" y="158"/>
                    </a:lnTo>
                    <a:lnTo>
                      <a:pt x="377" y="174"/>
                    </a:lnTo>
                    <a:lnTo>
                      <a:pt x="396" y="188"/>
                    </a:lnTo>
                    <a:lnTo>
                      <a:pt x="417" y="201"/>
                    </a:lnTo>
                    <a:lnTo>
                      <a:pt x="446" y="210"/>
                    </a:lnTo>
                    <a:lnTo>
                      <a:pt x="476" y="215"/>
                    </a:lnTo>
                    <a:lnTo>
                      <a:pt x="506" y="211"/>
                    </a:lnTo>
                    <a:lnTo>
                      <a:pt x="536" y="206"/>
                    </a:lnTo>
                    <a:lnTo>
                      <a:pt x="563" y="194"/>
                    </a:lnTo>
                    <a:lnTo>
                      <a:pt x="591" y="181"/>
                    </a:lnTo>
                    <a:lnTo>
                      <a:pt x="617" y="164"/>
                    </a:lnTo>
                    <a:lnTo>
                      <a:pt x="643" y="148"/>
                    </a:lnTo>
                    <a:lnTo>
                      <a:pt x="651" y="148"/>
                    </a:lnTo>
                    <a:lnTo>
                      <a:pt x="660" y="153"/>
                    </a:lnTo>
                    <a:lnTo>
                      <a:pt x="658" y="163"/>
                    </a:lnTo>
                    <a:lnTo>
                      <a:pt x="655" y="172"/>
                    </a:lnTo>
                    <a:lnTo>
                      <a:pt x="648" y="178"/>
                    </a:lnTo>
                    <a:lnTo>
                      <a:pt x="643" y="184"/>
                    </a:lnTo>
                    <a:lnTo>
                      <a:pt x="635" y="190"/>
                    </a:lnTo>
                    <a:lnTo>
                      <a:pt x="629" y="197"/>
                    </a:lnTo>
                    <a:lnTo>
                      <a:pt x="622" y="204"/>
                    </a:lnTo>
                    <a:lnTo>
                      <a:pt x="620" y="213"/>
                    </a:lnTo>
                    <a:lnTo>
                      <a:pt x="607" y="235"/>
                    </a:lnTo>
                    <a:lnTo>
                      <a:pt x="599" y="258"/>
                    </a:lnTo>
                    <a:lnTo>
                      <a:pt x="591" y="282"/>
                    </a:lnTo>
                    <a:lnTo>
                      <a:pt x="587" y="308"/>
                    </a:lnTo>
                    <a:lnTo>
                      <a:pt x="584" y="334"/>
                    </a:lnTo>
                    <a:lnTo>
                      <a:pt x="585" y="360"/>
                    </a:lnTo>
                    <a:lnTo>
                      <a:pt x="587" y="385"/>
                    </a:lnTo>
                    <a:lnTo>
                      <a:pt x="592" y="411"/>
                    </a:lnTo>
                    <a:lnTo>
                      <a:pt x="602" y="433"/>
                    </a:lnTo>
                    <a:lnTo>
                      <a:pt x="617" y="449"/>
                    </a:lnTo>
                    <a:lnTo>
                      <a:pt x="635" y="457"/>
                    </a:lnTo>
                    <a:lnTo>
                      <a:pt x="657" y="464"/>
                    </a:lnTo>
                    <a:lnTo>
                      <a:pt x="679" y="465"/>
                    </a:lnTo>
                    <a:lnTo>
                      <a:pt x="703" y="467"/>
                    </a:lnTo>
                    <a:lnTo>
                      <a:pt x="725" y="469"/>
                    </a:lnTo>
                    <a:lnTo>
                      <a:pt x="748" y="475"/>
                    </a:lnTo>
                    <a:lnTo>
                      <a:pt x="756" y="471"/>
                    </a:lnTo>
                    <a:lnTo>
                      <a:pt x="764" y="475"/>
                    </a:lnTo>
                    <a:lnTo>
                      <a:pt x="767" y="477"/>
                    </a:lnTo>
                    <a:lnTo>
                      <a:pt x="771" y="480"/>
                    </a:lnTo>
                    <a:lnTo>
                      <a:pt x="773" y="485"/>
                    </a:lnTo>
                    <a:lnTo>
                      <a:pt x="776" y="492"/>
                    </a:lnTo>
                    <a:lnTo>
                      <a:pt x="768" y="494"/>
                    </a:lnTo>
                    <a:lnTo>
                      <a:pt x="762" y="497"/>
                    </a:lnTo>
                    <a:lnTo>
                      <a:pt x="753" y="498"/>
                    </a:lnTo>
                    <a:lnTo>
                      <a:pt x="746" y="500"/>
                    </a:lnTo>
                    <a:lnTo>
                      <a:pt x="737" y="500"/>
                    </a:lnTo>
                    <a:lnTo>
                      <a:pt x="730" y="502"/>
                    </a:lnTo>
                    <a:lnTo>
                      <a:pt x="722" y="506"/>
                    </a:lnTo>
                    <a:lnTo>
                      <a:pt x="716" y="510"/>
                    </a:lnTo>
                    <a:lnTo>
                      <a:pt x="699" y="525"/>
                    </a:lnTo>
                    <a:lnTo>
                      <a:pt x="686" y="541"/>
                    </a:lnTo>
                    <a:lnTo>
                      <a:pt x="676" y="557"/>
                    </a:lnTo>
                    <a:lnTo>
                      <a:pt x="670" y="574"/>
                    </a:lnTo>
                    <a:lnTo>
                      <a:pt x="665" y="592"/>
                    </a:lnTo>
                    <a:lnTo>
                      <a:pt x="665" y="611"/>
                    </a:lnTo>
                    <a:lnTo>
                      <a:pt x="667" y="630"/>
                    </a:lnTo>
                    <a:lnTo>
                      <a:pt x="673" y="653"/>
                    </a:lnTo>
                    <a:lnTo>
                      <a:pt x="678" y="664"/>
                    </a:lnTo>
                    <a:lnTo>
                      <a:pt x="687" y="674"/>
                    </a:lnTo>
                    <a:lnTo>
                      <a:pt x="696" y="683"/>
                    </a:lnTo>
                    <a:lnTo>
                      <a:pt x="708" y="692"/>
                    </a:lnTo>
                    <a:lnTo>
                      <a:pt x="718" y="697"/>
                    </a:lnTo>
                    <a:lnTo>
                      <a:pt x="731" y="703"/>
                    </a:lnTo>
                    <a:lnTo>
                      <a:pt x="742" y="710"/>
                    </a:lnTo>
                    <a:lnTo>
                      <a:pt x="753" y="716"/>
                    </a:lnTo>
                    <a:lnTo>
                      <a:pt x="759" y="715"/>
                    </a:lnTo>
                    <a:lnTo>
                      <a:pt x="765" y="715"/>
                    </a:lnTo>
                    <a:lnTo>
                      <a:pt x="771" y="715"/>
                    </a:lnTo>
                    <a:lnTo>
                      <a:pt x="777" y="718"/>
                    </a:lnTo>
                    <a:lnTo>
                      <a:pt x="781" y="719"/>
                    </a:lnTo>
                    <a:lnTo>
                      <a:pt x="787" y="723"/>
                    </a:lnTo>
                    <a:lnTo>
                      <a:pt x="790" y="727"/>
                    </a:lnTo>
                    <a:lnTo>
                      <a:pt x="793" y="733"/>
                    </a:lnTo>
                    <a:lnTo>
                      <a:pt x="790" y="742"/>
                    </a:lnTo>
                    <a:lnTo>
                      <a:pt x="791" y="751"/>
                    </a:lnTo>
                    <a:lnTo>
                      <a:pt x="793" y="758"/>
                    </a:lnTo>
                    <a:lnTo>
                      <a:pt x="797" y="767"/>
                    </a:lnTo>
                    <a:lnTo>
                      <a:pt x="802" y="772"/>
                    </a:lnTo>
                    <a:lnTo>
                      <a:pt x="808" y="777"/>
                    </a:lnTo>
                    <a:lnTo>
                      <a:pt x="815" y="781"/>
                    </a:lnTo>
                    <a:lnTo>
                      <a:pt x="821" y="784"/>
                    </a:lnTo>
                    <a:lnTo>
                      <a:pt x="824" y="788"/>
                    </a:lnTo>
                    <a:lnTo>
                      <a:pt x="824" y="794"/>
                    </a:lnTo>
                    <a:lnTo>
                      <a:pt x="811" y="796"/>
                    </a:lnTo>
                    <a:lnTo>
                      <a:pt x="796" y="797"/>
                    </a:lnTo>
                    <a:lnTo>
                      <a:pt x="780" y="796"/>
                    </a:lnTo>
                    <a:lnTo>
                      <a:pt x="765" y="797"/>
                    </a:lnTo>
                    <a:lnTo>
                      <a:pt x="750" y="799"/>
                    </a:lnTo>
                    <a:lnTo>
                      <a:pt x="738" y="805"/>
                    </a:lnTo>
                    <a:lnTo>
                      <a:pt x="729" y="816"/>
                    </a:lnTo>
                    <a:lnTo>
                      <a:pt x="723" y="833"/>
                    </a:lnTo>
                    <a:lnTo>
                      <a:pt x="719" y="852"/>
                    </a:lnTo>
                    <a:lnTo>
                      <a:pt x="718" y="871"/>
                    </a:lnTo>
                    <a:lnTo>
                      <a:pt x="719" y="889"/>
                    </a:lnTo>
                    <a:lnTo>
                      <a:pt x="723" y="909"/>
                    </a:lnTo>
                    <a:lnTo>
                      <a:pt x="728" y="926"/>
                    </a:lnTo>
                    <a:lnTo>
                      <a:pt x="734" y="943"/>
                    </a:lnTo>
                    <a:lnTo>
                      <a:pt x="742" y="960"/>
                    </a:lnTo>
                    <a:lnTo>
                      <a:pt x="750" y="977"/>
                    </a:lnTo>
                    <a:lnTo>
                      <a:pt x="760" y="983"/>
                    </a:lnTo>
                    <a:lnTo>
                      <a:pt x="770" y="990"/>
                    </a:lnTo>
                    <a:lnTo>
                      <a:pt x="778" y="997"/>
                    </a:lnTo>
                    <a:lnTo>
                      <a:pt x="787" y="1005"/>
                    </a:lnTo>
                    <a:lnTo>
                      <a:pt x="794" y="1012"/>
                    </a:lnTo>
                    <a:lnTo>
                      <a:pt x="804" y="1019"/>
                    </a:lnTo>
                    <a:lnTo>
                      <a:pt x="812" y="1026"/>
                    </a:lnTo>
                    <a:lnTo>
                      <a:pt x="824" y="1033"/>
                    </a:lnTo>
                    <a:lnTo>
                      <a:pt x="824" y="1045"/>
                    </a:lnTo>
                    <a:lnTo>
                      <a:pt x="814" y="1040"/>
                    </a:lnTo>
                    <a:lnTo>
                      <a:pt x="804" y="1040"/>
                    </a:lnTo>
                    <a:lnTo>
                      <a:pt x="796" y="1047"/>
                    </a:lnTo>
                    <a:lnTo>
                      <a:pt x="792" y="1056"/>
                    </a:lnTo>
                    <a:lnTo>
                      <a:pt x="790" y="1064"/>
                    </a:lnTo>
                    <a:lnTo>
                      <a:pt x="791" y="1074"/>
                    </a:lnTo>
                    <a:lnTo>
                      <a:pt x="791" y="1083"/>
                    </a:lnTo>
                    <a:lnTo>
                      <a:pt x="794" y="1092"/>
                    </a:lnTo>
                    <a:lnTo>
                      <a:pt x="796" y="1101"/>
                    </a:lnTo>
                    <a:lnTo>
                      <a:pt x="801" y="1110"/>
                    </a:lnTo>
                    <a:lnTo>
                      <a:pt x="789" y="1106"/>
                    </a:lnTo>
                    <a:lnTo>
                      <a:pt x="778" y="1102"/>
                    </a:lnTo>
                    <a:lnTo>
                      <a:pt x="767" y="1097"/>
                    </a:lnTo>
                    <a:lnTo>
                      <a:pt x="757" y="1093"/>
                    </a:lnTo>
                    <a:lnTo>
                      <a:pt x="745" y="1089"/>
                    </a:lnTo>
                    <a:lnTo>
                      <a:pt x="733" y="1088"/>
                    </a:lnTo>
                    <a:lnTo>
                      <a:pt x="720" y="1089"/>
                    </a:lnTo>
                    <a:lnTo>
                      <a:pt x="708" y="1093"/>
                    </a:lnTo>
                    <a:lnTo>
                      <a:pt x="685" y="1108"/>
                    </a:lnTo>
                    <a:lnTo>
                      <a:pt x="672" y="1127"/>
                    </a:lnTo>
                    <a:lnTo>
                      <a:pt x="664" y="1147"/>
                    </a:lnTo>
                    <a:lnTo>
                      <a:pt x="663" y="1171"/>
                    </a:lnTo>
                    <a:lnTo>
                      <a:pt x="663" y="1194"/>
                    </a:lnTo>
                    <a:lnTo>
                      <a:pt x="665" y="1219"/>
                    </a:lnTo>
                    <a:lnTo>
                      <a:pt x="666" y="1244"/>
                    </a:lnTo>
                    <a:lnTo>
                      <a:pt x="665" y="1268"/>
                    </a:lnTo>
                    <a:lnTo>
                      <a:pt x="660" y="1268"/>
                    </a:lnTo>
                    <a:lnTo>
                      <a:pt x="648" y="1246"/>
                    </a:lnTo>
                    <a:lnTo>
                      <a:pt x="639" y="1221"/>
                    </a:lnTo>
                    <a:lnTo>
                      <a:pt x="631" y="1195"/>
                    </a:lnTo>
                    <a:lnTo>
                      <a:pt x="622" y="1172"/>
                    </a:lnTo>
                    <a:lnTo>
                      <a:pt x="610" y="1148"/>
                    </a:lnTo>
                    <a:lnTo>
                      <a:pt x="595" y="1131"/>
                    </a:lnTo>
                    <a:lnTo>
                      <a:pt x="576" y="1118"/>
                    </a:lnTo>
                    <a:lnTo>
                      <a:pt x="550" y="1115"/>
                    </a:lnTo>
                    <a:lnTo>
                      <a:pt x="533" y="1124"/>
                    </a:lnTo>
                    <a:lnTo>
                      <a:pt x="520" y="1137"/>
                    </a:lnTo>
                    <a:lnTo>
                      <a:pt x="508" y="1150"/>
                    </a:lnTo>
                    <a:lnTo>
                      <a:pt x="499" y="1166"/>
                    </a:lnTo>
                    <a:lnTo>
                      <a:pt x="489" y="1181"/>
                    </a:lnTo>
                    <a:lnTo>
                      <a:pt x="480" y="1196"/>
                    </a:lnTo>
                    <a:lnTo>
                      <a:pt x="471" y="1211"/>
                    </a:lnTo>
                    <a:lnTo>
                      <a:pt x="462" y="1227"/>
                    </a:lnTo>
                    <a:lnTo>
                      <a:pt x="468" y="1190"/>
                    </a:lnTo>
                    <a:lnTo>
                      <a:pt x="475" y="1151"/>
                    </a:lnTo>
                    <a:lnTo>
                      <a:pt x="480" y="1109"/>
                    </a:lnTo>
                    <a:lnTo>
                      <a:pt x="484" y="1068"/>
                    </a:lnTo>
                    <a:lnTo>
                      <a:pt x="482" y="1025"/>
                    </a:lnTo>
                    <a:lnTo>
                      <a:pt x="473" y="985"/>
                    </a:lnTo>
                    <a:lnTo>
                      <a:pt x="457" y="948"/>
                    </a:lnTo>
                    <a:lnTo>
                      <a:pt x="431" y="917"/>
                    </a:lnTo>
                    <a:lnTo>
                      <a:pt x="399" y="904"/>
                    </a:lnTo>
                    <a:lnTo>
                      <a:pt x="368" y="901"/>
                    </a:lnTo>
                    <a:lnTo>
                      <a:pt x="335" y="904"/>
                    </a:lnTo>
                    <a:lnTo>
                      <a:pt x="306" y="914"/>
                    </a:lnTo>
                    <a:lnTo>
                      <a:pt x="276" y="927"/>
                    </a:lnTo>
                    <a:lnTo>
                      <a:pt x="248" y="944"/>
                    </a:lnTo>
                    <a:lnTo>
                      <a:pt x="222" y="963"/>
                    </a:lnTo>
                    <a:lnTo>
                      <a:pt x="198" y="985"/>
                    </a:lnTo>
                    <a:lnTo>
                      <a:pt x="188" y="985"/>
                    </a:lnTo>
                    <a:lnTo>
                      <a:pt x="189" y="972"/>
                    </a:lnTo>
                    <a:lnTo>
                      <a:pt x="194" y="959"/>
                    </a:lnTo>
                    <a:lnTo>
                      <a:pt x="200" y="947"/>
                    </a:lnTo>
                    <a:lnTo>
                      <a:pt x="209" y="935"/>
                    </a:lnTo>
                    <a:lnTo>
                      <a:pt x="216" y="924"/>
                    </a:lnTo>
                    <a:lnTo>
                      <a:pt x="225" y="912"/>
                    </a:lnTo>
                    <a:lnTo>
                      <a:pt x="233" y="900"/>
                    </a:lnTo>
                    <a:lnTo>
                      <a:pt x="241" y="889"/>
                    </a:lnTo>
                    <a:lnTo>
                      <a:pt x="259" y="862"/>
                    </a:lnTo>
                    <a:lnTo>
                      <a:pt x="278" y="835"/>
                    </a:lnTo>
                    <a:lnTo>
                      <a:pt x="296" y="806"/>
                    </a:lnTo>
                    <a:lnTo>
                      <a:pt x="313" y="779"/>
                    </a:lnTo>
                    <a:lnTo>
                      <a:pt x="325" y="748"/>
                    </a:lnTo>
                    <a:lnTo>
                      <a:pt x="333" y="717"/>
                    </a:lnTo>
                    <a:lnTo>
                      <a:pt x="334" y="685"/>
                    </a:lnTo>
                    <a:lnTo>
                      <a:pt x="329" y="653"/>
                    </a:lnTo>
                    <a:lnTo>
                      <a:pt x="313" y="634"/>
                    </a:lnTo>
                    <a:lnTo>
                      <a:pt x="296" y="624"/>
                    </a:lnTo>
                    <a:lnTo>
                      <a:pt x="276" y="622"/>
                    </a:lnTo>
                    <a:lnTo>
                      <a:pt x="258" y="625"/>
                    </a:lnTo>
                    <a:lnTo>
                      <a:pt x="238" y="630"/>
                    </a:lnTo>
                    <a:lnTo>
                      <a:pt x="218" y="639"/>
                    </a:lnTo>
                    <a:lnTo>
                      <a:pt x="199" y="645"/>
                    </a:lnTo>
                    <a:lnTo>
                      <a:pt x="181" y="651"/>
                    </a:lnTo>
                    <a:lnTo>
                      <a:pt x="156" y="657"/>
                    </a:lnTo>
                    <a:lnTo>
                      <a:pt x="133" y="667"/>
                    </a:lnTo>
                    <a:lnTo>
                      <a:pt x="112" y="678"/>
                    </a:lnTo>
                    <a:lnTo>
                      <a:pt x="90" y="689"/>
                    </a:lnTo>
                    <a:lnTo>
                      <a:pt x="68" y="700"/>
                    </a:lnTo>
                    <a:lnTo>
                      <a:pt x="46" y="712"/>
                    </a:lnTo>
                    <a:lnTo>
                      <a:pt x="24" y="722"/>
                    </a:lnTo>
                    <a:lnTo>
                      <a:pt x="2" y="731"/>
                    </a:lnTo>
                    <a:lnTo>
                      <a:pt x="0" y="719"/>
                    </a:lnTo>
                    <a:lnTo>
                      <a:pt x="6" y="711"/>
                    </a:lnTo>
                    <a:lnTo>
                      <a:pt x="9" y="708"/>
                    </a:lnTo>
                    <a:lnTo>
                      <a:pt x="14" y="706"/>
                    </a:lnTo>
                    <a:lnTo>
                      <a:pt x="21" y="703"/>
                    </a:lnTo>
                    <a:lnTo>
                      <a:pt x="27" y="703"/>
                    </a:lnTo>
                    <a:lnTo>
                      <a:pt x="36" y="694"/>
                    </a:lnTo>
                    <a:lnTo>
                      <a:pt x="45" y="685"/>
                    </a:lnTo>
                    <a:lnTo>
                      <a:pt x="56" y="675"/>
                    </a:lnTo>
                    <a:lnTo>
                      <a:pt x="68" y="669"/>
                    </a:lnTo>
                    <a:lnTo>
                      <a:pt x="79" y="661"/>
                    </a:lnTo>
                    <a:lnTo>
                      <a:pt x="90" y="656"/>
                    </a:lnTo>
                    <a:lnTo>
                      <a:pt x="102" y="653"/>
                    </a:lnTo>
                    <a:lnTo>
                      <a:pt x="115" y="651"/>
                    </a:lnTo>
                    <a:lnTo>
                      <a:pt x="143" y="626"/>
                    </a:lnTo>
                    <a:lnTo>
                      <a:pt x="174" y="606"/>
                    </a:lnTo>
                    <a:lnTo>
                      <a:pt x="206" y="585"/>
                    </a:lnTo>
                    <a:lnTo>
                      <a:pt x="238" y="566"/>
                    </a:lnTo>
                    <a:lnTo>
                      <a:pt x="263" y="541"/>
                    </a:lnTo>
                    <a:lnTo>
                      <a:pt x="285" y="514"/>
                    </a:lnTo>
                    <a:lnTo>
                      <a:pt x="298" y="480"/>
                    </a:lnTo>
                    <a:lnTo>
                      <a:pt x="301" y="439"/>
                    </a:lnTo>
                    <a:lnTo>
                      <a:pt x="271" y="418"/>
                    </a:lnTo>
                    <a:lnTo>
                      <a:pt x="241" y="398"/>
                    </a:lnTo>
                    <a:lnTo>
                      <a:pt x="209" y="380"/>
                    </a:lnTo>
                    <a:lnTo>
                      <a:pt x="177" y="364"/>
                    </a:lnTo>
                    <a:lnTo>
                      <a:pt x="143" y="348"/>
                    </a:lnTo>
                    <a:lnTo>
                      <a:pt x="111" y="334"/>
                    </a:lnTo>
                    <a:lnTo>
                      <a:pt x="76" y="321"/>
                    </a:lnTo>
                    <a:lnTo>
                      <a:pt x="44" y="309"/>
                    </a:lnTo>
                    <a:lnTo>
                      <a:pt x="43" y="303"/>
                    </a:lnTo>
                    <a:lnTo>
                      <a:pt x="46" y="299"/>
                    </a:lnTo>
                    <a:lnTo>
                      <a:pt x="51" y="296"/>
                    </a:lnTo>
                    <a:lnTo>
                      <a:pt x="55" y="294"/>
                    </a:lnTo>
                    <a:lnTo>
                      <a:pt x="85" y="288"/>
                    </a:lnTo>
                    <a:lnTo>
                      <a:pt x="119" y="285"/>
                    </a:lnTo>
                    <a:lnTo>
                      <a:pt x="155" y="281"/>
                    </a:lnTo>
                    <a:lnTo>
                      <a:pt x="190" y="277"/>
                    </a:lnTo>
                    <a:lnTo>
                      <a:pt x="222" y="266"/>
                    </a:lnTo>
                    <a:lnTo>
                      <a:pt x="249" y="250"/>
                    </a:lnTo>
                    <a:lnTo>
                      <a:pt x="270" y="224"/>
                    </a:lnTo>
                    <a:lnTo>
                      <a:pt x="283" y="189"/>
                    </a:lnTo>
                    <a:lnTo>
                      <a:pt x="283" y="163"/>
                    </a:lnTo>
                    <a:lnTo>
                      <a:pt x="283" y="137"/>
                    </a:lnTo>
                    <a:lnTo>
                      <a:pt x="283" y="113"/>
                    </a:lnTo>
                    <a:lnTo>
                      <a:pt x="283" y="90"/>
                    </a:lnTo>
                    <a:lnTo>
                      <a:pt x="283" y="65"/>
                    </a:lnTo>
                    <a:lnTo>
                      <a:pt x="283" y="43"/>
                    </a:lnTo>
                    <a:lnTo>
                      <a:pt x="283" y="20"/>
                    </a:lnTo>
                    <a:lnTo>
                      <a:pt x="286" y="0"/>
                    </a:lnTo>
                    <a:lnTo>
                      <a:pt x="289" y="3"/>
                    </a:lnTo>
                    <a:lnTo>
                      <a:pt x="294" y="9"/>
                    </a:lnTo>
                    <a:lnTo>
                      <a:pt x="297" y="16"/>
                    </a:lnTo>
                    <a:lnTo>
                      <a:pt x="300" y="24"/>
                    </a:lnTo>
                    <a:lnTo>
                      <a:pt x="302" y="31"/>
                    </a:lnTo>
                    <a:lnTo>
                      <a:pt x="304" y="39"/>
                    </a:lnTo>
                    <a:lnTo>
                      <a:pt x="307" y="47"/>
                    </a:lnTo>
                    <a:lnTo>
                      <a:pt x="311" y="56"/>
                    </a:lnTo>
                    <a:close/>
                  </a:path>
                </a:pathLst>
              </a:custGeom>
              <a:solidFill>
                <a:srgbClr val="FFDB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01" name="Freeform 101"/>
              <p:cNvSpPr>
                <a:spLocks/>
              </p:cNvSpPr>
              <p:nvPr/>
            </p:nvSpPr>
            <p:spPr bwMode="auto">
              <a:xfrm>
                <a:off x="3595" y="1025"/>
                <a:ext cx="370" cy="528"/>
              </a:xfrm>
              <a:custGeom>
                <a:avLst/>
                <a:gdLst/>
                <a:ahLst/>
                <a:cxnLst>
                  <a:cxn ang="0">
                    <a:pos x="205" y="161"/>
                  </a:cxn>
                  <a:cxn ang="0">
                    <a:pos x="307" y="266"/>
                  </a:cxn>
                  <a:cxn ang="0">
                    <a:pos x="404" y="268"/>
                  </a:cxn>
                  <a:cxn ang="0">
                    <a:pos x="471" y="218"/>
                  </a:cxn>
                  <a:cxn ang="0">
                    <a:pos x="534" y="172"/>
                  </a:cxn>
                  <a:cxn ang="0">
                    <a:pos x="515" y="297"/>
                  </a:cxn>
                  <a:cxn ang="0">
                    <a:pos x="586" y="382"/>
                  </a:cxn>
                  <a:cxn ang="0">
                    <a:pos x="685" y="394"/>
                  </a:cxn>
                  <a:cxn ang="0">
                    <a:pos x="677" y="462"/>
                  </a:cxn>
                  <a:cxn ang="0">
                    <a:pos x="681" y="584"/>
                  </a:cxn>
                  <a:cxn ang="0">
                    <a:pos x="775" y="677"/>
                  </a:cxn>
                  <a:cxn ang="0">
                    <a:pos x="862" y="733"/>
                  </a:cxn>
                  <a:cxn ang="0">
                    <a:pos x="830" y="783"/>
                  </a:cxn>
                  <a:cxn ang="0">
                    <a:pos x="933" y="924"/>
                  </a:cxn>
                  <a:cxn ang="0">
                    <a:pos x="1074" y="1009"/>
                  </a:cxn>
                  <a:cxn ang="0">
                    <a:pos x="1044" y="1029"/>
                  </a:cxn>
                  <a:cxn ang="0">
                    <a:pos x="1004" y="1078"/>
                  </a:cxn>
                  <a:cxn ang="0">
                    <a:pos x="1001" y="1155"/>
                  </a:cxn>
                  <a:cxn ang="0">
                    <a:pos x="1055" y="1273"/>
                  </a:cxn>
                  <a:cxn ang="0">
                    <a:pos x="1085" y="1343"/>
                  </a:cxn>
                  <a:cxn ang="0">
                    <a:pos x="981" y="1318"/>
                  </a:cxn>
                  <a:cxn ang="0">
                    <a:pos x="903" y="1359"/>
                  </a:cxn>
                  <a:cxn ang="0">
                    <a:pos x="870" y="1424"/>
                  </a:cxn>
                  <a:cxn ang="0">
                    <a:pos x="897" y="1527"/>
                  </a:cxn>
                  <a:cxn ang="0">
                    <a:pos x="863" y="1551"/>
                  </a:cxn>
                  <a:cxn ang="0">
                    <a:pos x="714" y="1410"/>
                  </a:cxn>
                  <a:cxn ang="0">
                    <a:pos x="582" y="1458"/>
                  </a:cxn>
                  <a:cxn ang="0">
                    <a:pos x="530" y="1547"/>
                  </a:cxn>
                  <a:cxn ang="0">
                    <a:pos x="472" y="1508"/>
                  </a:cxn>
                  <a:cxn ang="0">
                    <a:pos x="459" y="1459"/>
                  </a:cxn>
                  <a:cxn ang="0">
                    <a:pos x="504" y="1366"/>
                  </a:cxn>
                  <a:cxn ang="0">
                    <a:pos x="473" y="1312"/>
                  </a:cxn>
                  <a:cxn ang="0">
                    <a:pos x="459" y="1274"/>
                  </a:cxn>
                  <a:cxn ang="0">
                    <a:pos x="500" y="1178"/>
                  </a:cxn>
                  <a:cxn ang="0">
                    <a:pos x="411" y="1028"/>
                  </a:cxn>
                  <a:cxn ang="0">
                    <a:pos x="210" y="958"/>
                  </a:cxn>
                  <a:cxn ang="0">
                    <a:pos x="284" y="934"/>
                  </a:cxn>
                  <a:cxn ang="0">
                    <a:pos x="351" y="873"/>
                  </a:cxn>
                  <a:cxn ang="0">
                    <a:pos x="331" y="746"/>
                  </a:cxn>
                  <a:cxn ang="0">
                    <a:pos x="336" y="656"/>
                  </a:cxn>
                  <a:cxn ang="0">
                    <a:pos x="358" y="558"/>
                  </a:cxn>
                  <a:cxn ang="0">
                    <a:pos x="259" y="403"/>
                  </a:cxn>
                  <a:cxn ang="0">
                    <a:pos x="146" y="355"/>
                  </a:cxn>
                  <a:cxn ang="0">
                    <a:pos x="115" y="345"/>
                  </a:cxn>
                  <a:cxn ang="0">
                    <a:pos x="139" y="318"/>
                  </a:cxn>
                  <a:cxn ang="0">
                    <a:pos x="163" y="279"/>
                  </a:cxn>
                  <a:cxn ang="0">
                    <a:pos x="117" y="236"/>
                  </a:cxn>
                  <a:cxn ang="0">
                    <a:pos x="52" y="187"/>
                  </a:cxn>
                  <a:cxn ang="0">
                    <a:pos x="0" y="113"/>
                  </a:cxn>
                  <a:cxn ang="0">
                    <a:pos x="69" y="141"/>
                  </a:cxn>
                  <a:cxn ang="0">
                    <a:pos x="138" y="108"/>
                  </a:cxn>
                  <a:cxn ang="0">
                    <a:pos x="153" y="19"/>
                  </a:cxn>
                  <a:cxn ang="0">
                    <a:pos x="170" y="8"/>
                  </a:cxn>
                </a:cxnLst>
                <a:rect l="0" t="0" r="r" b="b"/>
                <a:pathLst>
                  <a:path w="1112" h="1585">
                    <a:moveTo>
                      <a:pt x="182" y="22"/>
                    </a:moveTo>
                    <a:lnTo>
                      <a:pt x="187" y="55"/>
                    </a:lnTo>
                    <a:lnTo>
                      <a:pt x="192" y="91"/>
                    </a:lnTo>
                    <a:lnTo>
                      <a:pt x="196" y="126"/>
                    </a:lnTo>
                    <a:lnTo>
                      <a:pt x="205" y="161"/>
                    </a:lnTo>
                    <a:lnTo>
                      <a:pt x="216" y="194"/>
                    </a:lnTo>
                    <a:lnTo>
                      <a:pt x="233" y="223"/>
                    </a:lnTo>
                    <a:lnTo>
                      <a:pt x="256" y="247"/>
                    </a:lnTo>
                    <a:lnTo>
                      <a:pt x="289" y="267"/>
                    </a:lnTo>
                    <a:lnTo>
                      <a:pt x="307" y="266"/>
                    </a:lnTo>
                    <a:lnTo>
                      <a:pt x="327" y="269"/>
                    </a:lnTo>
                    <a:lnTo>
                      <a:pt x="348" y="271"/>
                    </a:lnTo>
                    <a:lnTo>
                      <a:pt x="368" y="274"/>
                    </a:lnTo>
                    <a:lnTo>
                      <a:pt x="386" y="272"/>
                    </a:lnTo>
                    <a:lnTo>
                      <a:pt x="404" y="268"/>
                    </a:lnTo>
                    <a:lnTo>
                      <a:pt x="418" y="256"/>
                    </a:lnTo>
                    <a:lnTo>
                      <a:pt x="429" y="238"/>
                    </a:lnTo>
                    <a:lnTo>
                      <a:pt x="447" y="235"/>
                    </a:lnTo>
                    <a:lnTo>
                      <a:pt x="461" y="228"/>
                    </a:lnTo>
                    <a:lnTo>
                      <a:pt x="471" y="218"/>
                    </a:lnTo>
                    <a:lnTo>
                      <a:pt x="483" y="207"/>
                    </a:lnTo>
                    <a:lnTo>
                      <a:pt x="493" y="194"/>
                    </a:lnTo>
                    <a:lnTo>
                      <a:pt x="504" y="183"/>
                    </a:lnTo>
                    <a:lnTo>
                      <a:pt x="516" y="174"/>
                    </a:lnTo>
                    <a:lnTo>
                      <a:pt x="534" y="172"/>
                    </a:lnTo>
                    <a:lnTo>
                      <a:pt x="529" y="194"/>
                    </a:lnTo>
                    <a:lnTo>
                      <a:pt x="524" y="219"/>
                    </a:lnTo>
                    <a:lnTo>
                      <a:pt x="519" y="245"/>
                    </a:lnTo>
                    <a:lnTo>
                      <a:pt x="515" y="272"/>
                    </a:lnTo>
                    <a:lnTo>
                      <a:pt x="515" y="297"/>
                    </a:lnTo>
                    <a:lnTo>
                      <a:pt x="521" y="323"/>
                    </a:lnTo>
                    <a:lnTo>
                      <a:pt x="531" y="344"/>
                    </a:lnTo>
                    <a:lnTo>
                      <a:pt x="553" y="365"/>
                    </a:lnTo>
                    <a:lnTo>
                      <a:pt x="568" y="373"/>
                    </a:lnTo>
                    <a:lnTo>
                      <a:pt x="586" y="382"/>
                    </a:lnTo>
                    <a:lnTo>
                      <a:pt x="605" y="387"/>
                    </a:lnTo>
                    <a:lnTo>
                      <a:pt x="625" y="392"/>
                    </a:lnTo>
                    <a:lnTo>
                      <a:pt x="644" y="395"/>
                    </a:lnTo>
                    <a:lnTo>
                      <a:pt x="665" y="395"/>
                    </a:lnTo>
                    <a:lnTo>
                      <a:pt x="685" y="394"/>
                    </a:lnTo>
                    <a:lnTo>
                      <a:pt x="707" y="391"/>
                    </a:lnTo>
                    <a:lnTo>
                      <a:pt x="719" y="404"/>
                    </a:lnTo>
                    <a:lnTo>
                      <a:pt x="699" y="420"/>
                    </a:lnTo>
                    <a:lnTo>
                      <a:pt x="686" y="441"/>
                    </a:lnTo>
                    <a:lnTo>
                      <a:pt x="677" y="462"/>
                    </a:lnTo>
                    <a:lnTo>
                      <a:pt x="672" y="487"/>
                    </a:lnTo>
                    <a:lnTo>
                      <a:pt x="670" y="511"/>
                    </a:lnTo>
                    <a:lnTo>
                      <a:pt x="671" y="535"/>
                    </a:lnTo>
                    <a:lnTo>
                      <a:pt x="674" y="560"/>
                    </a:lnTo>
                    <a:lnTo>
                      <a:pt x="681" y="584"/>
                    </a:lnTo>
                    <a:lnTo>
                      <a:pt x="690" y="612"/>
                    </a:lnTo>
                    <a:lnTo>
                      <a:pt x="707" y="634"/>
                    </a:lnTo>
                    <a:lnTo>
                      <a:pt x="727" y="651"/>
                    </a:lnTo>
                    <a:lnTo>
                      <a:pt x="751" y="666"/>
                    </a:lnTo>
                    <a:lnTo>
                      <a:pt x="775" y="677"/>
                    </a:lnTo>
                    <a:lnTo>
                      <a:pt x="803" y="688"/>
                    </a:lnTo>
                    <a:lnTo>
                      <a:pt x="830" y="696"/>
                    </a:lnTo>
                    <a:lnTo>
                      <a:pt x="857" y="706"/>
                    </a:lnTo>
                    <a:lnTo>
                      <a:pt x="863" y="720"/>
                    </a:lnTo>
                    <a:lnTo>
                      <a:pt x="862" y="733"/>
                    </a:lnTo>
                    <a:lnTo>
                      <a:pt x="857" y="743"/>
                    </a:lnTo>
                    <a:lnTo>
                      <a:pt x="850" y="752"/>
                    </a:lnTo>
                    <a:lnTo>
                      <a:pt x="840" y="761"/>
                    </a:lnTo>
                    <a:lnTo>
                      <a:pt x="833" y="772"/>
                    </a:lnTo>
                    <a:lnTo>
                      <a:pt x="830" y="783"/>
                    </a:lnTo>
                    <a:lnTo>
                      <a:pt x="834" y="800"/>
                    </a:lnTo>
                    <a:lnTo>
                      <a:pt x="851" y="835"/>
                    </a:lnTo>
                    <a:lnTo>
                      <a:pt x="874" y="868"/>
                    </a:lnTo>
                    <a:lnTo>
                      <a:pt x="901" y="897"/>
                    </a:lnTo>
                    <a:lnTo>
                      <a:pt x="933" y="924"/>
                    </a:lnTo>
                    <a:lnTo>
                      <a:pt x="967" y="947"/>
                    </a:lnTo>
                    <a:lnTo>
                      <a:pt x="1003" y="967"/>
                    </a:lnTo>
                    <a:lnTo>
                      <a:pt x="1040" y="985"/>
                    </a:lnTo>
                    <a:lnTo>
                      <a:pt x="1076" y="1002"/>
                    </a:lnTo>
                    <a:lnTo>
                      <a:pt x="1074" y="1009"/>
                    </a:lnTo>
                    <a:lnTo>
                      <a:pt x="1071" y="1016"/>
                    </a:lnTo>
                    <a:lnTo>
                      <a:pt x="1064" y="1019"/>
                    </a:lnTo>
                    <a:lnTo>
                      <a:pt x="1059" y="1023"/>
                    </a:lnTo>
                    <a:lnTo>
                      <a:pt x="1050" y="1026"/>
                    </a:lnTo>
                    <a:lnTo>
                      <a:pt x="1044" y="1029"/>
                    </a:lnTo>
                    <a:lnTo>
                      <a:pt x="1036" y="1034"/>
                    </a:lnTo>
                    <a:lnTo>
                      <a:pt x="1032" y="1041"/>
                    </a:lnTo>
                    <a:lnTo>
                      <a:pt x="1019" y="1051"/>
                    </a:lnTo>
                    <a:lnTo>
                      <a:pt x="1011" y="1064"/>
                    </a:lnTo>
                    <a:lnTo>
                      <a:pt x="1004" y="1078"/>
                    </a:lnTo>
                    <a:lnTo>
                      <a:pt x="1002" y="1094"/>
                    </a:lnTo>
                    <a:lnTo>
                      <a:pt x="1000" y="1109"/>
                    </a:lnTo>
                    <a:lnTo>
                      <a:pt x="1000" y="1125"/>
                    </a:lnTo>
                    <a:lnTo>
                      <a:pt x="1000" y="1140"/>
                    </a:lnTo>
                    <a:lnTo>
                      <a:pt x="1001" y="1155"/>
                    </a:lnTo>
                    <a:lnTo>
                      <a:pt x="1006" y="1180"/>
                    </a:lnTo>
                    <a:lnTo>
                      <a:pt x="1015" y="1205"/>
                    </a:lnTo>
                    <a:lnTo>
                      <a:pt x="1026" y="1228"/>
                    </a:lnTo>
                    <a:lnTo>
                      <a:pt x="1040" y="1252"/>
                    </a:lnTo>
                    <a:lnTo>
                      <a:pt x="1055" y="1273"/>
                    </a:lnTo>
                    <a:lnTo>
                      <a:pt x="1072" y="1295"/>
                    </a:lnTo>
                    <a:lnTo>
                      <a:pt x="1090" y="1315"/>
                    </a:lnTo>
                    <a:lnTo>
                      <a:pt x="1112" y="1337"/>
                    </a:lnTo>
                    <a:lnTo>
                      <a:pt x="1105" y="1350"/>
                    </a:lnTo>
                    <a:lnTo>
                      <a:pt x="1085" y="1343"/>
                    </a:lnTo>
                    <a:lnTo>
                      <a:pt x="1064" y="1337"/>
                    </a:lnTo>
                    <a:lnTo>
                      <a:pt x="1044" y="1329"/>
                    </a:lnTo>
                    <a:lnTo>
                      <a:pt x="1024" y="1324"/>
                    </a:lnTo>
                    <a:lnTo>
                      <a:pt x="1002" y="1318"/>
                    </a:lnTo>
                    <a:lnTo>
                      <a:pt x="981" y="1318"/>
                    </a:lnTo>
                    <a:lnTo>
                      <a:pt x="959" y="1322"/>
                    </a:lnTo>
                    <a:lnTo>
                      <a:pt x="939" y="1331"/>
                    </a:lnTo>
                    <a:lnTo>
                      <a:pt x="926" y="1340"/>
                    </a:lnTo>
                    <a:lnTo>
                      <a:pt x="915" y="1350"/>
                    </a:lnTo>
                    <a:lnTo>
                      <a:pt x="903" y="1359"/>
                    </a:lnTo>
                    <a:lnTo>
                      <a:pt x="895" y="1371"/>
                    </a:lnTo>
                    <a:lnTo>
                      <a:pt x="885" y="1381"/>
                    </a:lnTo>
                    <a:lnTo>
                      <a:pt x="879" y="1394"/>
                    </a:lnTo>
                    <a:lnTo>
                      <a:pt x="872" y="1408"/>
                    </a:lnTo>
                    <a:lnTo>
                      <a:pt x="870" y="1424"/>
                    </a:lnTo>
                    <a:lnTo>
                      <a:pt x="870" y="1445"/>
                    </a:lnTo>
                    <a:lnTo>
                      <a:pt x="873" y="1468"/>
                    </a:lnTo>
                    <a:lnTo>
                      <a:pt x="879" y="1488"/>
                    </a:lnTo>
                    <a:lnTo>
                      <a:pt x="888" y="1509"/>
                    </a:lnTo>
                    <a:lnTo>
                      <a:pt x="897" y="1527"/>
                    </a:lnTo>
                    <a:lnTo>
                      <a:pt x="906" y="1546"/>
                    </a:lnTo>
                    <a:lnTo>
                      <a:pt x="916" y="1566"/>
                    </a:lnTo>
                    <a:lnTo>
                      <a:pt x="926" y="1585"/>
                    </a:lnTo>
                    <a:lnTo>
                      <a:pt x="895" y="1578"/>
                    </a:lnTo>
                    <a:lnTo>
                      <a:pt x="863" y="1551"/>
                    </a:lnTo>
                    <a:lnTo>
                      <a:pt x="836" y="1518"/>
                    </a:lnTo>
                    <a:lnTo>
                      <a:pt x="807" y="1484"/>
                    </a:lnTo>
                    <a:lnTo>
                      <a:pt x="779" y="1453"/>
                    </a:lnTo>
                    <a:lnTo>
                      <a:pt x="747" y="1426"/>
                    </a:lnTo>
                    <a:lnTo>
                      <a:pt x="714" y="1410"/>
                    </a:lnTo>
                    <a:lnTo>
                      <a:pt x="674" y="1405"/>
                    </a:lnTo>
                    <a:lnTo>
                      <a:pt x="631" y="1418"/>
                    </a:lnTo>
                    <a:lnTo>
                      <a:pt x="612" y="1429"/>
                    </a:lnTo>
                    <a:lnTo>
                      <a:pt x="596" y="1443"/>
                    </a:lnTo>
                    <a:lnTo>
                      <a:pt x="582" y="1458"/>
                    </a:lnTo>
                    <a:lnTo>
                      <a:pt x="571" y="1475"/>
                    </a:lnTo>
                    <a:lnTo>
                      <a:pt x="559" y="1492"/>
                    </a:lnTo>
                    <a:lnTo>
                      <a:pt x="550" y="1511"/>
                    </a:lnTo>
                    <a:lnTo>
                      <a:pt x="540" y="1529"/>
                    </a:lnTo>
                    <a:lnTo>
                      <a:pt x="530" y="1547"/>
                    </a:lnTo>
                    <a:lnTo>
                      <a:pt x="520" y="1537"/>
                    </a:lnTo>
                    <a:lnTo>
                      <a:pt x="509" y="1527"/>
                    </a:lnTo>
                    <a:lnTo>
                      <a:pt x="497" y="1519"/>
                    </a:lnTo>
                    <a:lnTo>
                      <a:pt x="485" y="1514"/>
                    </a:lnTo>
                    <a:lnTo>
                      <a:pt x="472" y="1508"/>
                    </a:lnTo>
                    <a:lnTo>
                      <a:pt x="459" y="1502"/>
                    </a:lnTo>
                    <a:lnTo>
                      <a:pt x="447" y="1498"/>
                    </a:lnTo>
                    <a:lnTo>
                      <a:pt x="434" y="1494"/>
                    </a:lnTo>
                    <a:lnTo>
                      <a:pt x="446" y="1476"/>
                    </a:lnTo>
                    <a:lnTo>
                      <a:pt x="459" y="1459"/>
                    </a:lnTo>
                    <a:lnTo>
                      <a:pt x="473" y="1442"/>
                    </a:lnTo>
                    <a:lnTo>
                      <a:pt x="486" y="1425"/>
                    </a:lnTo>
                    <a:lnTo>
                      <a:pt x="496" y="1405"/>
                    </a:lnTo>
                    <a:lnTo>
                      <a:pt x="502" y="1387"/>
                    </a:lnTo>
                    <a:lnTo>
                      <a:pt x="504" y="1366"/>
                    </a:lnTo>
                    <a:lnTo>
                      <a:pt x="499" y="1344"/>
                    </a:lnTo>
                    <a:lnTo>
                      <a:pt x="494" y="1332"/>
                    </a:lnTo>
                    <a:lnTo>
                      <a:pt x="488" y="1325"/>
                    </a:lnTo>
                    <a:lnTo>
                      <a:pt x="481" y="1317"/>
                    </a:lnTo>
                    <a:lnTo>
                      <a:pt x="473" y="1312"/>
                    </a:lnTo>
                    <a:lnTo>
                      <a:pt x="465" y="1306"/>
                    </a:lnTo>
                    <a:lnTo>
                      <a:pt x="456" y="1300"/>
                    </a:lnTo>
                    <a:lnTo>
                      <a:pt x="449" y="1294"/>
                    </a:lnTo>
                    <a:lnTo>
                      <a:pt x="442" y="1287"/>
                    </a:lnTo>
                    <a:lnTo>
                      <a:pt x="459" y="1274"/>
                    </a:lnTo>
                    <a:lnTo>
                      <a:pt x="473" y="1258"/>
                    </a:lnTo>
                    <a:lnTo>
                      <a:pt x="484" y="1240"/>
                    </a:lnTo>
                    <a:lnTo>
                      <a:pt x="493" y="1221"/>
                    </a:lnTo>
                    <a:lnTo>
                      <a:pt x="497" y="1199"/>
                    </a:lnTo>
                    <a:lnTo>
                      <a:pt x="500" y="1178"/>
                    </a:lnTo>
                    <a:lnTo>
                      <a:pt x="499" y="1155"/>
                    </a:lnTo>
                    <a:lnTo>
                      <a:pt x="496" y="1133"/>
                    </a:lnTo>
                    <a:lnTo>
                      <a:pt x="475" y="1089"/>
                    </a:lnTo>
                    <a:lnTo>
                      <a:pt x="447" y="1055"/>
                    </a:lnTo>
                    <a:lnTo>
                      <a:pt x="411" y="1028"/>
                    </a:lnTo>
                    <a:lnTo>
                      <a:pt x="374" y="1009"/>
                    </a:lnTo>
                    <a:lnTo>
                      <a:pt x="332" y="993"/>
                    </a:lnTo>
                    <a:lnTo>
                      <a:pt x="290" y="980"/>
                    </a:lnTo>
                    <a:lnTo>
                      <a:pt x="248" y="968"/>
                    </a:lnTo>
                    <a:lnTo>
                      <a:pt x="210" y="958"/>
                    </a:lnTo>
                    <a:lnTo>
                      <a:pt x="210" y="945"/>
                    </a:lnTo>
                    <a:lnTo>
                      <a:pt x="225" y="937"/>
                    </a:lnTo>
                    <a:lnTo>
                      <a:pt x="245" y="935"/>
                    </a:lnTo>
                    <a:lnTo>
                      <a:pt x="264" y="934"/>
                    </a:lnTo>
                    <a:lnTo>
                      <a:pt x="284" y="934"/>
                    </a:lnTo>
                    <a:lnTo>
                      <a:pt x="303" y="932"/>
                    </a:lnTo>
                    <a:lnTo>
                      <a:pt x="320" y="926"/>
                    </a:lnTo>
                    <a:lnTo>
                      <a:pt x="334" y="917"/>
                    </a:lnTo>
                    <a:lnTo>
                      <a:pt x="346" y="901"/>
                    </a:lnTo>
                    <a:lnTo>
                      <a:pt x="351" y="873"/>
                    </a:lnTo>
                    <a:lnTo>
                      <a:pt x="353" y="847"/>
                    </a:lnTo>
                    <a:lnTo>
                      <a:pt x="352" y="820"/>
                    </a:lnTo>
                    <a:lnTo>
                      <a:pt x="349" y="795"/>
                    </a:lnTo>
                    <a:lnTo>
                      <a:pt x="341" y="770"/>
                    </a:lnTo>
                    <a:lnTo>
                      <a:pt x="331" y="746"/>
                    </a:lnTo>
                    <a:lnTo>
                      <a:pt x="318" y="722"/>
                    </a:lnTo>
                    <a:lnTo>
                      <a:pt x="302" y="703"/>
                    </a:lnTo>
                    <a:lnTo>
                      <a:pt x="313" y="688"/>
                    </a:lnTo>
                    <a:lnTo>
                      <a:pt x="326" y="673"/>
                    </a:lnTo>
                    <a:lnTo>
                      <a:pt x="336" y="656"/>
                    </a:lnTo>
                    <a:lnTo>
                      <a:pt x="346" y="638"/>
                    </a:lnTo>
                    <a:lnTo>
                      <a:pt x="351" y="619"/>
                    </a:lnTo>
                    <a:lnTo>
                      <a:pt x="356" y="600"/>
                    </a:lnTo>
                    <a:lnTo>
                      <a:pt x="358" y="578"/>
                    </a:lnTo>
                    <a:lnTo>
                      <a:pt x="358" y="558"/>
                    </a:lnTo>
                    <a:lnTo>
                      <a:pt x="351" y="519"/>
                    </a:lnTo>
                    <a:lnTo>
                      <a:pt x="337" y="486"/>
                    </a:lnTo>
                    <a:lnTo>
                      <a:pt x="314" y="455"/>
                    </a:lnTo>
                    <a:lnTo>
                      <a:pt x="290" y="428"/>
                    </a:lnTo>
                    <a:lnTo>
                      <a:pt x="259" y="403"/>
                    </a:lnTo>
                    <a:lnTo>
                      <a:pt x="226" y="383"/>
                    </a:lnTo>
                    <a:lnTo>
                      <a:pt x="193" y="367"/>
                    </a:lnTo>
                    <a:lnTo>
                      <a:pt x="161" y="355"/>
                    </a:lnTo>
                    <a:lnTo>
                      <a:pt x="152" y="355"/>
                    </a:lnTo>
                    <a:lnTo>
                      <a:pt x="146" y="355"/>
                    </a:lnTo>
                    <a:lnTo>
                      <a:pt x="139" y="354"/>
                    </a:lnTo>
                    <a:lnTo>
                      <a:pt x="133" y="353"/>
                    </a:lnTo>
                    <a:lnTo>
                      <a:pt x="126" y="351"/>
                    </a:lnTo>
                    <a:lnTo>
                      <a:pt x="120" y="348"/>
                    </a:lnTo>
                    <a:lnTo>
                      <a:pt x="115" y="345"/>
                    </a:lnTo>
                    <a:lnTo>
                      <a:pt x="109" y="342"/>
                    </a:lnTo>
                    <a:lnTo>
                      <a:pt x="113" y="332"/>
                    </a:lnTo>
                    <a:lnTo>
                      <a:pt x="121" y="327"/>
                    </a:lnTo>
                    <a:lnTo>
                      <a:pt x="130" y="322"/>
                    </a:lnTo>
                    <a:lnTo>
                      <a:pt x="139" y="318"/>
                    </a:lnTo>
                    <a:lnTo>
                      <a:pt x="148" y="313"/>
                    </a:lnTo>
                    <a:lnTo>
                      <a:pt x="158" y="308"/>
                    </a:lnTo>
                    <a:lnTo>
                      <a:pt x="164" y="300"/>
                    </a:lnTo>
                    <a:lnTo>
                      <a:pt x="169" y="289"/>
                    </a:lnTo>
                    <a:lnTo>
                      <a:pt x="163" y="279"/>
                    </a:lnTo>
                    <a:lnTo>
                      <a:pt x="155" y="268"/>
                    </a:lnTo>
                    <a:lnTo>
                      <a:pt x="147" y="258"/>
                    </a:lnTo>
                    <a:lnTo>
                      <a:pt x="138" y="251"/>
                    </a:lnTo>
                    <a:lnTo>
                      <a:pt x="127" y="242"/>
                    </a:lnTo>
                    <a:lnTo>
                      <a:pt x="117" y="236"/>
                    </a:lnTo>
                    <a:lnTo>
                      <a:pt x="105" y="230"/>
                    </a:lnTo>
                    <a:lnTo>
                      <a:pt x="94" y="228"/>
                    </a:lnTo>
                    <a:lnTo>
                      <a:pt x="81" y="213"/>
                    </a:lnTo>
                    <a:lnTo>
                      <a:pt x="67" y="200"/>
                    </a:lnTo>
                    <a:lnTo>
                      <a:pt x="52" y="187"/>
                    </a:lnTo>
                    <a:lnTo>
                      <a:pt x="38" y="175"/>
                    </a:lnTo>
                    <a:lnTo>
                      <a:pt x="23" y="161"/>
                    </a:lnTo>
                    <a:lnTo>
                      <a:pt x="12" y="148"/>
                    </a:lnTo>
                    <a:lnTo>
                      <a:pt x="3" y="130"/>
                    </a:lnTo>
                    <a:lnTo>
                      <a:pt x="0" y="113"/>
                    </a:lnTo>
                    <a:lnTo>
                      <a:pt x="12" y="119"/>
                    </a:lnTo>
                    <a:lnTo>
                      <a:pt x="25" y="125"/>
                    </a:lnTo>
                    <a:lnTo>
                      <a:pt x="39" y="131"/>
                    </a:lnTo>
                    <a:lnTo>
                      <a:pt x="55" y="138"/>
                    </a:lnTo>
                    <a:lnTo>
                      <a:pt x="69" y="141"/>
                    </a:lnTo>
                    <a:lnTo>
                      <a:pt x="86" y="142"/>
                    </a:lnTo>
                    <a:lnTo>
                      <a:pt x="101" y="140"/>
                    </a:lnTo>
                    <a:lnTo>
                      <a:pt x="117" y="135"/>
                    </a:lnTo>
                    <a:lnTo>
                      <a:pt x="129" y="122"/>
                    </a:lnTo>
                    <a:lnTo>
                      <a:pt x="138" y="108"/>
                    </a:lnTo>
                    <a:lnTo>
                      <a:pt x="144" y="91"/>
                    </a:lnTo>
                    <a:lnTo>
                      <a:pt x="148" y="74"/>
                    </a:lnTo>
                    <a:lnTo>
                      <a:pt x="150" y="55"/>
                    </a:lnTo>
                    <a:lnTo>
                      <a:pt x="152" y="37"/>
                    </a:lnTo>
                    <a:lnTo>
                      <a:pt x="153" y="19"/>
                    </a:lnTo>
                    <a:lnTo>
                      <a:pt x="156" y="4"/>
                    </a:lnTo>
                    <a:lnTo>
                      <a:pt x="161" y="0"/>
                    </a:lnTo>
                    <a:lnTo>
                      <a:pt x="165" y="1"/>
                    </a:lnTo>
                    <a:lnTo>
                      <a:pt x="167" y="4"/>
                    </a:lnTo>
                    <a:lnTo>
                      <a:pt x="170" y="8"/>
                    </a:lnTo>
                    <a:lnTo>
                      <a:pt x="175" y="14"/>
                    </a:lnTo>
                    <a:lnTo>
                      <a:pt x="182" y="22"/>
                    </a:lnTo>
                    <a:close/>
                  </a:path>
                </a:pathLst>
              </a:custGeom>
              <a:solidFill>
                <a:srgbClr val="F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02" name="Freeform 102"/>
              <p:cNvSpPr>
                <a:spLocks/>
              </p:cNvSpPr>
              <p:nvPr/>
            </p:nvSpPr>
            <p:spPr bwMode="auto">
              <a:xfrm>
                <a:off x="3597" y="1029"/>
                <a:ext cx="365" cy="520"/>
              </a:xfrm>
              <a:custGeom>
                <a:avLst/>
                <a:gdLst/>
                <a:ahLst/>
                <a:cxnLst>
                  <a:cxn ang="0">
                    <a:pos x="203" y="159"/>
                  </a:cxn>
                  <a:cxn ang="0">
                    <a:pos x="304" y="261"/>
                  </a:cxn>
                  <a:cxn ang="0">
                    <a:pos x="399" y="262"/>
                  </a:cxn>
                  <a:cxn ang="0">
                    <a:pos x="466" y="214"/>
                  </a:cxn>
                  <a:cxn ang="0">
                    <a:pos x="528" y="169"/>
                  </a:cxn>
                  <a:cxn ang="0">
                    <a:pos x="508" y="292"/>
                  </a:cxn>
                  <a:cxn ang="0">
                    <a:pos x="578" y="375"/>
                  </a:cxn>
                  <a:cxn ang="0">
                    <a:pos x="676" y="388"/>
                  </a:cxn>
                  <a:cxn ang="0">
                    <a:pos x="668" y="455"/>
                  </a:cxn>
                  <a:cxn ang="0">
                    <a:pos x="672" y="575"/>
                  </a:cxn>
                  <a:cxn ang="0">
                    <a:pos x="766" y="667"/>
                  </a:cxn>
                  <a:cxn ang="0">
                    <a:pos x="851" y="722"/>
                  </a:cxn>
                  <a:cxn ang="0">
                    <a:pos x="819" y="771"/>
                  </a:cxn>
                  <a:cxn ang="0">
                    <a:pos x="921" y="911"/>
                  </a:cxn>
                  <a:cxn ang="0">
                    <a:pos x="1060" y="994"/>
                  </a:cxn>
                  <a:cxn ang="0">
                    <a:pos x="1029" y="1014"/>
                  </a:cxn>
                  <a:cxn ang="0">
                    <a:pos x="991" y="1062"/>
                  </a:cxn>
                  <a:cxn ang="0">
                    <a:pos x="988" y="1138"/>
                  </a:cxn>
                  <a:cxn ang="0">
                    <a:pos x="1040" y="1254"/>
                  </a:cxn>
                  <a:cxn ang="0">
                    <a:pos x="1070" y="1323"/>
                  </a:cxn>
                  <a:cxn ang="0">
                    <a:pos x="967" y="1299"/>
                  </a:cxn>
                  <a:cxn ang="0">
                    <a:pos x="891" y="1339"/>
                  </a:cxn>
                  <a:cxn ang="0">
                    <a:pos x="858" y="1403"/>
                  </a:cxn>
                  <a:cxn ang="0">
                    <a:pos x="884" y="1504"/>
                  </a:cxn>
                  <a:cxn ang="0">
                    <a:pos x="852" y="1527"/>
                  </a:cxn>
                  <a:cxn ang="0">
                    <a:pos x="704" y="1388"/>
                  </a:cxn>
                  <a:cxn ang="0">
                    <a:pos x="574" y="1436"/>
                  </a:cxn>
                  <a:cxn ang="0">
                    <a:pos x="523" y="1525"/>
                  </a:cxn>
                  <a:cxn ang="0">
                    <a:pos x="466" y="1485"/>
                  </a:cxn>
                  <a:cxn ang="0">
                    <a:pos x="454" y="1438"/>
                  </a:cxn>
                  <a:cxn ang="0">
                    <a:pos x="498" y="1345"/>
                  </a:cxn>
                  <a:cxn ang="0">
                    <a:pos x="469" y="1292"/>
                  </a:cxn>
                  <a:cxn ang="0">
                    <a:pos x="454" y="1255"/>
                  </a:cxn>
                  <a:cxn ang="0">
                    <a:pos x="494" y="1160"/>
                  </a:cxn>
                  <a:cxn ang="0">
                    <a:pos x="407" y="1013"/>
                  </a:cxn>
                  <a:cxn ang="0">
                    <a:pos x="207" y="943"/>
                  </a:cxn>
                  <a:cxn ang="0">
                    <a:pos x="281" y="921"/>
                  </a:cxn>
                  <a:cxn ang="0">
                    <a:pos x="347" y="861"/>
                  </a:cxn>
                  <a:cxn ang="0">
                    <a:pos x="327" y="734"/>
                  </a:cxn>
                  <a:cxn ang="0">
                    <a:pos x="331" y="645"/>
                  </a:cxn>
                  <a:cxn ang="0">
                    <a:pos x="354" y="549"/>
                  </a:cxn>
                  <a:cxn ang="0">
                    <a:pos x="255" y="398"/>
                  </a:cxn>
                  <a:cxn ang="0">
                    <a:pos x="144" y="349"/>
                  </a:cxn>
                  <a:cxn ang="0">
                    <a:pos x="113" y="340"/>
                  </a:cxn>
                  <a:cxn ang="0">
                    <a:pos x="138" y="313"/>
                  </a:cxn>
                  <a:cxn ang="0">
                    <a:pos x="161" y="273"/>
                  </a:cxn>
                  <a:cxn ang="0">
                    <a:pos x="115" y="232"/>
                  </a:cxn>
                  <a:cxn ang="0">
                    <a:pos x="53" y="184"/>
                  </a:cxn>
                  <a:cxn ang="0">
                    <a:pos x="0" y="111"/>
                  </a:cxn>
                  <a:cxn ang="0">
                    <a:pos x="70" y="138"/>
                  </a:cxn>
                  <a:cxn ang="0">
                    <a:pos x="137" y="105"/>
                  </a:cxn>
                  <a:cxn ang="0">
                    <a:pos x="152" y="17"/>
                  </a:cxn>
                  <a:cxn ang="0">
                    <a:pos x="169" y="7"/>
                  </a:cxn>
                </a:cxnLst>
                <a:rect l="0" t="0" r="r" b="b"/>
                <a:pathLst>
                  <a:path w="1096" h="1562">
                    <a:moveTo>
                      <a:pt x="181" y="21"/>
                    </a:moveTo>
                    <a:lnTo>
                      <a:pt x="185" y="54"/>
                    </a:lnTo>
                    <a:lnTo>
                      <a:pt x="190" y="89"/>
                    </a:lnTo>
                    <a:lnTo>
                      <a:pt x="195" y="124"/>
                    </a:lnTo>
                    <a:lnTo>
                      <a:pt x="203" y="159"/>
                    </a:lnTo>
                    <a:lnTo>
                      <a:pt x="214" y="190"/>
                    </a:lnTo>
                    <a:lnTo>
                      <a:pt x="231" y="219"/>
                    </a:lnTo>
                    <a:lnTo>
                      <a:pt x="254" y="243"/>
                    </a:lnTo>
                    <a:lnTo>
                      <a:pt x="286" y="262"/>
                    </a:lnTo>
                    <a:lnTo>
                      <a:pt x="304" y="261"/>
                    </a:lnTo>
                    <a:lnTo>
                      <a:pt x="324" y="264"/>
                    </a:lnTo>
                    <a:lnTo>
                      <a:pt x="344" y="267"/>
                    </a:lnTo>
                    <a:lnTo>
                      <a:pt x="364" y="269"/>
                    </a:lnTo>
                    <a:lnTo>
                      <a:pt x="383" y="267"/>
                    </a:lnTo>
                    <a:lnTo>
                      <a:pt x="399" y="262"/>
                    </a:lnTo>
                    <a:lnTo>
                      <a:pt x="413" y="250"/>
                    </a:lnTo>
                    <a:lnTo>
                      <a:pt x="425" y="233"/>
                    </a:lnTo>
                    <a:lnTo>
                      <a:pt x="442" y="231"/>
                    </a:lnTo>
                    <a:lnTo>
                      <a:pt x="456" y="225"/>
                    </a:lnTo>
                    <a:lnTo>
                      <a:pt x="466" y="214"/>
                    </a:lnTo>
                    <a:lnTo>
                      <a:pt x="477" y="203"/>
                    </a:lnTo>
                    <a:lnTo>
                      <a:pt x="487" y="190"/>
                    </a:lnTo>
                    <a:lnTo>
                      <a:pt x="498" y="180"/>
                    </a:lnTo>
                    <a:lnTo>
                      <a:pt x="510" y="171"/>
                    </a:lnTo>
                    <a:lnTo>
                      <a:pt x="528" y="169"/>
                    </a:lnTo>
                    <a:lnTo>
                      <a:pt x="522" y="190"/>
                    </a:lnTo>
                    <a:lnTo>
                      <a:pt x="517" y="216"/>
                    </a:lnTo>
                    <a:lnTo>
                      <a:pt x="512" y="241"/>
                    </a:lnTo>
                    <a:lnTo>
                      <a:pt x="509" y="268"/>
                    </a:lnTo>
                    <a:lnTo>
                      <a:pt x="508" y="292"/>
                    </a:lnTo>
                    <a:lnTo>
                      <a:pt x="514" y="317"/>
                    </a:lnTo>
                    <a:lnTo>
                      <a:pt x="524" y="339"/>
                    </a:lnTo>
                    <a:lnTo>
                      <a:pt x="546" y="358"/>
                    </a:lnTo>
                    <a:lnTo>
                      <a:pt x="561" y="366"/>
                    </a:lnTo>
                    <a:lnTo>
                      <a:pt x="578" y="375"/>
                    </a:lnTo>
                    <a:lnTo>
                      <a:pt x="596" y="380"/>
                    </a:lnTo>
                    <a:lnTo>
                      <a:pt x="616" y="386"/>
                    </a:lnTo>
                    <a:lnTo>
                      <a:pt x="635" y="388"/>
                    </a:lnTo>
                    <a:lnTo>
                      <a:pt x="656" y="389"/>
                    </a:lnTo>
                    <a:lnTo>
                      <a:pt x="676" y="388"/>
                    </a:lnTo>
                    <a:lnTo>
                      <a:pt x="697" y="386"/>
                    </a:lnTo>
                    <a:lnTo>
                      <a:pt x="710" y="398"/>
                    </a:lnTo>
                    <a:lnTo>
                      <a:pt x="690" y="414"/>
                    </a:lnTo>
                    <a:lnTo>
                      <a:pt x="677" y="433"/>
                    </a:lnTo>
                    <a:lnTo>
                      <a:pt x="668" y="455"/>
                    </a:lnTo>
                    <a:lnTo>
                      <a:pt x="664" y="479"/>
                    </a:lnTo>
                    <a:lnTo>
                      <a:pt x="662" y="502"/>
                    </a:lnTo>
                    <a:lnTo>
                      <a:pt x="663" y="527"/>
                    </a:lnTo>
                    <a:lnTo>
                      <a:pt x="665" y="551"/>
                    </a:lnTo>
                    <a:lnTo>
                      <a:pt x="672" y="575"/>
                    </a:lnTo>
                    <a:lnTo>
                      <a:pt x="681" y="602"/>
                    </a:lnTo>
                    <a:lnTo>
                      <a:pt x="697" y="624"/>
                    </a:lnTo>
                    <a:lnTo>
                      <a:pt x="717" y="641"/>
                    </a:lnTo>
                    <a:lnTo>
                      <a:pt x="742" y="657"/>
                    </a:lnTo>
                    <a:lnTo>
                      <a:pt x="766" y="667"/>
                    </a:lnTo>
                    <a:lnTo>
                      <a:pt x="793" y="678"/>
                    </a:lnTo>
                    <a:lnTo>
                      <a:pt x="819" y="687"/>
                    </a:lnTo>
                    <a:lnTo>
                      <a:pt x="846" y="696"/>
                    </a:lnTo>
                    <a:lnTo>
                      <a:pt x="852" y="710"/>
                    </a:lnTo>
                    <a:lnTo>
                      <a:pt x="851" y="722"/>
                    </a:lnTo>
                    <a:lnTo>
                      <a:pt x="846" y="732"/>
                    </a:lnTo>
                    <a:lnTo>
                      <a:pt x="838" y="741"/>
                    </a:lnTo>
                    <a:lnTo>
                      <a:pt x="829" y="750"/>
                    </a:lnTo>
                    <a:lnTo>
                      <a:pt x="822" y="760"/>
                    </a:lnTo>
                    <a:lnTo>
                      <a:pt x="819" y="771"/>
                    </a:lnTo>
                    <a:lnTo>
                      <a:pt x="823" y="788"/>
                    </a:lnTo>
                    <a:lnTo>
                      <a:pt x="839" y="823"/>
                    </a:lnTo>
                    <a:lnTo>
                      <a:pt x="862" y="856"/>
                    </a:lnTo>
                    <a:lnTo>
                      <a:pt x="890" y="885"/>
                    </a:lnTo>
                    <a:lnTo>
                      <a:pt x="921" y="911"/>
                    </a:lnTo>
                    <a:lnTo>
                      <a:pt x="954" y="934"/>
                    </a:lnTo>
                    <a:lnTo>
                      <a:pt x="990" y="953"/>
                    </a:lnTo>
                    <a:lnTo>
                      <a:pt x="1025" y="970"/>
                    </a:lnTo>
                    <a:lnTo>
                      <a:pt x="1062" y="986"/>
                    </a:lnTo>
                    <a:lnTo>
                      <a:pt x="1060" y="994"/>
                    </a:lnTo>
                    <a:lnTo>
                      <a:pt x="1056" y="1000"/>
                    </a:lnTo>
                    <a:lnTo>
                      <a:pt x="1050" y="1004"/>
                    </a:lnTo>
                    <a:lnTo>
                      <a:pt x="1045" y="1008"/>
                    </a:lnTo>
                    <a:lnTo>
                      <a:pt x="1036" y="1011"/>
                    </a:lnTo>
                    <a:lnTo>
                      <a:pt x="1029" y="1014"/>
                    </a:lnTo>
                    <a:lnTo>
                      <a:pt x="1023" y="1019"/>
                    </a:lnTo>
                    <a:lnTo>
                      <a:pt x="1019" y="1026"/>
                    </a:lnTo>
                    <a:lnTo>
                      <a:pt x="1006" y="1036"/>
                    </a:lnTo>
                    <a:lnTo>
                      <a:pt x="997" y="1049"/>
                    </a:lnTo>
                    <a:lnTo>
                      <a:pt x="991" y="1062"/>
                    </a:lnTo>
                    <a:lnTo>
                      <a:pt x="989" y="1078"/>
                    </a:lnTo>
                    <a:lnTo>
                      <a:pt x="986" y="1093"/>
                    </a:lnTo>
                    <a:lnTo>
                      <a:pt x="986" y="1108"/>
                    </a:lnTo>
                    <a:lnTo>
                      <a:pt x="986" y="1123"/>
                    </a:lnTo>
                    <a:lnTo>
                      <a:pt x="988" y="1138"/>
                    </a:lnTo>
                    <a:lnTo>
                      <a:pt x="993" y="1163"/>
                    </a:lnTo>
                    <a:lnTo>
                      <a:pt x="1002" y="1187"/>
                    </a:lnTo>
                    <a:lnTo>
                      <a:pt x="1012" y="1210"/>
                    </a:lnTo>
                    <a:lnTo>
                      <a:pt x="1026" y="1233"/>
                    </a:lnTo>
                    <a:lnTo>
                      <a:pt x="1040" y="1254"/>
                    </a:lnTo>
                    <a:lnTo>
                      <a:pt x="1057" y="1275"/>
                    </a:lnTo>
                    <a:lnTo>
                      <a:pt x="1076" y="1296"/>
                    </a:lnTo>
                    <a:lnTo>
                      <a:pt x="1096" y="1317"/>
                    </a:lnTo>
                    <a:lnTo>
                      <a:pt x="1091" y="1329"/>
                    </a:lnTo>
                    <a:lnTo>
                      <a:pt x="1070" y="1323"/>
                    </a:lnTo>
                    <a:lnTo>
                      <a:pt x="1050" y="1316"/>
                    </a:lnTo>
                    <a:lnTo>
                      <a:pt x="1029" y="1309"/>
                    </a:lnTo>
                    <a:lnTo>
                      <a:pt x="1009" y="1303"/>
                    </a:lnTo>
                    <a:lnTo>
                      <a:pt x="988" y="1299"/>
                    </a:lnTo>
                    <a:lnTo>
                      <a:pt x="967" y="1299"/>
                    </a:lnTo>
                    <a:lnTo>
                      <a:pt x="947" y="1301"/>
                    </a:lnTo>
                    <a:lnTo>
                      <a:pt x="926" y="1311"/>
                    </a:lnTo>
                    <a:lnTo>
                      <a:pt x="913" y="1319"/>
                    </a:lnTo>
                    <a:lnTo>
                      <a:pt x="903" y="1329"/>
                    </a:lnTo>
                    <a:lnTo>
                      <a:pt x="891" y="1339"/>
                    </a:lnTo>
                    <a:lnTo>
                      <a:pt x="882" y="1351"/>
                    </a:lnTo>
                    <a:lnTo>
                      <a:pt x="873" y="1361"/>
                    </a:lnTo>
                    <a:lnTo>
                      <a:pt x="866" y="1374"/>
                    </a:lnTo>
                    <a:lnTo>
                      <a:pt x="860" y="1387"/>
                    </a:lnTo>
                    <a:lnTo>
                      <a:pt x="858" y="1403"/>
                    </a:lnTo>
                    <a:lnTo>
                      <a:pt x="858" y="1425"/>
                    </a:lnTo>
                    <a:lnTo>
                      <a:pt x="861" y="1446"/>
                    </a:lnTo>
                    <a:lnTo>
                      <a:pt x="866" y="1465"/>
                    </a:lnTo>
                    <a:lnTo>
                      <a:pt x="876" y="1486"/>
                    </a:lnTo>
                    <a:lnTo>
                      <a:pt x="884" y="1504"/>
                    </a:lnTo>
                    <a:lnTo>
                      <a:pt x="894" y="1523"/>
                    </a:lnTo>
                    <a:lnTo>
                      <a:pt x="904" y="1543"/>
                    </a:lnTo>
                    <a:lnTo>
                      <a:pt x="913" y="1562"/>
                    </a:lnTo>
                    <a:lnTo>
                      <a:pt x="883" y="1555"/>
                    </a:lnTo>
                    <a:lnTo>
                      <a:pt x="852" y="1527"/>
                    </a:lnTo>
                    <a:lnTo>
                      <a:pt x="824" y="1496"/>
                    </a:lnTo>
                    <a:lnTo>
                      <a:pt x="796" y="1461"/>
                    </a:lnTo>
                    <a:lnTo>
                      <a:pt x="769" y="1431"/>
                    </a:lnTo>
                    <a:lnTo>
                      <a:pt x="738" y="1404"/>
                    </a:lnTo>
                    <a:lnTo>
                      <a:pt x="704" y="1388"/>
                    </a:lnTo>
                    <a:lnTo>
                      <a:pt x="666" y="1385"/>
                    </a:lnTo>
                    <a:lnTo>
                      <a:pt x="623" y="1398"/>
                    </a:lnTo>
                    <a:lnTo>
                      <a:pt x="604" y="1407"/>
                    </a:lnTo>
                    <a:lnTo>
                      <a:pt x="588" y="1421"/>
                    </a:lnTo>
                    <a:lnTo>
                      <a:pt x="574" y="1436"/>
                    </a:lnTo>
                    <a:lnTo>
                      <a:pt x="563" y="1454"/>
                    </a:lnTo>
                    <a:lnTo>
                      <a:pt x="552" y="1470"/>
                    </a:lnTo>
                    <a:lnTo>
                      <a:pt x="543" y="1489"/>
                    </a:lnTo>
                    <a:lnTo>
                      <a:pt x="533" y="1506"/>
                    </a:lnTo>
                    <a:lnTo>
                      <a:pt x="523" y="1525"/>
                    </a:lnTo>
                    <a:lnTo>
                      <a:pt x="513" y="1514"/>
                    </a:lnTo>
                    <a:lnTo>
                      <a:pt x="503" y="1505"/>
                    </a:lnTo>
                    <a:lnTo>
                      <a:pt x="491" y="1498"/>
                    </a:lnTo>
                    <a:lnTo>
                      <a:pt x="479" y="1491"/>
                    </a:lnTo>
                    <a:lnTo>
                      <a:pt x="466" y="1485"/>
                    </a:lnTo>
                    <a:lnTo>
                      <a:pt x="454" y="1480"/>
                    </a:lnTo>
                    <a:lnTo>
                      <a:pt x="441" y="1476"/>
                    </a:lnTo>
                    <a:lnTo>
                      <a:pt x="428" y="1472"/>
                    </a:lnTo>
                    <a:lnTo>
                      <a:pt x="440" y="1455"/>
                    </a:lnTo>
                    <a:lnTo>
                      <a:pt x="454" y="1438"/>
                    </a:lnTo>
                    <a:lnTo>
                      <a:pt x="468" y="1420"/>
                    </a:lnTo>
                    <a:lnTo>
                      <a:pt x="480" y="1404"/>
                    </a:lnTo>
                    <a:lnTo>
                      <a:pt x="490" y="1385"/>
                    </a:lnTo>
                    <a:lnTo>
                      <a:pt x="497" y="1367"/>
                    </a:lnTo>
                    <a:lnTo>
                      <a:pt x="498" y="1345"/>
                    </a:lnTo>
                    <a:lnTo>
                      <a:pt x="493" y="1324"/>
                    </a:lnTo>
                    <a:lnTo>
                      <a:pt x="488" y="1313"/>
                    </a:lnTo>
                    <a:lnTo>
                      <a:pt x="483" y="1304"/>
                    </a:lnTo>
                    <a:lnTo>
                      <a:pt x="475" y="1298"/>
                    </a:lnTo>
                    <a:lnTo>
                      <a:pt x="469" y="1292"/>
                    </a:lnTo>
                    <a:lnTo>
                      <a:pt x="460" y="1286"/>
                    </a:lnTo>
                    <a:lnTo>
                      <a:pt x="451" y="1281"/>
                    </a:lnTo>
                    <a:lnTo>
                      <a:pt x="444" y="1274"/>
                    </a:lnTo>
                    <a:lnTo>
                      <a:pt x="437" y="1268"/>
                    </a:lnTo>
                    <a:lnTo>
                      <a:pt x="454" y="1255"/>
                    </a:lnTo>
                    <a:lnTo>
                      <a:pt x="469" y="1240"/>
                    </a:lnTo>
                    <a:lnTo>
                      <a:pt x="479" y="1222"/>
                    </a:lnTo>
                    <a:lnTo>
                      <a:pt x="488" y="1203"/>
                    </a:lnTo>
                    <a:lnTo>
                      <a:pt x="492" y="1182"/>
                    </a:lnTo>
                    <a:lnTo>
                      <a:pt x="494" y="1160"/>
                    </a:lnTo>
                    <a:lnTo>
                      <a:pt x="493" y="1138"/>
                    </a:lnTo>
                    <a:lnTo>
                      <a:pt x="490" y="1116"/>
                    </a:lnTo>
                    <a:lnTo>
                      <a:pt x="469" y="1072"/>
                    </a:lnTo>
                    <a:lnTo>
                      <a:pt x="442" y="1039"/>
                    </a:lnTo>
                    <a:lnTo>
                      <a:pt x="407" y="1013"/>
                    </a:lnTo>
                    <a:lnTo>
                      <a:pt x="370" y="994"/>
                    </a:lnTo>
                    <a:lnTo>
                      <a:pt x="328" y="978"/>
                    </a:lnTo>
                    <a:lnTo>
                      <a:pt x="287" y="965"/>
                    </a:lnTo>
                    <a:lnTo>
                      <a:pt x="245" y="954"/>
                    </a:lnTo>
                    <a:lnTo>
                      <a:pt x="207" y="943"/>
                    </a:lnTo>
                    <a:lnTo>
                      <a:pt x="207" y="930"/>
                    </a:lnTo>
                    <a:lnTo>
                      <a:pt x="223" y="924"/>
                    </a:lnTo>
                    <a:lnTo>
                      <a:pt x="242" y="922"/>
                    </a:lnTo>
                    <a:lnTo>
                      <a:pt x="261" y="921"/>
                    </a:lnTo>
                    <a:lnTo>
                      <a:pt x="281" y="921"/>
                    </a:lnTo>
                    <a:lnTo>
                      <a:pt x="299" y="919"/>
                    </a:lnTo>
                    <a:lnTo>
                      <a:pt x="316" y="913"/>
                    </a:lnTo>
                    <a:lnTo>
                      <a:pt x="330" y="904"/>
                    </a:lnTo>
                    <a:lnTo>
                      <a:pt x="342" y="888"/>
                    </a:lnTo>
                    <a:lnTo>
                      <a:pt x="347" y="861"/>
                    </a:lnTo>
                    <a:lnTo>
                      <a:pt x="349" y="835"/>
                    </a:lnTo>
                    <a:lnTo>
                      <a:pt x="348" y="808"/>
                    </a:lnTo>
                    <a:lnTo>
                      <a:pt x="345" y="783"/>
                    </a:lnTo>
                    <a:lnTo>
                      <a:pt x="338" y="758"/>
                    </a:lnTo>
                    <a:lnTo>
                      <a:pt x="327" y="734"/>
                    </a:lnTo>
                    <a:lnTo>
                      <a:pt x="314" y="711"/>
                    </a:lnTo>
                    <a:lnTo>
                      <a:pt x="298" y="692"/>
                    </a:lnTo>
                    <a:lnTo>
                      <a:pt x="310" y="677"/>
                    </a:lnTo>
                    <a:lnTo>
                      <a:pt x="322" y="662"/>
                    </a:lnTo>
                    <a:lnTo>
                      <a:pt x="331" y="645"/>
                    </a:lnTo>
                    <a:lnTo>
                      <a:pt x="341" y="629"/>
                    </a:lnTo>
                    <a:lnTo>
                      <a:pt x="347" y="609"/>
                    </a:lnTo>
                    <a:lnTo>
                      <a:pt x="351" y="590"/>
                    </a:lnTo>
                    <a:lnTo>
                      <a:pt x="354" y="570"/>
                    </a:lnTo>
                    <a:lnTo>
                      <a:pt x="354" y="549"/>
                    </a:lnTo>
                    <a:lnTo>
                      <a:pt x="346" y="512"/>
                    </a:lnTo>
                    <a:lnTo>
                      <a:pt x="332" y="478"/>
                    </a:lnTo>
                    <a:lnTo>
                      <a:pt x="311" y="447"/>
                    </a:lnTo>
                    <a:lnTo>
                      <a:pt x="286" y="421"/>
                    </a:lnTo>
                    <a:lnTo>
                      <a:pt x="255" y="398"/>
                    </a:lnTo>
                    <a:lnTo>
                      <a:pt x="224" y="377"/>
                    </a:lnTo>
                    <a:lnTo>
                      <a:pt x="190" y="361"/>
                    </a:lnTo>
                    <a:lnTo>
                      <a:pt x="159" y="349"/>
                    </a:lnTo>
                    <a:lnTo>
                      <a:pt x="151" y="349"/>
                    </a:lnTo>
                    <a:lnTo>
                      <a:pt x="144" y="349"/>
                    </a:lnTo>
                    <a:lnTo>
                      <a:pt x="138" y="348"/>
                    </a:lnTo>
                    <a:lnTo>
                      <a:pt x="131" y="347"/>
                    </a:lnTo>
                    <a:lnTo>
                      <a:pt x="125" y="345"/>
                    </a:lnTo>
                    <a:lnTo>
                      <a:pt x="118" y="343"/>
                    </a:lnTo>
                    <a:lnTo>
                      <a:pt x="113" y="340"/>
                    </a:lnTo>
                    <a:lnTo>
                      <a:pt x="109" y="336"/>
                    </a:lnTo>
                    <a:lnTo>
                      <a:pt x="112" y="328"/>
                    </a:lnTo>
                    <a:lnTo>
                      <a:pt x="119" y="321"/>
                    </a:lnTo>
                    <a:lnTo>
                      <a:pt x="128" y="317"/>
                    </a:lnTo>
                    <a:lnTo>
                      <a:pt x="138" y="313"/>
                    </a:lnTo>
                    <a:lnTo>
                      <a:pt x="146" y="307"/>
                    </a:lnTo>
                    <a:lnTo>
                      <a:pt x="156" y="302"/>
                    </a:lnTo>
                    <a:lnTo>
                      <a:pt x="162" y="295"/>
                    </a:lnTo>
                    <a:lnTo>
                      <a:pt x="168" y="284"/>
                    </a:lnTo>
                    <a:lnTo>
                      <a:pt x="161" y="273"/>
                    </a:lnTo>
                    <a:lnTo>
                      <a:pt x="155" y="263"/>
                    </a:lnTo>
                    <a:lnTo>
                      <a:pt x="145" y="254"/>
                    </a:lnTo>
                    <a:lnTo>
                      <a:pt x="137" y="246"/>
                    </a:lnTo>
                    <a:lnTo>
                      <a:pt x="126" y="238"/>
                    </a:lnTo>
                    <a:lnTo>
                      <a:pt x="115" y="232"/>
                    </a:lnTo>
                    <a:lnTo>
                      <a:pt x="104" y="227"/>
                    </a:lnTo>
                    <a:lnTo>
                      <a:pt x="94" y="225"/>
                    </a:lnTo>
                    <a:lnTo>
                      <a:pt x="81" y="210"/>
                    </a:lnTo>
                    <a:lnTo>
                      <a:pt x="68" y="197"/>
                    </a:lnTo>
                    <a:lnTo>
                      <a:pt x="53" y="184"/>
                    </a:lnTo>
                    <a:lnTo>
                      <a:pt x="39" y="172"/>
                    </a:lnTo>
                    <a:lnTo>
                      <a:pt x="24" y="158"/>
                    </a:lnTo>
                    <a:lnTo>
                      <a:pt x="13" y="144"/>
                    </a:lnTo>
                    <a:lnTo>
                      <a:pt x="3" y="128"/>
                    </a:lnTo>
                    <a:lnTo>
                      <a:pt x="0" y="111"/>
                    </a:lnTo>
                    <a:lnTo>
                      <a:pt x="13" y="116"/>
                    </a:lnTo>
                    <a:lnTo>
                      <a:pt x="26" y="123"/>
                    </a:lnTo>
                    <a:lnTo>
                      <a:pt x="40" y="129"/>
                    </a:lnTo>
                    <a:lnTo>
                      <a:pt x="56" y="136"/>
                    </a:lnTo>
                    <a:lnTo>
                      <a:pt x="70" y="138"/>
                    </a:lnTo>
                    <a:lnTo>
                      <a:pt x="85" y="140"/>
                    </a:lnTo>
                    <a:lnTo>
                      <a:pt x="100" y="138"/>
                    </a:lnTo>
                    <a:lnTo>
                      <a:pt x="116" y="132"/>
                    </a:lnTo>
                    <a:lnTo>
                      <a:pt x="128" y="119"/>
                    </a:lnTo>
                    <a:lnTo>
                      <a:pt x="137" y="105"/>
                    </a:lnTo>
                    <a:lnTo>
                      <a:pt x="143" y="89"/>
                    </a:lnTo>
                    <a:lnTo>
                      <a:pt x="147" y="72"/>
                    </a:lnTo>
                    <a:lnTo>
                      <a:pt x="149" y="54"/>
                    </a:lnTo>
                    <a:lnTo>
                      <a:pt x="151" y="36"/>
                    </a:lnTo>
                    <a:lnTo>
                      <a:pt x="152" y="17"/>
                    </a:lnTo>
                    <a:lnTo>
                      <a:pt x="155" y="2"/>
                    </a:lnTo>
                    <a:lnTo>
                      <a:pt x="159" y="0"/>
                    </a:lnTo>
                    <a:lnTo>
                      <a:pt x="163" y="1"/>
                    </a:lnTo>
                    <a:lnTo>
                      <a:pt x="166" y="3"/>
                    </a:lnTo>
                    <a:lnTo>
                      <a:pt x="169" y="7"/>
                    </a:lnTo>
                    <a:lnTo>
                      <a:pt x="173" y="13"/>
                    </a:lnTo>
                    <a:lnTo>
                      <a:pt x="181" y="21"/>
                    </a:lnTo>
                    <a:close/>
                  </a:path>
                </a:pathLst>
              </a:custGeom>
              <a:solidFill>
                <a:srgbClr val="FFC2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03" name="Freeform 103"/>
              <p:cNvSpPr>
                <a:spLocks/>
              </p:cNvSpPr>
              <p:nvPr/>
            </p:nvSpPr>
            <p:spPr bwMode="auto">
              <a:xfrm>
                <a:off x="3600" y="1032"/>
                <a:ext cx="360" cy="513"/>
              </a:xfrm>
              <a:custGeom>
                <a:avLst/>
                <a:gdLst/>
                <a:ahLst/>
                <a:cxnLst>
                  <a:cxn ang="0">
                    <a:pos x="201" y="157"/>
                  </a:cxn>
                  <a:cxn ang="0">
                    <a:pos x="299" y="258"/>
                  </a:cxn>
                  <a:cxn ang="0">
                    <a:pos x="393" y="259"/>
                  </a:cxn>
                  <a:cxn ang="0">
                    <a:pos x="460" y="212"/>
                  </a:cxn>
                  <a:cxn ang="0">
                    <a:pos x="520" y="166"/>
                  </a:cxn>
                  <a:cxn ang="0">
                    <a:pos x="501" y="289"/>
                  </a:cxn>
                  <a:cxn ang="0">
                    <a:pos x="570" y="371"/>
                  </a:cxn>
                  <a:cxn ang="0">
                    <a:pos x="666" y="382"/>
                  </a:cxn>
                  <a:cxn ang="0">
                    <a:pos x="658" y="449"/>
                  </a:cxn>
                  <a:cxn ang="0">
                    <a:pos x="663" y="567"/>
                  </a:cxn>
                  <a:cxn ang="0">
                    <a:pos x="755" y="657"/>
                  </a:cxn>
                  <a:cxn ang="0">
                    <a:pos x="839" y="712"/>
                  </a:cxn>
                  <a:cxn ang="0">
                    <a:pos x="808" y="760"/>
                  </a:cxn>
                  <a:cxn ang="0">
                    <a:pos x="908" y="898"/>
                  </a:cxn>
                  <a:cxn ang="0">
                    <a:pos x="1044" y="979"/>
                  </a:cxn>
                  <a:cxn ang="0">
                    <a:pos x="1015" y="1000"/>
                  </a:cxn>
                  <a:cxn ang="0">
                    <a:pos x="976" y="1046"/>
                  </a:cxn>
                  <a:cxn ang="0">
                    <a:pos x="973" y="1121"/>
                  </a:cxn>
                  <a:cxn ang="0">
                    <a:pos x="1026" y="1235"/>
                  </a:cxn>
                  <a:cxn ang="0">
                    <a:pos x="1055" y="1304"/>
                  </a:cxn>
                  <a:cxn ang="0">
                    <a:pos x="954" y="1280"/>
                  </a:cxn>
                  <a:cxn ang="0">
                    <a:pos x="879" y="1320"/>
                  </a:cxn>
                  <a:cxn ang="0">
                    <a:pos x="845" y="1384"/>
                  </a:cxn>
                  <a:cxn ang="0">
                    <a:pos x="872" y="1483"/>
                  </a:cxn>
                  <a:cxn ang="0">
                    <a:pos x="840" y="1505"/>
                  </a:cxn>
                  <a:cxn ang="0">
                    <a:pos x="695" y="1369"/>
                  </a:cxn>
                  <a:cxn ang="0">
                    <a:pos x="566" y="1417"/>
                  </a:cxn>
                  <a:cxn ang="0">
                    <a:pos x="516" y="1503"/>
                  </a:cxn>
                  <a:cxn ang="0">
                    <a:pos x="460" y="1464"/>
                  </a:cxn>
                  <a:cxn ang="0">
                    <a:pos x="448" y="1418"/>
                  </a:cxn>
                  <a:cxn ang="0">
                    <a:pos x="490" y="1327"/>
                  </a:cxn>
                  <a:cxn ang="0">
                    <a:pos x="462" y="1274"/>
                  </a:cxn>
                  <a:cxn ang="0">
                    <a:pos x="447" y="1237"/>
                  </a:cxn>
                  <a:cxn ang="0">
                    <a:pos x="486" y="1144"/>
                  </a:cxn>
                  <a:cxn ang="0">
                    <a:pos x="400" y="999"/>
                  </a:cxn>
                  <a:cxn ang="0">
                    <a:pos x="205" y="930"/>
                  </a:cxn>
                  <a:cxn ang="0">
                    <a:pos x="277" y="908"/>
                  </a:cxn>
                  <a:cxn ang="0">
                    <a:pos x="341" y="847"/>
                  </a:cxn>
                  <a:cxn ang="0">
                    <a:pos x="322" y="724"/>
                  </a:cxn>
                  <a:cxn ang="0">
                    <a:pos x="326" y="636"/>
                  </a:cxn>
                  <a:cxn ang="0">
                    <a:pos x="349" y="542"/>
                  </a:cxn>
                  <a:cxn ang="0">
                    <a:pos x="251" y="392"/>
                  </a:cxn>
                  <a:cxn ang="0">
                    <a:pos x="141" y="345"/>
                  </a:cxn>
                  <a:cxn ang="0">
                    <a:pos x="111" y="335"/>
                  </a:cxn>
                  <a:cxn ang="0">
                    <a:pos x="136" y="309"/>
                  </a:cxn>
                  <a:cxn ang="0">
                    <a:pos x="159" y="270"/>
                  </a:cxn>
                  <a:cxn ang="0">
                    <a:pos x="115" y="229"/>
                  </a:cxn>
                  <a:cxn ang="0">
                    <a:pos x="52" y="181"/>
                  </a:cxn>
                  <a:cxn ang="0">
                    <a:pos x="0" y="109"/>
                  </a:cxn>
                  <a:cxn ang="0">
                    <a:pos x="68" y="136"/>
                  </a:cxn>
                  <a:cxn ang="0">
                    <a:pos x="135" y="104"/>
                  </a:cxn>
                  <a:cxn ang="0">
                    <a:pos x="150" y="18"/>
                  </a:cxn>
                  <a:cxn ang="0">
                    <a:pos x="167" y="6"/>
                  </a:cxn>
                </a:cxnLst>
                <a:rect l="0" t="0" r="r" b="b"/>
                <a:pathLst>
                  <a:path w="1081" h="1539">
                    <a:moveTo>
                      <a:pt x="178" y="20"/>
                    </a:moveTo>
                    <a:lnTo>
                      <a:pt x="182" y="53"/>
                    </a:lnTo>
                    <a:lnTo>
                      <a:pt x="188" y="88"/>
                    </a:lnTo>
                    <a:lnTo>
                      <a:pt x="192" y="122"/>
                    </a:lnTo>
                    <a:lnTo>
                      <a:pt x="201" y="157"/>
                    </a:lnTo>
                    <a:lnTo>
                      <a:pt x="210" y="188"/>
                    </a:lnTo>
                    <a:lnTo>
                      <a:pt x="227" y="216"/>
                    </a:lnTo>
                    <a:lnTo>
                      <a:pt x="250" y="239"/>
                    </a:lnTo>
                    <a:lnTo>
                      <a:pt x="281" y="259"/>
                    </a:lnTo>
                    <a:lnTo>
                      <a:pt x="299" y="258"/>
                    </a:lnTo>
                    <a:lnTo>
                      <a:pt x="319" y="261"/>
                    </a:lnTo>
                    <a:lnTo>
                      <a:pt x="338" y="263"/>
                    </a:lnTo>
                    <a:lnTo>
                      <a:pt x="359" y="265"/>
                    </a:lnTo>
                    <a:lnTo>
                      <a:pt x="377" y="263"/>
                    </a:lnTo>
                    <a:lnTo>
                      <a:pt x="393" y="259"/>
                    </a:lnTo>
                    <a:lnTo>
                      <a:pt x="407" y="248"/>
                    </a:lnTo>
                    <a:lnTo>
                      <a:pt x="419" y="231"/>
                    </a:lnTo>
                    <a:lnTo>
                      <a:pt x="435" y="228"/>
                    </a:lnTo>
                    <a:lnTo>
                      <a:pt x="449" y="222"/>
                    </a:lnTo>
                    <a:lnTo>
                      <a:pt x="460" y="212"/>
                    </a:lnTo>
                    <a:lnTo>
                      <a:pt x="470" y="201"/>
                    </a:lnTo>
                    <a:lnTo>
                      <a:pt x="479" y="188"/>
                    </a:lnTo>
                    <a:lnTo>
                      <a:pt x="490" y="177"/>
                    </a:lnTo>
                    <a:lnTo>
                      <a:pt x="502" y="169"/>
                    </a:lnTo>
                    <a:lnTo>
                      <a:pt x="520" y="166"/>
                    </a:lnTo>
                    <a:lnTo>
                      <a:pt x="514" y="188"/>
                    </a:lnTo>
                    <a:lnTo>
                      <a:pt x="509" y="213"/>
                    </a:lnTo>
                    <a:lnTo>
                      <a:pt x="504" y="237"/>
                    </a:lnTo>
                    <a:lnTo>
                      <a:pt x="501" y="264"/>
                    </a:lnTo>
                    <a:lnTo>
                      <a:pt x="501" y="289"/>
                    </a:lnTo>
                    <a:lnTo>
                      <a:pt x="507" y="313"/>
                    </a:lnTo>
                    <a:lnTo>
                      <a:pt x="518" y="334"/>
                    </a:lnTo>
                    <a:lnTo>
                      <a:pt x="538" y="353"/>
                    </a:lnTo>
                    <a:lnTo>
                      <a:pt x="553" y="362"/>
                    </a:lnTo>
                    <a:lnTo>
                      <a:pt x="570" y="371"/>
                    </a:lnTo>
                    <a:lnTo>
                      <a:pt x="588" y="376"/>
                    </a:lnTo>
                    <a:lnTo>
                      <a:pt x="608" y="381"/>
                    </a:lnTo>
                    <a:lnTo>
                      <a:pt x="626" y="383"/>
                    </a:lnTo>
                    <a:lnTo>
                      <a:pt x="646" y="383"/>
                    </a:lnTo>
                    <a:lnTo>
                      <a:pt x="666" y="382"/>
                    </a:lnTo>
                    <a:lnTo>
                      <a:pt x="687" y="380"/>
                    </a:lnTo>
                    <a:lnTo>
                      <a:pt x="699" y="392"/>
                    </a:lnTo>
                    <a:lnTo>
                      <a:pt x="680" y="408"/>
                    </a:lnTo>
                    <a:lnTo>
                      <a:pt x="667" y="427"/>
                    </a:lnTo>
                    <a:lnTo>
                      <a:pt x="658" y="449"/>
                    </a:lnTo>
                    <a:lnTo>
                      <a:pt x="654" y="473"/>
                    </a:lnTo>
                    <a:lnTo>
                      <a:pt x="652" y="495"/>
                    </a:lnTo>
                    <a:lnTo>
                      <a:pt x="653" y="520"/>
                    </a:lnTo>
                    <a:lnTo>
                      <a:pt x="656" y="543"/>
                    </a:lnTo>
                    <a:lnTo>
                      <a:pt x="663" y="567"/>
                    </a:lnTo>
                    <a:lnTo>
                      <a:pt x="671" y="594"/>
                    </a:lnTo>
                    <a:lnTo>
                      <a:pt x="687" y="615"/>
                    </a:lnTo>
                    <a:lnTo>
                      <a:pt x="707" y="633"/>
                    </a:lnTo>
                    <a:lnTo>
                      <a:pt x="730" y="648"/>
                    </a:lnTo>
                    <a:lnTo>
                      <a:pt x="755" y="657"/>
                    </a:lnTo>
                    <a:lnTo>
                      <a:pt x="782" y="668"/>
                    </a:lnTo>
                    <a:lnTo>
                      <a:pt x="808" y="677"/>
                    </a:lnTo>
                    <a:lnTo>
                      <a:pt x="833" y="686"/>
                    </a:lnTo>
                    <a:lnTo>
                      <a:pt x="840" y="700"/>
                    </a:lnTo>
                    <a:lnTo>
                      <a:pt x="839" y="712"/>
                    </a:lnTo>
                    <a:lnTo>
                      <a:pt x="833" y="722"/>
                    </a:lnTo>
                    <a:lnTo>
                      <a:pt x="826" y="731"/>
                    </a:lnTo>
                    <a:lnTo>
                      <a:pt x="816" y="739"/>
                    </a:lnTo>
                    <a:lnTo>
                      <a:pt x="810" y="749"/>
                    </a:lnTo>
                    <a:lnTo>
                      <a:pt x="808" y="760"/>
                    </a:lnTo>
                    <a:lnTo>
                      <a:pt x="812" y="777"/>
                    </a:lnTo>
                    <a:lnTo>
                      <a:pt x="827" y="812"/>
                    </a:lnTo>
                    <a:lnTo>
                      <a:pt x="850" y="844"/>
                    </a:lnTo>
                    <a:lnTo>
                      <a:pt x="876" y="872"/>
                    </a:lnTo>
                    <a:lnTo>
                      <a:pt x="908" y="898"/>
                    </a:lnTo>
                    <a:lnTo>
                      <a:pt x="940" y="919"/>
                    </a:lnTo>
                    <a:lnTo>
                      <a:pt x="975" y="939"/>
                    </a:lnTo>
                    <a:lnTo>
                      <a:pt x="1011" y="956"/>
                    </a:lnTo>
                    <a:lnTo>
                      <a:pt x="1046" y="972"/>
                    </a:lnTo>
                    <a:lnTo>
                      <a:pt x="1044" y="979"/>
                    </a:lnTo>
                    <a:lnTo>
                      <a:pt x="1041" y="985"/>
                    </a:lnTo>
                    <a:lnTo>
                      <a:pt x="1035" y="989"/>
                    </a:lnTo>
                    <a:lnTo>
                      <a:pt x="1030" y="994"/>
                    </a:lnTo>
                    <a:lnTo>
                      <a:pt x="1021" y="996"/>
                    </a:lnTo>
                    <a:lnTo>
                      <a:pt x="1015" y="1000"/>
                    </a:lnTo>
                    <a:lnTo>
                      <a:pt x="1009" y="1004"/>
                    </a:lnTo>
                    <a:lnTo>
                      <a:pt x="1004" y="1012"/>
                    </a:lnTo>
                    <a:lnTo>
                      <a:pt x="991" y="1020"/>
                    </a:lnTo>
                    <a:lnTo>
                      <a:pt x="983" y="1033"/>
                    </a:lnTo>
                    <a:lnTo>
                      <a:pt x="976" y="1046"/>
                    </a:lnTo>
                    <a:lnTo>
                      <a:pt x="974" y="1062"/>
                    </a:lnTo>
                    <a:lnTo>
                      <a:pt x="972" y="1076"/>
                    </a:lnTo>
                    <a:lnTo>
                      <a:pt x="972" y="1091"/>
                    </a:lnTo>
                    <a:lnTo>
                      <a:pt x="972" y="1106"/>
                    </a:lnTo>
                    <a:lnTo>
                      <a:pt x="973" y="1121"/>
                    </a:lnTo>
                    <a:lnTo>
                      <a:pt x="978" y="1145"/>
                    </a:lnTo>
                    <a:lnTo>
                      <a:pt x="987" y="1170"/>
                    </a:lnTo>
                    <a:lnTo>
                      <a:pt x="997" y="1192"/>
                    </a:lnTo>
                    <a:lnTo>
                      <a:pt x="1011" y="1215"/>
                    </a:lnTo>
                    <a:lnTo>
                      <a:pt x="1026" y="1235"/>
                    </a:lnTo>
                    <a:lnTo>
                      <a:pt x="1042" y="1257"/>
                    </a:lnTo>
                    <a:lnTo>
                      <a:pt x="1060" y="1277"/>
                    </a:lnTo>
                    <a:lnTo>
                      <a:pt x="1081" y="1298"/>
                    </a:lnTo>
                    <a:lnTo>
                      <a:pt x="1075" y="1311"/>
                    </a:lnTo>
                    <a:lnTo>
                      <a:pt x="1055" y="1304"/>
                    </a:lnTo>
                    <a:lnTo>
                      <a:pt x="1035" y="1298"/>
                    </a:lnTo>
                    <a:lnTo>
                      <a:pt x="1015" y="1290"/>
                    </a:lnTo>
                    <a:lnTo>
                      <a:pt x="995" y="1285"/>
                    </a:lnTo>
                    <a:lnTo>
                      <a:pt x="973" y="1280"/>
                    </a:lnTo>
                    <a:lnTo>
                      <a:pt x="954" y="1280"/>
                    </a:lnTo>
                    <a:lnTo>
                      <a:pt x="932" y="1283"/>
                    </a:lnTo>
                    <a:lnTo>
                      <a:pt x="913" y="1292"/>
                    </a:lnTo>
                    <a:lnTo>
                      <a:pt x="900" y="1301"/>
                    </a:lnTo>
                    <a:lnTo>
                      <a:pt x="889" y="1311"/>
                    </a:lnTo>
                    <a:lnTo>
                      <a:pt x="879" y="1320"/>
                    </a:lnTo>
                    <a:lnTo>
                      <a:pt x="869" y="1331"/>
                    </a:lnTo>
                    <a:lnTo>
                      <a:pt x="859" y="1342"/>
                    </a:lnTo>
                    <a:lnTo>
                      <a:pt x="854" y="1355"/>
                    </a:lnTo>
                    <a:lnTo>
                      <a:pt x="847" y="1367"/>
                    </a:lnTo>
                    <a:lnTo>
                      <a:pt x="845" y="1384"/>
                    </a:lnTo>
                    <a:lnTo>
                      <a:pt x="845" y="1405"/>
                    </a:lnTo>
                    <a:lnTo>
                      <a:pt x="848" y="1425"/>
                    </a:lnTo>
                    <a:lnTo>
                      <a:pt x="854" y="1445"/>
                    </a:lnTo>
                    <a:lnTo>
                      <a:pt x="864" y="1465"/>
                    </a:lnTo>
                    <a:lnTo>
                      <a:pt x="872" y="1483"/>
                    </a:lnTo>
                    <a:lnTo>
                      <a:pt x="882" y="1502"/>
                    </a:lnTo>
                    <a:lnTo>
                      <a:pt x="891" y="1520"/>
                    </a:lnTo>
                    <a:lnTo>
                      <a:pt x="901" y="1539"/>
                    </a:lnTo>
                    <a:lnTo>
                      <a:pt x="870" y="1533"/>
                    </a:lnTo>
                    <a:lnTo>
                      <a:pt x="840" y="1505"/>
                    </a:lnTo>
                    <a:lnTo>
                      <a:pt x="812" y="1474"/>
                    </a:lnTo>
                    <a:lnTo>
                      <a:pt x="785" y="1440"/>
                    </a:lnTo>
                    <a:lnTo>
                      <a:pt x="758" y="1410"/>
                    </a:lnTo>
                    <a:lnTo>
                      <a:pt x="728" y="1385"/>
                    </a:lnTo>
                    <a:lnTo>
                      <a:pt x="695" y="1369"/>
                    </a:lnTo>
                    <a:lnTo>
                      <a:pt x="657" y="1365"/>
                    </a:lnTo>
                    <a:lnTo>
                      <a:pt x="614" y="1378"/>
                    </a:lnTo>
                    <a:lnTo>
                      <a:pt x="595" y="1388"/>
                    </a:lnTo>
                    <a:lnTo>
                      <a:pt x="580" y="1402"/>
                    </a:lnTo>
                    <a:lnTo>
                      <a:pt x="566" y="1417"/>
                    </a:lnTo>
                    <a:lnTo>
                      <a:pt x="555" y="1433"/>
                    </a:lnTo>
                    <a:lnTo>
                      <a:pt x="544" y="1449"/>
                    </a:lnTo>
                    <a:lnTo>
                      <a:pt x="535" y="1467"/>
                    </a:lnTo>
                    <a:lnTo>
                      <a:pt x="525" y="1485"/>
                    </a:lnTo>
                    <a:lnTo>
                      <a:pt x="516" y="1503"/>
                    </a:lnTo>
                    <a:lnTo>
                      <a:pt x="506" y="1492"/>
                    </a:lnTo>
                    <a:lnTo>
                      <a:pt x="496" y="1483"/>
                    </a:lnTo>
                    <a:lnTo>
                      <a:pt x="484" y="1476"/>
                    </a:lnTo>
                    <a:lnTo>
                      <a:pt x="472" y="1471"/>
                    </a:lnTo>
                    <a:lnTo>
                      <a:pt x="460" y="1464"/>
                    </a:lnTo>
                    <a:lnTo>
                      <a:pt x="447" y="1459"/>
                    </a:lnTo>
                    <a:lnTo>
                      <a:pt x="434" y="1454"/>
                    </a:lnTo>
                    <a:lnTo>
                      <a:pt x="422" y="1451"/>
                    </a:lnTo>
                    <a:lnTo>
                      <a:pt x="434" y="1434"/>
                    </a:lnTo>
                    <a:lnTo>
                      <a:pt x="448" y="1418"/>
                    </a:lnTo>
                    <a:lnTo>
                      <a:pt x="461" y="1401"/>
                    </a:lnTo>
                    <a:lnTo>
                      <a:pt x="473" y="1385"/>
                    </a:lnTo>
                    <a:lnTo>
                      <a:pt x="482" y="1365"/>
                    </a:lnTo>
                    <a:lnTo>
                      <a:pt x="489" y="1347"/>
                    </a:lnTo>
                    <a:lnTo>
                      <a:pt x="490" y="1327"/>
                    </a:lnTo>
                    <a:lnTo>
                      <a:pt x="486" y="1305"/>
                    </a:lnTo>
                    <a:lnTo>
                      <a:pt x="481" y="1294"/>
                    </a:lnTo>
                    <a:lnTo>
                      <a:pt x="476" y="1286"/>
                    </a:lnTo>
                    <a:lnTo>
                      <a:pt x="468" y="1279"/>
                    </a:lnTo>
                    <a:lnTo>
                      <a:pt x="462" y="1274"/>
                    </a:lnTo>
                    <a:lnTo>
                      <a:pt x="453" y="1268"/>
                    </a:lnTo>
                    <a:lnTo>
                      <a:pt x="444" y="1263"/>
                    </a:lnTo>
                    <a:lnTo>
                      <a:pt x="437" y="1257"/>
                    </a:lnTo>
                    <a:lnTo>
                      <a:pt x="431" y="1250"/>
                    </a:lnTo>
                    <a:lnTo>
                      <a:pt x="447" y="1237"/>
                    </a:lnTo>
                    <a:lnTo>
                      <a:pt x="462" y="1222"/>
                    </a:lnTo>
                    <a:lnTo>
                      <a:pt x="471" y="1204"/>
                    </a:lnTo>
                    <a:lnTo>
                      <a:pt x="480" y="1186"/>
                    </a:lnTo>
                    <a:lnTo>
                      <a:pt x="484" y="1165"/>
                    </a:lnTo>
                    <a:lnTo>
                      <a:pt x="486" y="1144"/>
                    </a:lnTo>
                    <a:lnTo>
                      <a:pt x="485" y="1123"/>
                    </a:lnTo>
                    <a:lnTo>
                      <a:pt x="482" y="1101"/>
                    </a:lnTo>
                    <a:lnTo>
                      <a:pt x="462" y="1058"/>
                    </a:lnTo>
                    <a:lnTo>
                      <a:pt x="435" y="1025"/>
                    </a:lnTo>
                    <a:lnTo>
                      <a:pt x="400" y="999"/>
                    </a:lnTo>
                    <a:lnTo>
                      <a:pt x="364" y="980"/>
                    </a:lnTo>
                    <a:lnTo>
                      <a:pt x="323" y="964"/>
                    </a:lnTo>
                    <a:lnTo>
                      <a:pt x="282" y="952"/>
                    </a:lnTo>
                    <a:lnTo>
                      <a:pt x="241" y="941"/>
                    </a:lnTo>
                    <a:lnTo>
                      <a:pt x="205" y="930"/>
                    </a:lnTo>
                    <a:lnTo>
                      <a:pt x="205" y="917"/>
                    </a:lnTo>
                    <a:lnTo>
                      <a:pt x="220" y="911"/>
                    </a:lnTo>
                    <a:lnTo>
                      <a:pt x="239" y="909"/>
                    </a:lnTo>
                    <a:lnTo>
                      <a:pt x="258" y="908"/>
                    </a:lnTo>
                    <a:lnTo>
                      <a:pt x="277" y="908"/>
                    </a:lnTo>
                    <a:lnTo>
                      <a:pt x="294" y="906"/>
                    </a:lnTo>
                    <a:lnTo>
                      <a:pt x="311" y="900"/>
                    </a:lnTo>
                    <a:lnTo>
                      <a:pt x="324" y="890"/>
                    </a:lnTo>
                    <a:lnTo>
                      <a:pt x="336" y="874"/>
                    </a:lnTo>
                    <a:lnTo>
                      <a:pt x="341" y="847"/>
                    </a:lnTo>
                    <a:lnTo>
                      <a:pt x="345" y="822"/>
                    </a:lnTo>
                    <a:lnTo>
                      <a:pt x="343" y="796"/>
                    </a:lnTo>
                    <a:lnTo>
                      <a:pt x="340" y="771"/>
                    </a:lnTo>
                    <a:lnTo>
                      <a:pt x="333" y="747"/>
                    </a:lnTo>
                    <a:lnTo>
                      <a:pt x="322" y="724"/>
                    </a:lnTo>
                    <a:lnTo>
                      <a:pt x="309" y="701"/>
                    </a:lnTo>
                    <a:lnTo>
                      <a:pt x="294" y="682"/>
                    </a:lnTo>
                    <a:lnTo>
                      <a:pt x="306" y="667"/>
                    </a:lnTo>
                    <a:lnTo>
                      <a:pt x="318" y="652"/>
                    </a:lnTo>
                    <a:lnTo>
                      <a:pt x="326" y="636"/>
                    </a:lnTo>
                    <a:lnTo>
                      <a:pt x="336" y="620"/>
                    </a:lnTo>
                    <a:lnTo>
                      <a:pt x="342" y="600"/>
                    </a:lnTo>
                    <a:lnTo>
                      <a:pt x="347" y="582"/>
                    </a:lnTo>
                    <a:lnTo>
                      <a:pt x="349" y="562"/>
                    </a:lnTo>
                    <a:lnTo>
                      <a:pt x="349" y="542"/>
                    </a:lnTo>
                    <a:lnTo>
                      <a:pt x="341" y="505"/>
                    </a:lnTo>
                    <a:lnTo>
                      <a:pt x="327" y="472"/>
                    </a:lnTo>
                    <a:lnTo>
                      <a:pt x="306" y="441"/>
                    </a:lnTo>
                    <a:lnTo>
                      <a:pt x="281" y="416"/>
                    </a:lnTo>
                    <a:lnTo>
                      <a:pt x="251" y="392"/>
                    </a:lnTo>
                    <a:lnTo>
                      <a:pt x="220" y="373"/>
                    </a:lnTo>
                    <a:lnTo>
                      <a:pt x="188" y="357"/>
                    </a:lnTo>
                    <a:lnTo>
                      <a:pt x="157" y="345"/>
                    </a:lnTo>
                    <a:lnTo>
                      <a:pt x="149" y="345"/>
                    </a:lnTo>
                    <a:lnTo>
                      <a:pt x="141" y="345"/>
                    </a:lnTo>
                    <a:lnTo>
                      <a:pt x="135" y="344"/>
                    </a:lnTo>
                    <a:lnTo>
                      <a:pt x="130" y="343"/>
                    </a:lnTo>
                    <a:lnTo>
                      <a:pt x="123" y="340"/>
                    </a:lnTo>
                    <a:lnTo>
                      <a:pt x="117" y="338"/>
                    </a:lnTo>
                    <a:lnTo>
                      <a:pt x="111" y="335"/>
                    </a:lnTo>
                    <a:lnTo>
                      <a:pt x="107" y="332"/>
                    </a:lnTo>
                    <a:lnTo>
                      <a:pt x="110" y="323"/>
                    </a:lnTo>
                    <a:lnTo>
                      <a:pt x="118" y="317"/>
                    </a:lnTo>
                    <a:lnTo>
                      <a:pt x="126" y="313"/>
                    </a:lnTo>
                    <a:lnTo>
                      <a:pt x="136" y="309"/>
                    </a:lnTo>
                    <a:lnTo>
                      <a:pt x="145" y="304"/>
                    </a:lnTo>
                    <a:lnTo>
                      <a:pt x="153" y="299"/>
                    </a:lnTo>
                    <a:lnTo>
                      <a:pt x="160" y="291"/>
                    </a:lnTo>
                    <a:lnTo>
                      <a:pt x="165" y="280"/>
                    </a:lnTo>
                    <a:lnTo>
                      <a:pt x="159" y="270"/>
                    </a:lnTo>
                    <a:lnTo>
                      <a:pt x="152" y="260"/>
                    </a:lnTo>
                    <a:lnTo>
                      <a:pt x="144" y="250"/>
                    </a:lnTo>
                    <a:lnTo>
                      <a:pt x="135" y="243"/>
                    </a:lnTo>
                    <a:lnTo>
                      <a:pt x="124" y="234"/>
                    </a:lnTo>
                    <a:lnTo>
                      <a:pt x="115" y="229"/>
                    </a:lnTo>
                    <a:lnTo>
                      <a:pt x="104" y="224"/>
                    </a:lnTo>
                    <a:lnTo>
                      <a:pt x="93" y="222"/>
                    </a:lnTo>
                    <a:lnTo>
                      <a:pt x="80" y="207"/>
                    </a:lnTo>
                    <a:lnTo>
                      <a:pt x="67" y="194"/>
                    </a:lnTo>
                    <a:lnTo>
                      <a:pt x="52" y="181"/>
                    </a:lnTo>
                    <a:lnTo>
                      <a:pt x="38" y="170"/>
                    </a:lnTo>
                    <a:lnTo>
                      <a:pt x="23" y="156"/>
                    </a:lnTo>
                    <a:lnTo>
                      <a:pt x="13" y="143"/>
                    </a:lnTo>
                    <a:lnTo>
                      <a:pt x="3" y="127"/>
                    </a:lnTo>
                    <a:lnTo>
                      <a:pt x="0" y="109"/>
                    </a:lnTo>
                    <a:lnTo>
                      <a:pt x="13" y="115"/>
                    </a:lnTo>
                    <a:lnTo>
                      <a:pt x="25" y="121"/>
                    </a:lnTo>
                    <a:lnTo>
                      <a:pt x="39" y="128"/>
                    </a:lnTo>
                    <a:lnTo>
                      <a:pt x="54" y="134"/>
                    </a:lnTo>
                    <a:lnTo>
                      <a:pt x="68" y="136"/>
                    </a:lnTo>
                    <a:lnTo>
                      <a:pt x="83" y="138"/>
                    </a:lnTo>
                    <a:lnTo>
                      <a:pt x="98" y="136"/>
                    </a:lnTo>
                    <a:lnTo>
                      <a:pt x="114" y="131"/>
                    </a:lnTo>
                    <a:lnTo>
                      <a:pt x="125" y="118"/>
                    </a:lnTo>
                    <a:lnTo>
                      <a:pt x="135" y="104"/>
                    </a:lnTo>
                    <a:lnTo>
                      <a:pt x="140" y="88"/>
                    </a:lnTo>
                    <a:lnTo>
                      <a:pt x="145" y="72"/>
                    </a:lnTo>
                    <a:lnTo>
                      <a:pt x="147" y="54"/>
                    </a:lnTo>
                    <a:lnTo>
                      <a:pt x="149" y="35"/>
                    </a:lnTo>
                    <a:lnTo>
                      <a:pt x="150" y="18"/>
                    </a:lnTo>
                    <a:lnTo>
                      <a:pt x="153" y="3"/>
                    </a:lnTo>
                    <a:lnTo>
                      <a:pt x="158" y="0"/>
                    </a:lnTo>
                    <a:lnTo>
                      <a:pt x="162" y="1"/>
                    </a:lnTo>
                    <a:lnTo>
                      <a:pt x="164" y="3"/>
                    </a:lnTo>
                    <a:lnTo>
                      <a:pt x="167" y="6"/>
                    </a:lnTo>
                    <a:lnTo>
                      <a:pt x="170" y="13"/>
                    </a:lnTo>
                    <a:lnTo>
                      <a:pt x="178" y="20"/>
                    </a:lnTo>
                    <a:close/>
                  </a:path>
                </a:pathLst>
              </a:custGeom>
              <a:solidFill>
                <a:srgbClr val="FF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04" name="Freeform 104"/>
              <p:cNvSpPr>
                <a:spLocks/>
              </p:cNvSpPr>
              <p:nvPr/>
            </p:nvSpPr>
            <p:spPr bwMode="auto">
              <a:xfrm>
                <a:off x="3602" y="1036"/>
                <a:ext cx="355" cy="506"/>
              </a:xfrm>
              <a:custGeom>
                <a:avLst/>
                <a:gdLst/>
                <a:ahLst/>
                <a:cxnLst>
                  <a:cxn ang="0">
                    <a:pos x="198" y="154"/>
                  </a:cxn>
                  <a:cxn ang="0">
                    <a:pos x="296" y="253"/>
                  </a:cxn>
                  <a:cxn ang="0">
                    <a:pos x="387" y="254"/>
                  </a:cxn>
                  <a:cxn ang="0">
                    <a:pos x="453" y="208"/>
                  </a:cxn>
                  <a:cxn ang="0">
                    <a:pos x="512" y="163"/>
                  </a:cxn>
                  <a:cxn ang="0">
                    <a:pos x="493" y="283"/>
                  </a:cxn>
                  <a:cxn ang="0">
                    <a:pos x="561" y="364"/>
                  </a:cxn>
                  <a:cxn ang="0">
                    <a:pos x="657" y="376"/>
                  </a:cxn>
                  <a:cxn ang="0">
                    <a:pos x="649" y="442"/>
                  </a:cxn>
                  <a:cxn ang="0">
                    <a:pos x="652" y="558"/>
                  </a:cxn>
                  <a:cxn ang="0">
                    <a:pos x="744" y="648"/>
                  </a:cxn>
                  <a:cxn ang="0">
                    <a:pos x="827" y="701"/>
                  </a:cxn>
                  <a:cxn ang="0">
                    <a:pos x="795" y="748"/>
                  </a:cxn>
                  <a:cxn ang="0">
                    <a:pos x="894" y="884"/>
                  </a:cxn>
                  <a:cxn ang="0">
                    <a:pos x="1029" y="964"/>
                  </a:cxn>
                  <a:cxn ang="0">
                    <a:pos x="999" y="984"/>
                  </a:cxn>
                  <a:cxn ang="0">
                    <a:pos x="962" y="1030"/>
                  </a:cxn>
                  <a:cxn ang="0">
                    <a:pos x="959" y="1105"/>
                  </a:cxn>
                  <a:cxn ang="0">
                    <a:pos x="1010" y="1218"/>
                  </a:cxn>
                  <a:cxn ang="0">
                    <a:pos x="1039" y="1285"/>
                  </a:cxn>
                  <a:cxn ang="0">
                    <a:pos x="939" y="1261"/>
                  </a:cxn>
                  <a:cxn ang="0">
                    <a:pos x="865" y="1301"/>
                  </a:cxn>
                  <a:cxn ang="0">
                    <a:pos x="833" y="1362"/>
                  </a:cxn>
                  <a:cxn ang="0">
                    <a:pos x="859" y="1461"/>
                  </a:cxn>
                  <a:cxn ang="0">
                    <a:pos x="828" y="1482"/>
                  </a:cxn>
                  <a:cxn ang="0">
                    <a:pos x="685" y="1348"/>
                  </a:cxn>
                  <a:cxn ang="0">
                    <a:pos x="558" y="1395"/>
                  </a:cxn>
                  <a:cxn ang="0">
                    <a:pos x="508" y="1480"/>
                  </a:cxn>
                  <a:cxn ang="0">
                    <a:pos x="453" y="1441"/>
                  </a:cxn>
                  <a:cxn ang="0">
                    <a:pos x="441" y="1396"/>
                  </a:cxn>
                  <a:cxn ang="0">
                    <a:pos x="483" y="1306"/>
                  </a:cxn>
                  <a:cxn ang="0">
                    <a:pos x="455" y="1254"/>
                  </a:cxn>
                  <a:cxn ang="0">
                    <a:pos x="441" y="1218"/>
                  </a:cxn>
                  <a:cxn ang="0">
                    <a:pos x="479" y="1127"/>
                  </a:cxn>
                  <a:cxn ang="0">
                    <a:pos x="395" y="983"/>
                  </a:cxn>
                  <a:cxn ang="0">
                    <a:pos x="201" y="915"/>
                  </a:cxn>
                  <a:cxn ang="0">
                    <a:pos x="272" y="894"/>
                  </a:cxn>
                  <a:cxn ang="0">
                    <a:pos x="337" y="835"/>
                  </a:cxn>
                  <a:cxn ang="0">
                    <a:pos x="317" y="713"/>
                  </a:cxn>
                  <a:cxn ang="0">
                    <a:pos x="322" y="626"/>
                  </a:cxn>
                  <a:cxn ang="0">
                    <a:pos x="344" y="534"/>
                  </a:cxn>
                  <a:cxn ang="0">
                    <a:pos x="247" y="386"/>
                  </a:cxn>
                  <a:cxn ang="0">
                    <a:pos x="140" y="339"/>
                  </a:cxn>
                  <a:cxn ang="0">
                    <a:pos x="109" y="318"/>
                  </a:cxn>
                  <a:cxn ang="0">
                    <a:pos x="151" y="293"/>
                  </a:cxn>
                  <a:cxn ang="0">
                    <a:pos x="142" y="246"/>
                  </a:cxn>
                  <a:cxn ang="0">
                    <a:pos x="92" y="218"/>
                  </a:cxn>
                  <a:cxn ang="0">
                    <a:pos x="23" y="153"/>
                  </a:cxn>
                  <a:cxn ang="0">
                    <a:pos x="25" y="119"/>
                  </a:cxn>
                  <a:cxn ang="0">
                    <a:pos x="97" y="133"/>
                  </a:cxn>
                  <a:cxn ang="0">
                    <a:pos x="143" y="70"/>
                  </a:cxn>
                  <a:cxn ang="0">
                    <a:pos x="155" y="0"/>
                  </a:cxn>
                  <a:cxn ang="0">
                    <a:pos x="175" y="20"/>
                  </a:cxn>
                </a:cxnLst>
                <a:rect l="0" t="0" r="r" b="b"/>
                <a:pathLst>
                  <a:path w="1064" h="1517">
                    <a:moveTo>
                      <a:pt x="175" y="20"/>
                    </a:moveTo>
                    <a:lnTo>
                      <a:pt x="180" y="52"/>
                    </a:lnTo>
                    <a:lnTo>
                      <a:pt x="185" y="87"/>
                    </a:lnTo>
                    <a:lnTo>
                      <a:pt x="189" y="120"/>
                    </a:lnTo>
                    <a:lnTo>
                      <a:pt x="198" y="154"/>
                    </a:lnTo>
                    <a:lnTo>
                      <a:pt x="208" y="184"/>
                    </a:lnTo>
                    <a:lnTo>
                      <a:pt x="225" y="212"/>
                    </a:lnTo>
                    <a:lnTo>
                      <a:pt x="246" y="235"/>
                    </a:lnTo>
                    <a:lnTo>
                      <a:pt x="277" y="254"/>
                    </a:lnTo>
                    <a:lnTo>
                      <a:pt x="296" y="253"/>
                    </a:lnTo>
                    <a:lnTo>
                      <a:pt x="315" y="256"/>
                    </a:lnTo>
                    <a:lnTo>
                      <a:pt x="334" y="259"/>
                    </a:lnTo>
                    <a:lnTo>
                      <a:pt x="354" y="261"/>
                    </a:lnTo>
                    <a:lnTo>
                      <a:pt x="371" y="259"/>
                    </a:lnTo>
                    <a:lnTo>
                      <a:pt x="387" y="254"/>
                    </a:lnTo>
                    <a:lnTo>
                      <a:pt x="400" y="244"/>
                    </a:lnTo>
                    <a:lnTo>
                      <a:pt x="412" y="226"/>
                    </a:lnTo>
                    <a:lnTo>
                      <a:pt x="428" y="223"/>
                    </a:lnTo>
                    <a:lnTo>
                      <a:pt x="442" y="218"/>
                    </a:lnTo>
                    <a:lnTo>
                      <a:pt x="453" y="208"/>
                    </a:lnTo>
                    <a:lnTo>
                      <a:pt x="463" y="197"/>
                    </a:lnTo>
                    <a:lnTo>
                      <a:pt x="472" y="184"/>
                    </a:lnTo>
                    <a:lnTo>
                      <a:pt x="483" y="175"/>
                    </a:lnTo>
                    <a:lnTo>
                      <a:pt x="496" y="166"/>
                    </a:lnTo>
                    <a:lnTo>
                      <a:pt x="512" y="163"/>
                    </a:lnTo>
                    <a:lnTo>
                      <a:pt x="507" y="184"/>
                    </a:lnTo>
                    <a:lnTo>
                      <a:pt x="502" y="209"/>
                    </a:lnTo>
                    <a:lnTo>
                      <a:pt x="497" y="234"/>
                    </a:lnTo>
                    <a:lnTo>
                      <a:pt x="494" y="260"/>
                    </a:lnTo>
                    <a:lnTo>
                      <a:pt x="493" y="283"/>
                    </a:lnTo>
                    <a:lnTo>
                      <a:pt x="499" y="307"/>
                    </a:lnTo>
                    <a:lnTo>
                      <a:pt x="510" y="328"/>
                    </a:lnTo>
                    <a:lnTo>
                      <a:pt x="530" y="348"/>
                    </a:lnTo>
                    <a:lnTo>
                      <a:pt x="545" y="356"/>
                    </a:lnTo>
                    <a:lnTo>
                      <a:pt x="561" y="364"/>
                    </a:lnTo>
                    <a:lnTo>
                      <a:pt x="579" y="370"/>
                    </a:lnTo>
                    <a:lnTo>
                      <a:pt x="599" y="375"/>
                    </a:lnTo>
                    <a:lnTo>
                      <a:pt x="617" y="377"/>
                    </a:lnTo>
                    <a:lnTo>
                      <a:pt x="636" y="377"/>
                    </a:lnTo>
                    <a:lnTo>
                      <a:pt x="657" y="376"/>
                    </a:lnTo>
                    <a:lnTo>
                      <a:pt x="677" y="374"/>
                    </a:lnTo>
                    <a:lnTo>
                      <a:pt x="689" y="386"/>
                    </a:lnTo>
                    <a:lnTo>
                      <a:pt x="671" y="401"/>
                    </a:lnTo>
                    <a:lnTo>
                      <a:pt x="658" y="421"/>
                    </a:lnTo>
                    <a:lnTo>
                      <a:pt x="649" y="442"/>
                    </a:lnTo>
                    <a:lnTo>
                      <a:pt x="645" y="465"/>
                    </a:lnTo>
                    <a:lnTo>
                      <a:pt x="643" y="487"/>
                    </a:lnTo>
                    <a:lnTo>
                      <a:pt x="644" y="512"/>
                    </a:lnTo>
                    <a:lnTo>
                      <a:pt x="646" y="535"/>
                    </a:lnTo>
                    <a:lnTo>
                      <a:pt x="652" y="558"/>
                    </a:lnTo>
                    <a:lnTo>
                      <a:pt x="661" y="584"/>
                    </a:lnTo>
                    <a:lnTo>
                      <a:pt x="677" y="607"/>
                    </a:lnTo>
                    <a:lnTo>
                      <a:pt x="696" y="624"/>
                    </a:lnTo>
                    <a:lnTo>
                      <a:pt x="720" y="638"/>
                    </a:lnTo>
                    <a:lnTo>
                      <a:pt x="744" y="648"/>
                    </a:lnTo>
                    <a:lnTo>
                      <a:pt x="770" y="657"/>
                    </a:lnTo>
                    <a:lnTo>
                      <a:pt x="795" y="666"/>
                    </a:lnTo>
                    <a:lnTo>
                      <a:pt x="821" y="675"/>
                    </a:lnTo>
                    <a:lnTo>
                      <a:pt x="827" y="689"/>
                    </a:lnTo>
                    <a:lnTo>
                      <a:pt x="827" y="701"/>
                    </a:lnTo>
                    <a:lnTo>
                      <a:pt x="821" y="710"/>
                    </a:lnTo>
                    <a:lnTo>
                      <a:pt x="814" y="719"/>
                    </a:lnTo>
                    <a:lnTo>
                      <a:pt x="804" y="727"/>
                    </a:lnTo>
                    <a:lnTo>
                      <a:pt x="799" y="738"/>
                    </a:lnTo>
                    <a:lnTo>
                      <a:pt x="795" y="748"/>
                    </a:lnTo>
                    <a:lnTo>
                      <a:pt x="800" y="765"/>
                    </a:lnTo>
                    <a:lnTo>
                      <a:pt x="815" y="799"/>
                    </a:lnTo>
                    <a:lnTo>
                      <a:pt x="837" y="830"/>
                    </a:lnTo>
                    <a:lnTo>
                      <a:pt x="863" y="858"/>
                    </a:lnTo>
                    <a:lnTo>
                      <a:pt x="894" y="884"/>
                    </a:lnTo>
                    <a:lnTo>
                      <a:pt x="926" y="905"/>
                    </a:lnTo>
                    <a:lnTo>
                      <a:pt x="961" y="925"/>
                    </a:lnTo>
                    <a:lnTo>
                      <a:pt x="995" y="942"/>
                    </a:lnTo>
                    <a:lnTo>
                      <a:pt x="1031" y="958"/>
                    </a:lnTo>
                    <a:lnTo>
                      <a:pt x="1029" y="964"/>
                    </a:lnTo>
                    <a:lnTo>
                      <a:pt x="1025" y="971"/>
                    </a:lnTo>
                    <a:lnTo>
                      <a:pt x="1020" y="974"/>
                    </a:lnTo>
                    <a:lnTo>
                      <a:pt x="1015" y="978"/>
                    </a:lnTo>
                    <a:lnTo>
                      <a:pt x="1006" y="981"/>
                    </a:lnTo>
                    <a:lnTo>
                      <a:pt x="999" y="984"/>
                    </a:lnTo>
                    <a:lnTo>
                      <a:pt x="993" y="988"/>
                    </a:lnTo>
                    <a:lnTo>
                      <a:pt x="989" y="996"/>
                    </a:lnTo>
                    <a:lnTo>
                      <a:pt x="976" y="1004"/>
                    </a:lnTo>
                    <a:lnTo>
                      <a:pt x="968" y="1017"/>
                    </a:lnTo>
                    <a:lnTo>
                      <a:pt x="962" y="1030"/>
                    </a:lnTo>
                    <a:lnTo>
                      <a:pt x="960" y="1046"/>
                    </a:lnTo>
                    <a:lnTo>
                      <a:pt x="958" y="1060"/>
                    </a:lnTo>
                    <a:lnTo>
                      <a:pt x="958" y="1075"/>
                    </a:lnTo>
                    <a:lnTo>
                      <a:pt x="958" y="1090"/>
                    </a:lnTo>
                    <a:lnTo>
                      <a:pt x="959" y="1105"/>
                    </a:lnTo>
                    <a:lnTo>
                      <a:pt x="964" y="1129"/>
                    </a:lnTo>
                    <a:lnTo>
                      <a:pt x="973" y="1152"/>
                    </a:lnTo>
                    <a:lnTo>
                      <a:pt x="982" y="1175"/>
                    </a:lnTo>
                    <a:lnTo>
                      <a:pt x="996" y="1198"/>
                    </a:lnTo>
                    <a:lnTo>
                      <a:pt x="1010" y="1218"/>
                    </a:lnTo>
                    <a:lnTo>
                      <a:pt x="1026" y="1238"/>
                    </a:lnTo>
                    <a:lnTo>
                      <a:pt x="1044" y="1258"/>
                    </a:lnTo>
                    <a:lnTo>
                      <a:pt x="1064" y="1278"/>
                    </a:lnTo>
                    <a:lnTo>
                      <a:pt x="1060" y="1291"/>
                    </a:lnTo>
                    <a:lnTo>
                      <a:pt x="1039" y="1285"/>
                    </a:lnTo>
                    <a:lnTo>
                      <a:pt x="1020" y="1278"/>
                    </a:lnTo>
                    <a:lnTo>
                      <a:pt x="999" y="1271"/>
                    </a:lnTo>
                    <a:lnTo>
                      <a:pt x="980" y="1265"/>
                    </a:lnTo>
                    <a:lnTo>
                      <a:pt x="960" y="1261"/>
                    </a:lnTo>
                    <a:lnTo>
                      <a:pt x="939" y="1261"/>
                    </a:lnTo>
                    <a:lnTo>
                      <a:pt x="919" y="1263"/>
                    </a:lnTo>
                    <a:lnTo>
                      <a:pt x="900" y="1273"/>
                    </a:lnTo>
                    <a:lnTo>
                      <a:pt x="887" y="1281"/>
                    </a:lnTo>
                    <a:lnTo>
                      <a:pt x="876" y="1291"/>
                    </a:lnTo>
                    <a:lnTo>
                      <a:pt x="865" y="1301"/>
                    </a:lnTo>
                    <a:lnTo>
                      <a:pt x="857" y="1311"/>
                    </a:lnTo>
                    <a:lnTo>
                      <a:pt x="847" y="1321"/>
                    </a:lnTo>
                    <a:lnTo>
                      <a:pt x="842" y="1334"/>
                    </a:lnTo>
                    <a:lnTo>
                      <a:pt x="835" y="1347"/>
                    </a:lnTo>
                    <a:lnTo>
                      <a:pt x="833" y="1362"/>
                    </a:lnTo>
                    <a:lnTo>
                      <a:pt x="833" y="1383"/>
                    </a:lnTo>
                    <a:lnTo>
                      <a:pt x="836" y="1404"/>
                    </a:lnTo>
                    <a:lnTo>
                      <a:pt x="842" y="1423"/>
                    </a:lnTo>
                    <a:lnTo>
                      <a:pt x="850" y="1442"/>
                    </a:lnTo>
                    <a:lnTo>
                      <a:pt x="859" y="1461"/>
                    </a:lnTo>
                    <a:lnTo>
                      <a:pt x="868" y="1479"/>
                    </a:lnTo>
                    <a:lnTo>
                      <a:pt x="878" y="1497"/>
                    </a:lnTo>
                    <a:lnTo>
                      <a:pt x="888" y="1517"/>
                    </a:lnTo>
                    <a:lnTo>
                      <a:pt x="858" y="1509"/>
                    </a:lnTo>
                    <a:lnTo>
                      <a:pt x="828" y="1482"/>
                    </a:lnTo>
                    <a:lnTo>
                      <a:pt x="801" y="1452"/>
                    </a:lnTo>
                    <a:lnTo>
                      <a:pt x="774" y="1419"/>
                    </a:lnTo>
                    <a:lnTo>
                      <a:pt x="747" y="1389"/>
                    </a:lnTo>
                    <a:lnTo>
                      <a:pt x="717" y="1363"/>
                    </a:lnTo>
                    <a:lnTo>
                      <a:pt x="685" y="1348"/>
                    </a:lnTo>
                    <a:lnTo>
                      <a:pt x="647" y="1344"/>
                    </a:lnTo>
                    <a:lnTo>
                      <a:pt x="605" y="1357"/>
                    </a:lnTo>
                    <a:lnTo>
                      <a:pt x="587" y="1366"/>
                    </a:lnTo>
                    <a:lnTo>
                      <a:pt x="572" y="1380"/>
                    </a:lnTo>
                    <a:lnTo>
                      <a:pt x="558" y="1395"/>
                    </a:lnTo>
                    <a:lnTo>
                      <a:pt x="547" y="1411"/>
                    </a:lnTo>
                    <a:lnTo>
                      <a:pt x="536" y="1427"/>
                    </a:lnTo>
                    <a:lnTo>
                      <a:pt x="527" y="1446"/>
                    </a:lnTo>
                    <a:lnTo>
                      <a:pt x="517" y="1462"/>
                    </a:lnTo>
                    <a:lnTo>
                      <a:pt x="508" y="1480"/>
                    </a:lnTo>
                    <a:lnTo>
                      <a:pt x="498" y="1469"/>
                    </a:lnTo>
                    <a:lnTo>
                      <a:pt x="488" y="1462"/>
                    </a:lnTo>
                    <a:lnTo>
                      <a:pt x="476" y="1454"/>
                    </a:lnTo>
                    <a:lnTo>
                      <a:pt x="465" y="1448"/>
                    </a:lnTo>
                    <a:lnTo>
                      <a:pt x="453" y="1441"/>
                    </a:lnTo>
                    <a:lnTo>
                      <a:pt x="441" y="1437"/>
                    </a:lnTo>
                    <a:lnTo>
                      <a:pt x="428" y="1433"/>
                    </a:lnTo>
                    <a:lnTo>
                      <a:pt x="416" y="1428"/>
                    </a:lnTo>
                    <a:lnTo>
                      <a:pt x="428" y="1412"/>
                    </a:lnTo>
                    <a:lnTo>
                      <a:pt x="441" y="1396"/>
                    </a:lnTo>
                    <a:lnTo>
                      <a:pt x="454" y="1379"/>
                    </a:lnTo>
                    <a:lnTo>
                      <a:pt x="467" y="1363"/>
                    </a:lnTo>
                    <a:lnTo>
                      <a:pt x="475" y="1345"/>
                    </a:lnTo>
                    <a:lnTo>
                      <a:pt x="482" y="1326"/>
                    </a:lnTo>
                    <a:lnTo>
                      <a:pt x="483" y="1306"/>
                    </a:lnTo>
                    <a:lnTo>
                      <a:pt x="478" y="1286"/>
                    </a:lnTo>
                    <a:lnTo>
                      <a:pt x="473" y="1275"/>
                    </a:lnTo>
                    <a:lnTo>
                      <a:pt x="468" y="1266"/>
                    </a:lnTo>
                    <a:lnTo>
                      <a:pt x="461" y="1260"/>
                    </a:lnTo>
                    <a:lnTo>
                      <a:pt x="455" y="1254"/>
                    </a:lnTo>
                    <a:lnTo>
                      <a:pt x="446" y="1248"/>
                    </a:lnTo>
                    <a:lnTo>
                      <a:pt x="439" y="1244"/>
                    </a:lnTo>
                    <a:lnTo>
                      <a:pt x="431" y="1237"/>
                    </a:lnTo>
                    <a:lnTo>
                      <a:pt x="425" y="1231"/>
                    </a:lnTo>
                    <a:lnTo>
                      <a:pt x="441" y="1218"/>
                    </a:lnTo>
                    <a:lnTo>
                      <a:pt x="454" y="1204"/>
                    </a:lnTo>
                    <a:lnTo>
                      <a:pt x="464" y="1187"/>
                    </a:lnTo>
                    <a:lnTo>
                      <a:pt x="473" y="1169"/>
                    </a:lnTo>
                    <a:lnTo>
                      <a:pt x="477" y="1147"/>
                    </a:lnTo>
                    <a:lnTo>
                      <a:pt x="479" y="1127"/>
                    </a:lnTo>
                    <a:lnTo>
                      <a:pt x="478" y="1105"/>
                    </a:lnTo>
                    <a:lnTo>
                      <a:pt x="475" y="1084"/>
                    </a:lnTo>
                    <a:lnTo>
                      <a:pt x="455" y="1041"/>
                    </a:lnTo>
                    <a:lnTo>
                      <a:pt x="428" y="1008"/>
                    </a:lnTo>
                    <a:lnTo>
                      <a:pt x="395" y="983"/>
                    </a:lnTo>
                    <a:lnTo>
                      <a:pt x="359" y="964"/>
                    </a:lnTo>
                    <a:lnTo>
                      <a:pt x="318" y="948"/>
                    </a:lnTo>
                    <a:lnTo>
                      <a:pt x="279" y="936"/>
                    </a:lnTo>
                    <a:lnTo>
                      <a:pt x="238" y="926"/>
                    </a:lnTo>
                    <a:lnTo>
                      <a:pt x="201" y="915"/>
                    </a:lnTo>
                    <a:lnTo>
                      <a:pt x="201" y="903"/>
                    </a:lnTo>
                    <a:lnTo>
                      <a:pt x="216" y="897"/>
                    </a:lnTo>
                    <a:lnTo>
                      <a:pt x="234" y="895"/>
                    </a:lnTo>
                    <a:lnTo>
                      <a:pt x="253" y="894"/>
                    </a:lnTo>
                    <a:lnTo>
                      <a:pt x="272" y="894"/>
                    </a:lnTo>
                    <a:lnTo>
                      <a:pt x="289" y="891"/>
                    </a:lnTo>
                    <a:lnTo>
                      <a:pt x="306" y="886"/>
                    </a:lnTo>
                    <a:lnTo>
                      <a:pt x="319" y="876"/>
                    </a:lnTo>
                    <a:lnTo>
                      <a:pt x="331" y="861"/>
                    </a:lnTo>
                    <a:lnTo>
                      <a:pt x="337" y="835"/>
                    </a:lnTo>
                    <a:lnTo>
                      <a:pt x="339" y="810"/>
                    </a:lnTo>
                    <a:lnTo>
                      <a:pt x="338" y="784"/>
                    </a:lnTo>
                    <a:lnTo>
                      <a:pt x="334" y="760"/>
                    </a:lnTo>
                    <a:lnTo>
                      <a:pt x="327" y="736"/>
                    </a:lnTo>
                    <a:lnTo>
                      <a:pt x="317" y="713"/>
                    </a:lnTo>
                    <a:lnTo>
                      <a:pt x="304" y="690"/>
                    </a:lnTo>
                    <a:lnTo>
                      <a:pt x="289" y="672"/>
                    </a:lnTo>
                    <a:lnTo>
                      <a:pt x="301" y="657"/>
                    </a:lnTo>
                    <a:lnTo>
                      <a:pt x="313" y="642"/>
                    </a:lnTo>
                    <a:lnTo>
                      <a:pt x="322" y="626"/>
                    </a:lnTo>
                    <a:lnTo>
                      <a:pt x="331" y="610"/>
                    </a:lnTo>
                    <a:lnTo>
                      <a:pt x="338" y="592"/>
                    </a:lnTo>
                    <a:lnTo>
                      <a:pt x="342" y="573"/>
                    </a:lnTo>
                    <a:lnTo>
                      <a:pt x="344" y="553"/>
                    </a:lnTo>
                    <a:lnTo>
                      <a:pt x="344" y="534"/>
                    </a:lnTo>
                    <a:lnTo>
                      <a:pt x="337" y="497"/>
                    </a:lnTo>
                    <a:lnTo>
                      <a:pt x="323" y="464"/>
                    </a:lnTo>
                    <a:lnTo>
                      <a:pt x="302" y="435"/>
                    </a:lnTo>
                    <a:lnTo>
                      <a:pt x="277" y="409"/>
                    </a:lnTo>
                    <a:lnTo>
                      <a:pt x="247" y="386"/>
                    </a:lnTo>
                    <a:lnTo>
                      <a:pt x="217" y="367"/>
                    </a:lnTo>
                    <a:lnTo>
                      <a:pt x="185" y="351"/>
                    </a:lnTo>
                    <a:lnTo>
                      <a:pt x="154" y="339"/>
                    </a:lnTo>
                    <a:lnTo>
                      <a:pt x="146" y="339"/>
                    </a:lnTo>
                    <a:lnTo>
                      <a:pt x="140" y="339"/>
                    </a:lnTo>
                    <a:lnTo>
                      <a:pt x="133" y="338"/>
                    </a:lnTo>
                    <a:lnTo>
                      <a:pt x="127" y="337"/>
                    </a:lnTo>
                    <a:lnTo>
                      <a:pt x="115" y="333"/>
                    </a:lnTo>
                    <a:lnTo>
                      <a:pt x="106" y="326"/>
                    </a:lnTo>
                    <a:lnTo>
                      <a:pt x="109" y="318"/>
                    </a:lnTo>
                    <a:lnTo>
                      <a:pt x="116" y="311"/>
                    </a:lnTo>
                    <a:lnTo>
                      <a:pt x="124" y="307"/>
                    </a:lnTo>
                    <a:lnTo>
                      <a:pt x="133" y="304"/>
                    </a:lnTo>
                    <a:lnTo>
                      <a:pt x="142" y="298"/>
                    </a:lnTo>
                    <a:lnTo>
                      <a:pt x="151" y="293"/>
                    </a:lnTo>
                    <a:lnTo>
                      <a:pt x="157" y="285"/>
                    </a:lnTo>
                    <a:lnTo>
                      <a:pt x="164" y="276"/>
                    </a:lnTo>
                    <a:lnTo>
                      <a:pt x="157" y="265"/>
                    </a:lnTo>
                    <a:lnTo>
                      <a:pt x="151" y="255"/>
                    </a:lnTo>
                    <a:lnTo>
                      <a:pt x="142" y="246"/>
                    </a:lnTo>
                    <a:lnTo>
                      <a:pt x="133" y="238"/>
                    </a:lnTo>
                    <a:lnTo>
                      <a:pt x="123" y="230"/>
                    </a:lnTo>
                    <a:lnTo>
                      <a:pt x="112" y="224"/>
                    </a:lnTo>
                    <a:lnTo>
                      <a:pt x="101" y="220"/>
                    </a:lnTo>
                    <a:lnTo>
                      <a:pt x="92" y="218"/>
                    </a:lnTo>
                    <a:lnTo>
                      <a:pt x="79" y="204"/>
                    </a:lnTo>
                    <a:lnTo>
                      <a:pt x="66" y="191"/>
                    </a:lnTo>
                    <a:lnTo>
                      <a:pt x="51" y="178"/>
                    </a:lnTo>
                    <a:lnTo>
                      <a:pt x="38" y="167"/>
                    </a:lnTo>
                    <a:lnTo>
                      <a:pt x="23" y="153"/>
                    </a:lnTo>
                    <a:lnTo>
                      <a:pt x="12" y="140"/>
                    </a:lnTo>
                    <a:lnTo>
                      <a:pt x="3" y="124"/>
                    </a:lnTo>
                    <a:lnTo>
                      <a:pt x="0" y="107"/>
                    </a:lnTo>
                    <a:lnTo>
                      <a:pt x="12" y="113"/>
                    </a:lnTo>
                    <a:lnTo>
                      <a:pt x="25" y="119"/>
                    </a:lnTo>
                    <a:lnTo>
                      <a:pt x="39" y="124"/>
                    </a:lnTo>
                    <a:lnTo>
                      <a:pt x="54" y="131"/>
                    </a:lnTo>
                    <a:lnTo>
                      <a:pt x="67" y="134"/>
                    </a:lnTo>
                    <a:lnTo>
                      <a:pt x="82" y="135"/>
                    </a:lnTo>
                    <a:lnTo>
                      <a:pt x="97" y="133"/>
                    </a:lnTo>
                    <a:lnTo>
                      <a:pt x="112" y="129"/>
                    </a:lnTo>
                    <a:lnTo>
                      <a:pt x="124" y="116"/>
                    </a:lnTo>
                    <a:lnTo>
                      <a:pt x="132" y="102"/>
                    </a:lnTo>
                    <a:lnTo>
                      <a:pt x="139" y="86"/>
                    </a:lnTo>
                    <a:lnTo>
                      <a:pt x="143" y="70"/>
                    </a:lnTo>
                    <a:lnTo>
                      <a:pt x="145" y="51"/>
                    </a:lnTo>
                    <a:lnTo>
                      <a:pt x="146" y="34"/>
                    </a:lnTo>
                    <a:lnTo>
                      <a:pt x="147" y="17"/>
                    </a:lnTo>
                    <a:lnTo>
                      <a:pt x="151" y="2"/>
                    </a:lnTo>
                    <a:lnTo>
                      <a:pt x="155" y="0"/>
                    </a:lnTo>
                    <a:lnTo>
                      <a:pt x="159" y="1"/>
                    </a:lnTo>
                    <a:lnTo>
                      <a:pt x="161" y="3"/>
                    </a:lnTo>
                    <a:lnTo>
                      <a:pt x="165" y="6"/>
                    </a:lnTo>
                    <a:lnTo>
                      <a:pt x="168" y="13"/>
                    </a:lnTo>
                    <a:lnTo>
                      <a:pt x="175" y="20"/>
                    </a:lnTo>
                    <a:close/>
                  </a:path>
                </a:pathLst>
              </a:custGeom>
              <a:solidFill>
                <a:srgbClr val="FFC8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05" name="Freeform 105"/>
              <p:cNvSpPr>
                <a:spLocks/>
              </p:cNvSpPr>
              <p:nvPr/>
            </p:nvSpPr>
            <p:spPr bwMode="auto">
              <a:xfrm>
                <a:off x="3605" y="1040"/>
                <a:ext cx="349" cy="498"/>
              </a:xfrm>
              <a:custGeom>
                <a:avLst/>
                <a:gdLst/>
                <a:ahLst/>
                <a:cxnLst>
                  <a:cxn ang="0">
                    <a:pos x="194" y="153"/>
                  </a:cxn>
                  <a:cxn ang="0">
                    <a:pos x="290" y="251"/>
                  </a:cxn>
                  <a:cxn ang="0">
                    <a:pos x="381" y="253"/>
                  </a:cxn>
                  <a:cxn ang="0">
                    <a:pos x="446" y="207"/>
                  </a:cxn>
                  <a:cxn ang="0">
                    <a:pos x="505" y="163"/>
                  </a:cxn>
                  <a:cxn ang="0">
                    <a:pos x="486" y="281"/>
                  </a:cxn>
                  <a:cxn ang="0">
                    <a:pos x="553" y="359"/>
                  </a:cxn>
                  <a:cxn ang="0">
                    <a:pos x="647" y="372"/>
                  </a:cxn>
                  <a:cxn ang="0">
                    <a:pos x="639" y="437"/>
                  </a:cxn>
                  <a:cxn ang="0">
                    <a:pos x="642" y="550"/>
                  </a:cxn>
                  <a:cxn ang="0">
                    <a:pos x="733" y="639"/>
                  </a:cxn>
                  <a:cxn ang="0">
                    <a:pos x="814" y="691"/>
                  </a:cxn>
                  <a:cxn ang="0">
                    <a:pos x="783" y="740"/>
                  </a:cxn>
                  <a:cxn ang="0">
                    <a:pos x="881" y="873"/>
                  </a:cxn>
                  <a:cxn ang="0">
                    <a:pos x="1014" y="951"/>
                  </a:cxn>
                  <a:cxn ang="0">
                    <a:pos x="985" y="971"/>
                  </a:cxn>
                  <a:cxn ang="0">
                    <a:pos x="947" y="1017"/>
                  </a:cxn>
                  <a:cxn ang="0">
                    <a:pos x="945" y="1090"/>
                  </a:cxn>
                  <a:cxn ang="0">
                    <a:pos x="995" y="1200"/>
                  </a:cxn>
                  <a:cxn ang="0">
                    <a:pos x="1024" y="1266"/>
                  </a:cxn>
                  <a:cxn ang="0">
                    <a:pos x="926" y="1243"/>
                  </a:cxn>
                  <a:cxn ang="0">
                    <a:pos x="852" y="1282"/>
                  </a:cxn>
                  <a:cxn ang="0">
                    <a:pos x="821" y="1343"/>
                  </a:cxn>
                  <a:cxn ang="0">
                    <a:pos x="846" y="1440"/>
                  </a:cxn>
                  <a:cxn ang="0">
                    <a:pos x="814" y="1461"/>
                  </a:cxn>
                  <a:cxn ang="0">
                    <a:pos x="673" y="1329"/>
                  </a:cxn>
                  <a:cxn ang="0">
                    <a:pos x="549" y="1376"/>
                  </a:cxn>
                  <a:cxn ang="0">
                    <a:pos x="500" y="1459"/>
                  </a:cxn>
                  <a:cxn ang="0">
                    <a:pos x="446" y="1421"/>
                  </a:cxn>
                  <a:cxn ang="0">
                    <a:pos x="434" y="1377"/>
                  </a:cxn>
                  <a:cxn ang="0">
                    <a:pos x="475" y="1287"/>
                  </a:cxn>
                  <a:cxn ang="0">
                    <a:pos x="448" y="1237"/>
                  </a:cxn>
                  <a:cxn ang="0">
                    <a:pos x="434" y="1201"/>
                  </a:cxn>
                  <a:cxn ang="0">
                    <a:pos x="473" y="1111"/>
                  </a:cxn>
                  <a:cxn ang="0">
                    <a:pos x="389" y="969"/>
                  </a:cxn>
                  <a:cxn ang="0">
                    <a:pos x="199" y="903"/>
                  </a:cxn>
                  <a:cxn ang="0">
                    <a:pos x="268" y="881"/>
                  </a:cxn>
                  <a:cxn ang="0">
                    <a:pos x="332" y="823"/>
                  </a:cxn>
                  <a:cxn ang="0">
                    <a:pos x="312" y="703"/>
                  </a:cxn>
                  <a:cxn ang="0">
                    <a:pos x="317" y="618"/>
                  </a:cxn>
                  <a:cxn ang="0">
                    <a:pos x="338" y="527"/>
                  </a:cxn>
                  <a:cxn ang="0">
                    <a:pos x="244" y="381"/>
                  </a:cxn>
                  <a:cxn ang="0">
                    <a:pos x="138" y="336"/>
                  </a:cxn>
                  <a:cxn ang="0">
                    <a:pos x="107" y="314"/>
                  </a:cxn>
                  <a:cxn ang="0">
                    <a:pos x="149" y="291"/>
                  </a:cxn>
                  <a:cxn ang="0">
                    <a:pos x="139" y="243"/>
                  </a:cxn>
                  <a:cxn ang="0">
                    <a:pos x="90" y="216"/>
                  </a:cxn>
                  <a:cxn ang="0">
                    <a:pos x="22" y="152"/>
                  </a:cxn>
                  <a:cxn ang="0">
                    <a:pos x="24" y="119"/>
                  </a:cxn>
                  <a:cxn ang="0">
                    <a:pos x="95" y="133"/>
                  </a:cxn>
                  <a:cxn ang="0">
                    <a:pos x="141" y="70"/>
                  </a:cxn>
                  <a:cxn ang="0">
                    <a:pos x="152" y="0"/>
                  </a:cxn>
                  <a:cxn ang="0">
                    <a:pos x="173" y="21"/>
                  </a:cxn>
                </a:cxnLst>
                <a:rect l="0" t="0" r="r" b="b"/>
                <a:pathLst>
                  <a:path w="1048" h="1495">
                    <a:moveTo>
                      <a:pt x="173" y="21"/>
                    </a:moveTo>
                    <a:lnTo>
                      <a:pt x="177" y="52"/>
                    </a:lnTo>
                    <a:lnTo>
                      <a:pt x="181" y="86"/>
                    </a:lnTo>
                    <a:lnTo>
                      <a:pt x="186" y="120"/>
                    </a:lnTo>
                    <a:lnTo>
                      <a:pt x="194" y="153"/>
                    </a:lnTo>
                    <a:lnTo>
                      <a:pt x="204" y="182"/>
                    </a:lnTo>
                    <a:lnTo>
                      <a:pt x="220" y="210"/>
                    </a:lnTo>
                    <a:lnTo>
                      <a:pt x="243" y="233"/>
                    </a:lnTo>
                    <a:lnTo>
                      <a:pt x="273" y="252"/>
                    </a:lnTo>
                    <a:lnTo>
                      <a:pt x="290" y="251"/>
                    </a:lnTo>
                    <a:lnTo>
                      <a:pt x="309" y="253"/>
                    </a:lnTo>
                    <a:lnTo>
                      <a:pt x="329" y="255"/>
                    </a:lnTo>
                    <a:lnTo>
                      <a:pt x="348" y="258"/>
                    </a:lnTo>
                    <a:lnTo>
                      <a:pt x="365" y="257"/>
                    </a:lnTo>
                    <a:lnTo>
                      <a:pt x="381" y="253"/>
                    </a:lnTo>
                    <a:lnTo>
                      <a:pt x="394" y="242"/>
                    </a:lnTo>
                    <a:lnTo>
                      <a:pt x="406" y="225"/>
                    </a:lnTo>
                    <a:lnTo>
                      <a:pt x="422" y="222"/>
                    </a:lnTo>
                    <a:lnTo>
                      <a:pt x="435" y="216"/>
                    </a:lnTo>
                    <a:lnTo>
                      <a:pt x="446" y="207"/>
                    </a:lnTo>
                    <a:lnTo>
                      <a:pt x="456" y="196"/>
                    </a:lnTo>
                    <a:lnTo>
                      <a:pt x="465" y="183"/>
                    </a:lnTo>
                    <a:lnTo>
                      <a:pt x="476" y="173"/>
                    </a:lnTo>
                    <a:lnTo>
                      <a:pt x="489" y="165"/>
                    </a:lnTo>
                    <a:lnTo>
                      <a:pt x="505" y="163"/>
                    </a:lnTo>
                    <a:lnTo>
                      <a:pt x="499" y="183"/>
                    </a:lnTo>
                    <a:lnTo>
                      <a:pt x="495" y="207"/>
                    </a:lnTo>
                    <a:lnTo>
                      <a:pt x="489" y="231"/>
                    </a:lnTo>
                    <a:lnTo>
                      <a:pt x="486" y="257"/>
                    </a:lnTo>
                    <a:lnTo>
                      <a:pt x="486" y="281"/>
                    </a:lnTo>
                    <a:lnTo>
                      <a:pt x="491" y="303"/>
                    </a:lnTo>
                    <a:lnTo>
                      <a:pt x="502" y="325"/>
                    </a:lnTo>
                    <a:lnTo>
                      <a:pt x="522" y="343"/>
                    </a:lnTo>
                    <a:lnTo>
                      <a:pt x="537" y="352"/>
                    </a:lnTo>
                    <a:lnTo>
                      <a:pt x="553" y="359"/>
                    </a:lnTo>
                    <a:lnTo>
                      <a:pt x="570" y="366"/>
                    </a:lnTo>
                    <a:lnTo>
                      <a:pt x="590" y="370"/>
                    </a:lnTo>
                    <a:lnTo>
                      <a:pt x="608" y="372"/>
                    </a:lnTo>
                    <a:lnTo>
                      <a:pt x="627" y="373"/>
                    </a:lnTo>
                    <a:lnTo>
                      <a:pt x="647" y="372"/>
                    </a:lnTo>
                    <a:lnTo>
                      <a:pt x="667" y="370"/>
                    </a:lnTo>
                    <a:lnTo>
                      <a:pt x="679" y="382"/>
                    </a:lnTo>
                    <a:lnTo>
                      <a:pt x="661" y="397"/>
                    </a:lnTo>
                    <a:lnTo>
                      <a:pt x="648" y="416"/>
                    </a:lnTo>
                    <a:lnTo>
                      <a:pt x="639" y="437"/>
                    </a:lnTo>
                    <a:lnTo>
                      <a:pt x="635" y="459"/>
                    </a:lnTo>
                    <a:lnTo>
                      <a:pt x="633" y="482"/>
                    </a:lnTo>
                    <a:lnTo>
                      <a:pt x="634" y="504"/>
                    </a:lnTo>
                    <a:lnTo>
                      <a:pt x="636" y="527"/>
                    </a:lnTo>
                    <a:lnTo>
                      <a:pt x="642" y="550"/>
                    </a:lnTo>
                    <a:lnTo>
                      <a:pt x="651" y="576"/>
                    </a:lnTo>
                    <a:lnTo>
                      <a:pt x="667" y="598"/>
                    </a:lnTo>
                    <a:lnTo>
                      <a:pt x="686" y="615"/>
                    </a:lnTo>
                    <a:lnTo>
                      <a:pt x="709" y="629"/>
                    </a:lnTo>
                    <a:lnTo>
                      <a:pt x="733" y="639"/>
                    </a:lnTo>
                    <a:lnTo>
                      <a:pt x="758" y="648"/>
                    </a:lnTo>
                    <a:lnTo>
                      <a:pt x="783" y="657"/>
                    </a:lnTo>
                    <a:lnTo>
                      <a:pt x="809" y="667"/>
                    </a:lnTo>
                    <a:lnTo>
                      <a:pt x="814" y="680"/>
                    </a:lnTo>
                    <a:lnTo>
                      <a:pt x="814" y="691"/>
                    </a:lnTo>
                    <a:lnTo>
                      <a:pt x="809" y="701"/>
                    </a:lnTo>
                    <a:lnTo>
                      <a:pt x="801" y="711"/>
                    </a:lnTo>
                    <a:lnTo>
                      <a:pt x="793" y="718"/>
                    </a:lnTo>
                    <a:lnTo>
                      <a:pt x="786" y="728"/>
                    </a:lnTo>
                    <a:lnTo>
                      <a:pt x="783" y="740"/>
                    </a:lnTo>
                    <a:lnTo>
                      <a:pt x="787" y="755"/>
                    </a:lnTo>
                    <a:lnTo>
                      <a:pt x="802" y="789"/>
                    </a:lnTo>
                    <a:lnTo>
                      <a:pt x="824" y="820"/>
                    </a:lnTo>
                    <a:lnTo>
                      <a:pt x="850" y="847"/>
                    </a:lnTo>
                    <a:lnTo>
                      <a:pt x="881" y="873"/>
                    </a:lnTo>
                    <a:lnTo>
                      <a:pt x="912" y="893"/>
                    </a:lnTo>
                    <a:lnTo>
                      <a:pt x="946" y="913"/>
                    </a:lnTo>
                    <a:lnTo>
                      <a:pt x="981" y="929"/>
                    </a:lnTo>
                    <a:lnTo>
                      <a:pt x="1015" y="945"/>
                    </a:lnTo>
                    <a:lnTo>
                      <a:pt x="1014" y="951"/>
                    </a:lnTo>
                    <a:lnTo>
                      <a:pt x="1011" y="958"/>
                    </a:lnTo>
                    <a:lnTo>
                      <a:pt x="1004" y="961"/>
                    </a:lnTo>
                    <a:lnTo>
                      <a:pt x="999" y="965"/>
                    </a:lnTo>
                    <a:lnTo>
                      <a:pt x="991" y="967"/>
                    </a:lnTo>
                    <a:lnTo>
                      <a:pt x="985" y="971"/>
                    </a:lnTo>
                    <a:lnTo>
                      <a:pt x="979" y="975"/>
                    </a:lnTo>
                    <a:lnTo>
                      <a:pt x="974" y="982"/>
                    </a:lnTo>
                    <a:lnTo>
                      <a:pt x="961" y="991"/>
                    </a:lnTo>
                    <a:lnTo>
                      <a:pt x="954" y="1004"/>
                    </a:lnTo>
                    <a:lnTo>
                      <a:pt x="947" y="1017"/>
                    </a:lnTo>
                    <a:lnTo>
                      <a:pt x="945" y="1032"/>
                    </a:lnTo>
                    <a:lnTo>
                      <a:pt x="944" y="1046"/>
                    </a:lnTo>
                    <a:lnTo>
                      <a:pt x="944" y="1061"/>
                    </a:lnTo>
                    <a:lnTo>
                      <a:pt x="944" y="1076"/>
                    </a:lnTo>
                    <a:lnTo>
                      <a:pt x="945" y="1090"/>
                    </a:lnTo>
                    <a:lnTo>
                      <a:pt x="950" y="1112"/>
                    </a:lnTo>
                    <a:lnTo>
                      <a:pt x="958" y="1136"/>
                    </a:lnTo>
                    <a:lnTo>
                      <a:pt x="968" y="1157"/>
                    </a:lnTo>
                    <a:lnTo>
                      <a:pt x="982" y="1180"/>
                    </a:lnTo>
                    <a:lnTo>
                      <a:pt x="995" y="1200"/>
                    </a:lnTo>
                    <a:lnTo>
                      <a:pt x="1012" y="1221"/>
                    </a:lnTo>
                    <a:lnTo>
                      <a:pt x="1029" y="1240"/>
                    </a:lnTo>
                    <a:lnTo>
                      <a:pt x="1048" y="1261"/>
                    </a:lnTo>
                    <a:lnTo>
                      <a:pt x="1043" y="1272"/>
                    </a:lnTo>
                    <a:lnTo>
                      <a:pt x="1024" y="1266"/>
                    </a:lnTo>
                    <a:lnTo>
                      <a:pt x="1004" y="1259"/>
                    </a:lnTo>
                    <a:lnTo>
                      <a:pt x="985" y="1253"/>
                    </a:lnTo>
                    <a:lnTo>
                      <a:pt x="966" y="1248"/>
                    </a:lnTo>
                    <a:lnTo>
                      <a:pt x="945" y="1243"/>
                    </a:lnTo>
                    <a:lnTo>
                      <a:pt x="926" y="1243"/>
                    </a:lnTo>
                    <a:lnTo>
                      <a:pt x="906" y="1246"/>
                    </a:lnTo>
                    <a:lnTo>
                      <a:pt x="886" y="1255"/>
                    </a:lnTo>
                    <a:lnTo>
                      <a:pt x="873" y="1264"/>
                    </a:lnTo>
                    <a:lnTo>
                      <a:pt x="863" y="1272"/>
                    </a:lnTo>
                    <a:lnTo>
                      <a:pt x="852" y="1282"/>
                    </a:lnTo>
                    <a:lnTo>
                      <a:pt x="843" y="1293"/>
                    </a:lnTo>
                    <a:lnTo>
                      <a:pt x="835" y="1302"/>
                    </a:lnTo>
                    <a:lnTo>
                      <a:pt x="828" y="1315"/>
                    </a:lnTo>
                    <a:lnTo>
                      <a:pt x="823" y="1328"/>
                    </a:lnTo>
                    <a:lnTo>
                      <a:pt x="821" y="1343"/>
                    </a:lnTo>
                    <a:lnTo>
                      <a:pt x="821" y="1364"/>
                    </a:lnTo>
                    <a:lnTo>
                      <a:pt x="824" y="1384"/>
                    </a:lnTo>
                    <a:lnTo>
                      <a:pt x="829" y="1403"/>
                    </a:lnTo>
                    <a:lnTo>
                      <a:pt x="838" y="1423"/>
                    </a:lnTo>
                    <a:lnTo>
                      <a:pt x="846" y="1440"/>
                    </a:lnTo>
                    <a:lnTo>
                      <a:pt x="856" y="1458"/>
                    </a:lnTo>
                    <a:lnTo>
                      <a:pt x="865" y="1475"/>
                    </a:lnTo>
                    <a:lnTo>
                      <a:pt x="874" y="1495"/>
                    </a:lnTo>
                    <a:lnTo>
                      <a:pt x="844" y="1488"/>
                    </a:lnTo>
                    <a:lnTo>
                      <a:pt x="814" y="1461"/>
                    </a:lnTo>
                    <a:lnTo>
                      <a:pt x="788" y="1431"/>
                    </a:lnTo>
                    <a:lnTo>
                      <a:pt x="762" y="1399"/>
                    </a:lnTo>
                    <a:lnTo>
                      <a:pt x="735" y="1370"/>
                    </a:lnTo>
                    <a:lnTo>
                      <a:pt x="706" y="1344"/>
                    </a:lnTo>
                    <a:lnTo>
                      <a:pt x="673" y="1329"/>
                    </a:lnTo>
                    <a:lnTo>
                      <a:pt x="637" y="1325"/>
                    </a:lnTo>
                    <a:lnTo>
                      <a:pt x="596" y="1338"/>
                    </a:lnTo>
                    <a:lnTo>
                      <a:pt x="578" y="1348"/>
                    </a:lnTo>
                    <a:lnTo>
                      <a:pt x="563" y="1362"/>
                    </a:lnTo>
                    <a:lnTo>
                      <a:pt x="549" y="1376"/>
                    </a:lnTo>
                    <a:lnTo>
                      <a:pt x="538" y="1392"/>
                    </a:lnTo>
                    <a:lnTo>
                      <a:pt x="527" y="1408"/>
                    </a:lnTo>
                    <a:lnTo>
                      <a:pt x="519" y="1425"/>
                    </a:lnTo>
                    <a:lnTo>
                      <a:pt x="509" y="1441"/>
                    </a:lnTo>
                    <a:lnTo>
                      <a:pt x="500" y="1459"/>
                    </a:lnTo>
                    <a:lnTo>
                      <a:pt x="491" y="1449"/>
                    </a:lnTo>
                    <a:lnTo>
                      <a:pt x="481" y="1441"/>
                    </a:lnTo>
                    <a:lnTo>
                      <a:pt x="469" y="1434"/>
                    </a:lnTo>
                    <a:lnTo>
                      <a:pt x="459" y="1427"/>
                    </a:lnTo>
                    <a:lnTo>
                      <a:pt x="446" y="1421"/>
                    </a:lnTo>
                    <a:lnTo>
                      <a:pt x="434" y="1416"/>
                    </a:lnTo>
                    <a:lnTo>
                      <a:pt x="421" y="1412"/>
                    </a:lnTo>
                    <a:lnTo>
                      <a:pt x="409" y="1409"/>
                    </a:lnTo>
                    <a:lnTo>
                      <a:pt x="421" y="1393"/>
                    </a:lnTo>
                    <a:lnTo>
                      <a:pt x="434" y="1377"/>
                    </a:lnTo>
                    <a:lnTo>
                      <a:pt x="447" y="1360"/>
                    </a:lnTo>
                    <a:lnTo>
                      <a:pt x="460" y="1344"/>
                    </a:lnTo>
                    <a:lnTo>
                      <a:pt x="468" y="1326"/>
                    </a:lnTo>
                    <a:lnTo>
                      <a:pt x="474" y="1308"/>
                    </a:lnTo>
                    <a:lnTo>
                      <a:pt x="475" y="1287"/>
                    </a:lnTo>
                    <a:lnTo>
                      <a:pt x="471" y="1267"/>
                    </a:lnTo>
                    <a:lnTo>
                      <a:pt x="466" y="1256"/>
                    </a:lnTo>
                    <a:lnTo>
                      <a:pt x="461" y="1249"/>
                    </a:lnTo>
                    <a:lnTo>
                      <a:pt x="454" y="1242"/>
                    </a:lnTo>
                    <a:lnTo>
                      <a:pt x="448" y="1237"/>
                    </a:lnTo>
                    <a:lnTo>
                      <a:pt x="439" y="1232"/>
                    </a:lnTo>
                    <a:lnTo>
                      <a:pt x="432" y="1226"/>
                    </a:lnTo>
                    <a:lnTo>
                      <a:pt x="424" y="1220"/>
                    </a:lnTo>
                    <a:lnTo>
                      <a:pt x="418" y="1214"/>
                    </a:lnTo>
                    <a:lnTo>
                      <a:pt x="434" y="1201"/>
                    </a:lnTo>
                    <a:lnTo>
                      <a:pt x="447" y="1188"/>
                    </a:lnTo>
                    <a:lnTo>
                      <a:pt x="457" y="1170"/>
                    </a:lnTo>
                    <a:lnTo>
                      <a:pt x="466" y="1152"/>
                    </a:lnTo>
                    <a:lnTo>
                      <a:pt x="470" y="1132"/>
                    </a:lnTo>
                    <a:lnTo>
                      <a:pt x="473" y="1111"/>
                    </a:lnTo>
                    <a:lnTo>
                      <a:pt x="471" y="1090"/>
                    </a:lnTo>
                    <a:lnTo>
                      <a:pt x="468" y="1068"/>
                    </a:lnTo>
                    <a:lnTo>
                      <a:pt x="448" y="1026"/>
                    </a:lnTo>
                    <a:lnTo>
                      <a:pt x="422" y="994"/>
                    </a:lnTo>
                    <a:lnTo>
                      <a:pt x="389" y="969"/>
                    </a:lnTo>
                    <a:lnTo>
                      <a:pt x="353" y="951"/>
                    </a:lnTo>
                    <a:lnTo>
                      <a:pt x="314" y="935"/>
                    </a:lnTo>
                    <a:lnTo>
                      <a:pt x="274" y="923"/>
                    </a:lnTo>
                    <a:lnTo>
                      <a:pt x="235" y="913"/>
                    </a:lnTo>
                    <a:lnTo>
                      <a:pt x="199" y="903"/>
                    </a:lnTo>
                    <a:lnTo>
                      <a:pt x="199" y="891"/>
                    </a:lnTo>
                    <a:lnTo>
                      <a:pt x="214" y="885"/>
                    </a:lnTo>
                    <a:lnTo>
                      <a:pt x="232" y="882"/>
                    </a:lnTo>
                    <a:lnTo>
                      <a:pt x="250" y="881"/>
                    </a:lnTo>
                    <a:lnTo>
                      <a:pt x="268" y="881"/>
                    </a:lnTo>
                    <a:lnTo>
                      <a:pt x="286" y="879"/>
                    </a:lnTo>
                    <a:lnTo>
                      <a:pt x="302" y="874"/>
                    </a:lnTo>
                    <a:lnTo>
                      <a:pt x="315" y="864"/>
                    </a:lnTo>
                    <a:lnTo>
                      <a:pt x="326" y="849"/>
                    </a:lnTo>
                    <a:lnTo>
                      <a:pt x="332" y="823"/>
                    </a:lnTo>
                    <a:lnTo>
                      <a:pt x="334" y="799"/>
                    </a:lnTo>
                    <a:lnTo>
                      <a:pt x="333" y="773"/>
                    </a:lnTo>
                    <a:lnTo>
                      <a:pt x="330" y="749"/>
                    </a:lnTo>
                    <a:lnTo>
                      <a:pt x="322" y="726"/>
                    </a:lnTo>
                    <a:lnTo>
                      <a:pt x="312" y="703"/>
                    </a:lnTo>
                    <a:lnTo>
                      <a:pt x="300" y="682"/>
                    </a:lnTo>
                    <a:lnTo>
                      <a:pt x="284" y="663"/>
                    </a:lnTo>
                    <a:lnTo>
                      <a:pt x="296" y="649"/>
                    </a:lnTo>
                    <a:lnTo>
                      <a:pt x="308" y="634"/>
                    </a:lnTo>
                    <a:lnTo>
                      <a:pt x="317" y="618"/>
                    </a:lnTo>
                    <a:lnTo>
                      <a:pt x="326" y="602"/>
                    </a:lnTo>
                    <a:lnTo>
                      <a:pt x="332" y="584"/>
                    </a:lnTo>
                    <a:lnTo>
                      <a:pt x="336" y="566"/>
                    </a:lnTo>
                    <a:lnTo>
                      <a:pt x="338" y="546"/>
                    </a:lnTo>
                    <a:lnTo>
                      <a:pt x="338" y="527"/>
                    </a:lnTo>
                    <a:lnTo>
                      <a:pt x="331" y="490"/>
                    </a:lnTo>
                    <a:lnTo>
                      <a:pt x="318" y="458"/>
                    </a:lnTo>
                    <a:lnTo>
                      <a:pt x="297" y="429"/>
                    </a:lnTo>
                    <a:lnTo>
                      <a:pt x="273" y="403"/>
                    </a:lnTo>
                    <a:lnTo>
                      <a:pt x="244" y="381"/>
                    </a:lnTo>
                    <a:lnTo>
                      <a:pt x="214" y="361"/>
                    </a:lnTo>
                    <a:lnTo>
                      <a:pt x="182" y="346"/>
                    </a:lnTo>
                    <a:lnTo>
                      <a:pt x="152" y="335"/>
                    </a:lnTo>
                    <a:lnTo>
                      <a:pt x="145" y="335"/>
                    </a:lnTo>
                    <a:lnTo>
                      <a:pt x="138" y="336"/>
                    </a:lnTo>
                    <a:lnTo>
                      <a:pt x="132" y="335"/>
                    </a:lnTo>
                    <a:lnTo>
                      <a:pt x="125" y="333"/>
                    </a:lnTo>
                    <a:lnTo>
                      <a:pt x="114" y="329"/>
                    </a:lnTo>
                    <a:lnTo>
                      <a:pt x="104" y="323"/>
                    </a:lnTo>
                    <a:lnTo>
                      <a:pt x="107" y="314"/>
                    </a:lnTo>
                    <a:lnTo>
                      <a:pt x="115" y="309"/>
                    </a:lnTo>
                    <a:lnTo>
                      <a:pt x="122" y="304"/>
                    </a:lnTo>
                    <a:lnTo>
                      <a:pt x="132" y="301"/>
                    </a:lnTo>
                    <a:lnTo>
                      <a:pt x="141" y="296"/>
                    </a:lnTo>
                    <a:lnTo>
                      <a:pt x="149" y="291"/>
                    </a:lnTo>
                    <a:lnTo>
                      <a:pt x="156" y="283"/>
                    </a:lnTo>
                    <a:lnTo>
                      <a:pt x="161" y="273"/>
                    </a:lnTo>
                    <a:lnTo>
                      <a:pt x="154" y="263"/>
                    </a:lnTo>
                    <a:lnTo>
                      <a:pt x="148" y="253"/>
                    </a:lnTo>
                    <a:lnTo>
                      <a:pt x="139" y="243"/>
                    </a:lnTo>
                    <a:lnTo>
                      <a:pt x="131" y="236"/>
                    </a:lnTo>
                    <a:lnTo>
                      <a:pt x="120" y="228"/>
                    </a:lnTo>
                    <a:lnTo>
                      <a:pt x="110" y="223"/>
                    </a:lnTo>
                    <a:lnTo>
                      <a:pt x="100" y="219"/>
                    </a:lnTo>
                    <a:lnTo>
                      <a:pt x="90" y="216"/>
                    </a:lnTo>
                    <a:lnTo>
                      <a:pt x="78" y="202"/>
                    </a:lnTo>
                    <a:lnTo>
                      <a:pt x="65" y="190"/>
                    </a:lnTo>
                    <a:lnTo>
                      <a:pt x="50" y="177"/>
                    </a:lnTo>
                    <a:lnTo>
                      <a:pt x="36" y="166"/>
                    </a:lnTo>
                    <a:lnTo>
                      <a:pt x="22" y="152"/>
                    </a:lnTo>
                    <a:lnTo>
                      <a:pt x="12" y="139"/>
                    </a:lnTo>
                    <a:lnTo>
                      <a:pt x="3" y="123"/>
                    </a:lnTo>
                    <a:lnTo>
                      <a:pt x="0" y="107"/>
                    </a:lnTo>
                    <a:lnTo>
                      <a:pt x="12" y="112"/>
                    </a:lnTo>
                    <a:lnTo>
                      <a:pt x="24" y="119"/>
                    </a:lnTo>
                    <a:lnTo>
                      <a:pt x="38" y="124"/>
                    </a:lnTo>
                    <a:lnTo>
                      <a:pt x="53" y="130"/>
                    </a:lnTo>
                    <a:lnTo>
                      <a:pt x="66" y="134"/>
                    </a:lnTo>
                    <a:lnTo>
                      <a:pt x="81" y="135"/>
                    </a:lnTo>
                    <a:lnTo>
                      <a:pt x="95" y="133"/>
                    </a:lnTo>
                    <a:lnTo>
                      <a:pt x="110" y="128"/>
                    </a:lnTo>
                    <a:lnTo>
                      <a:pt x="121" y="115"/>
                    </a:lnTo>
                    <a:lnTo>
                      <a:pt x="130" y="103"/>
                    </a:lnTo>
                    <a:lnTo>
                      <a:pt x="136" y="86"/>
                    </a:lnTo>
                    <a:lnTo>
                      <a:pt x="141" y="70"/>
                    </a:lnTo>
                    <a:lnTo>
                      <a:pt x="143" y="52"/>
                    </a:lnTo>
                    <a:lnTo>
                      <a:pt x="144" y="35"/>
                    </a:lnTo>
                    <a:lnTo>
                      <a:pt x="145" y="19"/>
                    </a:lnTo>
                    <a:lnTo>
                      <a:pt x="148" y="4"/>
                    </a:lnTo>
                    <a:lnTo>
                      <a:pt x="152" y="0"/>
                    </a:lnTo>
                    <a:lnTo>
                      <a:pt x="157" y="2"/>
                    </a:lnTo>
                    <a:lnTo>
                      <a:pt x="159" y="4"/>
                    </a:lnTo>
                    <a:lnTo>
                      <a:pt x="162" y="7"/>
                    </a:lnTo>
                    <a:lnTo>
                      <a:pt x="165" y="13"/>
                    </a:lnTo>
                    <a:lnTo>
                      <a:pt x="173" y="21"/>
                    </a:lnTo>
                    <a:close/>
                  </a:path>
                </a:pathLst>
              </a:custGeom>
              <a:solidFill>
                <a:srgbClr val="FF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06" name="Freeform 106"/>
              <p:cNvSpPr>
                <a:spLocks/>
              </p:cNvSpPr>
              <p:nvPr/>
            </p:nvSpPr>
            <p:spPr bwMode="auto">
              <a:xfrm>
                <a:off x="3608" y="1044"/>
                <a:ext cx="344" cy="490"/>
              </a:xfrm>
              <a:custGeom>
                <a:avLst/>
                <a:gdLst/>
                <a:ahLst/>
                <a:cxnLst>
                  <a:cxn ang="0">
                    <a:pos x="192" y="150"/>
                  </a:cxn>
                  <a:cxn ang="0">
                    <a:pos x="286" y="246"/>
                  </a:cxn>
                  <a:cxn ang="0">
                    <a:pos x="375" y="248"/>
                  </a:cxn>
                  <a:cxn ang="0">
                    <a:pos x="439" y="202"/>
                  </a:cxn>
                  <a:cxn ang="0">
                    <a:pos x="497" y="159"/>
                  </a:cxn>
                  <a:cxn ang="0">
                    <a:pos x="478" y="275"/>
                  </a:cxn>
                  <a:cxn ang="0">
                    <a:pos x="545" y="354"/>
                  </a:cxn>
                  <a:cxn ang="0">
                    <a:pos x="636" y="366"/>
                  </a:cxn>
                  <a:cxn ang="0">
                    <a:pos x="630" y="429"/>
                  </a:cxn>
                  <a:cxn ang="0">
                    <a:pos x="633" y="542"/>
                  </a:cxn>
                  <a:cxn ang="0">
                    <a:pos x="721" y="629"/>
                  </a:cxn>
                  <a:cxn ang="0">
                    <a:pos x="802" y="680"/>
                  </a:cxn>
                  <a:cxn ang="0">
                    <a:pos x="772" y="728"/>
                  </a:cxn>
                  <a:cxn ang="0">
                    <a:pos x="867" y="859"/>
                  </a:cxn>
                  <a:cxn ang="0">
                    <a:pos x="999" y="936"/>
                  </a:cxn>
                  <a:cxn ang="0">
                    <a:pos x="970" y="955"/>
                  </a:cxn>
                  <a:cxn ang="0">
                    <a:pos x="933" y="1000"/>
                  </a:cxn>
                  <a:cxn ang="0">
                    <a:pos x="931" y="1072"/>
                  </a:cxn>
                  <a:cxn ang="0">
                    <a:pos x="980" y="1182"/>
                  </a:cxn>
                  <a:cxn ang="0">
                    <a:pos x="1008" y="1246"/>
                  </a:cxn>
                  <a:cxn ang="0">
                    <a:pos x="912" y="1224"/>
                  </a:cxn>
                  <a:cxn ang="0">
                    <a:pos x="840" y="1263"/>
                  </a:cxn>
                  <a:cxn ang="0">
                    <a:pos x="808" y="1323"/>
                  </a:cxn>
                  <a:cxn ang="0">
                    <a:pos x="833" y="1417"/>
                  </a:cxn>
                  <a:cxn ang="0">
                    <a:pos x="803" y="1439"/>
                  </a:cxn>
                  <a:cxn ang="0">
                    <a:pos x="663" y="1309"/>
                  </a:cxn>
                  <a:cxn ang="0">
                    <a:pos x="541" y="1354"/>
                  </a:cxn>
                  <a:cxn ang="0">
                    <a:pos x="494" y="1437"/>
                  </a:cxn>
                  <a:cxn ang="0">
                    <a:pos x="439" y="1399"/>
                  </a:cxn>
                  <a:cxn ang="0">
                    <a:pos x="428" y="1355"/>
                  </a:cxn>
                  <a:cxn ang="0">
                    <a:pos x="468" y="1268"/>
                  </a:cxn>
                  <a:cxn ang="0">
                    <a:pos x="441" y="1217"/>
                  </a:cxn>
                  <a:cxn ang="0">
                    <a:pos x="428" y="1182"/>
                  </a:cxn>
                  <a:cxn ang="0">
                    <a:pos x="465" y="1094"/>
                  </a:cxn>
                  <a:cxn ang="0">
                    <a:pos x="383" y="954"/>
                  </a:cxn>
                  <a:cxn ang="0">
                    <a:pos x="196" y="889"/>
                  </a:cxn>
                  <a:cxn ang="0">
                    <a:pos x="265" y="867"/>
                  </a:cxn>
                  <a:cxn ang="0">
                    <a:pos x="327" y="811"/>
                  </a:cxn>
                  <a:cxn ang="0">
                    <a:pos x="308" y="692"/>
                  </a:cxn>
                  <a:cxn ang="0">
                    <a:pos x="312" y="607"/>
                  </a:cxn>
                  <a:cxn ang="0">
                    <a:pos x="333" y="518"/>
                  </a:cxn>
                  <a:cxn ang="0">
                    <a:pos x="240" y="375"/>
                  </a:cxn>
                  <a:cxn ang="0">
                    <a:pos x="136" y="329"/>
                  </a:cxn>
                  <a:cxn ang="0">
                    <a:pos x="106" y="309"/>
                  </a:cxn>
                  <a:cxn ang="0">
                    <a:pos x="146" y="285"/>
                  </a:cxn>
                  <a:cxn ang="0">
                    <a:pos x="138" y="239"/>
                  </a:cxn>
                  <a:cxn ang="0">
                    <a:pos x="88" y="212"/>
                  </a:cxn>
                  <a:cxn ang="0">
                    <a:pos x="22" y="150"/>
                  </a:cxn>
                  <a:cxn ang="0">
                    <a:pos x="25" y="116"/>
                  </a:cxn>
                  <a:cxn ang="0">
                    <a:pos x="94" y="129"/>
                  </a:cxn>
                  <a:cxn ang="0">
                    <a:pos x="139" y="69"/>
                  </a:cxn>
                  <a:cxn ang="0">
                    <a:pos x="151" y="0"/>
                  </a:cxn>
                  <a:cxn ang="0">
                    <a:pos x="170" y="20"/>
                  </a:cxn>
                </a:cxnLst>
                <a:rect l="0" t="0" r="r" b="b"/>
                <a:pathLst>
                  <a:path w="1033" h="1472">
                    <a:moveTo>
                      <a:pt x="170" y="20"/>
                    </a:moveTo>
                    <a:lnTo>
                      <a:pt x="174" y="51"/>
                    </a:lnTo>
                    <a:lnTo>
                      <a:pt x="179" y="84"/>
                    </a:lnTo>
                    <a:lnTo>
                      <a:pt x="183" y="117"/>
                    </a:lnTo>
                    <a:lnTo>
                      <a:pt x="192" y="150"/>
                    </a:lnTo>
                    <a:lnTo>
                      <a:pt x="201" y="179"/>
                    </a:lnTo>
                    <a:lnTo>
                      <a:pt x="217" y="207"/>
                    </a:lnTo>
                    <a:lnTo>
                      <a:pt x="239" y="229"/>
                    </a:lnTo>
                    <a:lnTo>
                      <a:pt x="269" y="247"/>
                    </a:lnTo>
                    <a:lnTo>
                      <a:pt x="286" y="246"/>
                    </a:lnTo>
                    <a:lnTo>
                      <a:pt x="304" y="248"/>
                    </a:lnTo>
                    <a:lnTo>
                      <a:pt x="323" y="251"/>
                    </a:lnTo>
                    <a:lnTo>
                      <a:pt x="342" y="254"/>
                    </a:lnTo>
                    <a:lnTo>
                      <a:pt x="359" y="253"/>
                    </a:lnTo>
                    <a:lnTo>
                      <a:pt x="375" y="248"/>
                    </a:lnTo>
                    <a:lnTo>
                      <a:pt x="388" y="238"/>
                    </a:lnTo>
                    <a:lnTo>
                      <a:pt x="400" y="221"/>
                    </a:lnTo>
                    <a:lnTo>
                      <a:pt x="416" y="217"/>
                    </a:lnTo>
                    <a:lnTo>
                      <a:pt x="429" y="212"/>
                    </a:lnTo>
                    <a:lnTo>
                      <a:pt x="439" y="202"/>
                    </a:lnTo>
                    <a:lnTo>
                      <a:pt x="449" y="191"/>
                    </a:lnTo>
                    <a:lnTo>
                      <a:pt x="458" y="180"/>
                    </a:lnTo>
                    <a:lnTo>
                      <a:pt x="468" y="170"/>
                    </a:lnTo>
                    <a:lnTo>
                      <a:pt x="481" y="161"/>
                    </a:lnTo>
                    <a:lnTo>
                      <a:pt x="497" y="159"/>
                    </a:lnTo>
                    <a:lnTo>
                      <a:pt x="492" y="180"/>
                    </a:lnTo>
                    <a:lnTo>
                      <a:pt x="487" y="203"/>
                    </a:lnTo>
                    <a:lnTo>
                      <a:pt x="482" y="228"/>
                    </a:lnTo>
                    <a:lnTo>
                      <a:pt x="480" y="253"/>
                    </a:lnTo>
                    <a:lnTo>
                      <a:pt x="478" y="275"/>
                    </a:lnTo>
                    <a:lnTo>
                      <a:pt x="484" y="299"/>
                    </a:lnTo>
                    <a:lnTo>
                      <a:pt x="495" y="319"/>
                    </a:lnTo>
                    <a:lnTo>
                      <a:pt x="514" y="338"/>
                    </a:lnTo>
                    <a:lnTo>
                      <a:pt x="528" y="346"/>
                    </a:lnTo>
                    <a:lnTo>
                      <a:pt x="545" y="354"/>
                    </a:lnTo>
                    <a:lnTo>
                      <a:pt x="561" y="360"/>
                    </a:lnTo>
                    <a:lnTo>
                      <a:pt x="581" y="364"/>
                    </a:lnTo>
                    <a:lnTo>
                      <a:pt x="598" y="366"/>
                    </a:lnTo>
                    <a:lnTo>
                      <a:pt x="617" y="367"/>
                    </a:lnTo>
                    <a:lnTo>
                      <a:pt x="636" y="366"/>
                    </a:lnTo>
                    <a:lnTo>
                      <a:pt x="657" y="363"/>
                    </a:lnTo>
                    <a:lnTo>
                      <a:pt x="669" y="375"/>
                    </a:lnTo>
                    <a:lnTo>
                      <a:pt x="650" y="390"/>
                    </a:lnTo>
                    <a:lnTo>
                      <a:pt x="639" y="408"/>
                    </a:lnTo>
                    <a:lnTo>
                      <a:pt x="630" y="429"/>
                    </a:lnTo>
                    <a:lnTo>
                      <a:pt x="626" y="451"/>
                    </a:lnTo>
                    <a:lnTo>
                      <a:pt x="624" y="474"/>
                    </a:lnTo>
                    <a:lnTo>
                      <a:pt x="625" y="497"/>
                    </a:lnTo>
                    <a:lnTo>
                      <a:pt x="627" y="519"/>
                    </a:lnTo>
                    <a:lnTo>
                      <a:pt x="633" y="542"/>
                    </a:lnTo>
                    <a:lnTo>
                      <a:pt x="642" y="567"/>
                    </a:lnTo>
                    <a:lnTo>
                      <a:pt x="657" y="588"/>
                    </a:lnTo>
                    <a:lnTo>
                      <a:pt x="676" y="605"/>
                    </a:lnTo>
                    <a:lnTo>
                      <a:pt x="699" y="619"/>
                    </a:lnTo>
                    <a:lnTo>
                      <a:pt x="721" y="629"/>
                    </a:lnTo>
                    <a:lnTo>
                      <a:pt x="747" y="638"/>
                    </a:lnTo>
                    <a:lnTo>
                      <a:pt x="772" y="646"/>
                    </a:lnTo>
                    <a:lnTo>
                      <a:pt x="797" y="656"/>
                    </a:lnTo>
                    <a:lnTo>
                      <a:pt x="802" y="670"/>
                    </a:lnTo>
                    <a:lnTo>
                      <a:pt x="802" y="680"/>
                    </a:lnTo>
                    <a:lnTo>
                      <a:pt x="797" y="690"/>
                    </a:lnTo>
                    <a:lnTo>
                      <a:pt x="789" y="699"/>
                    </a:lnTo>
                    <a:lnTo>
                      <a:pt x="780" y="706"/>
                    </a:lnTo>
                    <a:lnTo>
                      <a:pt x="774" y="716"/>
                    </a:lnTo>
                    <a:lnTo>
                      <a:pt x="772" y="728"/>
                    </a:lnTo>
                    <a:lnTo>
                      <a:pt x="776" y="743"/>
                    </a:lnTo>
                    <a:lnTo>
                      <a:pt x="790" y="776"/>
                    </a:lnTo>
                    <a:lnTo>
                      <a:pt x="812" y="807"/>
                    </a:lnTo>
                    <a:lnTo>
                      <a:pt x="837" y="834"/>
                    </a:lnTo>
                    <a:lnTo>
                      <a:pt x="867" y="859"/>
                    </a:lnTo>
                    <a:lnTo>
                      <a:pt x="899" y="879"/>
                    </a:lnTo>
                    <a:lnTo>
                      <a:pt x="932" y="898"/>
                    </a:lnTo>
                    <a:lnTo>
                      <a:pt x="965" y="914"/>
                    </a:lnTo>
                    <a:lnTo>
                      <a:pt x="1000" y="930"/>
                    </a:lnTo>
                    <a:lnTo>
                      <a:pt x="999" y="936"/>
                    </a:lnTo>
                    <a:lnTo>
                      <a:pt x="995" y="942"/>
                    </a:lnTo>
                    <a:lnTo>
                      <a:pt x="989" y="946"/>
                    </a:lnTo>
                    <a:lnTo>
                      <a:pt x="983" y="950"/>
                    </a:lnTo>
                    <a:lnTo>
                      <a:pt x="976" y="952"/>
                    </a:lnTo>
                    <a:lnTo>
                      <a:pt x="970" y="955"/>
                    </a:lnTo>
                    <a:lnTo>
                      <a:pt x="963" y="960"/>
                    </a:lnTo>
                    <a:lnTo>
                      <a:pt x="960" y="967"/>
                    </a:lnTo>
                    <a:lnTo>
                      <a:pt x="947" y="976"/>
                    </a:lnTo>
                    <a:lnTo>
                      <a:pt x="939" y="988"/>
                    </a:lnTo>
                    <a:lnTo>
                      <a:pt x="933" y="1000"/>
                    </a:lnTo>
                    <a:lnTo>
                      <a:pt x="931" y="1015"/>
                    </a:lnTo>
                    <a:lnTo>
                      <a:pt x="930" y="1029"/>
                    </a:lnTo>
                    <a:lnTo>
                      <a:pt x="930" y="1044"/>
                    </a:lnTo>
                    <a:lnTo>
                      <a:pt x="930" y="1058"/>
                    </a:lnTo>
                    <a:lnTo>
                      <a:pt x="931" y="1072"/>
                    </a:lnTo>
                    <a:lnTo>
                      <a:pt x="935" y="1095"/>
                    </a:lnTo>
                    <a:lnTo>
                      <a:pt x="944" y="1119"/>
                    </a:lnTo>
                    <a:lnTo>
                      <a:pt x="953" y="1140"/>
                    </a:lnTo>
                    <a:lnTo>
                      <a:pt x="966" y="1162"/>
                    </a:lnTo>
                    <a:lnTo>
                      <a:pt x="980" y="1182"/>
                    </a:lnTo>
                    <a:lnTo>
                      <a:pt x="996" y="1202"/>
                    </a:lnTo>
                    <a:lnTo>
                      <a:pt x="1014" y="1222"/>
                    </a:lnTo>
                    <a:lnTo>
                      <a:pt x="1033" y="1241"/>
                    </a:lnTo>
                    <a:lnTo>
                      <a:pt x="1028" y="1253"/>
                    </a:lnTo>
                    <a:lnTo>
                      <a:pt x="1008" y="1246"/>
                    </a:lnTo>
                    <a:lnTo>
                      <a:pt x="989" y="1240"/>
                    </a:lnTo>
                    <a:lnTo>
                      <a:pt x="970" y="1234"/>
                    </a:lnTo>
                    <a:lnTo>
                      <a:pt x="951" y="1228"/>
                    </a:lnTo>
                    <a:lnTo>
                      <a:pt x="931" y="1224"/>
                    </a:lnTo>
                    <a:lnTo>
                      <a:pt x="912" y="1224"/>
                    </a:lnTo>
                    <a:lnTo>
                      <a:pt x="892" y="1226"/>
                    </a:lnTo>
                    <a:lnTo>
                      <a:pt x="873" y="1236"/>
                    </a:lnTo>
                    <a:lnTo>
                      <a:pt x="860" y="1244"/>
                    </a:lnTo>
                    <a:lnTo>
                      <a:pt x="850" y="1253"/>
                    </a:lnTo>
                    <a:lnTo>
                      <a:pt x="840" y="1263"/>
                    </a:lnTo>
                    <a:lnTo>
                      <a:pt x="831" y="1272"/>
                    </a:lnTo>
                    <a:lnTo>
                      <a:pt x="822" y="1282"/>
                    </a:lnTo>
                    <a:lnTo>
                      <a:pt x="816" y="1295"/>
                    </a:lnTo>
                    <a:lnTo>
                      <a:pt x="811" y="1308"/>
                    </a:lnTo>
                    <a:lnTo>
                      <a:pt x="808" y="1323"/>
                    </a:lnTo>
                    <a:lnTo>
                      <a:pt x="808" y="1342"/>
                    </a:lnTo>
                    <a:lnTo>
                      <a:pt x="812" y="1362"/>
                    </a:lnTo>
                    <a:lnTo>
                      <a:pt x="817" y="1381"/>
                    </a:lnTo>
                    <a:lnTo>
                      <a:pt x="826" y="1400"/>
                    </a:lnTo>
                    <a:lnTo>
                      <a:pt x="833" y="1417"/>
                    </a:lnTo>
                    <a:lnTo>
                      <a:pt x="843" y="1435"/>
                    </a:lnTo>
                    <a:lnTo>
                      <a:pt x="851" y="1454"/>
                    </a:lnTo>
                    <a:lnTo>
                      <a:pt x="861" y="1472"/>
                    </a:lnTo>
                    <a:lnTo>
                      <a:pt x="832" y="1466"/>
                    </a:lnTo>
                    <a:lnTo>
                      <a:pt x="803" y="1439"/>
                    </a:lnTo>
                    <a:lnTo>
                      <a:pt x="776" y="1410"/>
                    </a:lnTo>
                    <a:lnTo>
                      <a:pt x="750" y="1377"/>
                    </a:lnTo>
                    <a:lnTo>
                      <a:pt x="725" y="1348"/>
                    </a:lnTo>
                    <a:lnTo>
                      <a:pt x="696" y="1324"/>
                    </a:lnTo>
                    <a:lnTo>
                      <a:pt x="663" y="1309"/>
                    </a:lnTo>
                    <a:lnTo>
                      <a:pt x="628" y="1304"/>
                    </a:lnTo>
                    <a:lnTo>
                      <a:pt x="587" y="1317"/>
                    </a:lnTo>
                    <a:lnTo>
                      <a:pt x="569" y="1327"/>
                    </a:lnTo>
                    <a:lnTo>
                      <a:pt x="555" y="1340"/>
                    </a:lnTo>
                    <a:lnTo>
                      <a:pt x="541" y="1354"/>
                    </a:lnTo>
                    <a:lnTo>
                      <a:pt x="530" y="1370"/>
                    </a:lnTo>
                    <a:lnTo>
                      <a:pt x="519" y="1386"/>
                    </a:lnTo>
                    <a:lnTo>
                      <a:pt x="511" y="1403"/>
                    </a:lnTo>
                    <a:lnTo>
                      <a:pt x="501" y="1419"/>
                    </a:lnTo>
                    <a:lnTo>
                      <a:pt x="494" y="1437"/>
                    </a:lnTo>
                    <a:lnTo>
                      <a:pt x="484" y="1426"/>
                    </a:lnTo>
                    <a:lnTo>
                      <a:pt x="474" y="1418"/>
                    </a:lnTo>
                    <a:lnTo>
                      <a:pt x="462" y="1411"/>
                    </a:lnTo>
                    <a:lnTo>
                      <a:pt x="452" y="1405"/>
                    </a:lnTo>
                    <a:lnTo>
                      <a:pt x="439" y="1399"/>
                    </a:lnTo>
                    <a:lnTo>
                      <a:pt x="427" y="1395"/>
                    </a:lnTo>
                    <a:lnTo>
                      <a:pt x="415" y="1390"/>
                    </a:lnTo>
                    <a:lnTo>
                      <a:pt x="403" y="1387"/>
                    </a:lnTo>
                    <a:lnTo>
                      <a:pt x="415" y="1371"/>
                    </a:lnTo>
                    <a:lnTo>
                      <a:pt x="428" y="1355"/>
                    </a:lnTo>
                    <a:lnTo>
                      <a:pt x="440" y="1339"/>
                    </a:lnTo>
                    <a:lnTo>
                      <a:pt x="453" y="1323"/>
                    </a:lnTo>
                    <a:lnTo>
                      <a:pt x="461" y="1306"/>
                    </a:lnTo>
                    <a:lnTo>
                      <a:pt x="467" y="1287"/>
                    </a:lnTo>
                    <a:lnTo>
                      <a:pt x="468" y="1268"/>
                    </a:lnTo>
                    <a:lnTo>
                      <a:pt x="465" y="1247"/>
                    </a:lnTo>
                    <a:lnTo>
                      <a:pt x="459" y="1237"/>
                    </a:lnTo>
                    <a:lnTo>
                      <a:pt x="454" y="1229"/>
                    </a:lnTo>
                    <a:lnTo>
                      <a:pt x="447" y="1223"/>
                    </a:lnTo>
                    <a:lnTo>
                      <a:pt x="441" y="1217"/>
                    </a:lnTo>
                    <a:lnTo>
                      <a:pt x="432" y="1212"/>
                    </a:lnTo>
                    <a:lnTo>
                      <a:pt x="426" y="1207"/>
                    </a:lnTo>
                    <a:lnTo>
                      <a:pt x="418" y="1200"/>
                    </a:lnTo>
                    <a:lnTo>
                      <a:pt x="412" y="1195"/>
                    </a:lnTo>
                    <a:lnTo>
                      <a:pt x="428" y="1182"/>
                    </a:lnTo>
                    <a:lnTo>
                      <a:pt x="441" y="1168"/>
                    </a:lnTo>
                    <a:lnTo>
                      <a:pt x="451" y="1152"/>
                    </a:lnTo>
                    <a:lnTo>
                      <a:pt x="459" y="1134"/>
                    </a:lnTo>
                    <a:lnTo>
                      <a:pt x="462" y="1113"/>
                    </a:lnTo>
                    <a:lnTo>
                      <a:pt x="465" y="1094"/>
                    </a:lnTo>
                    <a:lnTo>
                      <a:pt x="465" y="1072"/>
                    </a:lnTo>
                    <a:lnTo>
                      <a:pt x="461" y="1052"/>
                    </a:lnTo>
                    <a:lnTo>
                      <a:pt x="441" y="1011"/>
                    </a:lnTo>
                    <a:lnTo>
                      <a:pt x="415" y="979"/>
                    </a:lnTo>
                    <a:lnTo>
                      <a:pt x="383" y="954"/>
                    </a:lnTo>
                    <a:lnTo>
                      <a:pt x="348" y="936"/>
                    </a:lnTo>
                    <a:lnTo>
                      <a:pt x="310" y="921"/>
                    </a:lnTo>
                    <a:lnTo>
                      <a:pt x="270" y="909"/>
                    </a:lnTo>
                    <a:lnTo>
                      <a:pt x="231" y="898"/>
                    </a:lnTo>
                    <a:lnTo>
                      <a:pt x="196" y="889"/>
                    </a:lnTo>
                    <a:lnTo>
                      <a:pt x="196" y="877"/>
                    </a:lnTo>
                    <a:lnTo>
                      <a:pt x="211" y="870"/>
                    </a:lnTo>
                    <a:lnTo>
                      <a:pt x="228" y="868"/>
                    </a:lnTo>
                    <a:lnTo>
                      <a:pt x="246" y="867"/>
                    </a:lnTo>
                    <a:lnTo>
                      <a:pt x="265" y="867"/>
                    </a:lnTo>
                    <a:lnTo>
                      <a:pt x="281" y="865"/>
                    </a:lnTo>
                    <a:lnTo>
                      <a:pt x="297" y="860"/>
                    </a:lnTo>
                    <a:lnTo>
                      <a:pt x="310" y="850"/>
                    </a:lnTo>
                    <a:lnTo>
                      <a:pt x="322" y="836"/>
                    </a:lnTo>
                    <a:lnTo>
                      <a:pt x="327" y="811"/>
                    </a:lnTo>
                    <a:lnTo>
                      <a:pt x="329" y="787"/>
                    </a:lnTo>
                    <a:lnTo>
                      <a:pt x="328" y="761"/>
                    </a:lnTo>
                    <a:lnTo>
                      <a:pt x="325" y="738"/>
                    </a:lnTo>
                    <a:lnTo>
                      <a:pt x="317" y="714"/>
                    </a:lnTo>
                    <a:lnTo>
                      <a:pt x="308" y="692"/>
                    </a:lnTo>
                    <a:lnTo>
                      <a:pt x="295" y="671"/>
                    </a:lnTo>
                    <a:lnTo>
                      <a:pt x="281" y="652"/>
                    </a:lnTo>
                    <a:lnTo>
                      <a:pt x="292" y="638"/>
                    </a:lnTo>
                    <a:lnTo>
                      <a:pt x="303" y="623"/>
                    </a:lnTo>
                    <a:lnTo>
                      <a:pt x="312" y="607"/>
                    </a:lnTo>
                    <a:lnTo>
                      <a:pt x="322" y="592"/>
                    </a:lnTo>
                    <a:lnTo>
                      <a:pt x="327" y="574"/>
                    </a:lnTo>
                    <a:lnTo>
                      <a:pt x="331" y="557"/>
                    </a:lnTo>
                    <a:lnTo>
                      <a:pt x="333" y="537"/>
                    </a:lnTo>
                    <a:lnTo>
                      <a:pt x="333" y="518"/>
                    </a:lnTo>
                    <a:lnTo>
                      <a:pt x="326" y="483"/>
                    </a:lnTo>
                    <a:lnTo>
                      <a:pt x="313" y="451"/>
                    </a:lnTo>
                    <a:lnTo>
                      <a:pt x="293" y="422"/>
                    </a:lnTo>
                    <a:lnTo>
                      <a:pt x="269" y="398"/>
                    </a:lnTo>
                    <a:lnTo>
                      <a:pt x="240" y="375"/>
                    </a:lnTo>
                    <a:lnTo>
                      <a:pt x="211" y="356"/>
                    </a:lnTo>
                    <a:lnTo>
                      <a:pt x="180" y="341"/>
                    </a:lnTo>
                    <a:lnTo>
                      <a:pt x="150" y="329"/>
                    </a:lnTo>
                    <a:lnTo>
                      <a:pt x="142" y="329"/>
                    </a:lnTo>
                    <a:lnTo>
                      <a:pt x="136" y="329"/>
                    </a:lnTo>
                    <a:lnTo>
                      <a:pt x="129" y="328"/>
                    </a:lnTo>
                    <a:lnTo>
                      <a:pt x="123" y="328"/>
                    </a:lnTo>
                    <a:lnTo>
                      <a:pt x="112" y="324"/>
                    </a:lnTo>
                    <a:lnTo>
                      <a:pt x="102" y="317"/>
                    </a:lnTo>
                    <a:lnTo>
                      <a:pt x="106" y="309"/>
                    </a:lnTo>
                    <a:lnTo>
                      <a:pt x="113" y="303"/>
                    </a:lnTo>
                    <a:lnTo>
                      <a:pt x="121" y="299"/>
                    </a:lnTo>
                    <a:lnTo>
                      <a:pt x="130" y="296"/>
                    </a:lnTo>
                    <a:lnTo>
                      <a:pt x="138" y="290"/>
                    </a:lnTo>
                    <a:lnTo>
                      <a:pt x="146" y="285"/>
                    </a:lnTo>
                    <a:lnTo>
                      <a:pt x="153" y="277"/>
                    </a:lnTo>
                    <a:lnTo>
                      <a:pt x="158" y="268"/>
                    </a:lnTo>
                    <a:lnTo>
                      <a:pt x="152" y="258"/>
                    </a:lnTo>
                    <a:lnTo>
                      <a:pt x="145" y="248"/>
                    </a:lnTo>
                    <a:lnTo>
                      <a:pt x="138" y="239"/>
                    </a:lnTo>
                    <a:lnTo>
                      <a:pt x="129" y="232"/>
                    </a:lnTo>
                    <a:lnTo>
                      <a:pt x="119" y="224"/>
                    </a:lnTo>
                    <a:lnTo>
                      <a:pt x="109" y="218"/>
                    </a:lnTo>
                    <a:lnTo>
                      <a:pt x="98" y="214"/>
                    </a:lnTo>
                    <a:lnTo>
                      <a:pt x="88" y="212"/>
                    </a:lnTo>
                    <a:lnTo>
                      <a:pt x="77" y="198"/>
                    </a:lnTo>
                    <a:lnTo>
                      <a:pt x="64" y="185"/>
                    </a:lnTo>
                    <a:lnTo>
                      <a:pt x="49" y="173"/>
                    </a:lnTo>
                    <a:lnTo>
                      <a:pt x="36" y="162"/>
                    </a:lnTo>
                    <a:lnTo>
                      <a:pt x="22" y="150"/>
                    </a:lnTo>
                    <a:lnTo>
                      <a:pt x="11" y="137"/>
                    </a:lnTo>
                    <a:lnTo>
                      <a:pt x="4" y="121"/>
                    </a:lnTo>
                    <a:lnTo>
                      <a:pt x="0" y="104"/>
                    </a:lnTo>
                    <a:lnTo>
                      <a:pt x="12" y="110"/>
                    </a:lnTo>
                    <a:lnTo>
                      <a:pt x="25" y="116"/>
                    </a:lnTo>
                    <a:lnTo>
                      <a:pt x="38" y="122"/>
                    </a:lnTo>
                    <a:lnTo>
                      <a:pt x="52" y="128"/>
                    </a:lnTo>
                    <a:lnTo>
                      <a:pt x="65" y="130"/>
                    </a:lnTo>
                    <a:lnTo>
                      <a:pt x="80" y="131"/>
                    </a:lnTo>
                    <a:lnTo>
                      <a:pt x="94" y="129"/>
                    </a:lnTo>
                    <a:lnTo>
                      <a:pt x="109" y="125"/>
                    </a:lnTo>
                    <a:lnTo>
                      <a:pt x="120" y="113"/>
                    </a:lnTo>
                    <a:lnTo>
                      <a:pt x="128" y="100"/>
                    </a:lnTo>
                    <a:lnTo>
                      <a:pt x="135" y="84"/>
                    </a:lnTo>
                    <a:lnTo>
                      <a:pt x="139" y="69"/>
                    </a:lnTo>
                    <a:lnTo>
                      <a:pt x="140" y="51"/>
                    </a:lnTo>
                    <a:lnTo>
                      <a:pt x="142" y="34"/>
                    </a:lnTo>
                    <a:lnTo>
                      <a:pt x="143" y="17"/>
                    </a:lnTo>
                    <a:lnTo>
                      <a:pt x="146" y="2"/>
                    </a:lnTo>
                    <a:lnTo>
                      <a:pt x="151" y="0"/>
                    </a:lnTo>
                    <a:lnTo>
                      <a:pt x="155" y="0"/>
                    </a:lnTo>
                    <a:lnTo>
                      <a:pt x="157" y="2"/>
                    </a:lnTo>
                    <a:lnTo>
                      <a:pt x="159" y="6"/>
                    </a:lnTo>
                    <a:lnTo>
                      <a:pt x="163" y="13"/>
                    </a:lnTo>
                    <a:lnTo>
                      <a:pt x="170" y="20"/>
                    </a:lnTo>
                    <a:close/>
                  </a:path>
                </a:pathLst>
              </a:custGeom>
              <a:solidFill>
                <a:srgbClr val="FFCE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07" name="Freeform 107"/>
              <p:cNvSpPr>
                <a:spLocks/>
              </p:cNvSpPr>
              <p:nvPr/>
            </p:nvSpPr>
            <p:spPr bwMode="auto">
              <a:xfrm>
                <a:off x="3610" y="1048"/>
                <a:ext cx="339" cy="482"/>
              </a:xfrm>
              <a:custGeom>
                <a:avLst/>
                <a:gdLst/>
                <a:ahLst/>
                <a:cxnLst>
                  <a:cxn ang="0">
                    <a:pos x="188" y="147"/>
                  </a:cxn>
                  <a:cxn ang="0">
                    <a:pos x="281" y="242"/>
                  </a:cxn>
                  <a:cxn ang="0">
                    <a:pos x="369" y="243"/>
                  </a:cxn>
                  <a:cxn ang="0">
                    <a:pos x="432" y="198"/>
                  </a:cxn>
                  <a:cxn ang="0">
                    <a:pos x="489" y="156"/>
                  </a:cxn>
                  <a:cxn ang="0">
                    <a:pos x="472" y="271"/>
                  </a:cxn>
                  <a:cxn ang="0">
                    <a:pos x="537" y="348"/>
                  </a:cxn>
                  <a:cxn ang="0">
                    <a:pos x="627" y="359"/>
                  </a:cxn>
                  <a:cxn ang="0">
                    <a:pos x="620" y="421"/>
                  </a:cxn>
                  <a:cxn ang="0">
                    <a:pos x="623" y="533"/>
                  </a:cxn>
                  <a:cxn ang="0">
                    <a:pos x="710" y="619"/>
                  </a:cxn>
                  <a:cxn ang="0">
                    <a:pos x="790" y="669"/>
                  </a:cxn>
                  <a:cxn ang="0">
                    <a:pos x="760" y="716"/>
                  </a:cxn>
                  <a:cxn ang="0">
                    <a:pos x="854" y="844"/>
                  </a:cxn>
                  <a:cxn ang="0">
                    <a:pos x="983" y="921"/>
                  </a:cxn>
                  <a:cxn ang="0">
                    <a:pos x="955" y="940"/>
                  </a:cxn>
                  <a:cxn ang="0">
                    <a:pos x="919" y="984"/>
                  </a:cxn>
                  <a:cxn ang="0">
                    <a:pos x="916" y="1055"/>
                  </a:cxn>
                  <a:cxn ang="0">
                    <a:pos x="965" y="1162"/>
                  </a:cxn>
                  <a:cxn ang="0">
                    <a:pos x="993" y="1226"/>
                  </a:cxn>
                  <a:cxn ang="0">
                    <a:pos x="897" y="1204"/>
                  </a:cxn>
                  <a:cxn ang="0">
                    <a:pos x="827" y="1242"/>
                  </a:cxn>
                  <a:cxn ang="0">
                    <a:pos x="795" y="1301"/>
                  </a:cxn>
                  <a:cxn ang="0">
                    <a:pos x="820" y="1396"/>
                  </a:cxn>
                  <a:cxn ang="0">
                    <a:pos x="790" y="1416"/>
                  </a:cxn>
                  <a:cxn ang="0">
                    <a:pos x="653" y="1288"/>
                  </a:cxn>
                  <a:cxn ang="0">
                    <a:pos x="532" y="1332"/>
                  </a:cxn>
                  <a:cxn ang="0">
                    <a:pos x="486" y="1414"/>
                  </a:cxn>
                  <a:cxn ang="0">
                    <a:pos x="432" y="1376"/>
                  </a:cxn>
                  <a:cxn ang="0">
                    <a:pos x="420" y="1333"/>
                  </a:cxn>
                  <a:cxn ang="0">
                    <a:pos x="461" y="1247"/>
                  </a:cxn>
                  <a:cxn ang="0">
                    <a:pos x="434" y="1198"/>
                  </a:cxn>
                  <a:cxn ang="0">
                    <a:pos x="421" y="1162"/>
                  </a:cxn>
                  <a:cxn ang="0">
                    <a:pos x="458" y="1075"/>
                  </a:cxn>
                  <a:cxn ang="0">
                    <a:pos x="377" y="939"/>
                  </a:cxn>
                  <a:cxn ang="0">
                    <a:pos x="192" y="875"/>
                  </a:cxn>
                  <a:cxn ang="0">
                    <a:pos x="260" y="853"/>
                  </a:cxn>
                  <a:cxn ang="0">
                    <a:pos x="321" y="798"/>
                  </a:cxn>
                  <a:cxn ang="0">
                    <a:pos x="303" y="680"/>
                  </a:cxn>
                  <a:cxn ang="0">
                    <a:pos x="307" y="597"/>
                  </a:cxn>
                  <a:cxn ang="0">
                    <a:pos x="328" y="509"/>
                  </a:cxn>
                  <a:cxn ang="0">
                    <a:pos x="236" y="367"/>
                  </a:cxn>
                  <a:cxn ang="0">
                    <a:pos x="133" y="323"/>
                  </a:cxn>
                  <a:cxn ang="0">
                    <a:pos x="104" y="303"/>
                  </a:cxn>
                  <a:cxn ang="0">
                    <a:pos x="144" y="280"/>
                  </a:cxn>
                  <a:cxn ang="0">
                    <a:pos x="135" y="234"/>
                  </a:cxn>
                  <a:cxn ang="0">
                    <a:pos x="87" y="209"/>
                  </a:cxn>
                  <a:cxn ang="0">
                    <a:pos x="22" y="146"/>
                  </a:cxn>
                  <a:cxn ang="0">
                    <a:pos x="25" y="114"/>
                  </a:cxn>
                  <a:cxn ang="0">
                    <a:pos x="92" y="127"/>
                  </a:cxn>
                  <a:cxn ang="0">
                    <a:pos x="136" y="67"/>
                  </a:cxn>
                  <a:cxn ang="0">
                    <a:pos x="148" y="0"/>
                  </a:cxn>
                  <a:cxn ang="0">
                    <a:pos x="167" y="19"/>
                  </a:cxn>
                </a:cxnLst>
                <a:rect l="0" t="0" r="r" b="b"/>
                <a:pathLst>
                  <a:path w="1016" h="1448">
                    <a:moveTo>
                      <a:pt x="167" y="19"/>
                    </a:moveTo>
                    <a:lnTo>
                      <a:pt x="172" y="51"/>
                    </a:lnTo>
                    <a:lnTo>
                      <a:pt x="176" y="83"/>
                    </a:lnTo>
                    <a:lnTo>
                      <a:pt x="180" y="115"/>
                    </a:lnTo>
                    <a:lnTo>
                      <a:pt x="188" y="147"/>
                    </a:lnTo>
                    <a:lnTo>
                      <a:pt x="198" y="176"/>
                    </a:lnTo>
                    <a:lnTo>
                      <a:pt x="214" y="203"/>
                    </a:lnTo>
                    <a:lnTo>
                      <a:pt x="234" y="225"/>
                    </a:lnTo>
                    <a:lnTo>
                      <a:pt x="264" y="243"/>
                    </a:lnTo>
                    <a:lnTo>
                      <a:pt x="281" y="242"/>
                    </a:lnTo>
                    <a:lnTo>
                      <a:pt x="300" y="244"/>
                    </a:lnTo>
                    <a:lnTo>
                      <a:pt x="318" y="246"/>
                    </a:lnTo>
                    <a:lnTo>
                      <a:pt x="337" y="249"/>
                    </a:lnTo>
                    <a:lnTo>
                      <a:pt x="353" y="247"/>
                    </a:lnTo>
                    <a:lnTo>
                      <a:pt x="369" y="243"/>
                    </a:lnTo>
                    <a:lnTo>
                      <a:pt x="382" y="232"/>
                    </a:lnTo>
                    <a:lnTo>
                      <a:pt x="393" y="216"/>
                    </a:lnTo>
                    <a:lnTo>
                      <a:pt x="409" y="213"/>
                    </a:lnTo>
                    <a:lnTo>
                      <a:pt x="422" y="207"/>
                    </a:lnTo>
                    <a:lnTo>
                      <a:pt x="432" y="198"/>
                    </a:lnTo>
                    <a:lnTo>
                      <a:pt x="443" y="188"/>
                    </a:lnTo>
                    <a:lnTo>
                      <a:pt x="451" y="176"/>
                    </a:lnTo>
                    <a:lnTo>
                      <a:pt x="461" y="167"/>
                    </a:lnTo>
                    <a:lnTo>
                      <a:pt x="473" y="158"/>
                    </a:lnTo>
                    <a:lnTo>
                      <a:pt x="489" y="156"/>
                    </a:lnTo>
                    <a:lnTo>
                      <a:pt x="484" y="176"/>
                    </a:lnTo>
                    <a:lnTo>
                      <a:pt x="480" y="200"/>
                    </a:lnTo>
                    <a:lnTo>
                      <a:pt x="474" y="224"/>
                    </a:lnTo>
                    <a:lnTo>
                      <a:pt x="472" y="248"/>
                    </a:lnTo>
                    <a:lnTo>
                      <a:pt x="472" y="271"/>
                    </a:lnTo>
                    <a:lnTo>
                      <a:pt x="476" y="293"/>
                    </a:lnTo>
                    <a:lnTo>
                      <a:pt x="487" y="314"/>
                    </a:lnTo>
                    <a:lnTo>
                      <a:pt x="506" y="332"/>
                    </a:lnTo>
                    <a:lnTo>
                      <a:pt x="520" y="341"/>
                    </a:lnTo>
                    <a:lnTo>
                      <a:pt x="537" y="348"/>
                    </a:lnTo>
                    <a:lnTo>
                      <a:pt x="553" y="354"/>
                    </a:lnTo>
                    <a:lnTo>
                      <a:pt x="571" y="358"/>
                    </a:lnTo>
                    <a:lnTo>
                      <a:pt x="589" y="360"/>
                    </a:lnTo>
                    <a:lnTo>
                      <a:pt x="608" y="360"/>
                    </a:lnTo>
                    <a:lnTo>
                      <a:pt x="627" y="359"/>
                    </a:lnTo>
                    <a:lnTo>
                      <a:pt x="647" y="357"/>
                    </a:lnTo>
                    <a:lnTo>
                      <a:pt x="659" y="369"/>
                    </a:lnTo>
                    <a:lnTo>
                      <a:pt x="640" y="384"/>
                    </a:lnTo>
                    <a:lnTo>
                      <a:pt x="628" y="402"/>
                    </a:lnTo>
                    <a:lnTo>
                      <a:pt x="620" y="421"/>
                    </a:lnTo>
                    <a:lnTo>
                      <a:pt x="616" y="444"/>
                    </a:lnTo>
                    <a:lnTo>
                      <a:pt x="613" y="465"/>
                    </a:lnTo>
                    <a:lnTo>
                      <a:pt x="614" y="488"/>
                    </a:lnTo>
                    <a:lnTo>
                      <a:pt x="617" y="510"/>
                    </a:lnTo>
                    <a:lnTo>
                      <a:pt x="623" y="533"/>
                    </a:lnTo>
                    <a:lnTo>
                      <a:pt x="632" y="559"/>
                    </a:lnTo>
                    <a:lnTo>
                      <a:pt x="647" y="579"/>
                    </a:lnTo>
                    <a:lnTo>
                      <a:pt x="665" y="595"/>
                    </a:lnTo>
                    <a:lnTo>
                      <a:pt x="688" y="609"/>
                    </a:lnTo>
                    <a:lnTo>
                      <a:pt x="710" y="619"/>
                    </a:lnTo>
                    <a:lnTo>
                      <a:pt x="735" y="627"/>
                    </a:lnTo>
                    <a:lnTo>
                      <a:pt x="760" y="635"/>
                    </a:lnTo>
                    <a:lnTo>
                      <a:pt x="784" y="645"/>
                    </a:lnTo>
                    <a:lnTo>
                      <a:pt x="790" y="658"/>
                    </a:lnTo>
                    <a:lnTo>
                      <a:pt x="790" y="669"/>
                    </a:lnTo>
                    <a:lnTo>
                      <a:pt x="784" y="678"/>
                    </a:lnTo>
                    <a:lnTo>
                      <a:pt x="777" y="688"/>
                    </a:lnTo>
                    <a:lnTo>
                      <a:pt x="768" y="695"/>
                    </a:lnTo>
                    <a:lnTo>
                      <a:pt x="762" y="705"/>
                    </a:lnTo>
                    <a:lnTo>
                      <a:pt x="760" y="716"/>
                    </a:lnTo>
                    <a:lnTo>
                      <a:pt x="764" y="731"/>
                    </a:lnTo>
                    <a:lnTo>
                      <a:pt x="778" y="764"/>
                    </a:lnTo>
                    <a:lnTo>
                      <a:pt x="799" y="794"/>
                    </a:lnTo>
                    <a:lnTo>
                      <a:pt x="825" y="821"/>
                    </a:lnTo>
                    <a:lnTo>
                      <a:pt x="854" y="844"/>
                    </a:lnTo>
                    <a:lnTo>
                      <a:pt x="885" y="865"/>
                    </a:lnTo>
                    <a:lnTo>
                      <a:pt x="919" y="884"/>
                    </a:lnTo>
                    <a:lnTo>
                      <a:pt x="952" y="899"/>
                    </a:lnTo>
                    <a:lnTo>
                      <a:pt x="985" y="914"/>
                    </a:lnTo>
                    <a:lnTo>
                      <a:pt x="983" y="921"/>
                    </a:lnTo>
                    <a:lnTo>
                      <a:pt x="980" y="927"/>
                    </a:lnTo>
                    <a:lnTo>
                      <a:pt x="974" y="930"/>
                    </a:lnTo>
                    <a:lnTo>
                      <a:pt x="969" y="935"/>
                    </a:lnTo>
                    <a:lnTo>
                      <a:pt x="962" y="937"/>
                    </a:lnTo>
                    <a:lnTo>
                      <a:pt x="955" y="940"/>
                    </a:lnTo>
                    <a:lnTo>
                      <a:pt x="949" y="944"/>
                    </a:lnTo>
                    <a:lnTo>
                      <a:pt x="944" y="952"/>
                    </a:lnTo>
                    <a:lnTo>
                      <a:pt x="931" y="960"/>
                    </a:lnTo>
                    <a:lnTo>
                      <a:pt x="924" y="972"/>
                    </a:lnTo>
                    <a:lnTo>
                      <a:pt x="919" y="984"/>
                    </a:lnTo>
                    <a:lnTo>
                      <a:pt x="916" y="999"/>
                    </a:lnTo>
                    <a:lnTo>
                      <a:pt x="915" y="1012"/>
                    </a:lnTo>
                    <a:lnTo>
                      <a:pt x="915" y="1027"/>
                    </a:lnTo>
                    <a:lnTo>
                      <a:pt x="915" y="1041"/>
                    </a:lnTo>
                    <a:lnTo>
                      <a:pt x="916" y="1055"/>
                    </a:lnTo>
                    <a:lnTo>
                      <a:pt x="921" y="1078"/>
                    </a:lnTo>
                    <a:lnTo>
                      <a:pt x="929" y="1100"/>
                    </a:lnTo>
                    <a:lnTo>
                      <a:pt x="939" y="1122"/>
                    </a:lnTo>
                    <a:lnTo>
                      <a:pt x="952" y="1143"/>
                    </a:lnTo>
                    <a:lnTo>
                      <a:pt x="965" y="1162"/>
                    </a:lnTo>
                    <a:lnTo>
                      <a:pt x="981" y="1182"/>
                    </a:lnTo>
                    <a:lnTo>
                      <a:pt x="997" y="1201"/>
                    </a:lnTo>
                    <a:lnTo>
                      <a:pt x="1016" y="1220"/>
                    </a:lnTo>
                    <a:lnTo>
                      <a:pt x="1012" y="1232"/>
                    </a:lnTo>
                    <a:lnTo>
                      <a:pt x="993" y="1226"/>
                    </a:lnTo>
                    <a:lnTo>
                      <a:pt x="973" y="1220"/>
                    </a:lnTo>
                    <a:lnTo>
                      <a:pt x="954" y="1214"/>
                    </a:lnTo>
                    <a:lnTo>
                      <a:pt x="936" y="1209"/>
                    </a:lnTo>
                    <a:lnTo>
                      <a:pt x="916" y="1204"/>
                    </a:lnTo>
                    <a:lnTo>
                      <a:pt x="897" y="1204"/>
                    </a:lnTo>
                    <a:lnTo>
                      <a:pt x="878" y="1206"/>
                    </a:lnTo>
                    <a:lnTo>
                      <a:pt x="859" y="1216"/>
                    </a:lnTo>
                    <a:lnTo>
                      <a:pt x="848" y="1224"/>
                    </a:lnTo>
                    <a:lnTo>
                      <a:pt x="837" y="1233"/>
                    </a:lnTo>
                    <a:lnTo>
                      <a:pt x="827" y="1242"/>
                    </a:lnTo>
                    <a:lnTo>
                      <a:pt x="819" y="1253"/>
                    </a:lnTo>
                    <a:lnTo>
                      <a:pt x="809" y="1262"/>
                    </a:lnTo>
                    <a:lnTo>
                      <a:pt x="804" y="1274"/>
                    </a:lnTo>
                    <a:lnTo>
                      <a:pt x="797" y="1286"/>
                    </a:lnTo>
                    <a:lnTo>
                      <a:pt x="795" y="1301"/>
                    </a:lnTo>
                    <a:lnTo>
                      <a:pt x="795" y="1320"/>
                    </a:lnTo>
                    <a:lnTo>
                      <a:pt x="798" y="1341"/>
                    </a:lnTo>
                    <a:lnTo>
                      <a:pt x="804" y="1359"/>
                    </a:lnTo>
                    <a:lnTo>
                      <a:pt x="812" y="1378"/>
                    </a:lnTo>
                    <a:lnTo>
                      <a:pt x="820" y="1396"/>
                    </a:lnTo>
                    <a:lnTo>
                      <a:pt x="829" y="1413"/>
                    </a:lnTo>
                    <a:lnTo>
                      <a:pt x="838" y="1430"/>
                    </a:lnTo>
                    <a:lnTo>
                      <a:pt x="848" y="1448"/>
                    </a:lnTo>
                    <a:lnTo>
                      <a:pt x="819" y="1442"/>
                    </a:lnTo>
                    <a:lnTo>
                      <a:pt x="790" y="1416"/>
                    </a:lnTo>
                    <a:lnTo>
                      <a:pt x="764" y="1387"/>
                    </a:lnTo>
                    <a:lnTo>
                      <a:pt x="738" y="1356"/>
                    </a:lnTo>
                    <a:lnTo>
                      <a:pt x="713" y="1327"/>
                    </a:lnTo>
                    <a:lnTo>
                      <a:pt x="684" y="1302"/>
                    </a:lnTo>
                    <a:lnTo>
                      <a:pt x="653" y="1288"/>
                    </a:lnTo>
                    <a:lnTo>
                      <a:pt x="618" y="1284"/>
                    </a:lnTo>
                    <a:lnTo>
                      <a:pt x="578" y="1297"/>
                    </a:lnTo>
                    <a:lnTo>
                      <a:pt x="560" y="1306"/>
                    </a:lnTo>
                    <a:lnTo>
                      <a:pt x="546" y="1319"/>
                    </a:lnTo>
                    <a:lnTo>
                      <a:pt x="532" y="1332"/>
                    </a:lnTo>
                    <a:lnTo>
                      <a:pt x="522" y="1348"/>
                    </a:lnTo>
                    <a:lnTo>
                      <a:pt x="511" y="1364"/>
                    </a:lnTo>
                    <a:lnTo>
                      <a:pt x="503" y="1381"/>
                    </a:lnTo>
                    <a:lnTo>
                      <a:pt x="493" y="1397"/>
                    </a:lnTo>
                    <a:lnTo>
                      <a:pt x="486" y="1414"/>
                    </a:lnTo>
                    <a:lnTo>
                      <a:pt x="476" y="1403"/>
                    </a:lnTo>
                    <a:lnTo>
                      <a:pt x="466" y="1396"/>
                    </a:lnTo>
                    <a:lnTo>
                      <a:pt x="455" y="1388"/>
                    </a:lnTo>
                    <a:lnTo>
                      <a:pt x="445" y="1383"/>
                    </a:lnTo>
                    <a:lnTo>
                      <a:pt x="432" y="1376"/>
                    </a:lnTo>
                    <a:lnTo>
                      <a:pt x="420" y="1372"/>
                    </a:lnTo>
                    <a:lnTo>
                      <a:pt x="408" y="1368"/>
                    </a:lnTo>
                    <a:lnTo>
                      <a:pt x="396" y="1364"/>
                    </a:lnTo>
                    <a:lnTo>
                      <a:pt x="408" y="1348"/>
                    </a:lnTo>
                    <a:lnTo>
                      <a:pt x="420" y="1333"/>
                    </a:lnTo>
                    <a:lnTo>
                      <a:pt x="432" y="1317"/>
                    </a:lnTo>
                    <a:lnTo>
                      <a:pt x="445" y="1302"/>
                    </a:lnTo>
                    <a:lnTo>
                      <a:pt x="453" y="1285"/>
                    </a:lnTo>
                    <a:lnTo>
                      <a:pt x="460" y="1268"/>
                    </a:lnTo>
                    <a:lnTo>
                      <a:pt x="461" y="1247"/>
                    </a:lnTo>
                    <a:lnTo>
                      <a:pt x="458" y="1228"/>
                    </a:lnTo>
                    <a:lnTo>
                      <a:pt x="452" y="1217"/>
                    </a:lnTo>
                    <a:lnTo>
                      <a:pt x="447" y="1210"/>
                    </a:lnTo>
                    <a:lnTo>
                      <a:pt x="440" y="1203"/>
                    </a:lnTo>
                    <a:lnTo>
                      <a:pt x="434" y="1198"/>
                    </a:lnTo>
                    <a:lnTo>
                      <a:pt x="425" y="1193"/>
                    </a:lnTo>
                    <a:lnTo>
                      <a:pt x="419" y="1187"/>
                    </a:lnTo>
                    <a:lnTo>
                      <a:pt x="411" y="1181"/>
                    </a:lnTo>
                    <a:lnTo>
                      <a:pt x="405" y="1175"/>
                    </a:lnTo>
                    <a:lnTo>
                      <a:pt x="421" y="1162"/>
                    </a:lnTo>
                    <a:lnTo>
                      <a:pt x="434" y="1148"/>
                    </a:lnTo>
                    <a:lnTo>
                      <a:pt x="444" y="1132"/>
                    </a:lnTo>
                    <a:lnTo>
                      <a:pt x="451" y="1115"/>
                    </a:lnTo>
                    <a:lnTo>
                      <a:pt x="455" y="1095"/>
                    </a:lnTo>
                    <a:lnTo>
                      <a:pt x="458" y="1075"/>
                    </a:lnTo>
                    <a:lnTo>
                      <a:pt x="457" y="1055"/>
                    </a:lnTo>
                    <a:lnTo>
                      <a:pt x="453" y="1036"/>
                    </a:lnTo>
                    <a:lnTo>
                      <a:pt x="434" y="995"/>
                    </a:lnTo>
                    <a:lnTo>
                      <a:pt x="409" y="964"/>
                    </a:lnTo>
                    <a:lnTo>
                      <a:pt x="377" y="939"/>
                    </a:lnTo>
                    <a:lnTo>
                      <a:pt x="343" y="921"/>
                    </a:lnTo>
                    <a:lnTo>
                      <a:pt x="304" y="906"/>
                    </a:lnTo>
                    <a:lnTo>
                      <a:pt x="266" y="895"/>
                    </a:lnTo>
                    <a:lnTo>
                      <a:pt x="228" y="884"/>
                    </a:lnTo>
                    <a:lnTo>
                      <a:pt x="192" y="875"/>
                    </a:lnTo>
                    <a:lnTo>
                      <a:pt x="192" y="863"/>
                    </a:lnTo>
                    <a:lnTo>
                      <a:pt x="207" y="856"/>
                    </a:lnTo>
                    <a:lnTo>
                      <a:pt x="224" y="854"/>
                    </a:lnTo>
                    <a:lnTo>
                      <a:pt x="242" y="853"/>
                    </a:lnTo>
                    <a:lnTo>
                      <a:pt x="260" y="853"/>
                    </a:lnTo>
                    <a:lnTo>
                      <a:pt x="276" y="851"/>
                    </a:lnTo>
                    <a:lnTo>
                      <a:pt x="292" y="847"/>
                    </a:lnTo>
                    <a:lnTo>
                      <a:pt x="305" y="837"/>
                    </a:lnTo>
                    <a:lnTo>
                      <a:pt x="317" y="823"/>
                    </a:lnTo>
                    <a:lnTo>
                      <a:pt x="321" y="798"/>
                    </a:lnTo>
                    <a:lnTo>
                      <a:pt x="324" y="774"/>
                    </a:lnTo>
                    <a:lnTo>
                      <a:pt x="323" y="749"/>
                    </a:lnTo>
                    <a:lnTo>
                      <a:pt x="320" y="725"/>
                    </a:lnTo>
                    <a:lnTo>
                      <a:pt x="313" y="702"/>
                    </a:lnTo>
                    <a:lnTo>
                      <a:pt x="303" y="680"/>
                    </a:lnTo>
                    <a:lnTo>
                      <a:pt x="290" y="660"/>
                    </a:lnTo>
                    <a:lnTo>
                      <a:pt x="276" y="641"/>
                    </a:lnTo>
                    <a:lnTo>
                      <a:pt x="287" y="627"/>
                    </a:lnTo>
                    <a:lnTo>
                      <a:pt x="298" y="614"/>
                    </a:lnTo>
                    <a:lnTo>
                      <a:pt x="307" y="597"/>
                    </a:lnTo>
                    <a:lnTo>
                      <a:pt x="316" y="582"/>
                    </a:lnTo>
                    <a:lnTo>
                      <a:pt x="321" y="565"/>
                    </a:lnTo>
                    <a:lnTo>
                      <a:pt x="325" y="547"/>
                    </a:lnTo>
                    <a:lnTo>
                      <a:pt x="328" y="528"/>
                    </a:lnTo>
                    <a:lnTo>
                      <a:pt x="328" y="509"/>
                    </a:lnTo>
                    <a:lnTo>
                      <a:pt x="321" y="474"/>
                    </a:lnTo>
                    <a:lnTo>
                      <a:pt x="308" y="443"/>
                    </a:lnTo>
                    <a:lnTo>
                      <a:pt x="288" y="415"/>
                    </a:lnTo>
                    <a:lnTo>
                      <a:pt x="264" y="390"/>
                    </a:lnTo>
                    <a:lnTo>
                      <a:pt x="236" y="367"/>
                    </a:lnTo>
                    <a:lnTo>
                      <a:pt x="207" y="349"/>
                    </a:lnTo>
                    <a:lnTo>
                      <a:pt x="176" y="334"/>
                    </a:lnTo>
                    <a:lnTo>
                      <a:pt x="147" y="323"/>
                    </a:lnTo>
                    <a:lnTo>
                      <a:pt x="140" y="323"/>
                    </a:lnTo>
                    <a:lnTo>
                      <a:pt x="133" y="323"/>
                    </a:lnTo>
                    <a:lnTo>
                      <a:pt x="127" y="322"/>
                    </a:lnTo>
                    <a:lnTo>
                      <a:pt x="121" y="322"/>
                    </a:lnTo>
                    <a:lnTo>
                      <a:pt x="111" y="318"/>
                    </a:lnTo>
                    <a:lnTo>
                      <a:pt x="101" y="312"/>
                    </a:lnTo>
                    <a:lnTo>
                      <a:pt x="104" y="303"/>
                    </a:lnTo>
                    <a:lnTo>
                      <a:pt x="111" y="298"/>
                    </a:lnTo>
                    <a:lnTo>
                      <a:pt x="118" y="293"/>
                    </a:lnTo>
                    <a:lnTo>
                      <a:pt x="128" y="290"/>
                    </a:lnTo>
                    <a:lnTo>
                      <a:pt x="135" y="285"/>
                    </a:lnTo>
                    <a:lnTo>
                      <a:pt x="144" y="280"/>
                    </a:lnTo>
                    <a:lnTo>
                      <a:pt x="150" y="273"/>
                    </a:lnTo>
                    <a:lnTo>
                      <a:pt x="156" y="263"/>
                    </a:lnTo>
                    <a:lnTo>
                      <a:pt x="149" y="254"/>
                    </a:lnTo>
                    <a:lnTo>
                      <a:pt x="143" y="244"/>
                    </a:lnTo>
                    <a:lnTo>
                      <a:pt x="135" y="234"/>
                    </a:lnTo>
                    <a:lnTo>
                      <a:pt x="127" y="228"/>
                    </a:lnTo>
                    <a:lnTo>
                      <a:pt x="117" y="220"/>
                    </a:lnTo>
                    <a:lnTo>
                      <a:pt x="107" y="215"/>
                    </a:lnTo>
                    <a:lnTo>
                      <a:pt x="97" y="211"/>
                    </a:lnTo>
                    <a:lnTo>
                      <a:pt x="87" y="209"/>
                    </a:lnTo>
                    <a:lnTo>
                      <a:pt x="75" y="195"/>
                    </a:lnTo>
                    <a:lnTo>
                      <a:pt x="62" y="182"/>
                    </a:lnTo>
                    <a:lnTo>
                      <a:pt x="48" y="170"/>
                    </a:lnTo>
                    <a:lnTo>
                      <a:pt x="35" y="159"/>
                    </a:lnTo>
                    <a:lnTo>
                      <a:pt x="22" y="146"/>
                    </a:lnTo>
                    <a:lnTo>
                      <a:pt x="12" y="133"/>
                    </a:lnTo>
                    <a:lnTo>
                      <a:pt x="3" y="118"/>
                    </a:lnTo>
                    <a:lnTo>
                      <a:pt x="0" y="102"/>
                    </a:lnTo>
                    <a:lnTo>
                      <a:pt x="12" y="108"/>
                    </a:lnTo>
                    <a:lnTo>
                      <a:pt x="25" y="114"/>
                    </a:lnTo>
                    <a:lnTo>
                      <a:pt x="37" y="119"/>
                    </a:lnTo>
                    <a:lnTo>
                      <a:pt x="51" y="125"/>
                    </a:lnTo>
                    <a:lnTo>
                      <a:pt x="64" y="128"/>
                    </a:lnTo>
                    <a:lnTo>
                      <a:pt x="78" y="129"/>
                    </a:lnTo>
                    <a:lnTo>
                      <a:pt x="92" y="127"/>
                    </a:lnTo>
                    <a:lnTo>
                      <a:pt x="107" y="123"/>
                    </a:lnTo>
                    <a:lnTo>
                      <a:pt x="118" y="111"/>
                    </a:lnTo>
                    <a:lnTo>
                      <a:pt x="127" y="98"/>
                    </a:lnTo>
                    <a:lnTo>
                      <a:pt x="132" y="82"/>
                    </a:lnTo>
                    <a:lnTo>
                      <a:pt x="136" y="67"/>
                    </a:lnTo>
                    <a:lnTo>
                      <a:pt x="138" y="50"/>
                    </a:lnTo>
                    <a:lnTo>
                      <a:pt x="140" y="33"/>
                    </a:lnTo>
                    <a:lnTo>
                      <a:pt x="141" y="17"/>
                    </a:lnTo>
                    <a:lnTo>
                      <a:pt x="144" y="2"/>
                    </a:lnTo>
                    <a:lnTo>
                      <a:pt x="148" y="0"/>
                    </a:lnTo>
                    <a:lnTo>
                      <a:pt x="152" y="0"/>
                    </a:lnTo>
                    <a:lnTo>
                      <a:pt x="155" y="2"/>
                    </a:lnTo>
                    <a:lnTo>
                      <a:pt x="157" y="5"/>
                    </a:lnTo>
                    <a:lnTo>
                      <a:pt x="160" y="13"/>
                    </a:lnTo>
                    <a:lnTo>
                      <a:pt x="167" y="19"/>
                    </a:lnTo>
                    <a:close/>
                  </a:path>
                </a:pathLst>
              </a:custGeom>
              <a:solidFill>
                <a:srgbClr val="FFD0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08" name="Freeform 108"/>
              <p:cNvSpPr>
                <a:spLocks/>
              </p:cNvSpPr>
              <p:nvPr/>
            </p:nvSpPr>
            <p:spPr bwMode="auto">
              <a:xfrm>
                <a:off x="3613" y="1051"/>
                <a:ext cx="334" cy="476"/>
              </a:xfrm>
              <a:custGeom>
                <a:avLst/>
                <a:gdLst/>
                <a:ahLst/>
                <a:cxnLst>
                  <a:cxn ang="0">
                    <a:pos x="186" y="145"/>
                  </a:cxn>
                  <a:cxn ang="0">
                    <a:pos x="278" y="238"/>
                  </a:cxn>
                  <a:cxn ang="0">
                    <a:pos x="365" y="240"/>
                  </a:cxn>
                  <a:cxn ang="0">
                    <a:pos x="426" y="195"/>
                  </a:cxn>
                  <a:cxn ang="0">
                    <a:pos x="482" y="155"/>
                  </a:cxn>
                  <a:cxn ang="0">
                    <a:pos x="465" y="266"/>
                  </a:cxn>
                  <a:cxn ang="0">
                    <a:pos x="529" y="343"/>
                  </a:cxn>
                  <a:cxn ang="0">
                    <a:pos x="618" y="354"/>
                  </a:cxn>
                  <a:cxn ang="0">
                    <a:pos x="611" y="416"/>
                  </a:cxn>
                  <a:cxn ang="0">
                    <a:pos x="614" y="525"/>
                  </a:cxn>
                  <a:cxn ang="0">
                    <a:pos x="700" y="609"/>
                  </a:cxn>
                  <a:cxn ang="0">
                    <a:pos x="778" y="659"/>
                  </a:cxn>
                  <a:cxn ang="0">
                    <a:pos x="748" y="705"/>
                  </a:cxn>
                  <a:cxn ang="0">
                    <a:pos x="842" y="831"/>
                  </a:cxn>
                  <a:cxn ang="0">
                    <a:pos x="968" y="907"/>
                  </a:cxn>
                  <a:cxn ang="0">
                    <a:pos x="941" y="926"/>
                  </a:cxn>
                  <a:cxn ang="0">
                    <a:pos x="906" y="970"/>
                  </a:cxn>
                  <a:cxn ang="0">
                    <a:pos x="903" y="1039"/>
                  </a:cxn>
                  <a:cxn ang="0">
                    <a:pos x="950" y="1145"/>
                  </a:cxn>
                  <a:cxn ang="0">
                    <a:pos x="978" y="1207"/>
                  </a:cxn>
                  <a:cxn ang="0">
                    <a:pos x="885" y="1186"/>
                  </a:cxn>
                  <a:cxn ang="0">
                    <a:pos x="815" y="1223"/>
                  </a:cxn>
                  <a:cxn ang="0">
                    <a:pos x="784" y="1281"/>
                  </a:cxn>
                  <a:cxn ang="0">
                    <a:pos x="807" y="1374"/>
                  </a:cxn>
                  <a:cxn ang="0">
                    <a:pos x="779" y="1394"/>
                  </a:cxn>
                  <a:cxn ang="0">
                    <a:pos x="644" y="1267"/>
                  </a:cxn>
                  <a:cxn ang="0">
                    <a:pos x="525" y="1312"/>
                  </a:cxn>
                  <a:cxn ang="0">
                    <a:pos x="479" y="1392"/>
                  </a:cxn>
                  <a:cxn ang="0">
                    <a:pos x="426" y="1356"/>
                  </a:cxn>
                  <a:cxn ang="0">
                    <a:pos x="415" y="1313"/>
                  </a:cxn>
                  <a:cxn ang="0">
                    <a:pos x="454" y="1228"/>
                  </a:cxn>
                  <a:cxn ang="0">
                    <a:pos x="428" y="1179"/>
                  </a:cxn>
                  <a:cxn ang="0">
                    <a:pos x="415" y="1145"/>
                  </a:cxn>
                  <a:cxn ang="0">
                    <a:pos x="452" y="1059"/>
                  </a:cxn>
                  <a:cxn ang="0">
                    <a:pos x="372" y="924"/>
                  </a:cxn>
                  <a:cxn ang="0">
                    <a:pos x="191" y="861"/>
                  </a:cxn>
                  <a:cxn ang="0">
                    <a:pos x="257" y="841"/>
                  </a:cxn>
                  <a:cxn ang="0">
                    <a:pos x="317" y="785"/>
                  </a:cxn>
                  <a:cxn ang="0">
                    <a:pos x="299" y="670"/>
                  </a:cxn>
                  <a:cxn ang="0">
                    <a:pos x="303" y="589"/>
                  </a:cxn>
                  <a:cxn ang="0">
                    <a:pos x="324" y="502"/>
                  </a:cxn>
                  <a:cxn ang="0">
                    <a:pos x="234" y="362"/>
                  </a:cxn>
                  <a:cxn ang="0">
                    <a:pos x="133" y="319"/>
                  </a:cxn>
                  <a:cxn ang="0">
                    <a:pos x="102" y="298"/>
                  </a:cxn>
                  <a:cxn ang="0">
                    <a:pos x="142" y="276"/>
                  </a:cxn>
                  <a:cxn ang="0">
                    <a:pos x="134" y="232"/>
                  </a:cxn>
                  <a:cxn ang="0">
                    <a:pos x="86" y="205"/>
                  </a:cxn>
                  <a:cxn ang="0">
                    <a:pos x="22" y="144"/>
                  </a:cxn>
                  <a:cxn ang="0">
                    <a:pos x="25" y="113"/>
                  </a:cxn>
                  <a:cxn ang="0">
                    <a:pos x="92" y="126"/>
                  </a:cxn>
                  <a:cxn ang="0">
                    <a:pos x="135" y="66"/>
                  </a:cxn>
                  <a:cxn ang="0">
                    <a:pos x="147" y="0"/>
                  </a:cxn>
                  <a:cxn ang="0">
                    <a:pos x="166" y="19"/>
                  </a:cxn>
                </a:cxnLst>
                <a:rect l="0" t="0" r="r" b="b"/>
                <a:pathLst>
                  <a:path w="1002" h="1426">
                    <a:moveTo>
                      <a:pt x="166" y="19"/>
                    </a:moveTo>
                    <a:lnTo>
                      <a:pt x="170" y="49"/>
                    </a:lnTo>
                    <a:lnTo>
                      <a:pt x="174" y="81"/>
                    </a:lnTo>
                    <a:lnTo>
                      <a:pt x="179" y="113"/>
                    </a:lnTo>
                    <a:lnTo>
                      <a:pt x="186" y="145"/>
                    </a:lnTo>
                    <a:lnTo>
                      <a:pt x="196" y="174"/>
                    </a:lnTo>
                    <a:lnTo>
                      <a:pt x="212" y="200"/>
                    </a:lnTo>
                    <a:lnTo>
                      <a:pt x="232" y="221"/>
                    </a:lnTo>
                    <a:lnTo>
                      <a:pt x="261" y="239"/>
                    </a:lnTo>
                    <a:lnTo>
                      <a:pt x="278" y="238"/>
                    </a:lnTo>
                    <a:lnTo>
                      <a:pt x="296" y="240"/>
                    </a:lnTo>
                    <a:lnTo>
                      <a:pt x="314" y="243"/>
                    </a:lnTo>
                    <a:lnTo>
                      <a:pt x="332" y="246"/>
                    </a:lnTo>
                    <a:lnTo>
                      <a:pt x="349" y="245"/>
                    </a:lnTo>
                    <a:lnTo>
                      <a:pt x="365" y="240"/>
                    </a:lnTo>
                    <a:lnTo>
                      <a:pt x="378" y="230"/>
                    </a:lnTo>
                    <a:lnTo>
                      <a:pt x="388" y="214"/>
                    </a:lnTo>
                    <a:lnTo>
                      <a:pt x="403" y="210"/>
                    </a:lnTo>
                    <a:lnTo>
                      <a:pt x="416" y="205"/>
                    </a:lnTo>
                    <a:lnTo>
                      <a:pt x="426" y="195"/>
                    </a:lnTo>
                    <a:lnTo>
                      <a:pt x="436" y="186"/>
                    </a:lnTo>
                    <a:lnTo>
                      <a:pt x="444" y="174"/>
                    </a:lnTo>
                    <a:lnTo>
                      <a:pt x="454" y="165"/>
                    </a:lnTo>
                    <a:lnTo>
                      <a:pt x="466" y="157"/>
                    </a:lnTo>
                    <a:lnTo>
                      <a:pt x="482" y="155"/>
                    </a:lnTo>
                    <a:lnTo>
                      <a:pt x="477" y="174"/>
                    </a:lnTo>
                    <a:lnTo>
                      <a:pt x="473" y="198"/>
                    </a:lnTo>
                    <a:lnTo>
                      <a:pt x="468" y="220"/>
                    </a:lnTo>
                    <a:lnTo>
                      <a:pt x="466" y="245"/>
                    </a:lnTo>
                    <a:lnTo>
                      <a:pt x="465" y="266"/>
                    </a:lnTo>
                    <a:lnTo>
                      <a:pt x="470" y="289"/>
                    </a:lnTo>
                    <a:lnTo>
                      <a:pt x="480" y="309"/>
                    </a:lnTo>
                    <a:lnTo>
                      <a:pt x="499" y="327"/>
                    </a:lnTo>
                    <a:lnTo>
                      <a:pt x="513" y="336"/>
                    </a:lnTo>
                    <a:lnTo>
                      <a:pt x="529" y="343"/>
                    </a:lnTo>
                    <a:lnTo>
                      <a:pt x="545" y="348"/>
                    </a:lnTo>
                    <a:lnTo>
                      <a:pt x="563" y="352"/>
                    </a:lnTo>
                    <a:lnTo>
                      <a:pt x="581" y="354"/>
                    </a:lnTo>
                    <a:lnTo>
                      <a:pt x="600" y="355"/>
                    </a:lnTo>
                    <a:lnTo>
                      <a:pt x="618" y="354"/>
                    </a:lnTo>
                    <a:lnTo>
                      <a:pt x="638" y="352"/>
                    </a:lnTo>
                    <a:lnTo>
                      <a:pt x="648" y="363"/>
                    </a:lnTo>
                    <a:lnTo>
                      <a:pt x="631" y="378"/>
                    </a:lnTo>
                    <a:lnTo>
                      <a:pt x="619" y="396"/>
                    </a:lnTo>
                    <a:lnTo>
                      <a:pt x="611" y="416"/>
                    </a:lnTo>
                    <a:lnTo>
                      <a:pt x="606" y="437"/>
                    </a:lnTo>
                    <a:lnTo>
                      <a:pt x="604" y="459"/>
                    </a:lnTo>
                    <a:lnTo>
                      <a:pt x="606" y="481"/>
                    </a:lnTo>
                    <a:lnTo>
                      <a:pt x="609" y="503"/>
                    </a:lnTo>
                    <a:lnTo>
                      <a:pt x="614" y="525"/>
                    </a:lnTo>
                    <a:lnTo>
                      <a:pt x="623" y="550"/>
                    </a:lnTo>
                    <a:lnTo>
                      <a:pt x="638" y="570"/>
                    </a:lnTo>
                    <a:lnTo>
                      <a:pt x="656" y="586"/>
                    </a:lnTo>
                    <a:lnTo>
                      <a:pt x="677" y="599"/>
                    </a:lnTo>
                    <a:lnTo>
                      <a:pt x="700" y="609"/>
                    </a:lnTo>
                    <a:lnTo>
                      <a:pt x="725" y="619"/>
                    </a:lnTo>
                    <a:lnTo>
                      <a:pt x="748" y="626"/>
                    </a:lnTo>
                    <a:lnTo>
                      <a:pt x="773" y="636"/>
                    </a:lnTo>
                    <a:lnTo>
                      <a:pt x="778" y="649"/>
                    </a:lnTo>
                    <a:lnTo>
                      <a:pt x="778" y="659"/>
                    </a:lnTo>
                    <a:lnTo>
                      <a:pt x="773" y="668"/>
                    </a:lnTo>
                    <a:lnTo>
                      <a:pt x="765" y="677"/>
                    </a:lnTo>
                    <a:lnTo>
                      <a:pt x="757" y="684"/>
                    </a:lnTo>
                    <a:lnTo>
                      <a:pt x="750" y="694"/>
                    </a:lnTo>
                    <a:lnTo>
                      <a:pt x="748" y="705"/>
                    </a:lnTo>
                    <a:lnTo>
                      <a:pt x="753" y="720"/>
                    </a:lnTo>
                    <a:lnTo>
                      <a:pt x="766" y="752"/>
                    </a:lnTo>
                    <a:lnTo>
                      <a:pt x="788" y="782"/>
                    </a:lnTo>
                    <a:lnTo>
                      <a:pt x="813" y="808"/>
                    </a:lnTo>
                    <a:lnTo>
                      <a:pt x="842" y="831"/>
                    </a:lnTo>
                    <a:lnTo>
                      <a:pt x="872" y="851"/>
                    </a:lnTo>
                    <a:lnTo>
                      <a:pt x="904" y="870"/>
                    </a:lnTo>
                    <a:lnTo>
                      <a:pt x="937" y="885"/>
                    </a:lnTo>
                    <a:lnTo>
                      <a:pt x="971" y="900"/>
                    </a:lnTo>
                    <a:lnTo>
                      <a:pt x="968" y="907"/>
                    </a:lnTo>
                    <a:lnTo>
                      <a:pt x="965" y="913"/>
                    </a:lnTo>
                    <a:lnTo>
                      <a:pt x="960" y="916"/>
                    </a:lnTo>
                    <a:lnTo>
                      <a:pt x="955" y="919"/>
                    </a:lnTo>
                    <a:lnTo>
                      <a:pt x="947" y="922"/>
                    </a:lnTo>
                    <a:lnTo>
                      <a:pt x="941" y="926"/>
                    </a:lnTo>
                    <a:lnTo>
                      <a:pt x="934" y="929"/>
                    </a:lnTo>
                    <a:lnTo>
                      <a:pt x="931" y="937"/>
                    </a:lnTo>
                    <a:lnTo>
                      <a:pt x="919" y="945"/>
                    </a:lnTo>
                    <a:lnTo>
                      <a:pt x="912" y="957"/>
                    </a:lnTo>
                    <a:lnTo>
                      <a:pt x="906" y="970"/>
                    </a:lnTo>
                    <a:lnTo>
                      <a:pt x="904" y="984"/>
                    </a:lnTo>
                    <a:lnTo>
                      <a:pt x="902" y="997"/>
                    </a:lnTo>
                    <a:lnTo>
                      <a:pt x="902" y="1012"/>
                    </a:lnTo>
                    <a:lnTo>
                      <a:pt x="902" y="1025"/>
                    </a:lnTo>
                    <a:lnTo>
                      <a:pt x="903" y="1039"/>
                    </a:lnTo>
                    <a:lnTo>
                      <a:pt x="907" y="1061"/>
                    </a:lnTo>
                    <a:lnTo>
                      <a:pt x="915" y="1084"/>
                    </a:lnTo>
                    <a:lnTo>
                      <a:pt x="924" y="1104"/>
                    </a:lnTo>
                    <a:lnTo>
                      <a:pt x="937" y="1126"/>
                    </a:lnTo>
                    <a:lnTo>
                      <a:pt x="950" y="1145"/>
                    </a:lnTo>
                    <a:lnTo>
                      <a:pt x="966" y="1164"/>
                    </a:lnTo>
                    <a:lnTo>
                      <a:pt x="982" y="1183"/>
                    </a:lnTo>
                    <a:lnTo>
                      <a:pt x="1002" y="1202"/>
                    </a:lnTo>
                    <a:lnTo>
                      <a:pt x="996" y="1214"/>
                    </a:lnTo>
                    <a:lnTo>
                      <a:pt x="978" y="1207"/>
                    </a:lnTo>
                    <a:lnTo>
                      <a:pt x="960" y="1202"/>
                    </a:lnTo>
                    <a:lnTo>
                      <a:pt x="941" y="1195"/>
                    </a:lnTo>
                    <a:lnTo>
                      <a:pt x="922" y="1190"/>
                    </a:lnTo>
                    <a:lnTo>
                      <a:pt x="903" y="1186"/>
                    </a:lnTo>
                    <a:lnTo>
                      <a:pt x="885" y="1186"/>
                    </a:lnTo>
                    <a:lnTo>
                      <a:pt x="865" y="1189"/>
                    </a:lnTo>
                    <a:lnTo>
                      <a:pt x="847" y="1198"/>
                    </a:lnTo>
                    <a:lnTo>
                      <a:pt x="835" y="1205"/>
                    </a:lnTo>
                    <a:lnTo>
                      <a:pt x="825" y="1214"/>
                    </a:lnTo>
                    <a:lnTo>
                      <a:pt x="815" y="1223"/>
                    </a:lnTo>
                    <a:lnTo>
                      <a:pt x="806" y="1233"/>
                    </a:lnTo>
                    <a:lnTo>
                      <a:pt x="798" y="1243"/>
                    </a:lnTo>
                    <a:lnTo>
                      <a:pt x="791" y="1255"/>
                    </a:lnTo>
                    <a:lnTo>
                      <a:pt x="786" y="1267"/>
                    </a:lnTo>
                    <a:lnTo>
                      <a:pt x="784" y="1281"/>
                    </a:lnTo>
                    <a:lnTo>
                      <a:pt x="784" y="1301"/>
                    </a:lnTo>
                    <a:lnTo>
                      <a:pt x="787" y="1320"/>
                    </a:lnTo>
                    <a:lnTo>
                      <a:pt x="791" y="1338"/>
                    </a:lnTo>
                    <a:lnTo>
                      <a:pt x="800" y="1357"/>
                    </a:lnTo>
                    <a:lnTo>
                      <a:pt x="807" y="1374"/>
                    </a:lnTo>
                    <a:lnTo>
                      <a:pt x="817" y="1391"/>
                    </a:lnTo>
                    <a:lnTo>
                      <a:pt x="826" y="1408"/>
                    </a:lnTo>
                    <a:lnTo>
                      <a:pt x="835" y="1426"/>
                    </a:lnTo>
                    <a:lnTo>
                      <a:pt x="807" y="1420"/>
                    </a:lnTo>
                    <a:lnTo>
                      <a:pt x="779" y="1394"/>
                    </a:lnTo>
                    <a:lnTo>
                      <a:pt x="754" y="1365"/>
                    </a:lnTo>
                    <a:lnTo>
                      <a:pt x="728" y="1334"/>
                    </a:lnTo>
                    <a:lnTo>
                      <a:pt x="703" y="1306"/>
                    </a:lnTo>
                    <a:lnTo>
                      <a:pt x="674" y="1281"/>
                    </a:lnTo>
                    <a:lnTo>
                      <a:pt x="644" y="1267"/>
                    </a:lnTo>
                    <a:lnTo>
                      <a:pt x="609" y="1263"/>
                    </a:lnTo>
                    <a:lnTo>
                      <a:pt x="570" y="1276"/>
                    </a:lnTo>
                    <a:lnTo>
                      <a:pt x="552" y="1285"/>
                    </a:lnTo>
                    <a:lnTo>
                      <a:pt x="538" y="1298"/>
                    </a:lnTo>
                    <a:lnTo>
                      <a:pt x="525" y="1312"/>
                    </a:lnTo>
                    <a:lnTo>
                      <a:pt x="515" y="1328"/>
                    </a:lnTo>
                    <a:lnTo>
                      <a:pt x="504" y="1343"/>
                    </a:lnTo>
                    <a:lnTo>
                      <a:pt x="496" y="1359"/>
                    </a:lnTo>
                    <a:lnTo>
                      <a:pt x="486" y="1375"/>
                    </a:lnTo>
                    <a:lnTo>
                      <a:pt x="479" y="1392"/>
                    </a:lnTo>
                    <a:lnTo>
                      <a:pt x="469" y="1381"/>
                    </a:lnTo>
                    <a:lnTo>
                      <a:pt x="459" y="1374"/>
                    </a:lnTo>
                    <a:lnTo>
                      <a:pt x="448" y="1367"/>
                    </a:lnTo>
                    <a:lnTo>
                      <a:pt x="438" y="1362"/>
                    </a:lnTo>
                    <a:lnTo>
                      <a:pt x="426" y="1356"/>
                    </a:lnTo>
                    <a:lnTo>
                      <a:pt x="414" y="1351"/>
                    </a:lnTo>
                    <a:lnTo>
                      <a:pt x="402" y="1347"/>
                    </a:lnTo>
                    <a:lnTo>
                      <a:pt x="392" y="1344"/>
                    </a:lnTo>
                    <a:lnTo>
                      <a:pt x="403" y="1328"/>
                    </a:lnTo>
                    <a:lnTo>
                      <a:pt x="415" y="1313"/>
                    </a:lnTo>
                    <a:lnTo>
                      <a:pt x="427" y="1298"/>
                    </a:lnTo>
                    <a:lnTo>
                      <a:pt x="440" y="1283"/>
                    </a:lnTo>
                    <a:lnTo>
                      <a:pt x="447" y="1265"/>
                    </a:lnTo>
                    <a:lnTo>
                      <a:pt x="453" y="1248"/>
                    </a:lnTo>
                    <a:lnTo>
                      <a:pt x="454" y="1228"/>
                    </a:lnTo>
                    <a:lnTo>
                      <a:pt x="451" y="1208"/>
                    </a:lnTo>
                    <a:lnTo>
                      <a:pt x="446" y="1198"/>
                    </a:lnTo>
                    <a:lnTo>
                      <a:pt x="441" y="1190"/>
                    </a:lnTo>
                    <a:lnTo>
                      <a:pt x="434" y="1184"/>
                    </a:lnTo>
                    <a:lnTo>
                      <a:pt x="428" y="1179"/>
                    </a:lnTo>
                    <a:lnTo>
                      <a:pt x="419" y="1174"/>
                    </a:lnTo>
                    <a:lnTo>
                      <a:pt x="413" y="1170"/>
                    </a:lnTo>
                    <a:lnTo>
                      <a:pt x="405" y="1163"/>
                    </a:lnTo>
                    <a:lnTo>
                      <a:pt x="400" y="1158"/>
                    </a:lnTo>
                    <a:lnTo>
                      <a:pt x="415" y="1145"/>
                    </a:lnTo>
                    <a:lnTo>
                      <a:pt x="428" y="1132"/>
                    </a:lnTo>
                    <a:lnTo>
                      <a:pt x="438" y="1116"/>
                    </a:lnTo>
                    <a:lnTo>
                      <a:pt x="446" y="1099"/>
                    </a:lnTo>
                    <a:lnTo>
                      <a:pt x="450" y="1078"/>
                    </a:lnTo>
                    <a:lnTo>
                      <a:pt x="452" y="1059"/>
                    </a:lnTo>
                    <a:lnTo>
                      <a:pt x="451" y="1039"/>
                    </a:lnTo>
                    <a:lnTo>
                      <a:pt x="447" y="1019"/>
                    </a:lnTo>
                    <a:lnTo>
                      <a:pt x="428" y="978"/>
                    </a:lnTo>
                    <a:lnTo>
                      <a:pt x="403" y="948"/>
                    </a:lnTo>
                    <a:lnTo>
                      <a:pt x="372" y="924"/>
                    </a:lnTo>
                    <a:lnTo>
                      <a:pt x="338" y="907"/>
                    </a:lnTo>
                    <a:lnTo>
                      <a:pt x="300" y="891"/>
                    </a:lnTo>
                    <a:lnTo>
                      <a:pt x="263" y="881"/>
                    </a:lnTo>
                    <a:lnTo>
                      <a:pt x="225" y="871"/>
                    </a:lnTo>
                    <a:lnTo>
                      <a:pt x="191" y="861"/>
                    </a:lnTo>
                    <a:lnTo>
                      <a:pt x="191" y="850"/>
                    </a:lnTo>
                    <a:lnTo>
                      <a:pt x="205" y="843"/>
                    </a:lnTo>
                    <a:lnTo>
                      <a:pt x="222" y="842"/>
                    </a:lnTo>
                    <a:lnTo>
                      <a:pt x="239" y="841"/>
                    </a:lnTo>
                    <a:lnTo>
                      <a:pt x="257" y="841"/>
                    </a:lnTo>
                    <a:lnTo>
                      <a:pt x="272" y="838"/>
                    </a:lnTo>
                    <a:lnTo>
                      <a:pt x="288" y="833"/>
                    </a:lnTo>
                    <a:lnTo>
                      <a:pt x="301" y="824"/>
                    </a:lnTo>
                    <a:lnTo>
                      <a:pt x="312" y="810"/>
                    </a:lnTo>
                    <a:lnTo>
                      <a:pt x="317" y="785"/>
                    </a:lnTo>
                    <a:lnTo>
                      <a:pt x="320" y="761"/>
                    </a:lnTo>
                    <a:lnTo>
                      <a:pt x="318" y="738"/>
                    </a:lnTo>
                    <a:lnTo>
                      <a:pt x="315" y="715"/>
                    </a:lnTo>
                    <a:lnTo>
                      <a:pt x="309" y="692"/>
                    </a:lnTo>
                    <a:lnTo>
                      <a:pt x="299" y="670"/>
                    </a:lnTo>
                    <a:lnTo>
                      <a:pt x="286" y="650"/>
                    </a:lnTo>
                    <a:lnTo>
                      <a:pt x="273" y="632"/>
                    </a:lnTo>
                    <a:lnTo>
                      <a:pt x="284" y="618"/>
                    </a:lnTo>
                    <a:lnTo>
                      <a:pt x="295" y="605"/>
                    </a:lnTo>
                    <a:lnTo>
                      <a:pt x="303" y="589"/>
                    </a:lnTo>
                    <a:lnTo>
                      <a:pt x="312" y="573"/>
                    </a:lnTo>
                    <a:lnTo>
                      <a:pt x="317" y="556"/>
                    </a:lnTo>
                    <a:lnTo>
                      <a:pt x="322" y="539"/>
                    </a:lnTo>
                    <a:lnTo>
                      <a:pt x="324" y="520"/>
                    </a:lnTo>
                    <a:lnTo>
                      <a:pt x="324" y="502"/>
                    </a:lnTo>
                    <a:lnTo>
                      <a:pt x="317" y="467"/>
                    </a:lnTo>
                    <a:lnTo>
                      <a:pt x="304" y="436"/>
                    </a:lnTo>
                    <a:lnTo>
                      <a:pt x="285" y="408"/>
                    </a:lnTo>
                    <a:lnTo>
                      <a:pt x="261" y="384"/>
                    </a:lnTo>
                    <a:lnTo>
                      <a:pt x="234" y="362"/>
                    </a:lnTo>
                    <a:lnTo>
                      <a:pt x="205" y="345"/>
                    </a:lnTo>
                    <a:lnTo>
                      <a:pt x="174" y="330"/>
                    </a:lnTo>
                    <a:lnTo>
                      <a:pt x="145" y="319"/>
                    </a:lnTo>
                    <a:lnTo>
                      <a:pt x="139" y="319"/>
                    </a:lnTo>
                    <a:lnTo>
                      <a:pt x="133" y="319"/>
                    </a:lnTo>
                    <a:lnTo>
                      <a:pt x="126" y="318"/>
                    </a:lnTo>
                    <a:lnTo>
                      <a:pt x="121" y="318"/>
                    </a:lnTo>
                    <a:lnTo>
                      <a:pt x="109" y="312"/>
                    </a:lnTo>
                    <a:lnTo>
                      <a:pt x="99" y="307"/>
                    </a:lnTo>
                    <a:lnTo>
                      <a:pt x="102" y="298"/>
                    </a:lnTo>
                    <a:lnTo>
                      <a:pt x="109" y="293"/>
                    </a:lnTo>
                    <a:lnTo>
                      <a:pt x="116" y="290"/>
                    </a:lnTo>
                    <a:lnTo>
                      <a:pt x="126" y="287"/>
                    </a:lnTo>
                    <a:lnTo>
                      <a:pt x="134" y="281"/>
                    </a:lnTo>
                    <a:lnTo>
                      <a:pt x="142" y="276"/>
                    </a:lnTo>
                    <a:lnTo>
                      <a:pt x="149" y="269"/>
                    </a:lnTo>
                    <a:lnTo>
                      <a:pt x="154" y="260"/>
                    </a:lnTo>
                    <a:lnTo>
                      <a:pt x="148" y="250"/>
                    </a:lnTo>
                    <a:lnTo>
                      <a:pt x="141" y="240"/>
                    </a:lnTo>
                    <a:lnTo>
                      <a:pt x="134" y="232"/>
                    </a:lnTo>
                    <a:lnTo>
                      <a:pt x="126" y="224"/>
                    </a:lnTo>
                    <a:lnTo>
                      <a:pt x="116" y="217"/>
                    </a:lnTo>
                    <a:lnTo>
                      <a:pt x="107" y="211"/>
                    </a:lnTo>
                    <a:lnTo>
                      <a:pt x="96" y="207"/>
                    </a:lnTo>
                    <a:lnTo>
                      <a:pt x="86" y="205"/>
                    </a:lnTo>
                    <a:lnTo>
                      <a:pt x="75" y="191"/>
                    </a:lnTo>
                    <a:lnTo>
                      <a:pt x="63" y="179"/>
                    </a:lnTo>
                    <a:lnTo>
                      <a:pt x="49" y="167"/>
                    </a:lnTo>
                    <a:lnTo>
                      <a:pt x="36" y="157"/>
                    </a:lnTo>
                    <a:lnTo>
                      <a:pt x="22" y="144"/>
                    </a:lnTo>
                    <a:lnTo>
                      <a:pt x="11" y="132"/>
                    </a:lnTo>
                    <a:lnTo>
                      <a:pt x="4" y="117"/>
                    </a:lnTo>
                    <a:lnTo>
                      <a:pt x="0" y="101"/>
                    </a:lnTo>
                    <a:lnTo>
                      <a:pt x="12" y="106"/>
                    </a:lnTo>
                    <a:lnTo>
                      <a:pt x="25" y="113"/>
                    </a:lnTo>
                    <a:lnTo>
                      <a:pt x="38" y="118"/>
                    </a:lnTo>
                    <a:lnTo>
                      <a:pt x="52" y="123"/>
                    </a:lnTo>
                    <a:lnTo>
                      <a:pt x="65" y="126"/>
                    </a:lnTo>
                    <a:lnTo>
                      <a:pt x="79" y="128"/>
                    </a:lnTo>
                    <a:lnTo>
                      <a:pt x="92" y="126"/>
                    </a:lnTo>
                    <a:lnTo>
                      <a:pt x="107" y="121"/>
                    </a:lnTo>
                    <a:lnTo>
                      <a:pt x="118" y="109"/>
                    </a:lnTo>
                    <a:lnTo>
                      <a:pt x="125" y="97"/>
                    </a:lnTo>
                    <a:lnTo>
                      <a:pt x="130" y="81"/>
                    </a:lnTo>
                    <a:lnTo>
                      <a:pt x="135" y="66"/>
                    </a:lnTo>
                    <a:lnTo>
                      <a:pt x="137" y="49"/>
                    </a:lnTo>
                    <a:lnTo>
                      <a:pt x="138" y="33"/>
                    </a:lnTo>
                    <a:lnTo>
                      <a:pt x="139" y="17"/>
                    </a:lnTo>
                    <a:lnTo>
                      <a:pt x="142" y="2"/>
                    </a:lnTo>
                    <a:lnTo>
                      <a:pt x="147" y="0"/>
                    </a:lnTo>
                    <a:lnTo>
                      <a:pt x="151" y="0"/>
                    </a:lnTo>
                    <a:lnTo>
                      <a:pt x="153" y="2"/>
                    </a:lnTo>
                    <a:lnTo>
                      <a:pt x="155" y="5"/>
                    </a:lnTo>
                    <a:lnTo>
                      <a:pt x="158" y="13"/>
                    </a:lnTo>
                    <a:lnTo>
                      <a:pt x="166" y="19"/>
                    </a:lnTo>
                    <a:close/>
                  </a:path>
                </a:pathLst>
              </a:custGeom>
              <a:solidFill>
                <a:srgbClr val="FFD3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09" name="Freeform 109"/>
              <p:cNvSpPr>
                <a:spLocks/>
              </p:cNvSpPr>
              <p:nvPr/>
            </p:nvSpPr>
            <p:spPr bwMode="auto">
              <a:xfrm>
                <a:off x="3197" y="1133"/>
                <a:ext cx="113" cy="242"/>
              </a:xfrm>
              <a:custGeom>
                <a:avLst/>
                <a:gdLst/>
                <a:ahLst/>
                <a:cxnLst>
                  <a:cxn ang="0">
                    <a:pos x="188" y="81"/>
                  </a:cxn>
                  <a:cxn ang="0">
                    <a:pos x="213" y="149"/>
                  </a:cxn>
                  <a:cxn ang="0">
                    <a:pos x="237" y="218"/>
                  </a:cxn>
                  <a:cxn ang="0">
                    <a:pos x="262" y="287"/>
                  </a:cxn>
                  <a:cxn ang="0">
                    <a:pos x="286" y="357"/>
                  </a:cxn>
                  <a:cxn ang="0">
                    <a:pos x="305" y="425"/>
                  </a:cxn>
                  <a:cxn ang="0">
                    <a:pos x="321" y="497"/>
                  </a:cxn>
                  <a:cxn ang="0">
                    <a:pos x="333" y="569"/>
                  </a:cxn>
                  <a:cxn ang="0">
                    <a:pos x="338" y="644"/>
                  </a:cxn>
                  <a:cxn ang="0">
                    <a:pos x="328" y="654"/>
                  </a:cxn>
                  <a:cxn ang="0">
                    <a:pos x="321" y="666"/>
                  </a:cxn>
                  <a:cxn ang="0">
                    <a:pos x="314" y="678"/>
                  </a:cxn>
                  <a:cxn ang="0">
                    <a:pos x="308" y="691"/>
                  </a:cxn>
                  <a:cxn ang="0">
                    <a:pos x="301" y="701"/>
                  </a:cxn>
                  <a:cxn ang="0">
                    <a:pos x="292" y="712"/>
                  </a:cxn>
                  <a:cxn ang="0">
                    <a:pos x="281" y="720"/>
                  </a:cxn>
                  <a:cxn ang="0">
                    <a:pos x="269" y="725"/>
                  </a:cxn>
                  <a:cxn ang="0">
                    <a:pos x="236" y="722"/>
                  </a:cxn>
                  <a:cxn ang="0">
                    <a:pos x="209" y="712"/>
                  </a:cxn>
                  <a:cxn ang="0">
                    <a:pos x="186" y="696"/>
                  </a:cxn>
                  <a:cxn ang="0">
                    <a:pos x="165" y="678"/>
                  </a:cxn>
                  <a:cxn ang="0">
                    <a:pos x="146" y="654"/>
                  </a:cxn>
                  <a:cxn ang="0">
                    <a:pos x="131" y="629"/>
                  </a:cxn>
                  <a:cxn ang="0">
                    <a:pos x="117" y="604"/>
                  </a:cxn>
                  <a:cxn ang="0">
                    <a:pos x="106" y="578"/>
                  </a:cxn>
                  <a:cxn ang="0">
                    <a:pos x="94" y="522"/>
                  </a:cxn>
                  <a:cxn ang="0">
                    <a:pos x="83" y="466"/>
                  </a:cxn>
                  <a:cxn ang="0">
                    <a:pos x="70" y="411"/>
                  </a:cxn>
                  <a:cxn ang="0">
                    <a:pos x="57" y="357"/>
                  </a:cxn>
                  <a:cxn ang="0">
                    <a:pos x="43" y="302"/>
                  </a:cxn>
                  <a:cxn ang="0">
                    <a:pos x="29" y="247"/>
                  </a:cxn>
                  <a:cxn ang="0">
                    <a:pos x="14" y="192"/>
                  </a:cxn>
                  <a:cxn ang="0">
                    <a:pos x="0" y="138"/>
                  </a:cxn>
                  <a:cxn ang="0">
                    <a:pos x="2" y="116"/>
                  </a:cxn>
                  <a:cxn ang="0">
                    <a:pos x="7" y="93"/>
                  </a:cxn>
                  <a:cxn ang="0">
                    <a:pos x="15" y="72"/>
                  </a:cxn>
                  <a:cxn ang="0">
                    <a:pos x="26" y="52"/>
                  </a:cxn>
                  <a:cxn ang="0">
                    <a:pos x="38" y="34"/>
                  </a:cxn>
                  <a:cxn ang="0">
                    <a:pos x="53" y="19"/>
                  </a:cxn>
                  <a:cxn ang="0">
                    <a:pos x="71" y="7"/>
                  </a:cxn>
                  <a:cxn ang="0">
                    <a:pos x="93" y="0"/>
                  </a:cxn>
                  <a:cxn ang="0">
                    <a:pos x="110" y="1"/>
                  </a:cxn>
                  <a:cxn ang="0">
                    <a:pos x="126" y="6"/>
                  </a:cxn>
                  <a:cxn ang="0">
                    <a:pos x="139" y="15"/>
                  </a:cxn>
                  <a:cxn ang="0">
                    <a:pos x="150" y="27"/>
                  </a:cxn>
                  <a:cxn ang="0">
                    <a:pos x="160" y="39"/>
                  </a:cxn>
                  <a:cxn ang="0">
                    <a:pos x="170" y="54"/>
                  </a:cxn>
                  <a:cxn ang="0">
                    <a:pos x="178" y="68"/>
                  </a:cxn>
                  <a:cxn ang="0">
                    <a:pos x="188" y="81"/>
                  </a:cxn>
                </a:cxnLst>
                <a:rect l="0" t="0" r="r" b="b"/>
                <a:pathLst>
                  <a:path w="338" h="725">
                    <a:moveTo>
                      <a:pt x="188" y="81"/>
                    </a:moveTo>
                    <a:lnTo>
                      <a:pt x="213" y="149"/>
                    </a:lnTo>
                    <a:lnTo>
                      <a:pt x="237" y="218"/>
                    </a:lnTo>
                    <a:lnTo>
                      <a:pt x="262" y="287"/>
                    </a:lnTo>
                    <a:lnTo>
                      <a:pt x="286" y="357"/>
                    </a:lnTo>
                    <a:lnTo>
                      <a:pt x="305" y="425"/>
                    </a:lnTo>
                    <a:lnTo>
                      <a:pt x="321" y="497"/>
                    </a:lnTo>
                    <a:lnTo>
                      <a:pt x="333" y="569"/>
                    </a:lnTo>
                    <a:lnTo>
                      <a:pt x="338" y="644"/>
                    </a:lnTo>
                    <a:lnTo>
                      <a:pt x="328" y="654"/>
                    </a:lnTo>
                    <a:lnTo>
                      <a:pt x="321" y="666"/>
                    </a:lnTo>
                    <a:lnTo>
                      <a:pt x="314" y="678"/>
                    </a:lnTo>
                    <a:lnTo>
                      <a:pt x="308" y="691"/>
                    </a:lnTo>
                    <a:lnTo>
                      <a:pt x="301" y="701"/>
                    </a:lnTo>
                    <a:lnTo>
                      <a:pt x="292" y="712"/>
                    </a:lnTo>
                    <a:lnTo>
                      <a:pt x="281" y="720"/>
                    </a:lnTo>
                    <a:lnTo>
                      <a:pt x="269" y="725"/>
                    </a:lnTo>
                    <a:lnTo>
                      <a:pt x="236" y="722"/>
                    </a:lnTo>
                    <a:lnTo>
                      <a:pt x="209" y="712"/>
                    </a:lnTo>
                    <a:lnTo>
                      <a:pt x="186" y="696"/>
                    </a:lnTo>
                    <a:lnTo>
                      <a:pt x="165" y="678"/>
                    </a:lnTo>
                    <a:lnTo>
                      <a:pt x="146" y="654"/>
                    </a:lnTo>
                    <a:lnTo>
                      <a:pt x="131" y="629"/>
                    </a:lnTo>
                    <a:lnTo>
                      <a:pt x="117" y="604"/>
                    </a:lnTo>
                    <a:lnTo>
                      <a:pt x="106" y="578"/>
                    </a:lnTo>
                    <a:lnTo>
                      <a:pt x="94" y="522"/>
                    </a:lnTo>
                    <a:lnTo>
                      <a:pt x="83" y="466"/>
                    </a:lnTo>
                    <a:lnTo>
                      <a:pt x="70" y="411"/>
                    </a:lnTo>
                    <a:lnTo>
                      <a:pt x="57" y="357"/>
                    </a:lnTo>
                    <a:lnTo>
                      <a:pt x="43" y="302"/>
                    </a:lnTo>
                    <a:lnTo>
                      <a:pt x="29" y="247"/>
                    </a:lnTo>
                    <a:lnTo>
                      <a:pt x="14" y="192"/>
                    </a:lnTo>
                    <a:lnTo>
                      <a:pt x="0" y="138"/>
                    </a:lnTo>
                    <a:lnTo>
                      <a:pt x="2" y="116"/>
                    </a:lnTo>
                    <a:lnTo>
                      <a:pt x="7" y="93"/>
                    </a:lnTo>
                    <a:lnTo>
                      <a:pt x="15" y="72"/>
                    </a:lnTo>
                    <a:lnTo>
                      <a:pt x="26" y="52"/>
                    </a:lnTo>
                    <a:lnTo>
                      <a:pt x="38" y="34"/>
                    </a:lnTo>
                    <a:lnTo>
                      <a:pt x="53" y="19"/>
                    </a:lnTo>
                    <a:lnTo>
                      <a:pt x="71" y="7"/>
                    </a:lnTo>
                    <a:lnTo>
                      <a:pt x="93" y="0"/>
                    </a:lnTo>
                    <a:lnTo>
                      <a:pt x="110" y="1"/>
                    </a:lnTo>
                    <a:lnTo>
                      <a:pt x="126" y="6"/>
                    </a:lnTo>
                    <a:lnTo>
                      <a:pt x="139" y="15"/>
                    </a:lnTo>
                    <a:lnTo>
                      <a:pt x="150" y="27"/>
                    </a:lnTo>
                    <a:lnTo>
                      <a:pt x="160" y="39"/>
                    </a:lnTo>
                    <a:lnTo>
                      <a:pt x="170" y="54"/>
                    </a:lnTo>
                    <a:lnTo>
                      <a:pt x="178" y="68"/>
                    </a:lnTo>
                    <a:lnTo>
                      <a:pt x="188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10" name="Freeform 110"/>
              <p:cNvSpPr>
                <a:spLocks/>
              </p:cNvSpPr>
              <p:nvPr/>
            </p:nvSpPr>
            <p:spPr bwMode="auto">
              <a:xfrm>
                <a:off x="3211" y="1152"/>
                <a:ext cx="90" cy="203"/>
              </a:xfrm>
              <a:custGeom>
                <a:avLst/>
                <a:gdLst/>
                <a:ahLst/>
                <a:cxnLst>
                  <a:cxn ang="0">
                    <a:pos x="137" y="71"/>
                  </a:cxn>
                  <a:cxn ang="0">
                    <a:pos x="149" y="127"/>
                  </a:cxn>
                  <a:cxn ang="0">
                    <a:pos x="165" y="183"/>
                  </a:cxn>
                  <a:cxn ang="0">
                    <a:pos x="182" y="238"/>
                  </a:cxn>
                  <a:cxn ang="0">
                    <a:pos x="200" y="294"/>
                  </a:cxn>
                  <a:cxn ang="0">
                    <a:pos x="218" y="349"/>
                  </a:cxn>
                  <a:cxn ang="0">
                    <a:pos x="236" y="404"/>
                  </a:cxn>
                  <a:cxn ang="0">
                    <a:pos x="253" y="458"/>
                  </a:cxn>
                  <a:cxn ang="0">
                    <a:pos x="270" y="516"/>
                  </a:cxn>
                  <a:cxn ang="0">
                    <a:pos x="266" y="528"/>
                  </a:cxn>
                  <a:cxn ang="0">
                    <a:pos x="264" y="541"/>
                  </a:cxn>
                  <a:cxn ang="0">
                    <a:pos x="263" y="553"/>
                  </a:cxn>
                  <a:cxn ang="0">
                    <a:pos x="262" y="566"/>
                  </a:cxn>
                  <a:cxn ang="0">
                    <a:pos x="259" y="578"/>
                  </a:cxn>
                  <a:cxn ang="0">
                    <a:pos x="256" y="589"/>
                  </a:cxn>
                  <a:cxn ang="0">
                    <a:pos x="249" y="600"/>
                  </a:cxn>
                  <a:cxn ang="0">
                    <a:pos x="243" y="611"/>
                  </a:cxn>
                  <a:cxn ang="0">
                    <a:pos x="190" y="595"/>
                  </a:cxn>
                  <a:cxn ang="0">
                    <a:pos x="149" y="567"/>
                  </a:cxn>
                  <a:cxn ang="0">
                    <a:pos x="118" y="527"/>
                  </a:cxn>
                  <a:cxn ang="0">
                    <a:pos x="94" y="481"/>
                  </a:cxn>
                  <a:cxn ang="0">
                    <a:pos x="75" y="427"/>
                  </a:cxn>
                  <a:cxn ang="0">
                    <a:pos x="61" y="372"/>
                  </a:cxn>
                  <a:cxn ang="0">
                    <a:pos x="47" y="319"/>
                  </a:cxn>
                  <a:cxn ang="0">
                    <a:pos x="35" y="268"/>
                  </a:cxn>
                  <a:cxn ang="0">
                    <a:pos x="29" y="235"/>
                  </a:cxn>
                  <a:cxn ang="0">
                    <a:pos x="20" y="201"/>
                  </a:cxn>
                  <a:cxn ang="0">
                    <a:pos x="10" y="163"/>
                  </a:cxn>
                  <a:cxn ang="0">
                    <a:pos x="3" y="127"/>
                  </a:cxn>
                  <a:cxn ang="0">
                    <a:pos x="0" y="91"/>
                  </a:cxn>
                  <a:cxn ang="0">
                    <a:pos x="5" y="59"/>
                  </a:cxn>
                  <a:cxn ang="0">
                    <a:pos x="20" y="29"/>
                  </a:cxn>
                  <a:cxn ang="0">
                    <a:pos x="50" y="5"/>
                  </a:cxn>
                  <a:cxn ang="0">
                    <a:pos x="65" y="0"/>
                  </a:cxn>
                  <a:cxn ang="0">
                    <a:pos x="81" y="1"/>
                  </a:cxn>
                  <a:cxn ang="0">
                    <a:pos x="93" y="6"/>
                  </a:cxn>
                  <a:cxn ang="0">
                    <a:pos x="106" y="17"/>
                  </a:cxn>
                  <a:cxn ang="0">
                    <a:pos x="115" y="29"/>
                  </a:cxn>
                  <a:cxn ang="0">
                    <a:pos x="125" y="43"/>
                  </a:cxn>
                  <a:cxn ang="0">
                    <a:pos x="131" y="57"/>
                  </a:cxn>
                  <a:cxn ang="0">
                    <a:pos x="137" y="71"/>
                  </a:cxn>
                </a:cxnLst>
                <a:rect l="0" t="0" r="r" b="b"/>
                <a:pathLst>
                  <a:path w="270" h="611">
                    <a:moveTo>
                      <a:pt x="137" y="71"/>
                    </a:moveTo>
                    <a:lnTo>
                      <a:pt x="149" y="127"/>
                    </a:lnTo>
                    <a:lnTo>
                      <a:pt x="165" y="183"/>
                    </a:lnTo>
                    <a:lnTo>
                      <a:pt x="182" y="238"/>
                    </a:lnTo>
                    <a:lnTo>
                      <a:pt x="200" y="294"/>
                    </a:lnTo>
                    <a:lnTo>
                      <a:pt x="218" y="349"/>
                    </a:lnTo>
                    <a:lnTo>
                      <a:pt x="236" y="404"/>
                    </a:lnTo>
                    <a:lnTo>
                      <a:pt x="253" y="458"/>
                    </a:lnTo>
                    <a:lnTo>
                      <a:pt x="270" y="516"/>
                    </a:lnTo>
                    <a:lnTo>
                      <a:pt x="266" y="528"/>
                    </a:lnTo>
                    <a:lnTo>
                      <a:pt x="264" y="541"/>
                    </a:lnTo>
                    <a:lnTo>
                      <a:pt x="263" y="553"/>
                    </a:lnTo>
                    <a:lnTo>
                      <a:pt x="262" y="566"/>
                    </a:lnTo>
                    <a:lnTo>
                      <a:pt x="259" y="578"/>
                    </a:lnTo>
                    <a:lnTo>
                      <a:pt x="256" y="589"/>
                    </a:lnTo>
                    <a:lnTo>
                      <a:pt x="249" y="600"/>
                    </a:lnTo>
                    <a:lnTo>
                      <a:pt x="243" y="611"/>
                    </a:lnTo>
                    <a:lnTo>
                      <a:pt x="190" y="595"/>
                    </a:lnTo>
                    <a:lnTo>
                      <a:pt x="149" y="567"/>
                    </a:lnTo>
                    <a:lnTo>
                      <a:pt x="118" y="527"/>
                    </a:lnTo>
                    <a:lnTo>
                      <a:pt x="94" y="481"/>
                    </a:lnTo>
                    <a:lnTo>
                      <a:pt x="75" y="427"/>
                    </a:lnTo>
                    <a:lnTo>
                      <a:pt x="61" y="372"/>
                    </a:lnTo>
                    <a:lnTo>
                      <a:pt x="47" y="319"/>
                    </a:lnTo>
                    <a:lnTo>
                      <a:pt x="35" y="268"/>
                    </a:lnTo>
                    <a:lnTo>
                      <a:pt x="29" y="235"/>
                    </a:lnTo>
                    <a:lnTo>
                      <a:pt x="20" y="201"/>
                    </a:lnTo>
                    <a:lnTo>
                      <a:pt x="10" y="163"/>
                    </a:lnTo>
                    <a:lnTo>
                      <a:pt x="3" y="127"/>
                    </a:lnTo>
                    <a:lnTo>
                      <a:pt x="0" y="91"/>
                    </a:lnTo>
                    <a:lnTo>
                      <a:pt x="5" y="59"/>
                    </a:lnTo>
                    <a:lnTo>
                      <a:pt x="20" y="29"/>
                    </a:lnTo>
                    <a:lnTo>
                      <a:pt x="50" y="5"/>
                    </a:lnTo>
                    <a:lnTo>
                      <a:pt x="65" y="0"/>
                    </a:lnTo>
                    <a:lnTo>
                      <a:pt x="81" y="1"/>
                    </a:lnTo>
                    <a:lnTo>
                      <a:pt x="93" y="6"/>
                    </a:lnTo>
                    <a:lnTo>
                      <a:pt x="106" y="17"/>
                    </a:lnTo>
                    <a:lnTo>
                      <a:pt x="115" y="29"/>
                    </a:lnTo>
                    <a:lnTo>
                      <a:pt x="125" y="43"/>
                    </a:lnTo>
                    <a:lnTo>
                      <a:pt x="131" y="57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11" name="Freeform 111"/>
              <p:cNvSpPr>
                <a:spLocks/>
              </p:cNvSpPr>
              <p:nvPr/>
            </p:nvSpPr>
            <p:spPr bwMode="auto">
              <a:xfrm>
                <a:off x="3214" y="1159"/>
                <a:ext cx="84" cy="189"/>
              </a:xfrm>
              <a:custGeom>
                <a:avLst/>
                <a:gdLst/>
                <a:ahLst/>
                <a:cxnLst>
                  <a:cxn ang="0">
                    <a:pos x="128" y="67"/>
                  </a:cxn>
                  <a:cxn ang="0">
                    <a:pos x="139" y="118"/>
                  </a:cxn>
                  <a:cxn ang="0">
                    <a:pos x="154" y="171"/>
                  </a:cxn>
                  <a:cxn ang="0">
                    <a:pos x="169" y="221"/>
                  </a:cxn>
                  <a:cxn ang="0">
                    <a:pos x="186" y="273"/>
                  </a:cxn>
                  <a:cxn ang="0">
                    <a:pos x="203" y="323"/>
                  </a:cxn>
                  <a:cxn ang="0">
                    <a:pos x="220" y="375"/>
                  </a:cxn>
                  <a:cxn ang="0">
                    <a:pos x="235" y="427"/>
                  </a:cxn>
                  <a:cxn ang="0">
                    <a:pos x="251" y="480"/>
                  </a:cxn>
                  <a:cxn ang="0">
                    <a:pos x="248" y="491"/>
                  </a:cxn>
                  <a:cxn ang="0">
                    <a:pos x="247" y="503"/>
                  </a:cxn>
                  <a:cxn ang="0">
                    <a:pos x="244" y="515"/>
                  </a:cxn>
                  <a:cxn ang="0">
                    <a:pos x="243" y="527"/>
                  </a:cxn>
                  <a:cxn ang="0">
                    <a:pos x="240" y="537"/>
                  </a:cxn>
                  <a:cxn ang="0">
                    <a:pos x="237" y="548"/>
                  </a:cxn>
                  <a:cxn ang="0">
                    <a:pos x="232" y="558"/>
                  </a:cxn>
                  <a:cxn ang="0">
                    <a:pos x="225" y="568"/>
                  </a:cxn>
                  <a:cxn ang="0">
                    <a:pos x="177" y="554"/>
                  </a:cxn>
                  <a:cxn ang="0">
                    <a:pos x="139" y="528"/>
                  </a:cxn>
                  <a:cxn ang="0">
                    <a:pos x="110" y="490"/>
                  </a:cxn>
                  <a:cxn ang="0">
                    <a:pos x="89" y="447"/>
                  </a:cxn>
                  <a:cxn ang="0">
                    <a:pos x="72" y="398"/>
                  </a:cxn>
                  <a:cxn ang="0">
                    <a:pos x="58" y="347"/>
                  </a:cxn>
                  <a:cxn ang="0">
                    <a:pos x="45" y="297"/>
                  </a:cxn>
                  <a:cxn ang="0">
                    <a:pos x="34" y="250"/>
                  </a:cxn>
                  <a:cxn ang="0">
                    <a:pos x="27" y="219"/>
                  </a:cxn>
                  <a:cxn ang="0">
                    <a:pos x="19" y="187"/>
                  </a:cxn>
                  <a:cxn ang="0">
                    <a:pos x="9" y="153"/>
                  </a:cxn>
                  <a:cxn ang="0">
                    <a:pos x="3" y="119"/>
                  </a:cxn>
                  <a:cxn ang="0">
                    <a:pos x="0" y="85"/>
                  </a:cxn>
                  <a:cxn ang="0">
                    <a:pos x="5" y="55"/>
                  </a:cxn>
                  <a:cxn ang="0">
                    <a:pos x="19" y="27"/>
                  </a:cxn>
                  <a:cxn ang="0">
                    <a:pos x="47" y="5"/>
                  </a:cxn>
                  <a:cxn ang="0">
                    <a:pos x="62" y="0"/>
                  </a:cxn>
                  <a:cxn ang="0">
                    <a:pos x="76" y="2"/>
                  </a:cxn>
                  <a:cxn ang="0">
                    <a:pos x="88" y="8"/>
                  </a:cxn>
                  <a:cxn ang="0">
                    <a:pos x="98" y="16"/>
                  </a:cxn>
                  <a:cxn ang="0">
                    <a:pos x="107" y="27"/>
                  </a:cxn>
                  <a:cxn ang="0">
                    <a:pos x="116" y="40"/>
                  </a:cxn>
                  <a:cxn ang="0">
                    <a:pos x="122" y="53"/>
                  </a:cxn>
                  <a:cxn ang="0">
                    <a:pos x="128" y="67"/>
                  </a:cxn>
                </a:cxnLst>
                <a:rect l="0" t="0" r="r" b="b"/>
                <a:pathLst>
                  <a:path w="251" h="568">
                    <a:moveTo>
                      <a:pt x="128" y="67"/>
                    </a:moveTo>
                    <a:lnTo>
                      <a:pt x="139" y="118"/>
                    </a:lnTo>
                    <a:lnTo>
                      <a:pt x="154" y="171"/>
                    </a:lnTo>
                    <a:lnTo>
                      <a:pt x="169" y="221"/>
                    </a:lnTo>
                    <a:lnTo>
                      <a:pt x="186" y="273"/>
                    </a:lnTo>
                    <a:lnTo>
                      <a:pt x="203" y="323"/>
                    </a:lnTo>
                    <a:lnTo>
                      <a:pt x="220" y="375"/>
                    </a:lnTo>
                    <a:lnTo>
                      <a:pt x="235" y="427"/>
                    </a:lnTo>
                    <a:lnTo>
                      <a:pt x="251" y="480"/>
                    </a:lnTo>
                    <a:lnTo>
                      <a:pt x="248" y="491"/>
                    </a:lnTo>
                    <a:lnTo>
                      <a:pt x="247" y="503"/>
                    </a:lnTo>
                    <a:lnTo>
                      <a:pt x="244" y="515"/>
                    </a:lnTo>
                    <a:lnTo>
                      <a:pt x="243" y="527"/>
                    </a:lnTo>
                    <a:lnTo>
                      <a:pt x="240" y="537"/>
                    </a:lnTo>
                    <a:lnTo>
                      <a:pt x="237" y="548"/>
                    </a:lnTo>
                    <a:lnTo>
                      <a:pt x="232" y="558"/>
                    </a:lnTo>
                    <a:lnTo>
                      <a:pt x="225" y="568"/>
                    </a:lnTo>
                    <a:lnTo>
                      <a:pt x="177" y="554"/>
                    </a:lnTo>
                    <a:lnTo>
                      <a:pt x="139" y="528"/>
                    </a:lnTo>
                    <a:lnTo>
                      <a:pt x="110" y="490"/>
                    </a:lnTo>
                    <a:lnTo>
                      <a:pt x="89" y="447"/>
                    </a:lnTo>
                    <a:lnTo>
                      <a:pt x="72" y="398"/>
                    </a:lnTo>
                    <a:lnTo>
                      <a:pt x="58" y="347"/>
                    </a:lnTo>
                    <a:lnTo>
                      <a:pt x="45" y="297"/>
                    </a:lnTo>
                    <a:lnTo>
                      <a:pt x="34" y="250"/>
                    </a:lnTo>
                    <a:lnTo>
                      <a:pt x="27" y="219"/>
                    </a:lnTo>
                    <a:lnTo>
                      <a:pt x="19" y="187"/>
                    </a:lnTo>
                    <a:lnTo>
                      <a:pt x="9" y="153"/>
                    </a:lnTo>
                    <a:lnTo>
                      <a:pt x="3" y="119"/>
                    </a:lnTo>
                    <a:lnTo>
                      <a:pt x="0" y="85"/>
                    </a:lnTo>
                    <a:lnTo>
                      <a:pt x="5" y="55"/>
                    </a:lnTo>
                    <a:lnTo>
                      <a:pt x="19" y="27"/>
                    </a:lnTo>
                    <a:lnTo>
                      <a:pt x="47" y="5"/>
                    </a:lnTo>
                    <a:lnTo>
                      <a:pt x="62" y="0"/>
                    </a:lnTo>
                    <a:lnTo>
                      <a:pt x="76" y="2"/>
                    </a:lnTo>
                    <a:lnTo>
                      <a:pt x="88" y="8"/>
                    </a:lnTo>
                    <a:lnTo>
                      <a:pt x="98" y="16"/>
                    </a:lnTo>
                    <a:lnTo>
                      <a:pt x="107" y="27"/>
                    </a:lnTo>
                    <a:lnTo>
                      <a:pt x="116" y="40"/>
                    </a:lnTo>
                    <a:lnTo>
                      <a:pt x="122" y="53"/>
                    </a:lnTo>
                    <a:lnTo>
                      <a:pt x="128" y="67"/>
                    </a:lnTo>
                    <a:close/>
                  </a:path>
                </a:pathLst>
              </a:custGeom>
              <a:solidFill>
                <a:srgbClr val="FF12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12" name="Freeform 112"/>
              <p:cNvSpPr>
                <a:spLocks/>
              </p:cNvSpPr>
              <p:nvPr/>
            </p:nvSpPr>
            <p:spPr bwMode="auto">
              <a:xfrm>
                <a:off x="3218" y="1166"/>
                <a:ext cx="77" cy="175"/>
              </a:xfrm>
              <a:custGeom>
                <a:avLst/>
                <a:gdLst/>
                <a:ahLst/>
                <a:cxnLst>
                  <a:cxn ang="0">
                    <a:pos x="118" y="61"/>
                  </a:cxn>
                  <a:cxn ang="0">
                    <a:pos x="128" y="109"/>
                  </a:cxn>
                  <a:cxn ang="0">
                    <a:pos x="142" y="158"/>
                  </a:cxn>
                  <a:cxn ang="0">
                    <a:pos x="156" y="205"/>
                  </a:cxn>
                  <a:cxn ang="0">
                    <a:pos x="172" y="252"/>
                  </a:cxn>
                  <a:cxn ang="0">
                    <a:pos x="187" y="298"/>
                  </a:cxn>
                  <a:cxn ang="0">
                    <a:pos x="203" y="346"/>
                  </a:cxn>
                  <a:cxn ang="0">
                    <a:pos x="217" y="393"/>
                  </a:cxn>
                  <a:cxn ang="0">
                    <a:pos x="231" y="442"/>
                  </a:cxn>
                  <a:cxn ang="0">
                    <a:pos x="228" y="452"/>
                  </a:cxn>
                  <a:cxn ang="0">
                    <a:pos x="227" y="463"/>
                  </a:cxn>
                  <a:cxn ang="0">
                    <a:pos x="225" y="473"/>
                  </a:cxn>
                  <a:cxn ang="0">
                    <a:pos x="224" y="484"/>
                  </a:cxn>
                  <a:cxn ang="0">
                    <a:pos x="221" y="494"/>
                  </a:cxn>
                  <a:cxn ang="0">
                    <a:pos x="218" y="505"/>
                  </a:cxn>
                  <a:cxn ang="0">
                    <a:pos x="213" y="514"/>
                  </a:cxn>
                  <a:cxn ang="0">
                    <a:pos x="208" y="524"/>
                  </a:cxn>
                  <a:cxn ang="0">
                    <a:pos x="163" y="510"/>
                  </a:cxn>
                  <a:cxn ang="0">
                    <a:pos x="128" y="485"/>
                  </a:cxn>
                  <a:cxn ang="0">
                    <a:pos x="101" y="452"/>
                  </a:cxn>
                  <a:cxn ang="0">
                    <a:pos x="82" y="412"/>
                  </a:cxn>
                  <a:cxn ang="0">
                    <a:pos x="65" y="366"/>
                  </a:cxn>
                  <a:cxn ang="0">
                    <a:pos x="53" y="320"/>
                  </a:cxn>
                  <a:cxn ang="0">
                    <a:pos x="41" y="274"/>
                  </a:cxn>
                  <a:cxn ang="0">
                    <a:pos x="30" y="231"/>
                  </a:cxn>
                  <a:cxn ang="0">
                    <a:pos x="25" y="202"/>
                  </a:cxn>
                  <a:cxn ang="0">
                    <a:pos x="17" y="172"/>
                  </a:cxn>
                  <a:cxn ang="0">
                    <a:pos x="8" y="140"/>
                  </a:cxn>
                  <a:cxn ang="0">
                    <a:pos x="2" y="109"/>
                  </a:cxn>
                  <a:cxn ang="0">
                    <a:pos x="0" y="78"/>
                  </a:cxn>
                  <a:cxn ang="0">
                    <a:pos x="5" y="50"/>
                  </a:cxn>
                  <a:cxn ang="0">
                    <a:pos x="17" y="24"/>
                  </a:cxn>
                  <a:cxn ang="0">
                    <a:pos x="43" y="4"/>
                  </a:cxn>
                  <a:cxn ang="0">
                    <a:pos x="56" y="0"/>
                  </a:cxn>
                  <a:cxn ang="0">
                    <a:pos x="69" y="1"/>
                  </a:cxn>
                  <a:cxn ang="0">
                    <a:pos x="80" y="6"/>
                  </a:cxn>
                  <a:cxn ang="0">
                    <a:pos x="91" y="15"/>
                  </a:cxn>
                  <a:cxn ang="0">
                    <a:pos x="99" y="23"/>
                  </a:cxn>
                  <a:cxn ang="0">
                    <a:pos x="107" y="36"/>
                  </a:cxn>
                  <a:cxn ang="0">
                    <a:pos x="113" y="48"/>
                  </a:cxn>
                  <a:cxn ang="0">
                    <a:pos x="118" y="61"/>
                  </a:cxn>
                </a:cxnLst>
                <a:rect l="0" t="0" r="r" b="b"/>
                <a:pathLst>
                  <a:path w="231" h="524">
                    <a:moveTo>
                      <a:pt x="118" y="61"/>
                    </a:moveTo>
                    <a:lnTo>
                      <a:pt x="128" y="109"/>
                    </a:lnTo>
                    <a:lnTo>
                      <a:pt x="142" y="158"/>
                    </a:lnTo>
                    <a:lnTo>
                      <a:pt x="156" y="205"/>
                    </a:lnTo>
                    <a:lnTo>
                      <a:pt x="172" y="252"/>
                    </a:lnTo>
                    <a:lnTo>
                      <a:pt x="187" y="298"/>
                    </a:lnTo>
                    <a:lnTo>
                      <a:pt x="203" y="346"/>
                    </a:lnTo>
                    <a:lnTo>
                      <a:pt x="217" y="393"/>
                    </a:lnTo>
                    <a:lnTo>
                      <a:pt x="231" y="442"/>
                    </a:lnTo>
                    <a:lnTo>
                      <a:pt x="228" y="452"/>
                    </a:lnTo>
                    <a:lnTo>
                      <a:pt x="227" y="463"/>
                    </a:lnTo>
                    <a:lnTo>
                      <a:pt x="225" y="473"/>
                    </a:lnTo>
                    <a:lnTo>
                      <a:pt x="224" y="484"/>
                    </a:lnTo>
                    <a:lnTo>
                      <a:pt x="221" y="494"/>
                    </a:lnTo>
                    <a:lnTo>
                      <a:pt x="218" y="505"/>
                    </a:lnTo>
                    <a:lnTo>
                      <a:pt x="213" y="514"/>
                    </a:lnTo>
                    <a:lnTo>
                      <a:pt x="208" y="524"/>
                    </a:lnTo>
                    <a:lnTo>
                      <a:pt x="163" y="510"/>
                    </a:lnTo>
                    <a:lnTo>
                      <a:pt x="128" y="485"/>
                    </a:lnTo>
                    <a:lnTo>
                      <a:pt x="101" y="452"/>
                    </a:lnTo>
                    <a:lnTo>
                      <a:pt x="82" y="412"/>
                    </a:lnTo>
                    <a:lnTo>
                      <a:pt x="65" y="366"/>
                    </a:lnTo>
                    <a:lnTo>
                      <a:pt x="53" y="320"/>
                    </a:lnTo>
                    <a:lnTo>
                      <a:pt x="41" y="274"/>
                    </a:lnTo>
                    <a:lnTo>
                      <a:pt x="30" y="231"/>
                    </a:lnTo>
                    <a:lnTo>
                      <a:pt x="25" y="202"/>
                    </a:lnTo>
                    <a:lnTo>
                      <a:pt x="17" y="172"/>
                    </a:lnTo>
                    <a:lnTo>
                      <a:pt x="8" y="140"/>
                    </a:lnTo>
                    <a:lnTo>
                      <a:pt x="2" y="109"/>
                    </a:lnTo>
                    <a:lnTo>
                      <a:pt x="0" y="78"/>
                    </a:lnTo>
                    <a:lnTo>
                      <a:pt x="5" y="50"/>
                    </a:lnTo>
                    <a:lnTo>
                      <a:pt x="17" y="24"/>
                    </a:lnTo>
                    <a:lnTo>
                      <a:pt x="43" y="4"/>
                    </a:lnTo>
                    <a:lnTo>
                      <a:pt x="56" y="0"/>
                    </a:lnTo>
                    <a:lnTo>
                      <a:pt x="69" y="1"/>
                    </a:lnTo>
                    <a:lnTo>
                      <a:pt x="80" y="6"/>
                    </a:lnTo>
                    <a:lnTo>
                      <a:pt x="91" y="15"/>
                    </a:lnTo>
                    <a:lnTo>
                      <a:pt x="99" y="23"/>
                    </a:lnTo>
                    <a:lnTo>
                      <a:pt x="107" y="36"/>
                    </a:lnTo>
                    <a:lnTo>
                      <a:pt x="113" y="48"/>
                    </a:lnTo>
                    <a:lnTo>
                      <a:pt x="118" y="61"/>
                    </a:lnTo>
                    <a:close/>
                  </a:path>
                </a:pathLst>
              </a:custGeom>
              <a:solidFill>
                <a:srgbClr val="FF24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13" name="Freeform 113"/>
              <p:cNvSpPr>
                <a:spLocks/>
              </p:cNvSpPr>
              <p:nvPr/>
            </p:nvSpPr>
            <p:spPr bwMode="auto">
              <a:xfrm>
                <a:off x="3221" y="1174"/>
                <a:ext cx="71" cy="160"/>
              </a:xfrm>
              <a:custGeom>
                <a:avLst/>
                <a:gdLst/>
                <a:ahLst/>
                <a:cxnLst>
                  <a:cxn ang="0">
                    <a:pos x="108" y="56"/>
                  </a:cxn>
                  <a:cxn ang="0">
                    <a:pos x="117" y="100"/>
                  </a:cxn>
                  <a:cxn ang="0">
                    <a:pos x="130" y="144"/>
                  </a:cxn>
                  <a:cxn ang="0">
                    <a:pos x="143" y="187"/>
                  </a:cxn>
                  <a:cxn ang="0">
                    <a:pos x="158" y="230"/>
                  </a:cxn>
                  <a:cxn ang="0">
                    <a:pos x="171" y="273"/>
                  </a:cxn>
                  <a:cxn ang="0">
                    <a:pos x="186" y="316"/>
                  </a:cxn>
                  <a:cxn ang="0">
                    <a:pos x="199" y="360"/>
                  </a:cxn>
                  <a:cxn ang="0">
                    <a:pos x="212" y="405"/>
                  </a:cxn>
                  <a:cxn ang="0">
                    <a:pos x="208" y="415"/>
                  </a:cxn>
                  <a:cxn ang="0">
                    <a:pos x="208" y="425"/>
                  </a:cxn>
                  <a:cxn ang="0">
                    <a:pos x="206" y="434"/>
                  </a:cxn>
                  <a:cxn ang="0">
                    <a:pos x="205" y="444"/>
                  </a:cxn>
                  <a:cxn ang="0">
                    <a:pos x="202" y="454"/>
                  </a:cxn>
                  <a:cxn ang="0">
                    <a:pos x="200" y="463"/>
                  </a:cxn>
                  <a:cxn ang="0">
                    <a:pos x="195" y="472"/>
                  </a:cxn>
                  <a:cxn ang="0">
                    <a:pos x="190" y="480"/>
                  </a:cxn>
                  <a:cxn ang="0">
                    <a:pos x="149" y="468"/>
                  </a:cxn>
                  <a:cxn ang="0">
                    <a:pos x="117" y="445"/>
                  </a:cxn>
                  <a:cxn ang="0">
                    <a:pos x="92" y="414"/>
                  </a:cxn>
                  <a:cxn ang="0">
                    <a:pos x="74" y="377"/>
                  </a:cxn>
                  <a:cxn ang="0">
                    <a:pos x="59" y="335"/>
                  </a:cxn>
                  <a:cxn ang="0">
                    <a:pos x="47" y="292"/>
                  </a:cxn>
                  <a:cxn ang="0">
                    <a:pos x="38" y="249"/>
                  </a:cxn>
                  <a:cxn ang="0">
                    <a:pos x="28" y="211"/>
                  </a:cxn>
                  <a:cxn ang="0">
                    <a:pos x="22" y="185"/>
                  </a:cxn>
                  <a:cxn ang="0">
                    <a:pos x="16" y="157"/>
                  </a:cxn>
                  <a:cxn ang="0">
                    <a:pos x="7" y="128"/>
                  </a:cxn>
                  <a:cxn ang="0">
                    <a:pos x="3" y="100"/>
                  </a:cxn>
                  <a:cxn ang="0">
                    <a:pos x="0" y="71"/>
                  </a:cxn>
                  <a:cxn ang="0">
                    <a:pos x="4" y="46"/>
                  </a:cxn>
                  <a:cxn ang="0">
                    <a:pos x="16" y="23"/>
                  </a:cxn>
                  <a:cxn ang="0">
                    <a:pos x="40" y="5"/>
                  </a:cxn>
                  <a:cxn ang="0">
                    <a:pos x="52" y="0"/>
                  </a:cxn>
                  <a:cxn ang="0">
                    <a:pos x="63" y="1"/>
                  </a:cxn>
                  <a:cxn ang="0">
                    <a:pos x="73" y="6"/>
                  </a:cxn>
                  <a:cxn ang="0">
                    <a:pos x="84" y="13"/>
                  </a:cxn>
                  <a:cxn ang="0">
                    <a:pos x="90" y="22"/>
                  </a:cxn>
                  <a:cxn ang="0">
                    <a:pos x="98" y="34"/>
                  </a:cxn>
                  <a:cxn ang="0">
                    <a:pos x="103" y="44"/>
                  </a:cxn>
                  <a:cxn ang="0">
                    <a:pos x="108" y="56"/>
                  </a:cxn>
                </a:cxnLst>
                <a:rect l="0" t="0" r="r" b="b"/>
                <a:pathLst>
                  <a:path w="212" h="480">
                    <a:moveTo>
                      <a:pt x="108" y="56"/>
                    </a:moveTo>
                    <a:lnTo>
                      <a:pt x="117" y="100"/>
                    </a:lnTo>
                    <a:lnTo>
                      <a:pt x="130" y="144"/>
                    </a:lnTo>
                    <a:lnTo>
                      <a:pt x="143" y="187"/>
                    </a:lnTo>
                    <a:lnTo>
                      <a:pt x="158" y="230"/>
                    </a:lnTo>
                    <a:lnTo>
                      <a:pt x="171" y="273"/>
                    </a:lnTo>
                    <a:lnTo>
                      <a:pt x="186" y="316"/>
                    </a:lnTo>
                    <a:lnTo>
                      <a:pt x="199" y="360"/>
                    </a:lnTo>
                    <a:lnTo>
                      <a:pt x="212" y="405"/>
                    </a:lnTo>
                    <a:lnTo>
                      <a:pt x="208" y="415"/>
                    </a:lnTo>
                    <a:lnTo>
                      <a:pt x="208" y="425"/>
                    </a:lnTo>
                    <a:lnTo>
                      <a:pt x="206" y="434"/>
                    </a:lnTo>
                    <a:lnTo>
                      <a:pt x="205" y="444"/>
                    </a:lnTo>
                    <a:lnTo>
                      <a:pt x="202" y="454"/>
                    </a:lnTo>
                    <a:lnTo>
                      <a:pt x="200" y="463"/>
                    </a:lnTo>
                    <a:lnTo>
                      <a:pt x="195" y="472"/>
                    </a:lnTo>
                    <a:lnTo>
                      <a:pt x="190" y="480"/>
                    </a:lnTo>
                    <a:lnTo>
                      <a:pt x="149" y="468"/>
                    </a:lnTo>
                    <a:lnTo>
                      <a:pt x="117" y="445"/>
                    </a:lnTo>
                    <a:lnTo>
                      <a:pt x="92" y="414"/>
                    </a:lnTo>
                    <a:lnTo>
                      <a:pt x="74" y="377"/>
                    </a:lnTo>
                    <a:lnTo>
                      <a:pt x="59" y="335"/>
                    </a:lnTo>
                    <a:lnTo>
                      <a:pt x="47" y="292"/>
                    </a:lnTo>
                    <a:lnTo>
                      <a:pt x="38" y="249"/>
                    </a:lnTo>
                    <a:lnTo>
                      <a:pt x="28" y="211"/>
                    </a:lnTo>
                    <a:lnTo>
                      <a:pt x="22" y="185"/>
                    </a:lnTo>
                    <a:lnTo>
                      <a:pt x="16" y="157"/>
                    </a:lnTo>
                    <a:lnTo>
                      <a:pt x="7" y="128"/>
                    </a:lnTo>
                    <a:lnTo>
                      <a:pt x="3" y="100"/>
                    </a:lnTo>
                    <a:lnTo>
                      <a:pt x="0" y="71"/>
                    </a:lnTo>
                    <a:lnTo>
                      <a:pt x="4" y="46"/>
                    </a:lnTo>
                    <a:lnTo>
                      <a:pt x="16" y="23"/>
                    </a:lnTo>
                    <a:lnTo>
                      <a:pt x="40" y="5"/>
                    </a:lnTo>
                    <a:lnTo>
                      <a:pt x="52" y="0"/>
                    </a:lnTo>
                    <a:lnTo>
                      <a:pt x="63" y="1"/>
                    </a:lnTo>
                    <a:lnTo>
                      <a:pt x="73" y="6"/>
                    </a:lnTo>
                    <a:lnTo>
                      <a:pt x="84" y="13"/>
                    </a:lnTo>
                    <a:lnTo>
                      <a:pt x="90" y="22"/>
                    </a:lnTo>
                    <a:lnTo>
                      <a:pt x="98" y="34"/>
                    </a:lnTo>
                    <a:lnTo>
                      <a:pt x="103" y="44"/>
                    </a:lnTo>
                    <a:lnTo>
                      <a:pt x="108" y="56"/>
                    </a:lnTo>
                    <a:close/>
                  </a:path>
                </a:pathLst>
              </a:custGeom>
              <a:solidFill>
                <a:srgbClr val="FF37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14" name="Freeform 114"/>
              <p:cNvSpPr>
                <a:spLocks/>
              </p:cNvSpPr>
              <p:nvPr/>
            </p:nvSpPr>
            <p:spPr bwMode="auto">
              <a:xfrm>
                <a:off x="3224" y="1181"/>
                <a:ext cx="64" cy="146"/>
              </a:xfrm>
              <a:custGeom>
                <a:avLst/>
                <a:gdLst/>
                <a:ahLst/>
                <a:cxnLst>
                  <a:cxn ang="0">
                    <a:pos x="99" y="50"/>
                  </a:cxn>
                  <a:cxn ang="0">
                    <a:pos x="108" y="90"/>
                  </a:cxn>
                  <a:cxn ang="0">
                    <a:pos x="119" y="131"/>
                  </a:cxn>
                  <a:cxn ang="0">
                    <a:pos x="131" y="169"/>
                  </a:cxn>
                  <a:cxn ang="0">
                    <a:pos x="144" y="209"/>
                  </a:cxn>
                  <a:cxn ang="0">
                    <a:pos x="156" y="248"/>
                  </a:cxn>
                  <a:cxn ang="0">
                    <a:pos x="169" y="288"/>
                  </a:cxn>
                  <a:cxn ang="0">
                    <a:pos x="181" y="326"/>
                  </a:cxn>
                  <a:cxn ang="0">
                    <a:pos x="193" y="368"/>
                  </a:cxn>
                  <a:cxn ang="0">
                    <a:pos x="191" y="377"/>
                  </a:cxn>
                  <a:cxn ang="0">
                    <a:pos x="190" y="385"/>
                  </a:cxn>
                  <a:cxn ang="0">
                    <a:pos x="189" y="394"/>
                  </a:cxn>
                  <a:cxn ang="0">
                    <a:pos x="188" y="404"/>
                  </a:cxn>
                  <a:cxn ang="0">
                    <a:pos x="184" y="412"/>
                  </a:cxn>
                  <a:cxn ang="0">
                    <a:pos x="182" y="421"/>
                  </a:cxn>
                  <a:cxn ang="0">
                    <a:pos x="178" y="428"/>
                  </a:cxn>
                  <a:cxn ang="0">
                    <a:pos x="174" y="437"/>
                  </a:cxn>
                  <a:cxn ang="0">
                    <a:pos x="136" y="425"/>
                  </a:cxn>
                  <a:cxn ang="0">
                    <a:pos x="107" y="405"/>
                  </a:cxn>
                  <a:cxn ang="0">
                    <a:pos x="84" y="377"/>
                  </a:cxn>
                  <a:cxn ang="0">
                    <a:pos x="68" y="343"/>
                  </a:cxn>
                  <a:cxn ang="0">
                    <a:pos x="54" y="305"/>
                  </a:cxn>
                  <a:cxn ang="0">
                    <a:pos x="44" y="266"/>
                  </a:cxn>
                  <a:cxn ang="0">
                    <a:pos x="35" y="227"/>
                  </a:cxn>
                  <a:cxn ang="0">
                    <a:pos x="26" y="192"/>
                  </a:cxn>
                  <a:cxn ang="0">
                    <a:pos x="21" y="167"/>
                  </a:cxn>
                  <a:cxn ang="0">
                    <a:pos x="15" y="143"/>
                  </a:cxn>
                  <a:cxn ang="0">
                    <a:pos x="7" y="117"/>
                  </a:cxn>
                  <a:cxn ang="0">
                    <a:pos x="3" y="91"/>
                  </a:cxn>
                  <a:cxn ang="0">
                    <a:pos x="0" y="65"/>
                  </a:cxn>
                  <a:cxn ang="0">
                    <a:pos x="4" y="42"/>
                  </a:cxn>
                  <a:cxn ang="0">
                    <a:pos x="15" y="20"/>
                  </a:cxn>
                  <a:cxn ang="0">
                    <a:pos x="36" y="4"/>
                  </a:cxn>
                  <a:cxn ang="0">
                    <a:pos x="47" y="0"/>
                  </a:cxn>
                  <a:cxn ang="0">
                    <a:pos x="58" y="1"/>
                  </a:cxn>
                  <a:cxn ang="0">
                    <a:pos x="67" y="4"/>
                  </a:cxn>
                  <a:cxn ang="0">
                    <a:pos x="76" y="12"/>
                  </a:cxn>
                  <a:cxn ang="0">
                    <a:pos x="82" y="20"/>
                  </a:cxn>
                  <a:cxn ang="0">
                    <a:pos x="89" y="30"/>
                  </a:cxn>
                  <a:cxn ang="0">
                    <a:pos x="94" y="39"/>
                  </a:cxn>
                  <a:cxn ang="0">
                    <a:pos x="99" y="50"/>
                  </a:cxn>
                </a:cxnLst>
                <a:rect l="0" t="0" r="r" b="b"/>
                <a:pathLst>
                  <a:path w="193" h="437">
                    <a:moveTo>
                      <a:pt x="99" y="50"/>
                    </a:moveTo>
                    <a:lnTo>
                      <a:pt x="108" y="90"/>
                    </a:lnTo>
                    <a:lnTo>
                      <a:pt x="119" y="131"/>
                    </a:lnTo>
                    <a:lnTo>
                      <a:pt x="131" y="169"/>
                    </a:lnTo>
                    <a:lnTo>
                      <a:pt x="144" y="209"/>
                    </a:lnTo>
                    <a:lnTo>
                      <a:pt x="156" y="248"/>
                    </a:lnTo>
                    <a:lnTo>
                      <a:pt x="169" y="288"/>
                    </a:lnTo>
                    <a:lnTo>
                      <a:pt x="181" y="326"/>
                    </a:lnTo>
                    <a:lnTo>
                      <a:pt x="193" y="368"/>
                    </a:lnTo>
                    <a:lnTo>
                      <a:pt x="191" y="377"/>
                    </a:lnTo>
                    <a:lnTo>
                      <a:pt x="190" y="385"/>
                    </a:lnTo>
                    <a:lnTo>
                      <a:pt x="189" y="394"/>
                    </a:lnTo>
                    <a:lnTo>
                      <a:pt x="188" y="404"/>
                    </a:lnTo>
                    <a:lnTo>
                      <a:pt x="184" y="412"/>
                    </a:lnTo>
                    <a:lnTo>
                      <a:pt x="182" y="421"/>
                    </a:lnTo>
                    <a:lnTo>
                      <a:pt x="178" y="428"/>
                    </a:lnTo>
                    <a:lnTo>
                      <a:pt x="174" y="437"/>
                    </a:lnTo>
                    <a:lnTo>
                      <a:pt x="136" y="425"/>
                    </a:lnTo>
                    <a:lnTo>
                      <a:pt x="107" y="405"/>
                    </a:lnTo>
                    <a:lnTo>
                      <a:pt x="84" y="377"/>
                    </a:lnTo>
                    <a:lnTo>
                      <a:pt x="68" y="343"/>
                    </a:lnTo>
                    <a:lnTo>
                      <a:pt x="54" y="305"/>
                    </a:lnTo>
                    <a:lnTo>
                      <a:pt x="44" y="266"/>
                    </a:lnTo>
                    <a:lnTo>
                      <a:pt x="35" y="227"/>
                    </a:lnTo>
                    <a:lnTo>
                      <a:pt x="26" y="192"/>
                    </a:lnTo>
                    <a:lnTo>
                      <a:pt x="21" y="167"/>
                    </a:lnTo>
                    <a:lnTo>
                      <a:pt x="15" y="143"/>
                    </a:lnTo>
                    <a:lnTo>
                      <a:pt x="7" y="117"/>
                    </a:lnTo>
                    <a:lnTo>
                      <a:pt x="3" y="91"/>
                    </a:lnTo>
                    <a:lnTo>
                      <a:pt x="0" y="65"/>
                    </a:lnTo>
                    <a:lnTo>
                      <a:pt x="4" y="42"/>
                    </a:lnTo>
                    <a:lnTo>
                      <a:pt x="15" y="20"/>
                    </a:lnTo>
                    <a:lnTo>
                      <a:pt x="36" y="4"/>
                    </a:lnTo>
                    <a:lnTo>
                      <a:pt x="47" y="0"/>
                    </a:lnTo>
                    <a:lnTo>
                      <a:pt x="58" y="1"/>
                    </a:lnTo>
                    <a:lnTo>
                      <a:pt x="67" y="4"/>
                    </a:lnTo>
                    <a:lnTo>
                      <a:pt x="76" y="12"/>
                    </a:lnTo>
                    <a:lnTo>
                      <a:pt x="82" y="20"/>
                    </a:lnTo>
                    <a:lnTo>
                      <a:pt x="89" y="30"/>
                    </a:lnTo>
                    <a:lnTo>
                      <a:pt x="94" y="39"/>
                    </a:lnTo>
                    <a:lnTo>
                      <a:pt x="99" y="50"/>
                    </a:lnTo>
                    <a:close/>
                  </a:path>
                </a:pathLst>
              </a:custGeom>
              <a:solidFill>
                <a:srgbClr val="FF49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15" name="Freeform 115"/>
              <p:cNvSpPr>
                <a:spLocks/>
              </p:cNvSpPr>
              <p:nvPr/>
            </p:nvSpPr>
            <p:spPr bwMode="auto">
              <a:xfrm>
                <a:off x="3227" y="1188"/>
                <a:ext cx="58" cy="131"/>
              </a:xfrm>
              <a:custGeom>
                <a:avLst/>
                <a:gdLst/>
                <a:ahLst/>
                <a:cxnLst>
                  <a:cxn ang="0">
                    <a:pos x="89" y="45"/>
                  </a:cxn>
                  <a:cxn ang="0">
                    <a:pos x="97" y="81"/>
                  </a:cxn>
                  <a:cxn ang="0">
                    <a:pos x="107" y="117"/>
                  </a:cxn>
                  <a:cxn ang="0">
                    <a:pos x="117" y="153"/>
                  </a:cxn>
                  <a:cxn ang="0">
                    <a:pos x="130" y="188"/>
                  </a:cxn>
                  <a:cxn ang="0">
                    <a:pos x="141" y="224"/>
                  </a:cxn>
                  <a:cxn ang="0">
                    <a:pos x="153" y="259"/>
                  </a:cxn>
                  <a:cxn ang="0">
                    <a:pos x="165" y="295"/>
                  </a:cxn>
                  <a:cxn ang="0">
                    <a:pos x="175" y="331"/>
                  </a:cxn>
                  <a:cxn ang="0">
                    <a:pos x="172" y="339"/>
                  </a:cxn>
                  <a:cxn ang="0">
                    <a:pos x="171" y="347"/>
                  </a:cxn>
                  <a:cxn ang="0">
                    <a:pos x="170" y="355"/>
                  </a:cxn>
                  <a:cxn ang="0">
                    <a:pos x="169" y="363"/>
                  </a:cxn>
                  <a:cxn ang="0">
                    <a:pos x="167" y="371"/>
                  </a:cxn>
                  <a:cxn ang="0">
                    <a:pos x="165" y="378"/>
                  </a:cxn>
                  <a:cxn ang="0">
                    <a:pos x="161" y="386"/>
                  </a:cxn>
                  <a:cxn ang="0">
                    <a:pos x="157" y="393"/>
                  </a:cxn>
                  <a:cxn ang="0">
                    <a:pos x="124" y="383"/>
                  </a:cxn>
                  <a:cxn ang="0">
                    <a:pos x="97" y="364"/>
                  </a:cxn>
                  <a:cxn ang="0">
                    <a:pos x="76" y="339"/>
                  </a:cxn>
                  <a:cxn ang="0">
                    <a:pos x="61" y="309"/>
                  </a:cxn>
                  <a:cxn ang="0">
                    <a:pos x="50" y="274"/>
                  </a:cxn>
                  <a:cxn ang="0">
                    <a:pos x="40" y="240"/>
                  </a:cxn>
                  <a:cxn ang="0">
                    <a:pos x="31" y="204"/>
                  </a:cxn>
                  <a:cxn ang="0">
                    <a:pos x="24" y="173"/>
                  </a:cxn>
                  <a:cxn ang="0">
                    <a:pos x="20" y="151"/>
                  </a:cxn>
                  <a:cxn ang="0">
                    <a:pos x="14" y="129"/>
                  </a:cxn>
                  <a:cxn ang="0">
                    <a:pos x="8" y="104"/>
                  </a:cxn>
                  <a:cxn ang="0">
                    <a:pos x="3" y="82"/>
                  </a:cxn>
                  <a:cxn ang="0">
                    <a:pos x="0" y="58"/>
                  </a:cxn>
                  <a:cxn ang="0">
                    <a:pos x="4" y="38"/>
                  </a:cxn>
                  <a:cxn ang="0">
                    <a:pos x="14" y="19"/>
                  </a:cxn>
                  <a:cxn ang="0">
                    <a:pos x="34" y="4"/>
                  </a:cxn>
                  <a:cxn ang="0">
                    <a:pos x="43" y="0"/>
                  </a:cxn>
                  <a:cxn ang="0">
                    <a:pos x="53" y="0"/>
                  </a:cxn>
                  <a:cxn ang="0">
                    <a:pos x="60" y="4"/>
                  </a:cxn>
                  <a:cxn ang="0">
                    <a:pos x="69" y="11"/>
                  </a:cxn>
                  <a:cxn ang="0">
                    <a:pos x="74" y="17"/>
                  </a:cxn>
                  <a:cxn ang="0">
                    <a:pos x="81" y="26"/>
                  </a:cxn>
                  <a:cxn ang="0">
                    <a:pos x="85" y="36"/>
                  </a:cxn>
                  <a:cxn ang="0">
                    <a:pos x="89" y="45"/>
                  </a:cxn>
                </a:cxnLst>
                <a:rect l="0" t="0" r="r" b="b"/>
                <a:pathLst>
                  <a:path w="175" h="393">
                    <a:moveTo>
                      <a:pt x="89" y="45"/>
                    </a:moveTo>
                    <a:lnTo>
                      <a:pt x="97" y="81"/>
                    </a:lnTo>
                    <a:lnTo>
                      <a:pt x="107" y="117"/>
                    </a:lnTo>
                    <a:lnTo>
                      <a:pt x="117" y="153"/>
                    </a:lnTo>
                    <a:lnTo>
                      <a:pt x="130" y="188"/>
                    </a:lnTo>
                    <a:lnTo>
                      <a:pt x="141" y="224"/>
                    </a:lnTo>
                    <a:lnTo>
                      <a:pt x="153" y="259"/>
                    </a:lnTo>
                    <a:lnTo>
                      <a:pt x="165" y="295"/>
                    </a:lnTo>
                    <a:lnTo>
                      <a:pt x="175" y="331"/>
                    </a:lnTo>
                    <a:lnTo>
                      <a:pt x="172" y="339"/>
                    </a:lnTo>
                    <a:lnTo>
                      <a:pt x="171" y="347"/>
                    </a:lnTo>
                    <a:lnTo>
                      <a:pt x="170" y="355"/>
                    </a:lnTo>
                    <a:lnTo>
                      <a:pt x="169" y="363"/>
                    </a:lnTo>
                    <a:lnTo>
                      <a:pt x="167" y="371"/>
                    </a:lnTo>
                    <a:lnTo>
                      <a:pt x="165" y="378"/>
                    </a:lnTo>
                    <a:lnTo>
                      <a:pt x="161" y="386"/>
                    </a:lnTo>
                    <a:lnTo>
                      <a:pt x="157" y="393"/>
                    </a:lnTo>
                    <a:lnTo>
                      <a:pt x="124" y="383"/>
                    </a:lnTo>
                    <a:lnTo>
                      <a:pt x="97" y="364"/>
                    </a:lnTo>
                    <a:lnTo>
                      <a:pt x="76" y="339"/>
                    </a:lnTo>
                    <a:lnTo>
                      <a:pt x="61" y="309"/>
                    </a:lnTo>
                    <a:lnTo>
                      <a:pt x="50" y="274"/>
                    </a:lnTo>
                    <a:lnTo>
                      <a:pt x="40" y="240"/>
                    </a:lnTo>
                    <a:lnTo>
                      <a:pt x="31" y="204"/>
                    </a:lnTo>
                    <a:lnTo>
                      <a:pt x="24" y="173"/>
                    </a:lnTo>
                    <a:lnTo>
                      <a:pt x="20" y="151"/>
                    </a:lnTo>
                    <a:lnTo>
                      <a:pt x="14" y="129"/>
                    </a:lnTo>
                    <a:lnTo>
                      <a:pt x="8" y="104"/>
                    </a:lnTo>
                    <a:lnTo>
                      <a:pt x="3" y="82"/>
                    </a:lnTo>
                    <a:lnTo>
                      <a:pt x="0" y="58"/>
                    </a:lnTo>
                    <a:lnTo>
                      <a:pt x="4" y="38"/>
                    </a:lnTo>
                    <a:lnTo>
                      <a:pt x="14" y="19"/>
                    </a:lnTo>
                    <a:lnTo>
                      <a:pt x="34" y="4"/>
                    </a:lnTo>
                    <a:lnTo>
                      <a:pt x="43" y="0"/>
                    </a:lnTo>
                    <a:lnTo>
                      <a:pt x="53" y="0"/>
                    </a:lnTo>
                    <a:lnTo>
                      <a:pt x="60" y="4"/>
                    </a:lnTo>
                    <a:lnTo>
                      <a:pt x="69" y="11"/>
                    </a:lnTo>
                    <a:lnTo>
                      <a:pt x="74" y="17"/>
                    </a:lnTo>
                    <a:lnTo>
                      <a:pt x="81" y="26"/>
                    </a:lnTo>
                    <a:lnTo>
                      <a:pt x="85" y="36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5B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16" name="Freeform 116"/>
              <p:cNvSpPr>
                <a:spLocks/>
              </p:cNvSpPr>
              <p:nvPr/>
            </p:nvSpPr>
            <p:spPr bwMode="auto">
              <a:xfrm>
                <a:off x="3231" y="1196"/>
                <a:ext cx="51" cy="116"/>
              </a:xfrm>
              <a:custGeom>
                <a:avLst/>
                <a:gdLst/>
                <a:ahLst/>
                <a:cxnLst>
                  <a:cxn ang="0">
                    <a:pos x="78" y="41"/>
                  </a:cxn>
                  <a:cxn ang="0">
                    <a:pos x="85" y="73"/>
                  </a:cxn>
                  <a:cxn ang="0">
                    <a:pos x="94" y="105"/>
                  </a:cxn>
                  <a:cxn ang="0">
                    <a:pos x="104" y="136"/>
                  </a:cxn>
                  <a:cxn ang="0">
                    <a:pos x="115" y="167"/>
                  </a:cxn>
                  <a:cxn ang="0">
                    <a:pos x="125" y="199"/>
                  </a:cxn>
                  <a:cxn ang="0">
                    <a:pos x="135" y="230"/>
                  </a:cxn>
                  <a:cxn ang="0">
                    <a:pos x="145" y="262"/>
                  </a:cxn>
                  <a:cxn ang="0">
                    <a:pos x="155" y="295"/>
                  </a:cxn>
                  <a:cxn ang="0">
                    <a:pos x="153" y="302"/>
                  </a:cxn>
                  <a:cxn ang="0">
                    <a:pos x="151" y="308"/>
                  </a:cxn>
                  <a:cxn ang="0">
                    <a:pos x="150" y="316"/>
                  </a:cxn>
                  <a:cxn ang="0">
                    <a:pos x="149" y="323"/>
                  </a:cxn>
                  <a:cxn ang="0">
                    <a:pos x="147" y="330"/>
                  </a:cxn>
                  <a:cxn ang="0">
                    <a:pos x="145" y="336"/>
                  </a:cxn>
                  <a:cxn ang="0">
                    <a:pos x="142" y="342"/>
                  </a:cxn>
                  <a:cxn ang="0">
                    <a:pos x="139" y="349"/>
                  </a:cxn>
                  <a:cxn ang="0">
                    <a:pos x="108" y="339"/>
                  </a:cxn>
                  <a:cxn ang="0">
                    <a:pos x="85" y="324"/>
                  </a:cxn>
                  <a:cxn ang="0">
                    <a:pos x="67" y="302"/>
                  </a:cxn>
                  <a:cxn ang="0">
                    <a:pos x="54" y="275"/>
                  </a:cxn>
                  <a:cxn ang="0">
                    <a:pos x="42" y="244"/>
                  </a:cxn>
                  <a:cxn ang="0">
                    <a:pos x="34" y="212"/>
                  </a:cxn>
                  <a:cxn ang="0">
                    <a:pos x="27" y="181"/>
                  </a:cxn>
                  <a:cxn ang="0">
                    <a:pos x="20" y="153"/>
                  </a:cxn>
                  <a:cxn ang="0">
                    <a:pos x="16" y="134"/>
                  </a:cxn>
                  <a:cxn ang="0">
                    <a:pos x="12" y="114"/>
                  </a:cxn>
                  <a:cxn ang="0">
                    <a:pos x="5" y="92"/>
                  </a:cxn>
                  <a:cxn ang="0">
                    <a:pos x="2" y="73"/>
                  </a:cxn>
                  <a:cxn ang="0">
                    <a:pos x="0" y="51"/>
                  </a:cxn>
                  <a:cxn ang="0">
                    <a:pos x="3" y="33"/>
                  </a:cxn>
                  <a:cxn ang="0">
                    <a:pos x="12" y="16"/>
                  </a:cxn>
                  <a:cxn ang="0">
                    <a:pos x="29" y="3"/>
                  </a:cxn>
                  <a:cxn ang="0">
                    <a:pos x="38" y="0"/>
                  </a:cxn>
                  <a:cxn ang="0">
                    <a:pos x="46" y="0"/>
                  </a:cxn>
                  <a:cxn ang="0">
                    <a:pos x="53" y="3"/>
                  </a:cxn>
                  <a:cxn ang="0">
                    <a:pos x="60" y="9"/>
                  </a:cxn>
                  <a:cxn ang="0">
                    <a:pos x="65" y="16"/>
                  </a:cxn>
                  <a:cxn ang="0">
                    <a:pos x="71" y="24"/>
                  </a:cxn>
                  <a:cxn ang="0">
                    <a:pos x="74" y="32"/>
                  </a:cxn>
                  <a:cxn ang="0">
                    <a:pos x="78" y="41"/>
                  </a:cxn>
                </a:cxnLst>
                <a:rect l="0" t="0" r="r" b="b"/>
                <a:pathLst>
                  <a:path w="155" h="349">
                    <a:moveTo>
                      <a:pt x="78" y="41"/>
                    </a:moveTo>
                    <a:lnTo>
                      <a:pt x="85" y="73"/>
                    </a:lnTo>
                    <a:lnTo>
                      <a:pt x="94" y="105"/>
                    </a:lnTo>
                    <a:lnTo>
                      <a:pt x="104" y="136"/>
                    </a:lnTo>
                    <a:lnTo>
                      <a:pt x="115" y="167"/>
                    </a:lnTo>
                    <a:lnTo>
                      <a:pt x="125" y="199"/>
                    </a:lnTo>
                    <a:lnTo>
                      <a:pt x="135" y="230"/>
                    </a:lnTo>
                    <a:lnTo>
                      <a:pt x="145" y="262"/>
                    </a:lnTo>
                    <a:lnTo>
                      <a:pt x="155" y="295"/>
                    </a:lnTo>
                    <a:lnTo>
                      <a:pt x="153" y="302"/>
                    </a:lnTo>
                    <a:lnTo>
                      <a:pt x="151" y="308"/>
                    </a:lnTo>
                    <a:lnTo>
                      <a:pt x="150" y="316"/>
                    </a:lnTo>
                    <a:lnTo>
                      <a:pt x="149" y="323"/>
                    </a:lnTo>
                    <a:lnTo>
                      <a:pt x="147" y="330"/>
                    </a:lnTo>
                    <a:lnTo>
                      <a:pt x="145" y="336"/>
                    </a:lnTo>
                    <a:lnTo>
                      <a:pt x="142" y="342"/>
                    </a:lnTo>
                    <a:lnTo>
                      <a:pt x="139" y="349"/>
                    </a:lnTo>
                    <a:lnTo>
                      <a:pt x="108" y="339"/>
                    </a:lnTo>
                    <a:lnTo>
                      <a:pt x="85" y="324"/>
                    </a:lnTo>
                    <a:lnTo>
                      <a:pt x="67" y="302"/>
                    </a:lnTo>
                    <a:lnTo>
                      <a:pt x="54" y="275"/>
                    </a:lnTo>
                    <a:lnTo>
                      <a:pt x="42" y="244"/>
                    </a:lnTo>
                    <a:lnTo>
                      <a:pt x="34" y="212"/>
                    </a:lnTo>
                    <a:lnTo>
                      <a:pt x="27" y="181"/>
                    </a:lnTo>
                    <a:lnTo>
                      <a:pt x="20" y="153"/>
                    </a:lnTo>
                    <a:lnTo>
                      <a:pt x="16" y="134"/>
                    </a:lnTo>
                    <a:lnTo>
                      <a:pt x="12" y="114"/>
                    </a:lnTo>
                    <a:lnTo>
                      <a:pt x="5" y="92"/>
                    </a:lnTo>
                    <a:lnTo>
                      <a:pt x="2" y="73"/>
                    </a:lnTo>
                    <a:lnTo>
                      <a:pt x="0" y="51"/>
                    </a:lnTo>
                    <a:lnTo>
                      <a:pt x="3" y="33"/>
                    </a:lnTo>
                    <a:lnTo>
                      <a:pt x="12" y="16"/>
                    </a:lnTo>
                    <a:lnTo>
                      <a:pt x="29" y="3"/>
                    </a:lnTo>
                    <a:lnTo>
                      <a:pt x="38" y="0"/>
                    </a:lnTo>
                    <a:lnTo>
                      <a:pt x="46" y="0"/>
                    </a:lnTo>
                    <a:lnTo>
                      <a:pt x="53" y="3"/>
                    </a:lnTo>
                    <a:lnTo>
                      <a:pt x="60" y="9"/>
                    </a:lnTo>
                    <a:lnTo>
                      <a:pt x="65" y="16"/>
                    </a:lnTo>
                    <a:lnTo>
                      <a:pt x="71" y="24"/>
                    </a:lnTo>
                    <a:lnTo>
                      <a:pt x="74" y="32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F6D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17" name="Freeform 117"/>
              <p:cNvSpPr>
                <a:spLocks/>
              </p:cNvSpPr>
              <p:nvPr/>
            </p:nvSpPr>
            <p:spPr bwMode="auto">
              <a:xfrm>
                <a:off x="3234" y="1203"/>
                <a:ext cx="45" cy="102"/>
              </a:xfrm>
              <a:custGeom>
                <a:avLst/>
                <a:gdLst/>
                <a:ahLst/>
                <a:cxnLst>
                  <a:cxn ang="0">
                    <a:pos x="69" y="37"/>
                  </a:cxn>
                  <a:cxn ang="0">
                    <a:pos x="75" y="64"/>
                  </a:cxn>
                  <a:cxn ang="0">
                    <a:pos x="83" y="92"/>
                  </a:cxn>
                  <a:cxn ang="0">
                    <a:pos x="91" y="119"/>
                  </a:cxn>
                  <a:cxn ang="0">
                    <a:pos x="101" y="147"/>
                  </a:cxn>
                  <a:cxn ang="0">
                    <a:pos x="109" y="174"/>
                  </a:cxn>
                  <a:cxn ang="0">
                    <a:pos x="119" y="202"/>
                  </a:cxn>
                  <a:cxn ang="0">
                    <a:pos x="127" y="230"/>
                  </a:cxn>
                  <a:cxn ang="0">
                    <a:pos x="136" y="259"/>
                  </a:cxn>
                  <a:cxn ang="0">
                    <a:pos x="134" y="265"/>
                  </a:cxn>
                  <a:cxn ang="0">
                    <a:pos x="133" y="271"/>
                  </a:cxn>
                  <a:cxn ang="0">
                    <a:pos x="132" y="277"/>
                  </a:cxn>
                  <a:cxn ang="0">
                    <a:pos x="132" y="284"/>
                  </a:cxn>
                  <a:cxn ang="0">
                    <a:pos x="130" y="289"/>
                  </a:cxn>
                  <a:cxn ang="0">
                    <a:pos x="127" y="295"/>
                  </a:cxn>
                  <a:cxn ang="0">
                    <a:pos x="124" y="300"/>
                  </a:cxn>
                  <a:cxn ang="0">
                    <a:pos x="122" y="306"/>
                  </a:cxn>
                  <a:cxn ang="0">
                    <a:pos x="95" y="299"/>
                  </a:cxn>
                  <a:cxn ang="0">
                    <a:pos x="75" y="285"/>
                  </a:cxn>
                  <a:cxn ang="0">
                    <a:pos x="59" y="265"/>
                  </a:cxn>
                  <a:cxn ang="0">
                    <a:pos x="47" y="241"/>
                  </a:cxn>
                  <a:cxn ang="0">
                    <a:pos x="36" y="214"/>
                  </a:cxn>
                  <a:cxn ang="0">
                    <a:pos x="30" y="187"/>
                  </a:cxn>
                  <a:cxn ang="0">
                    <a:pos x="23" y="159"/>
                  </a:cxn>
                  <a:cxn ang="0">
                    <a:pos x="18" y="136"/>
                  </a:cxn>
                  <a:cxn ang="0">
                    <a:pos x="15" y="118"/>
                  </a:cxn>
                  <a:cxn ang="0">
                    <a:pos x="10" y="100"/>
                  </a:cxn>
                  <a:cxn ang="0">
                    <a:pos x="5" y="82"/>
                  </a:cxn>
                  <a:cxn ang="0">
                    <a:pos x="2" y="65"/>
                  </a:cxn>
                  <a:cxn ang="0">
                    <a:pos x="0" y="45"/>
                  </a:cxn>
                  <a:cxn ang="0">
                    <a:pos x="3" y="29"/>
                  </a:cxn>
                  <a:cxn ang="0">
                    <a:pos x="10" y="14"/>
                  </a:cxn>
                  <a:cxn ang="0">
                    <a:pos x="25" y="3"/>
                  </a:cxn>
                  <a:cxn ang="0">
                    <a:pos x="33" y="0"/>
                  </a:cxn>
                  <a:cxn ang="0">
                    <a:pos x="40" y="1"/>
                  </a:cxn>
                  <a:cxn ang="0">
                    <a:pos x="47" y="3"/>
                  </a:cxn>
                  <a:cxn ang="0">
                    <a:pos x="53" y="10"/>
                  </a:cxn>
                  <a:cxn ang="0">
                    <a:pos x="58" y="15"/>
                  </a:cxn>
                  <a:cxn ang="0">
                    <a:pos x="63" y="23"/>
                  </a:cxn>
                  <a:cxn ang="0">
                    <a:pos x="66" y="29"/>
                  </a:cxn>
                  <a:cxn ang="0">
                    <a:pos x="69" y="37"/>
                  </a:cxn>
                </a:cxnLst>
                <a:rect l="0" t="0" r="r" b="b"/>
                <a:pathLst>
                  <a:path w="136" h="306">
                    <a:moveTo>
                      <a:pt x="69" y="37"/>
                    </a:moveTo>
                    <a:lnTo>
                      <a:pt x="75" y="64"/>
                    </a:lnTo>
                    <a:lnTo>
                      <a:pt x="83" y="92"/>
                    </a:lnTo>
                    <a:lnTo>
                      <a:pt x="91" y="119"/>
                    </a:lnTo>
                    <a:lnTo>
                      <a:pt x="101" y="147"/>
                    </a:lnTo>
                    <a:lnTo>
                      <a:pt x="109" y="174"/>
                    </a:lnTo>
                    <a:lnTo>
                      <a:pt x="119" y="202"/>
                    </a:lnTo>
                    <a:lnTo>
                      <a:pt x="127" y="230"/>
                    </a:lnTo>
                    <a:lnTo>
                      <a:pt x="136" y="259"/>
                    </a:lnTo>
                    <a:lnTo>
                      <a:pt x="134" y="265"/>
                    </a:lnTo>
                    <a:lnTo>
                      <a:pt x="133" y="271"/>
                    </a:lnTo>
                    <a:lnTo>
                      <a:pt x="132" y="277"/>
                    </a:lnTo>
                    <a:lnTo>
                      <a:pt x="132" y="284"/>
                    </a:lnTo>
                    <a:lnTo>
                      <a:pt x="130" y="289"/>
                    </a:lnTo>
                    <a:lnTo>
                      <a:pt x="127" y="295"/>
                    </a:lnTo>
                    <a:lnTo>
                      <a:pt x="124" y="300"/>
                    </a:lnTo>
                    <a:lnTo>
                      <a:pt x="122" y="306"/>
                    </a:lnTo>
                    <a:lnTo>
                      <a:pt x="95" y="299"/>
                    </a:lnTo>
                    <a:lnTo>
                      <a:pt x="75" y="285"/>
                    </a:lnTo>
                    <a:lnTo>
                      <a:pt x="59" y="265"/>
                    </a:lnTo>
                    <a:lnTo>
                      <a:pt x="47" y="241"/>
                    </a:lnTo>
                    <a:lnTo>
                      <a:pt x="36" y="214"/>
                    </a:lnTo>
                    <a:lnTo>
                      <a:pt x="30" y="187"/>
                    </a:lnTo>
                    <a:lnTo>
                      <a:pt x="23" y="159"/>
                    </a:lnTo>
                    <a:lnTo>
                      <a:pt x="18" y="136"/>
                    </a:lnTo>
                    <a:lnTo>
                      <a:pt x="15" y="118"/>
                    </a:lnTo>
                    <a:lnTo>
                      <a:pt x="10" y="100"/>
                    </a:lnTo>
                    <a:lnTo>
                      <a:pt x="5" y="82"/>
                    </a:lnTo>
                    <a:lnTo>
                      <a:pt x="2" y="65"/>
                    </a:lnTo>
                    <a:lnTo>
                      <a:pt x="0" y="45"/>
                    </a:lnTo>
                    <a:lnTo>
                      <a:pt x="3" y="29"/>
                    </a:lnTo>
                    <a:lnTo>
                      <a:pt x="10" y="14"/>
                    </a:lnTo>
                    <a:lnTo>
                      <a:pt x="25" y="3"/>
                    </a:lnTo>
                    <a:lnTo>
                      <a:pt x="33" y="0"/>
                    </a:lnTo>
                    <a:lnTo>
                      <a:pt x="40" y="1"/>
                    </a:lnTo>
                    <a:lnTo>
                      <a:pt x="47" y="3"/>
                    </a:lnTo>
                    <a:lnTo>
                      <a:pt x="53" y="10"/>
                    </a:lnTo>
                    <a:lnTo>
                      <a:pt x="58" y="15"/>
                    </a:lnTo>
                    <a:lnTo>
                      <a:pt x="63" y="23"/>
                    </a:lnTo>
                    <a:lnTo>
                      <a:pt x="66" y="29"/>
                    </a:lnTo>
                    <a:lnTo>
                      <a:pt x="69" y="37"/>
                    </a:lnTo>
                    <a:close/>
                  </a:path>
                </a:pathLst>
              </a:custGeom>
              <a:solidFill>
                <a:srgbClr val="FF80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18" name="Freeform 118"/>
              <p:cNvSpPr>
                <a:spLocks/>
              </p:cNvSpPr>
              <p:nvPr/>
            </p:nvSpPr>
            <p:spPr bwMode="auto">
              <a:xfrm>
                <a:off x="3377" y="1175"/>
                <a:ext cx="12" cy="9"/>
              </a:xfrm>
              <a:custGeom>
                <a:avLst/>
                <a:gdLst/>
                <a:ahLst/>
                <a:cxnLst>
                  <a:cxn ang="0">
                    <a:pos x="37" y="5"/>
                  </a:cxn>
                  <a:cxn ang="0">
                    <a:pos x="37" y="13"/>
                  </a:cxn>
                  <a:cxn ang="0">
                    <a:pos x="33" y="19"/>
                  </a:cxn>
                  <a:cxn ang="0">
                    <a:pos x="25" y="22"/>
                  </a:cxn>
                  <a:cxn ang="0">
                    <a:pos x="19" y="27"/>
                  </a:cxn>
                  <a:cxn ang="0">
                    <a:pos x="0" y="22"/>
                  </a:cxn>
                  <a:cxn ang="0">
                    <a:pos x="6" y="0"/>
                  </a:cxn>
                  <a:cxn ang="0">
                    <a:pos x="37" y="5"/>
                  </a:cxn>
                </a:cxnLst>
                <a:rect l="0" t="0" r="r" b="b"/>
                <a:pathLst>
                  <a:path w="37" h="27">
                    <a:moveTo>
                      <a:pt x="37" y="5"/>
                    </a:moveTo>
                    <a:lnTo>
                      <a:pt x="37" y="13"/>
                    </a:lnTo>
                    <a:lnTo>
                      <a:pt x="33" y="19"/>
                    </a:lnTo>
                    <a:lnTo>
                      <a:pt x="25" y="22"/>
                    </a:lnTo>
                    <a:lnTo>
                      <a:pt x="19" y="27"/>
                    </a:lnTo>
                    <a:lnTo>
                      <a:pt x="0" y="22"/>
                    </a:lnTo>
                    <a:lnTo>
                      <a:pt x="6" y="0"/>
                    </a:lnTo>
                    <a:lnTo>
                      <a:pt x="37" y="5"/>
                    </a:lnTo>
                    <a:close/>
                  </a:path>
                </a:pathLst>
              </a:custGeom>
              <a:solidFill>
                <a:srgbClr val="F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19" name="Freeform 119"/>
              <p:cNvSpPr>
                <a:spLocks/>
              </p:cNvSpPr>
              <p:nvPr/>
            </p:nvSpPr>
            <p:spPr bwMode="auto">
              <a:xfrm>
                <a:off x="3724" y="1204"/>
                <a:ext cx="132" cy="206"/>
              </a:xfrm>
              <a:custGeom>
                <a:avLst/>
                <a:gdLst/>
                <a:ahLst/>
                <a:cxnLst>
                  <a:cxn ang="0">
                    <a:pos x="191" y="41"/>
                  </a:cxn>
                  <a:cxn ang="0">
                    <a:pos x="225" y="96"/>
                  </a:cxn>
                  <a:cxn ang="0">
                    <a:pos x="259" y="152"/>
                  </a:cxn>
                  <a:cxn ang="0">
                    <a:pos x="294" y="208"/>
                  </a:cxn>
                  <a:cxn ang="0">
                    <a:pos x="326" y="267"/>
                  </a:cxn>
                  <a:cxn ang="0">
                    <a:pos x="354" y="327"/>
                  </a:cxn>
                  <a:cxn ang="0">
                    <a:pos x="377" y="390"/>
                  </a:cxn>
                  <a:cxn ang="0">
                    <a:pos x="391" y="455"/>
                  </a:cxn>
                  <a:cxn ang="0">
                    <a:pos x="398" y="525"/>
                  </a:cxn>
                  <a:cxn ang="0">
                    <a:pos x="394" y="535"/>
                  </a:cxn>
                  <a:cxn ang="0">
                    <a:pos x="391" y="544"/>
                  </a:cxn>
                  <a:cxn ang="0">
                    <a:pos x="387" y="554"/>
                  </a:cxn>
                  <a:cxn ang="0">
                    <a:pos x="386" y="564"/>
                  </a:cxn>
                  <a:cxn ang="0">
                    <a:pos x="382" y="573"/>
                  </a:cxn>
                  <a:cxn ang="0">
                    <a:pos x="379" y="583"/>
                  </a:cxn>
                  <a:cxn ang="0">
                    <a:pos x="372" y="591"/>
                  </a:cxn>
                  <a:cxn ang="0">
                    <a:pos x="364" y="600"/>
                  </a:cxn>
                  <a:cxn ang="0">
                    <a:pos x="353" y="607"/>
                  </a:cxn>
                  <a:cxn ang="0">
                    <a:pos x="341" y="612"/>
                  </a:cxn>
                  <a:cxn ang="0">
                    <a:pos x="328" y="615"/>
                  </a:cxn>
                  <a:cxn ang="0">
                    <a:pos x="316" y="617"/>
                  </a:cxn>
                  <a:cxn ang="0">
                    <a:pos x="302" y="616"/>
                  </a:cxn>
                  <a:cxn ang="0">
                    <a:pos x="290" y="613"/>
                  </a:cxn>
                  <a:cxn ang="0">
                    <a:pos x="277" y="608"/>
                  </a:cxn>
                  <a:cxn ang="0">
                    <a:pos x="266" y="600"/>
                  </a:cxn>
                  <a:cxn ang="0">
                    <a:pos x="225" y="552"/>
                  </a:cxn>
                  <a:cxn ang="0">
                    <a:pos x="191" y="502"/>
                  </a:cxn>
                  <a:cxn ang="0">
                    <a:pos x="160" y="451"/>
                  </a:cxn>
                  <a:cxn ang="0">
                    <a:pos x="133" y="399"/>
                  </a:cxn>
                  <a:cxn ang="0">
                    <a:pos x="106" y="345"/>
                  </a:cxn>
                  <a:cxn ang="0">
                    <a:pos x="79" y="293"/>
                  </a:cxn>
                  <a:cxn ang="0">
                    <a:pos x="51" y="240"/>
                  </a:cxn>
                  <a:cxn ang="0">
                    <a:pos x="21" y="190"/>
                  </a:cxn>
                  <a:cxn ang="0">
                    <a:pos x="13" y="167"/>
                  </a:cxn>
                  <a:cxn ang="0">
                    <a:pos x="7" y="146"/>
                  </a:cxn>
                  <a:cxn ang="0">
                    <a:pos x="3" y="122"/>
                  </a:cxn>
                  <a:cxn ang="0">
                    <a:pos x="0" y="99"/>
                  </a:cxn>
                  <a:cxn ang="0">
                    <a:pos x="0" y="76"/>
                  </a:cxn>
                  <a:cxn ang="0">
                    <a:pos x="6" y="53"/>
                  </a:cxn>
                  <a:cxn ang="0">
                    <a:pos x="14" y="32"/>
                  </a:cxn>
                  <a:cxn ang="0">
                    <a:pos x="29" y="14"/>
                  </a:cxn>
                  <a:cxn ang="0">
                    <a:pos x="50" y="3"/>
                  </a:cxn>
                  <a:cxn ang="0">
                    <a:pos x="71" y="0"/>
                  </a:cxn>
                  <a:cxn ang="0">
                    <a:pos x="92" y="1"/>
                  </a:cxn>
                  <a:cxn ang="0">
                    <a:pos x="113" y="6"/>
                  </a:cxn>
                  <a:cxn ang="0">
                    <a:pos x="133" y="12"/>
                  </a:cxn>
                  <a:cxn ang="0">
                    <a:pos x="153" y="22"/>
                  </a:cxn>
                  <a:cxn ang="0">
                    <a:pos x="171" y="32"/>
                  </a:cxn>
                  <a:cxn ang="0">
                    <a:pos x="191" y="41"/>
                  </a:cxn>
                </a:cxnLst>
                <a:rect l="0" t="0" r="r" b="b"/>
                <a:pathLst>
                  <a:path w="398" h="617">
                    <a:moveTo>
                      <a:pt x="191" y="41"/>
                    </a:moveTo>
                    <a:lnTo>
                      <a:pt x="225" y="96"/>
                    </a:lnTo>
                    <a:lnTo>
                      <a:pt x="259" y="152"/>
                    </a:lnTo>
                    <a:lnTo>
                      <a:pt x="294" y="208"/>
                    </a:lnTo>
                    <a:lnTo>
                      <a:pt x="326" y="267"/>
                    </a:lnTo>
                    <a:lnTo>
                      <a:pt x="354" y="327"/>
                    </a:lnTo>
                    <a:lnTo>
                      <a:pt x="377" y="390"/>
                    </a:lnTo>
                    <a:lnTo>
                      <a:pt x="391" y="455"/>
                    </a:lnTo>
                    <a:lnTo>
                      <a:pt x="398" y="525"/>
                    </a:lnTo>
                    <a:lnTo>
                      <a:pt x="394" y="535"/>
                    </a:lnTo>
                    <a:lnTo>
                      <a:pt x="391" y="544"/>
                    </a:lnTo>
                    <a:lnTo>
                      <a:pt x="387" y="554"/>
                    </a:lnTo>
                    <a:lnTo>
                      <a:pt x="386" y="564"/>
                    </a:lnTo>
                    <a:lnTo>
                      <a:pt x="382" y="573"/>
                    </a:lnTo>
                    <a:lnTo>
                      <a:pt x="379" y="583"/>
                    </a:lnTo>
                    <a:lnTo>
                      <a:pt x="372" y="591"/>
                    </a:lnTo>
                    <a:lnTo>
                      <a:pt x="364" y="600"/>
                    </a:lnTo>
                    <a:lnTo>
                      <a:pt x="353" y="607"/>
                    </a:lnTo>
                    <a:lnTo>
                      <a:pt x="341" y="612"/>
                    </a:lnTo>
                    <a:lnTo>
                      <a:pt x="328" y="615"/>
                    </a:lnTo>
                    <a:lnTo>
                      <a:pt x="316" y="617"/>
                    </a:lnTo>
                    <a:lnTo>
                      <a:pt x="302" y="616"/>
                    </a:lnTo>
                    <a:lnTo>
                      <a:pt x="290" y="613"/>
                    </a:lnTo>
                    <a:lnTo>
                      <a:pt x="277" y="608"/>
                    </a:lnTo>
                    <a:lnTo>
                      <a:pt x="266" y="600"/>
                    </a:lnTo>
                    <a:lnTo>
                      <a:pt x="225" y="552"/>
                    </a:lnTo>
                    <a:lnTo>
                      <a:pt x="191" y="502"/>
                    </a:lnTo>
                    <a:lnTo>
                      <a:pt x="160" y="451"/>
                    </a:lnTo>
                    <a:lnTo>
                      <a:pt x="133" y="399"/>
                    </a:lnTo>
                    <a:lnTo>
                      <a:pt x="106" y="345"/>
                    </a:lnTo>
                    <a:lnTo>
                      <a:pt x="79" y="293"/>
                    </a:lnTo>
                    <a:lnTo>
                      <a:pt x="51" y="240"/>
                    </a:lnTo>
                    <a:lnTo>
                      <a:pt x="21" y="190"/>
                    </a:lnTo>
                    <a:lnTo>
                      <a:pt x="13" y="167"/>
                    </a:lnTo>
                    <a:lnTo>
                      <a:pt x="7" y="146"/>
                    </a:lnTo>
                    <a:lnTo>
                      <a:pt x="3" y="122"/>
                    </a:lnTo>
                    <a:lnTo>
                      <a:pt x="0" y="99"/>
                    </a:lnTo>
                    <a:lnTo>
                      <a:pt x="0" y="76"/>
                    </a:lnTo>
                    <a:lnTo>
                      <a:pt x="6" y="53"/>
                    </a:lnTo>
                    <a:lnTo>
                      <a:pt x="14" y="32"/>
                    </a:lnTo>
                    <a:lnTo>
                      <a:pt x="29" y="14"/>
                    </a:lnTo>
                    <a:lnTo>
                      <a:pt x="50" y="3"/>
                    </a:lnTo>
                    <a:lnTo>
                      <a:pt x="71" y="0"/>
                    </a:lnTo>
                    <a:lnTo>
                      <a:pt x="92" y="1"/>
                    </a:lnTo>
                    <a:lnTo>
                      <a:pt x="113" y="6"/>
                    </a:lnTo>
                    <a:lnTo>
                      <a:pt x="133" y="12"/>
                    </a:lnTo>
                    <a:lnTo>
                      <a:pt x="153" y="22"/>
                    </a:lnTo>
                    <a:lnTo>
                      <a:pt x="171" y="32"/>
                    </a:lnTo>
                    <a:lnTo>
                      <a:pt x="191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20" name="Freeform 120"/>
              <p:cNvSpPr>
                <a:spLocks/>
              </p:cNvSpPr>
              <p:nvPr/>
            </p:nvSpPr>
            <p:spPr bwMode="auto">
              <a:xfrm>
                <a:off x="3733" y="1218"/>
                <a:ext cx="106" cy="176"/>
              </a:xfrm>
              <a:custGeom>
                <a:avLst/>
                <a:gdLst/>
                <a:ahLst/>
                <a:cxnLst>
                  <a:cxn ang="0">
                    <a:pos x="215" y="158"/>
                  </a:cxn>
                  <a:cxn ang="0">
                    <a:pos x="226" y="201"/>
                  </a:cxn>
                  <a:cxn ang="0">
                    <a:pos x="242" y="245"/>
                  </a:cxn>
                  <a:cxn ang="0">
                    <a:pos x="261" y="287"/>
                  </a:cxn>
                  <a:cxn ang="0">
                    <a:pos x="280" y="330"/>
                  </a:cxn>
                  <a:cxn ang="0">
                    <a:pos x="296" y="372"/>
                  </a:cxn>
                  <a:cxn ang="0">
                    <a:pos x="310" y="416"/>
                  </a:cxn>
                  <a:cxn ang="0">
                    <a:pos x="316" y="461"/>
                  </a:cxn>
                  <a:cxn ang="0">
                    <a:pos x="316" y="511"/>
                  </a:cxn>
                  <a:cxn ang="0">
                    <a:pos x="313" y="517"/>
                  </a:cxn>
                  <a:cxn ang="0">
                    <a:pos x="309" y="522"/>
                  </a:cxn>
                  <a:cxn ang="0">
                    <a:pos x="302" y="526"/>
                  </a:cxn>
                  <a:cxn ang="0">
                    <a:pos x="296" y="528"/>
                  </a:cxn>
                  <a:cxn ang="0">
                    <a:pos x="287" y="527"/>
                  </a:cxn>
                  <a:cxn ang="0">
                    <a:pos x="281" y="527"/>
                  </a:cxn>
                  <a:cxn ang="0">
                    <a:pos x="273" y="525"/>
                  </a:cxn>
                  <a:cxn ang="0">
                    <a:pos x="268" y="524"/>
                  </a:cxn>
                  <a:cxn ang="0">
                    <a:pos x="245" y="507"/>
                  </a:cxn>
                  <a:cxn ang="0">
                    <a:pos x="226" y="488"/>
                  </a:cxn>
                  <a:cxn ang="0">
                    <a:pos x="208" y="467"/>
                  </a:cxn>
                  <a:cxn ang="0">
                    <a:pos x="193" y="443"/>
                  </a:cxn>
                  <a:cxn ang="0">
                    <a:pos x="177" y="418"/>
                  </a:cxn>
                  <a:cxn ang="0">
                    <a:pos x="163" y="394"/>
                  </a:cxn>
                  <a:cxn ang="0">
                    <a:pos x="148" y="369"/>
                  </a:cxn>
                  <a:cxn ang="0">
                    <a:pos x="133" y="347"/>
                  </a:cxn>
                  <a:cxn ang="0">
                    <a:pos x="114" y="310"/>
                  </a:cxn>
                  <a:cxn ang="0">
                    <a:pos x="96" y="273"/>
                  </a:cxn>
                  <a:cxn ang="0">
                    <a:pos x="77" y="237"/>
                  </a:cxn>
                  <a:cxn ang="0">
                    <a:pos x="59" y="201"/>
                  </a:cxn>
                  <a:cxn ang="0">
                    <a:pos x="40" y="164"/>
                  </a:cxn>
                  <a:cxn ang="0">
                    <a:pos x="24" y="126"/>
                  </a:cxn>
                  <a:cxn ang="0">
                    <a:pos x="10" y="87"/>
                  </a:cxn>
                  <a:cxn ang="0">
                    <a:pos x="0" y="49"/>
                  </a:cxn>
                  <a:cxn ang="0">
                    <a:pos x="2" y="40"/>
                  </a:cxn>
                  <a:cxn ang="0">
                    <a:pos x="5" y="33"/>
                  </a:cxn>
                  <a:cxn ang="0">
                    <a:pos x="8" y="25"/>
                  </a:cxn>
                  <a:cxn ang="0">
                    <a:pos x="12" y="20"/>
                  </a:cxn>
                  <a:cxn ang="0">
                    <a:pos x="17" y="13"/>
                  </a:cxn>
                  <a:cxn ang="0">
                    <a:pos x="23" y="8"/>
                  </a:cxn>
                  <a:cxn ang="0">
                    <a:pos x="30" y="4"/>
                  </a:cxn>
                  <a:cxn ang="0">
                    <a:pos x="39" y="1"/>
                  </a:cxn>
                  <a:cxn ang="0">
                    <a:pos x="71" y="0"/>
                  </a:cxn>
                  <a:cxn ang="0">
                    <a:pos x="100" y="11"/>
                  </a:cxn>
                  <a:cxn ang="0">
                    <a:pos x="125" y="28"/>
                  </a:cxn>
                  <a:cxn ang="0">
                    <a:pos x="147" y="52"/>
                  </a:cxn>
                  <a:cxn ang="0">
                    <a:pos x="165" y="79"/>
                  </a:cxn>
                  <a:cxn ang="0">
                    <a:pos x="182" y="107"/>
                  </a:cxn>
                  <a:cxn ang="0">
                    <a:pos x="198" y="134"/>
                  </a:cxn>
                  <a:cxn ang="0">
                    <a:pos x="215" y="158"/>
                  </a:cxn>
                </a:cxnLst>
                <a:rect l="0" t="0" r="r" b="b"/>
                <a:pathLst>
                  <a:path w="316" h="528">
                    <a:moveTo>
                      <a:pt x="215" y="158"/>
                    </a:moveTo>
                    <a:lnTo>
                      <a:pt x="226" y="201"/>
                    </a:lnTo>
                    <a:lnTo>
                      <a:pt x="242" y="245"/>
                    </a:lnTo>
                    <a:lnTo>
                      <a:pt x="261" y="287"/>
                    </a:lnTo>
                    <a:lnTo>
                      <a:pt x="280" y="330"/>
                    </a:lnTo>
                    <a:lnTo>
                      <a:pt x="296" y="372"/>
                    </a:lnTo>
                    <a:lnTo>
                      <a:pt x="310" y="416"/>
                    </a:lnTo>
                    <a:lnTo>
                      <a:pt x="316" y="461"/>
                    </a:lnTo>
                    <a:lnTo>
                      <a:pt x="316" y="511"/>
                    </a:lnTo>
                    <a:lnTo>
                      <a:pt x="313" y="517"/>
                    </a:lnTo>
                    <a:lnTo>
                      <a:pt x="309" y="522"/>
                    </a:lnTo>
                    <a:lnTo>
                      <a:pt x="302" y="526"/>
                    </a:lnTo>
                    <a:lnTo>
                      <a:pt x="296" y="528"/>
                    </a:lnTo>
                    <a:lnTo>
                      <a:pt x="287" y="527"/>
                    </a:lnTo>
                    <a:lnTo>
                      <a:pt x="281" y="527"/>
                    </a:lnTo>
                    <a:lnTo>
                      <a:pt x="273" y="525"/>
                    </a:lnTo>
                    <a:lnTo>
                      <a:pt x="268" y="524"/>
                    </a:lnTo>
                    <a:lnTo>
                      <a:pt x="245" y="507"/>
                    </a:lnTo>
                    <a:lnTo>
                      <a:pt x="226" y="488"/>
                    </a:lnTo>
                    <a:lnTo>
                      <a:pt x="208" y="467"/>
                    </a:lnTo>
                    <a:lnTo>
                      <a:pt x="193" y="443"/>
                    </a:lnTo>
                    <a:lnTo>
                      <a:pt x="177" y="418"/>
                    </a:lnTo>
                    <a:lnTo>
                      <a:pt x="163" y="394"/>
                    </a:lnTo>
                    <a:lnTo>
                      <a:pt x="148" y="369"/>
                    </a:lnTo>
                    <a:lnTo>
                      <a:pt x="133" y="347"/>
                    </a:lnTo>
                    <a:lnTo>
                      <a:pt x="114" y="310"/>
                    </a:lnTo>
                    <a:lnTo>
                      <a:pt x="96" y="273"/>
                    </a:lnTo>
                    <a:lnTo>
                      <a:pt x="77" y="237"/>
                    </a:lnTo>
                    <a:lnTo>
                      <a:pt x="59" y="201"/>
                    </a:lnTo>
                    <a:lnTo>
                      <a:pt x="40" y="164"/>
                    </a:lnTo>
                    <a:lnTo>
                      <a:pt x="24" y="126"/>
                    </a:lnTo>
                    <a:lnTo>
                      <a:pt x="10" y="87"/>
                    </a:lnTo>
                    <a:lnTo>
                      <a:pt x="0" y="49"/>
                    </a:lnTo>
                    <a:lnTo>
                      <a:pt x="2" y="40"/>
                    </a:lnTo>
                    <a:lnTo>
                      <a:pt x="5" y="33"/>
                    </a:lnTo>
                    <a:lnTo>
                      <a:pt x="8" y="25"/>
                    </a:lnTo>
                    <a:lnTo>
                      <a:pt x="12" y="20"/>
                    </a:lnTo>
                    <a:lnTo>
                      <a:pt x="17" y="13"/>
                    </a:lnTo>
                    <a:lnTo>
                      <a:pt x="23" y="8"/>
                    </a:lnTo>
                    <a:lnTo>
                      <a:pt x="30" y="4"/>
                    </a:lnTo>
                    <a:lnTo>
                      <a:pt x="39" y="1"/>
                    </a:lnTo>
                    <a:lnTo>
                      <a:pt x="71" y="0"/>
                    </a:lnTo>
                    <a:lnTo>
                      <a:pt x="100" y="11"/>
                    </a:lnTo>
                    <a:lnTo>
                      <a:pt x="125" y="28"/>
                    </a:lnTo>
                    <a:lnTo>
                      <a:pt x="147" y="52"/>
                    </a:lnTo>
                    <a:lnTo>
                      <a:pt x="165" y="79"/>
                    </a:lnTo>
                    <a:lnTo>
                      <a:pt x="182" y="107"/>
                    </a:lnTo>
                    <a:lnTo>
                      <a:pt x="198" y="134"/>
                    </a:lnTo>
                    <a:lnTo>
                      <a:pt x="215" y="158"/>
                    </a:lnTo>
                    <a:close/>
                  </a:path>
                </a:pathLst>
              </a:custGeom>
              <a:solidFill>
                <a:srgbClr val="FF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21" name="Freeform 121"/>
              <p:cNvSpPr>
                <a:spLocks/>
              </p:cNvSpPr>
              <p:nvPr/>
            </p:nvSpPr>
            <p:spPr bwMode="auto">
              <a:xfrm>
                <a:off x="3741" y="1225"/>
                <a:ext cx="91" cy="160"/>
              </a:xfrm>
              <a:custGeom>
                <a:avLst/>
                <a:gdLst/>
                <a:ahLst/>
                <a:cxnLst>
                  <a:cxn ang="0">
                    <a:pos x="176" y="134"/>
                  </a:cxn>
                  <a:cxn ang="0">
                    <a:pos x="188" y="171"/>
                  </a:cxn>
                  <a:cxn ang="0">
                    <a:pos x="204" y="209"/>
                  </a:cxn>
                  <a:cxn ang="0">
                    <a:pos x="221" y="246"/>
                  </a:cxn>
                  <a:cxn ang="0">
                    <a:pos x="240" y="284"/>
                  </a:cxn>
                  <a:cxn ang="0">
                    <a:pos x="255" y="322"/>
                  </a:cxn>
                  <a:cxn ang="0">
                    <a:pos x="268" y="362"/>
                  </a:cxn>
                  <a:cxn ang="0">
                    <a:pos x="274" y="403"/>
                  </a:cxn>
                  <a:cxn ang="0">
                    <a:pos x="275" y="447"/>
                  </a:cxn>
                  <a:cxn ang="0">
                    <a:pos x="273" y="455"/>
                  </a:cxn>
                  <a:cxn ang="0">
                    <a:pos x="271" y="463"/>
                  </a:cxn>
                  <a:cxn ang="0">
                    <a:pos x="266" y="468"/>
                  </a:cxn>
                  <a:cxn ang="0">
                    <a:pos x="263" y="474"/>
                  </a:cxn>
                  <a:cxn ang="0">
                    <a:pos x="258" y="476"/>
                  </a:cxn>
                  <a:cxn ang="0">
                    <a:pos x="252" y="478"/>
                  </a:cxn>
                  <a:cxn ang="0">
                    <a:pos x="246" y="480"/>
                  </a:cxn>
                  <a:cxn ang="0">
                    <a:pos x="242" y="482"/>
                  </a:cxn>
                  <a:cxn ang="0">
                    <a:pos x="221" y="469"/>
                  </a:cxn>
                  <a:cxn ang="0">
                    <a:pos x="205" y="453"/>
                  </a:cxn>
                  <a:cxn ang="0">
                    <a:pos x="189" y="435"/>
                  </a:cxn>
                  <a:cxn ang="0">
                    <a:pos x="176" y="416"/>
                  </a:cxn>
                  <a:cxn ang="0">
                    <a:pos x="162" y="394"/>
                  </a:cxn>
                  <a:cxn ang="0">
                    <a:pos x="149" y="373"/>
                  </a:cxn>
                  <a:cxn ang="0">
                    <a:pos x="135" y="351"/>
                  </a:cxn>
                  <a:cxn ang="0">
                    <a:pos x="122" y="333"/>
                  </a:cxn>
                  <a:cxn ang="0">
                    <a:pos x="105" y="300"/>
                  </a:cxn>
                  <a:cxn ang="0">
                    <a:pos x="88" y="267"/>
                  </a:cxn>
                  <a:cxn ang="0">
                    <a:pos x="70" y="234"/>
                  </a:cxn>
                  <a:cxn ang="0">
                    <a:pos x="54" y="202"/>
                  </a:cxn>
                  <a:cxn ang="0">
                    <a:pos x="37" y="167"/>
                  </a:cxn>
                  <a:cxn ang="0">
                    <a:pos x="23" y="134"/>
                  </a:cxn>
                  <a:cxn ang="0">
                    <a:pos x="10" y="99"/>
                  </a:cxn>
                  <a:cxn ang="0">
                    <a:pos x="0" y="64"/>
                  </a:cxn>
                  <a:cxn ang="0">
                    <a:pos x="0" y="55"/>
                  </a:cxn>
                  <a:cxn ang="0">
                    <a:pos x="0" y="45"/>
                  </a:cxn>
                  <a:cxn ang="0">
                    <a:pos x="1" y="35"/>
                  </a:cxn>
                  <a:cxn ang="0">
                    <a:pos x="4" y="28"/>
                  </a:cxn>
                  <a:cxn ang="0">
                    <a:pos x="6" y="20"/>
                  </a:cxn>
                  <a:cxn ang="0">
                    <a:pos x="11" y="13"/>
                  </a:cxn>
                  <a:cxn ang="0">
                    <a:pos x="16" y="6"/>
                  </a:cxn>
                  <a:cxn ang="0">
                    <a:pos x="24" y="2"/>
                  </a:cxn>
                  <a:cxn ang="0">
                    <a:pos x="52" y="0"/>
                  </a:cxn>
                  <a:cxn ang="0">
                    <a:pos x="76" y="8"/>
                  </a:cxn>
                  <a:cxn ang="0">
                    <a:pos x="97" y="23"/>
                  </a:cxn>
                  <a:cxn ang="0">
                    <a:pos x="116" y="44"/>
                  </a:cxn>
                  <a:cxn ang="0">
                    <a:pos x="131" y="65"/>
                  </a:cxn>
                  <a:cxn ang="0">
                    <a:pos x="147" y="90"/>
                  </a:cxn>
                  <a:cxn ang="0">
                    <a:pos x="161" y="113"/>
                  </a:cxn>
                  <a:cxn ang="0">
                    <a:pos x="176" y="134"/>
                  </a:cxn>
                </a:cxnLst>
                <a:rect l="0" t="0" r="r" b="b"/>
                <a:pathLst>
                  <a:path w="275" h="482">
                    <a:moveTo>
                      <a:pt x="176" y="134"/>
                    </a:moveTo>
                    <a:lnTo>
                      <a:pt x="188" y="171"/>
                    </a:lnTo>
                    <a:lnTo>
                      <a:pt x="204" y="209"/>
                    </a:lnTo>
                    <a:lnTo>
                      <a:pt x="221" y="246"/>
                    </a:lnTo>
                    <a:lnTo>
                      <a:pt x="240" y="284"/>
                    </a:lnTo>
                    <a:lnTo>
                      <a:pt x="255" y="322"/>
                    </a:lnTo>
                    <a:lnTo>
                      <a:pt x="268" y="362"/>
                    </a:lnTo>
                    <a:lnTo>
                      <a:pt x="274" y="403"/>
                    </a:lnTo>
                    <a:lnTo>
                      <a:pt x="275" y="447"/>
                    </a:lnTo>
                    <a:lnTo>
                      <a:pt x="273" y="455"/>
                    </a:lnTo>
                    <a:lnTo>
                      <a:pt x="271" y="463"/>
                    </a:lnTo>
                    <a:lnTo>
                      <a:pt x="266" y="468"/>
                    </a:lnTo>
                    <a:lnTo>
                      <a:pt x="263" y="474"/>
                    </a:lnTo>
                    <a:lnTo>
                      <a:pt x="258" y="476"/>
                    </a:lnTo>
                    <a:lnTo>
                      <a:pt x="252" y="478"/>
                    </a:lnTo>
                    <a:lnTo>
                      <a:pt x="246" y="480"/>
                    </a:lnTo>
                    <a:lnTo>
                      <a:pt x="242" y="482"/>
                    </a:lnTo>
                    <a:lnTo>
                      <a:pt x="221" y="469"/>
                    </a:lnTo>
                    <a:lnTo>
                      <a:pt x="205" y="453"/>
                    </a:lnTo>
                    <a:lnTo>
                      <a:pt x="189" y="435"/>
                    </a:lnTo>
                    <a:lnTo>
                      <a:pt x="176" y="416"/>
                    </a:lnTo>
                    <a:lnTo>
                      <a:pt x="162" y="394"/>
                    </a:lnTo>
                    <a:lnTo>
                      <a:pt x="149" y="373"/>
                    </a:lnTo>
                    <a:lnTo>
                      <a:pt x="135" y="351"/>
                    </a:lnTo>
                    <a:lnTo>
                      <a:pt x="122" y="333"/>
                    </a:lnTo>
                    <a:lnTo>
                      <a:pt x="105" y="300"/>
                    </a:lnTo>
                    <a:lnTo>
                      <a:pt x="88" y="267"/>
                    </a:lnTo>
                    <a:lnTo>
                      <a:pt x="70" y="234"/>
                    </a:lnTo>
                    <a:lnTo>
                      <a:pt x="54" y="202"/>
                    </a:lnTo>
                    <a:lnTo>
                      <a:pt x="37" y="167"/>
                    </a:lnTo>
                    <a:lnTo>
                      <a:pt x="23" y="134"/>
                    </a:lnTo>
                    <a:lnTo>
                      <a:pt x="10" y="99"/>
                    </a:lnTo>
                    <a:lnTo>
                      <a:pt x="0" y="64"/>
                    </a:lnTo>
                    <a:lnTo>
                      <a:pt x="0" y="55"/>
                    </a:lnTo>
                    <a:lnTo>
                      <a:pt x="0" y="45"/>
                    </a:lnTo>
                    <a:lnTo>
                      <a:pt x="1" y="35"/>
                    </a:lnTo>
                    <a:lnTo>
                      <a:pt x="4" y="28"/>
                    </a:lnTo>
                    <a:lnTo>
                      <a:pt x="6" y="20"/>
                    </a:lnTo>
                    <a:lnTo>
                      <a:pt x="11" y="13"/>
                    </a:lnTo>
                    <a:lnTo>
                      <a:pt x="16" y="6"/>
                    </a:lnTo>
                    <a:lnTo>
                      <a:pt x="24" y="2"/>
                    </a:lnTo>
                    <a:lnTo>
                      <a:pt x="52" y="0"/>
                    </a:lnTo>
                    <a:lnTo>
                      <a:pt x="76" y="8"/>
                    </a:lnTo>
                    <a:lnTo>
                      <a:pt x="97" y="23"/>
                    </a:lnTo>
                    <a:lnTo>
                      <a:pt x="116" y="44"/>
                    </a:lnTo>
                    <a:lnTo>
                      <a:pt x="131" y="65"/>
                    </a:lnTo>
                    <a:lnTo>
                      <a:pt x="147" y="90"/>
                    </a:lnTo>
                    <a:lnTo>
                      <a:pt x="161" y="113"/>
                    </a:lnTo>
                    <a:lnTo>
                      <a:pt x="176" y="134"/>
                    </a:lnTo>
                    <a:close/>
                  </a:path>
                </a:pathLst>
              </a:custGeom>
              <a:solidFill>
                <a:srgbClr val="FF12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22" name="Freeform 122"/>
              <p:cNvSpPr>
                <a:spLocks/>
              </p:cNvSpPr>
              <p:nvPr/>
            </p:nvSpPr>
            <p:spPr bwMode="auto">
              <a:xfrm>
                <a:off x="3746" y="1232"/>
                <a:ext cx="80" cy="147"/>
              </a:xfrm>
              <a:custGeom>
                <a:avLst/>
                <a:gdLst/>
                <a:ahLst/>
                <a:cxnLst>
                  <a:cxn ang="0">
                    <a:pos x="143" y="108"/>
                  </a:cxn>
                  <a:cxn ang="0">
                    <a:pos x="155" y="139"/>
                  </a:cxn>
                  <a:cxn ang="0">
                    <a:pos x="171" y="171"/>
                  </a:cxn>
                  <a:cxn ang="0">
                    <a:pos x="187" y="203"/>
                  </a:cxn>
                  <a:cxn ang="0">
                    <a:pos x="204" y="238"/>
                  </a:cxn>
                  <a:cxn ang="0">
                    <a:pos x="218" y="271"/>
                  </a:cxn>
                  <a:cxn ang="0">
                    <a:pos x="230" y="307"/>
                  </a:cxn>
                  <a:cxn ang="0">
                    <a:pos x="238" y="343"/>
                  </a:cxn>
                  <a:cxn ang="0">
                    <a:pos x="240" y="382"/>
                  </a:cxn>
                  <a:cxn ang="0">
                    <a:pos x="239" y="392"/>
                  </a:cxn>
                  <a:cxn ang="0">
                    <a:pos x="239" y="403"/>
                  </a:cxn>
                  <a:cxn ang="0">
                    <a:pos x="237" y="411"/>
                  </a:cxn>
                  <a:cxn ang="0">
                    <a:pos x="234" y="418"/>
                  </a:cxn>
                  <a:cxn ang="0">
                    <a:pos x="231" y="424"/>
                  </a:cxn>
                  <a:cxn ang="0">
                    <a:pos x="228" y="429"/>
                  </a:cxn>
                  <a:cxn ang="0">
                    <a:pos x="224" y="434"/>
                  </a:cxn>
                  <a:cxn ang="0">
                    <a:pos x="220" y="441"/>
                  </a:cxn>
                  <a:cxn ang="0">
                    <a:pos x="203" y="430"/>
                  </a:cxn>
                  <a:cxn ang="0">
                    <a:pos x="189" y="418"/>
                  </a:cxn>
                  <a:cxn ang="0">
                    <a:pos x="175" y="402"/>
                  </a:cxn>
                  <a:cxn ang="0">
                    <a:pos x="163" y="387"/>
                  </a:cxn>
                  <a:cxn ang="0">
                    <a:pos x="152" y="369"/>
                  </a:cxn>
                  <a:cxn ang="0">
                    <a:pos x="140" y="351"/>
                  </a:cxn>
                  <a:cxn ang="0">
                    <a:pos x="128" y="333"/>
                  </a:cxn>
                  <a:cxn ang="0">
                    <a:pos x="117" y="317"/>
                  </a:cxn>
                  <a:cxn ang="0">
                    <a:pos x="101" y="288"/>
                  </a:cxn>
                  <a:cxn ang="0">
                    <a:pos x="85" y="259"/>
                  </a:cxn>
                  <a:cxn ang="0">
                    <a:pos x="69" y="230"/>
                  </a:cxn>
                  <a:cxn ang="0">
                    <a:pos x="54" y="201"/>
                  </a:cxn>
                  <a:cxn ang="0">
                    <a:pos x="38" y="171"/>
                  </a:cxn>
                  <a:cxn ang="0">
                    <a:pos x="25" y="141"/>
                  </a:cxn>
                  <a:cxn ang="0">
                    <a:pos x="12" y="110"/>
                  </a:cxn>
                  <a:cxn ang="0">
                    <a:pos x="3" y="79"/>
                  </a:cxn>
                  <a:cxn ang="0">
                    <a:pos x="1" y="67"/>
                  </a:cxn>
                  <a:cxn ang="0">
                    <a:pos x="1" y="56"/>
                  </a:cxn>
                  <a:cxn ang="0">
                    <a:pos x="0" y="47"/>
                  </a:cxn>
                  <a:cxn ang="0">
                    <a:pos x="1" y="37"/>
                  </a:cxn>
                  <a:cxn ang="0">
                    <a:pos x="1" y="27"/>
                  </a:cxn>
                  <a:cxn ang="0">
                    <a:pos x="3" y="18"/>
                  </a:cxn>
                  <a:cxn ang="0">
                    <a:pos x="7" y="9"/>
                  </a:cxn>
                  <a:cxn ang="0">
                    <a:pos x="12" y="2"/>
                  </a:cxn>
                  <a:cxn ang="0">
                    <a:pos x="36" y="0"/>
                  </a:cxn>
                  <a:cxn ang="0">
                    <a:pos x="56" y="7"/>
                  </a:cxn>
                  <a:cxn ang="0">
                    <a:pos x="74" y="18"/>
                  </a:cxn>
                  <a:cxn ang="0">
                    <a:pos x="90" y="34"/>
                  </a:cxn>
                  <a:cxn ang="0">
                    <a:pos x="103" y="52"/>
                  </a:cxn>
                  <a:cxn ang="0">
                    <a:pos x="117" y="71"/>
                  </a:cxn>
                  <a:cxn ang="0">
                    <a:pos x="130" y="90"/>
                  </a:cxn>
                  <a:cxn ang="0">
                    <a:pos x="143" y="108"/>
                  </a:cxn>
                </a:cxnLst>
                <a:rect l="0" t="0" r="r" b="b"/>
                <a:pathLst>
                  <a:path w="240" h="441">
                    <a:moveTo>
                      <a:pt x="143" y="108"/>
                    </a:moveTo>
                    <a:lnTo>
                      <a:pt x="155" y="139"/>
                    </a:lnTo>
                    <a:lnTo>
                      <a:pt x="171" y="171"/>
                    </a:lnTo>
                    <a:lnTo>
                      <a:pt x="187" y="203"/>
                    </a:lnTo>
                    <a:lnTo>
                      <a:pt x="204" y="238"/>
                    </a:lnTo>
                    <a:lnTo>
                      <a:pt x="218" y="271"/>
                    </a:lnTo>
                    <a:lnTo>
                      <a:pt x="230" y="307"/>
                    </a:lnTo>
                    <a:lnTo>
                      <a:pt x="238" y="343"/>
                    </a:lnTo>
                    <a:lnTo>
                      <a:pt x="240" y="382"/>
                    </a:lnTo>
                    <a:lnTo>
                      <a:pt x="239" y="392"/>
                    </a:lnTo>
                    <a:lnTo>
                      <a:pt x="239" y="403"/>
                    </a:lnTo>
                    <a:lnTo>
                      <a:pt x="237" y="411"/>
                    </a:lnTo>
                    <a:lnTo>
                      <a:pt x="234" y="418"/>
                    </a:lnTo>
                    <a:lnTo>
                      <a:pt x="231" y="424"/>
                    </a:lnTo>
                    <a:lnTo>
                      <a:pt x="228" y="429"/>
                    </a:lnTo>
                    <a:lnTo>
                      <a:pt x="224" y="434"/>
                    </a:lnTo>
                    <a:lnTo>
                      <a:pt x="220" y="441"/>
                    </a:lnTo>
                    <a:lnTo>
                      <a:pt x="203" y="430"/>
                    </a:lnTo>
                    <a:lnTo>
                      <a:pt x="189" y="418"/>
                    </a:lnTo>
                    <a:lnTo>
                      <a:pt x="175" y="402"/>
                    </a:lnTo>
                    <a:lnTo>
                      <a:pt x="163" y="387"/>
                    </a:lnTo>
                    <a:lnTo>
                      <a:pt x="152" y="369"/>
                    </a:lnTo>
                    <a:lnTo>
                      <a:pt x="140" y="351"/>
                    </a:lnTo>
                    <a:lnTo>
                      <a:pt x="128" y="333"/>
                    </a:lnTo>
                    <a:lnTo>
                      <a:pt x="117" y="317"/>
                    </a:lnTo>
                    <a:lnTo>
                      <a:pt x="101" y="288"/>
                    </a:lnTo>
                    <a:lnTo>
                      <a:pt x="85" y="259"/>
                    </a:lnTo>
                    <a:lnTo>
                      <a:pt x="69" y="230"/>
                    </a:lnTo>
                    <a:lnTo>
                      <a:pt x="54" y="201"/>
                    </a:lnTo>
                    <a:lnTo>
                      <a:pt x="38" y="171"/>
                    </a:lnTo>
                    <a:lnTo>
                      <a:pt x="25" y="141"/>
                    </a:lnTo>
                    <a:lnTo>
                      <a:pt x="12" y="110"/>
                    </a:lnTo>
                    <a:lnTo>
                      <a:pt x="3" y="79"/>
                    </a:lnTo>
                    <a:lnTo>
                      <a:pt x="1" y="67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7"/>
                    </a:lnTo>
                    <a:lnTo>
                      <a:pt x="1" y="27"/>
                    </a:lnTo>
                    <a:lnTo>
                      <a:pt x="3" y="18"/>
                    </a:lnTo>
                    <a:lnTo>
                      <a:pt x="7" y="9"/>
                    </a:lnTo>
                    <a:lnTo>
                      <a:pt x="12" y="2"/>
                    </a:lnTo>
                    <a:lnTo>
                      <a:pt x="36" y="0"/>
                    </a:lnTo>
                    <a:lnTo>
                      <a:pt x="56" y="7"/>
                    </a:lnTo>
                    <a:lnTo>
                      <a:pt x="74" y="18"/>
                    </a:lnTo>
                    <a:lnTo>
                      <a:pt x="90" y="34"/>
                    </a:lnTo>
                    <a:lnTo>
                      <a:pt x="103" y="52"/>
                    </a:lnTo>
                    <a:lnTo>
                      <a:pt x="117" y="71"/>
                    </a:lnTo>
                    <a:lnTo>
                      <a:pt x="130" y="90"/>
                    </a:lnTo>
                    <a:lnTo>
                      <a:pt x="143" y="108"/>
                    </a:lnTo>
                    <a:close/>
                  </a:path>
                </a:pathLst>
              </a:custGeom>
              <a:solidFill>
                <a:srgbClr val="FF24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23" name="Freeform 123"/>
              <p:cNvSpPr>
                <a:spLocks/>
              </p:cNvSpPr>
              <p:nvPr/>
            </p:nvSpPr>
            <p:spPr bwMode="auto">
              <a:xfrm>
                <a:off x="3751" y="1240"/>
                <a:ext cx="70" cy="132"/>
              </a:xfrm>
              <a:custGeom>
                <a:avLst/>
                <a:gdLst/>
                <a:ahLst/>
                <a:cxnLst>
                  <a:cxn ang="0">
                    <a:pos x="113" y="82"/>
                  </a:cxn>
                  <a:cxn ang="0">
                    <a:pos x="126" y="106"/>
                  </a:cxn>
                  <a:cxn ang="0">
                    <a:pos x="142" y="132"/>
                  </a:cxn>
                  <a:cxn ang="0">
                    <a:pos x="157" y="160"/>
                  </a:cxn>
                  <a:cxn ang="0">
                    <a:pos x="173" y="190"/>
                  </a:cxn>
                  <a:cxn ang="0">
                    <a:pos x="186" y="219"/>
                  </a:cxn>
                  <a:cxn ang="0">
                    <a:pos x="198" y="251"/>
                  </a:cxn>
                  <a:cxn ang="0">
                    <a:pos x="205" y="282"/>
                  </a:cxn>
                  <a:cxn ang="0">
                    <a:pos x="209" y="316"/>
                  </a:cxn>
                  <a:cxn ang="0">
                    <a:pos x="209" y="329"/>
                  </a:cxn>
                  <a:cxn ang="0">
                    <a:pos x="210" y="342"/>
                  </a:cxn>
                  <a:cxn ang="0">
                    <a:pos x="210" y="351"/>
                  </a:cxn>
                  <a:cxn ang="0">
                    <a:pos x="211" y="362"/>
                  </a:cxn>
                  <a:cxn ang="0">
                    <a:pos x="210" y="371"/>
                  </a:cxn>
                  <a:cxn ang="0">
                    <a:pos x="209" y="380"/>
                  </a:cxn>
                  <a:cxn ang="0">
                    <a:pos x="205" y="389"/>
                  </a:cxn>
                  <a:cxn ang="0">
                    <a:pos x="203" y="398"/>
                  </a:cxn>
                  <a:cxn ang="0">
                    <a:pos x="189" y="391"/>
                  </a:cxn>
                  <a:cxn ang="0">
                    <a:pos x="177" y="381"/>
                  </a:cxn>
                  <a:cxn ang="0">
                    <a:pos x="166" y="369"/>
                  </a:cxn>
                  <a:cxn ang="0">
                    <a:pos x="156" y="358"/>
                  </a:cxn>
                  <a:cxn ang="0">
                    <a:pos x="145" y="343"/>
                  </a:cxn>
                  <a:cxn ang="0">
                    <a:pos x="135" y="329"/>
                  </a:cxn>
                  <a:cxn ang="0">
                    <a:pos x="125" y="314"/>
                  </a:cxn>
                  <a:cxn ang="0">
                    <a:pos x="115" y="301"/>
                  </a:cxn>
                  <a:cxn ang="0">
                    <a:pos x="100" y="276"/>
                  </a:cxn>
                  <a:cxn ang="0">
                    <a:pos x="85" y="251"/>
                  </a:cxn>
                  <a:cxn ang="0">
                    <a:pos x="70" y="225"/>
                  </a:cxn>
                  <a:cxn ang="0">
                    <a:pos x="57" y="201"/>
                  </a:cxn>
                  <a:cxn ang="0">
                    <a:pos x="43" y="174"/>
                  </a:cxn>
                  <a:cxn ang="0">
                    <a:pos x="31" y="147"/>
                  </a:cxn>
                  <a:cxn ang="0">
                    <a:pos x="19" y="120"/>
                  </a:cxn>
                  <a:cxn ang="0">
                    <a:pos x="11" y="93"/>
                  </a:cxn>
                  <a:cxn ang="0">
                    <a:pos x="8" y="80"/>
                  </a:cxn>
                  <a:cxn ang="0">
                    <a:pos x="5" y="68"/>
                  </a:cxn>
                  <a:cxn ang="0">
                    <a:pos x="2" y="56"/>
                  </a:cxn>
                  <a:cxn ang="0">
                    <a:pos x="1" y="44"/>
                  </a:cxn>
                  <a:cxn ang="0">
                    <a:pos x="0" y="32"/>
                  </a:cxn>
                  <a:cxn ang="0">
                    <a:pos x="0" y="21"/>
                  </a:cxn>
                  <a:cxn ang="0">
                    <a:pos x="1" y="12"/>
                  </a:cxn>
                  <a:cxn ang="0">
                    <a:pos x="4" y="2"/>
                  </a:cxn>
                  <a:cxn ang="0">
                    <a:pos x="24" y="0"/>
                  </a:cxn>
                  <a:cxn ang="0">
                    <a:pos x="40" y="4"/>
                  </a:cxn>
                  <a:cxn ang="0">
                    <a:pos x="54" y="13"/>
                  </a:cxn>
                  <a:cxn ang="0">
                    <a:pos x="68" y="25"/>
                  </a:cxn>
                  <a:cxn ang="0">
                    <a:pos x="80" y="38"/>
                  </a:cxn>
                  <a:cxn ang="0">
                    <a:pos x="90" y="53"/>
                  </a:cxn>
                  <a:cxn ang="0">
                    <a:pos x="101" y="68"/>
                  </a:cxn>
                  <a:cxn ang="0">
                    <a:pos x="113" y="82"/>
                  </a:cxn>
                </a:cxnLst>
                <a:rect l="0" t="0" r="r" b="b"/>
                <a:pathLst>
                  <a:path w="211" h="398">
                    <a:moveTo>
                      <a:pt x="113" y="82"/>
                    </a:moveTo>
                    <a:lnTo>
                      <a:pt x="126" y="106"/>
                    </a:lnTo>
                    <a:lnTo>
                      <a:pt x="142" y="132"/>
                    </a:lnTo>
                    <a:lnTo>
                      <a:pt x="157" y="160"/>
                    </a:lnTo>
                    <a:lnTo>
                      <a:pt x="173" y="190"/>
                    </a:lnTo>
                    <a:lnTo>
                      <a:pt x="186" y="219"/>
                    </a:lnTo>
                    <a:lnTo>
                      <a:pt x="198" y="251"/>
                    </a:lnTo>
                    <a:lnTo>
                      <a:pt x="205" y="282"/>
                    </a:lnTo>
                    <a:lnTo>
                      <a:pt x="209" y="316"/>
                    </a:lnTo>
                    <a:lnTo>
                      <a:pt x="209" y="329"/>
                    </a:lnTo>
                    <a:lnTo>
                      <a:pt x="210" y="342"/>
                    </a:lnTo>
                    <a:lnTo>
                      <a:pt x="210" y="351"/>
                    </a:lnTo>
                    <a:lnTo>
                      <a:pt x="211" y="362"/>
                    </a:lnTo>
                    <a:lnTo>
                      <a:pt x="210" y="371"/>
                    </a:lnTo>
                    <a:lnTo>
                      <a:pt x="209" y="380"/>
                    </a:lnTo>
                    <a:lnTo>
                      <a:pt x="205" y="389"/>
                    </a:lnTo>
                    <a:lnTo>
                      <a:pt x="203" y="398"/>
                    </a:lnTo>
                    <a:lnTo>
                      <a:pt x="189" y="391"/>
                    </a:lnTo>
                    <a:lnTo>
                      <a:pt x="177" y="381"/>
                    </a:lnTo>
                    <a:lnTo>
                      <a:pt x="166" y="369"/>
                    </a:lnTo>
                    <a:lnTo>
                      <a:pt x="156" y="358"/>
                    </a:lnTo>
                    <a:lnTo>
                      <a:pt x="145" y="343"/>
                    </a:lnTo>
                    <a:lnTo>
                      <a:pt x="135" y="329"/>
                    </a:lnTo>
                    <a:lnTo>
                      <a:pt x="125" y="314"/>
                    </a:lnTo>
                    <a:lnTo>
                      <a:pt x="115" y="301"/>
                    </a:lnTo>
                    <a:lnTo>
                      <a:pt x="100" y="276"/>
                    </a:lnTo>
                    <a:lnTo>
                      <a:pt x="85" y="251"/>
                    </a:lnTo>
                    <a:lnTo>
                      <a:pt x="70" y="225"/>
                    </a:lnTo>
                    <a:lnTo>
                      <a:pt x="57" y="201"/>
                    </a:lnTo>
                    <a:lnTo>
                      <a:pt x="43" y="174"/>
                    </a:lnTo>
                    <a:lnTo>
                      <a:pt x="31" y="147"/>
                    </a:lnTo>
                    <a:lnTo>
                      <a:pt x="19" y="120"/>
                    </a:lnTo>
                    <a:lnTo>
                      <a:pt x="11" y="93"/>
                    </a:lnTo>
                    <a:lnTo>
                      <a:pt x="8" y="80"/>
                    </a:lnTo>
                    <a:lnTo>
                      <a:pt x="5" y="68"/>
                    </a:lnTo>
                    <a:lnTo>
                      <a:pt x="2" y="56"/>
                    </a:lnTo>
                    <a:lnTo>
                      <a:pt x="1" y="44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1" y="12"/>
                    </a:lnTo>
                    <a:lnTo>
                      <a:pt x="4" y="2"/>
                    </a:lnTo>
                    <a:lnTo>
                      <a:pt x="24" y="0"/>
                    </a:lnTo>
                    <a:lnTo>
                      <a:pt x="40" y="4"/>
                    </a:lnTo>
                    <a:lnTo>
                      <a:pt x="54" y="13"/>
                    </a:lnTo>
                    <a:lnTo>
                      <a:pt x="68" y="25"/>
                    </a:lnTo>
                    <a:lnTo>
                      <a:pt x="80" y="38"/>
                    </a:lnTo>
                    <a:lnTo>
                      <a:pt x="90" y="53"/>
                    </a:lnTo>
                    <a:lnTo>
                      <a:pt x="101" y="68"/>
                    </a:lnTo>
                    <a:lnTo>
                      <a:pt x="113" y="82"/>
                    </a:lnTo>
                    <a:close/>
                  </a:path>
                </a:pathLst>
              </a:custGeom>
              <a:solidFill>
                <a:srgbClr val="FF37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24" name="Freeform 124"/>
              <p:cNvSpPr>
                <a:spLocks/>
              </p:cNvSpPr>
              <p:nvPr/>
            </p:nvSpPr>
            <p:spPr bwMode="auto">
              <a:xfrm>
                <a:off x="3754" y="1246"/>
                <a:ext cx="64" cy="120"/>
              </a:xfrm>
              <a:custGeom>
                <a:avLst/>
                <a:gdLst/>
                <a:ahLst/>
                <a:cxnLst>
                  <a:cxn ang="0">
                    <a:pos x="87" y="58"/>
                  </a:cxn>
                  <a:cxn ang="0">
                    <a:pos x="101" y="77"/>
                  </a:cxn>
                  <a:cxn ang="0">
                    <a:pos x="116" y="98"/>
                  </a:cxn>
                  <a:cxn ang="0">
                    <a:pos x="130" y="121"/>
                  </a:cxn>
                  <a:cxn ang="0">
                    <a:pos x="145" y="146"/>
                  </a:cxn>
                  <a:cxn ang="0">
                    <a:pos x="157" y="171"/>
                  </a:cxn>
                  <a:cxn ang="0">
                    <a:pos x="167" y="198"/>
                  </a:cxn>
                  <a:cxn ang="0">
                    <a:pos x="175" y="226"/>
                  </a:cxn>
                  <a:cxn ang="0">
                    <a:pos x="180" y="254"/>
                  </a:cxn>
                  <a:cxn ang="0">
                    <a:pos x="181" y="269"/>
                  </a:cxn>
                  <a:cxn ang="0">
                    <a:pos x="185" y="283"/>
                  </a:cxn>
                  <a:cxn ang="0">
                    <a:pos x="187" y="296"/>
                  </a:cxn>
                  <a:cxn ang="0">
                    <a:pos x="190" y="310"/>
                  </a:cxn>
                  <a:cxn ang="0">
                    <a:pos x="191" y="320"/>
                  </a:cxn>
                  <a:cxn ang="0">
                    <a:pos x="192" y="333"/>
                  </a:cxn>
                  <a:cxn ang="0">
                    <a:pos x="191" y="345"/>
                  </a:cxn>
                  <a:cxn ang="0">
                    <a:pos x="189" y="359"/>
                  </a:cxn>
                  <a:cxn ang="0">
                    <a:pos x="178" y="354"/>
                  </a:cxn>
                  <a:cxn ang="0">
                    <a:pos x="168" y="347"/>
                  </a:cxn>
                  <a:cxn ang="0">
                    <a:pos x="159" y="339"/>
                  </a:cxn>
                  <a:cxn ang="0">
                    <a:pos x="150" y="330"/>
                  </a:cxn>
                  <a:cxn ang="0">
                    <a:pos x="140" y="318"/>
                  </a:cxn>
                  <a:cxn ang="0">
                    <a:pos x="133" y="309"/>
                  </a:cxn>
                  <a:cxn ang="0">
                    <a:pos x="124" y="298"/>
                  </a:cxn>
                  <a:cxn ang="0">
                    <a:pos x="117" y="288"/>
                  </a:cxn>
                  <a:cxn ang="0">
                    <a:pos x="103" y="267"/>
                  </a:cxn>
                  <a:cxn ang="0">
                    <a:pos x="89" y="246"/>
                  </a:cxn>
                  <a:cxn ang="0">
                    <a:pos x="76" y="224"/>
                  </a:cxn>
                  <a:cxn ang="0">
                    <a:pos x="64" y="202"/>
                  </a:cxn>
                  <a:cxn ang="0">
                    <a:pos x="51" y="179"/>
                  </a:cxn>
                  <a:cxn ang="0">
                    <a:pos x="41" y="156"/>
                  </a:cxn>
                  <a:cxn ang="0">
                    <a:pos x="30" y="132"/>
                  </a:cxn>
                  <a:cxn ang="0">
                    <a:pos x="21" y="110"/>
                  </a:cxn>
                  <a:cxn ang="0">
                    <a:pos x="16" y="95"/>
                  </a:cxn>
                  <a:cxn ang="0">
                    <a:pos x="13" y="81"/>
                  </a:cxn>
                  <a:cxn ang="0">
                    <a:pos x="8" y="68"/>
                  </a:cxn>
                  <a:cxn ang="0">
                    <a:pos x="5" y="55"/>
                  </a:cxn>
                  <a:cxn ang="0">
                    <a:pos x="2" y="42"/>
                  </a:cxn>
                  <a:cxn ang="0">
                    <a:pos x="0" y="29"/>
                  </a:cxn>
                  <a:cxn ang="0">
                    <a:pos x="0" y="16"/>
                  </a:cxn>
                  <a:cxn ang="0">
                    <a:pos x="1" y="4"/>
                  </a:cxn>
                  <a:cxn ang="0">
                    <a:pos x="15" y="0"/>
                  </a:cxn>
                  <a:cxn ang="0">
                    <a:pos x="29" y="2"/>
                  </a:cxn>
                  <a:cxn ang="0">
                    <a:pos x="39" y="8"/>
                  </a:cxn>
                  <a:cxn ang="0">
                    <a:pos x="50" y="18"/>
                  </a:cxn>
                  <a:cxn ang="0">
                    <a:pos x="59" y="26"/>
                  </a:cxn>
                  <a:cxn ang="0">
                    <a:pos x="69" y="38"/>
                  </a:cxn>
                  <a:cxn ang="0">
                    <a:pos x="77" y="48"/>
                  </a:cxn>
                  <a:cxn ang="0">
                    <a:pos x="87" y="58"/>
                  </a:cxn>
                </a:cxnLst>
                <a:rect l="0" t="0" r="r" b="b"/>
                <a:pathLst>
                  <a:path w="192" h="359">
                    <a:moveTo>
                      <a:pt x="87" y="58"/>
                    </a:moveTo>
                    <a:lnTo>
                      <a:pt x="101" y="77"/>
                    </a:lnTo>
                    <a:lnTo>
                      <a:pt x="116" y="98"/>
                    </a:lnTo>
                    <a:lnTo>
                      <a:pt x="130" y="121"/>
                    </a:lnTo>
                    <a:lnTo>
                      <a:pt x="145" y="146"/>
                    </a:lnTo>
                    <a:lnTo>
                      <a:pt x="157" y="171"/>
                    </a:lnTo>
                    <a:lnTo>
                      <a:pt x="167" y="198"/>
                    </a:lnTo>
                    <a:lnTo>
                      <a:pt x="175" y="226"/>
                    </a:lnTo>
                    <a:lnTo>
                      <a:pt x="180" y="254"/>
                    </a:lnTo>
                    <a:lnTo>
                      <a:pt x="181" y="269"/>
                    </a:lnTo>
                    <a:lnTo>
                      <a:pt x="185" y="283"/>
                    </a:lnTo>
                    <a:lnTo>
                      <a:pt x="187" y="296"/>
                    </a:lnTo>
                    <a:lnTo>
                      <a:pt x="190" y="310"/>
                    </a:lnTo>
                    <a:lnTo>
                      <a:pt x="191" y="320"/>
                    </a:lnTo>
                    <a:lnTo>
                      <a:pt x="192" y="333"/>
                    </a:lnTo>
                    <a:lnTo>
                      <a:pt x="191" y="345"/>
                    </a:lnTo>
                    <a:lnTo>
                      <a:pt x="189" y="359"/>
                    </a:lnTo>
                    <a:lnTo>
                      <a:pt x="178" y="354"/>
                    </a:lnTo>
                    <a:lnTo>
                      <a:pt x="168" y="347"/>
                    </a:lnTo>
                    <a:lnTo>
                      <a:pt x="159" y="339"/>
                    </a:lnTo>
                    <a:lnTo>
                      <a:pt x="150" y="330"/>
                    </a:lnTo>
                    <a:lnTo>
                      <a:pt x="140" y="318"/>
                    </a:lnTo>
                    <a:lnTo>
                      <a:pt x="133" y="309"/>
                    </a:lnTo>
                    <a:lnTo>
                      <a:pt x="124" y="298"/>
                    </a:lnTo>
                    <a:lnTo>
                      <a:pt x="117" y="288"/>
                    </a:lnTo>
                    <a:lnTo>
                      <a:pt x="103" y="267"/>
                    </a:lnTo>
                    <a:lnTo>
                      <a:pt x="89" y="246"/>
                    </a:lnTo>
                    <a:lnTo>
                      <a:pt x="76" y="224"/>
                    </a:lnTo>
                    <a:lnTo>
                      <a:pt x="64" y="202"/>
                    </a:lnTo>
                    <a:lnTo>
                      <a:pt x="51" y="179"/>
                    </a:lnTo>
                    <a:lnTo>
                      <a:pt x="41" y="156"/>
                    </a:lnTo>
                    <a:lnTo>
                      <a:pt x="30" y="132"/>
                    </a:lnTo>
                    <a:lnTo>
                      <a:pt x="21" y="110"/>
                    </a:lnTo>
                    <a:lnTo>
                      <a:pt x="16" y="95"/>
                    </a:lnTo>
                    <a:lnTo>
                      <a:pt x="13" y="81"/>
                    </a:lnTo>
                    <a:lnTo>
                      <a:pt x="8" y="68"/>
                    </a:lnTo>
                    <a:lnTo>
                      <a:pt x="5" y="55"/>
                    </a:lnTo>
                    <a:lnTo>
                      <a:pt x="2" y="42"/>
                    </a:lnTo>
                    <a:lnTo>
                      <a:pt x="0" y="29"/>
                    </a:lnTo>
                    <a:lnTo>
                      <a:pt x="0" y="16"/>
                    </a:lnTo>
                    <a:lnTo>
                      <a:pt x="1" y="4"/>
                    </a:lnTo>
                    <a:lnTo>
                      <a:pt x="15" y="0"/>
                    </a:lnTo>
                    <a:lnTo>
                      <a:pt x="29" y="2"/>
                    </a:lnTo>
                    <a:lnTo>
                      <a:pt x="39" y="8"/>
                    </a:lnTo>
                    <a:lnTo>
                      <a:pt x="50" y="18"/>
                    </a:lnTo>
                    <a:lnTo>
                      <a:pt x="59" y="26"/>
                    </a:lnTo>
                    <a:lnTo>
                      <a:pt x="69" y="38"/>
                    </a:lnTo>
                    <a:lnTo>
                      <a:pt x="77" y="48"/>
                    </a:lnTo>
                    <a:lnTo>
                      <a:pt x="87" y="58"/>
                    </a:lnTo>
                    <a:close/>
                  </a:path>
                </a:pathLst>
              </a:custGeom>
              <a:solidFill>
                <a:srgbClr val="FF49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25" name="Freeform 125"/>
              <p:cNvSpPr>
                <a:spLocks/>
              </p:cNvSpPr>
              <p:nvPr/>
            </p:nvSpPr>
            <p:spPr bwMode="auto">
              <a:xfrm>
                <a:off x="3756" y="1254"/>
                <a:ext cx="60" cy="106"/>
              </a:xfrm>
              <a:custGeom>
                <a:avLst/>
                <a:gdLst/>
                <a:ahLst/>
                <a:cxnLst>
                  <a:cxn ang="0">
                    <a:pos x="65" y="31"/>
                  </a:cxn>
                  <a:cxn ang="0">
                    <a:pos x="79" y="43"/>
                  </a:cxn>
                  <a:cxn ang="0">
                    <a:pos x="94" y="59"/>
                  </a:cxn>
                  <a:cxn ang="0">
                    <a:pos x="108" y="76"/>
                  </a:cxn>
                  <a:cxn ang="0">
                    <a:pos x="122" y="98"/>
                  </a:cxn>
                  <a:cxn ang="0">
                    <a:pos x="132" y="119"/>
                  </a:cxn>
                  <a:cxn ang="0">
                    <a:pos x="142" y="142"/>
                  </a:cxn>
                  <a:cxn ang="0">
                    <a:pos x="150" y="164"/>
                  </a:cxn>
                  <a:cxn ang="0">
                    <a:pos x="156" y="188"/>
                  </a:cxn>
                  <a:cxn ang="0">
                    <a:pos x="158" y="205"/>
                  </a:cxn>
                  <a:cxn ang="0">
                    <a:pos x="164" y="222"/>
                  </a:cxn>
                  <a:cxn ang="0">
                    <a:pos x="168" y="237"/>
                  </a:cxn>
                  <a:cxn ang="0">
                    <a:pos x="173" y="253"/>
                  </a:cxn>
                  <a:cxn ang="0">
                    <a:pos x="176" y="268"/>
                  </a:cxn>
                  <a:cxn ang="0">
                    <a:pos x="180" y="283"/>
                  </a:cxn>
                  <a:cxn ang="0">
                    <a:pos x="180" y="300"/>
                  </a:cxn>
                  <a:cxn ang="0">
                    <a:pos x="179" y="317"/>
                  </a:cxn>
                  <a:cxn ang="0">
                    <a:pos x="171" y="314"/>
                  </a:cxn>
                  <a:cxn ang="0">
                    <a:pos x="164" y="311"/>
                  </a:cxn>
                  <a:cxn ang="0">
                    <a:pos x="156" y="306"/>
                  </a:cxn>
                  <a:cxn ang="0">
                    <a:pos x="150" y="301"/>
                  </a:cxn>
                  <a:cxn ang="0">
                    <a:pos x="142" y="292"/>
                  </a:cxn>
                  <a:cxn ang="0">
                    <a:pos x="136" y="286"/>
                  </a:cxn>
                  <a:cxn ang="0">
                    <a:pos x="129" y="278"/>
                  </a:cxn>
                  <a:cxn ang="0">
                    <a:pos x="123" y="272"/>
                  </a:cxn>
                  <a:cxn ang="0">
                    <a:pos x="109" y="254"/>
                  </a:cxn>
                  <a:cxn ang="0">
                    <a:pos x="97" y="237"/>
                  </a:cxn>
                  <a:cxn ang="0">
                    <a:pos x="84" y="219"/>
                  </a:cxn>
                  <a:cxn ang="0">
                    <a:pos x="74" y="201"/>
                  </a:cxn>
                  <a:cxn ang="0">
                    <a:pos x="63" y="181"/>
                  </a:cxn>
                  <a:cxn ang="0">
                    <a:pos x="54" y="162"/>
                  </a:cxn>
                  <a:cxn ang="0">
                    <a:pos x="44" y="143"/>
                  </a:cxn>
                  <a:cxn ang="0">
                    <a:pos x="37" y="123"/>
                  </a:cxn>
                  <a:cxn ang="0">
                    <a:pos x="30" y="107"/>
                  </a:cxn>
                  <a:cxn ang="0">
                    <a:pos x="25" y="92"/>
                  </a:cxn>
                  <a:cxn ang="0">
                    <a:pos x="18" y="76"/>
                  </a:cxn>
                  <a:cxn ang="0">
                    <a:pos x="13" y="62"/>
                  </a:cxn>
                  <a:cxn ang="0">
                    <a:pos x="8" y="47"/>
                  </a:cxn>
                  <a:cxn ang="0">
                    <a:pos x="4" y="32"/>
                  </a:cxn>
                  <a:cxn ang="0">
                    <a:pos x="1" y="17"/>
                  </a:cxn>
                  <a:cxn ang="0">
                    <a:pos x="0" y="3"/>
                  </a:cxn>
                  <a:cxn ang="0">
                    <a:pos x="10" y="0"/>
                  </a:cxn>
                  <a:cxn ang="0">
                    <a:pos x="20" y="0"/>
                  </a:cxn>
                  <a:cxn ang="0">
                    <a:pos x="27" y="2"/>
                  </a:cxn>
                  <a:cxn ang="0">
                    <a:pos x="36" y="7"/>
                  </a:cxn>
                  <a:cxn ang="0">
                    <a:pos x="42" y="12"/>
                  </a:cxn>
                  <a:cxn ang="0">
                    <a:pos x="50" y="18"/>
                  </a:cxn>
                  <a:cxn ang="0">
                    <a:pos x="56" y="25"/>
                  </a:cxn>
                  <a:cxn ang="0">
                    <a:pos x="65" y="31"/>
                  </a:cxn>
                </a:cxnLst>
                <a:rect l="0" t="0" r="r" b="b"/>
                <a:pathLst>
                  <a:path w="180" h="317">
                    <a:moveTo>
                      <a:pt x="65" y="31"/>
                    </a:moveTo>
                    <a:lnTo>
                      <a:pt x="79" y="43"/>
                    </a:lnTo>
                    <a:lnTo>
                      <a:pt x="94" y="59"/>
                    </a:lnTo>
                    <a:lnTo>
                      <a:pt x="108" y="76"/>
                    </a:lnTo>
                    <a:lnTo>
                      <a:pt x="122" y="98"/>
                    </a:lnTo>
                    <a:lnTo>
                      <a:pt x="132" y="119"/>
                    </a:lnTo>
                    <a:lnTo>
                      <a:pt x="142" y="142"/>
                    </a:lnTo>
                    <a:lnTo>
                      <a:pt x="150" y="164"/>
                    </a:lnTo>
                    <a:lnTo>
                      <a:pt x="156" y="188"/>
                    </a:lnTo>
                    <a:lnTo>
                      <a:pt x="158" y="205"/>
                    </a:lnTo>
                    <a:lnTo>
                      <a:pt x="164" y="222"/>
                    </a:lnTo>
                    <a:lnTo>
                      <a:pt x="168" y="237"/>
                    </a:lnTo>
                    <a:lnTo>
                      <a:pt x="173" y="253"/>
                    </a:lnTo>
                    <a:lnTo>
                      <a:pt x="176" y="268"/>
                    </a:lnTo>
                    <a:lnTo>
                      <a:pt x="180" y="283"/>
                    </a:lnTo>
                    <a:lnTo>
                      <a:pt x="180" y="300"/>
                    </a:lnTo>
                    <a:lnTo>
                      <a:pt x="179" y="317"/>
                    </a:lnTo>
                    <a:lnTo>
                      <a:pt x="171" y="314"/>
                    </a:lnTo>
                    <a:lnTo>
                      <a:pt x="164" y="311"/>
                    </a:lnTo>
                    <a:lnTo>
                      <a:pt x="156" y="306"/>
                    </a:lnTo>
                    <a:lnTo>
                      <a:pt x="150" y="301"/>
                    </a:lnTo>
                    <a:lnTo>
                      <a:pt x="142" y="292"/>
                    </a:lnTo>
                    <a:lnTo>
                      <a:pt x="136" y="286"/>
                    </a:lnTo>
                    <a:lnTo>
                      <a:pt x="129" y="278"/>
                    </a:lnTo>
                    <a:lnTo>
                      <a:pt x="123" y="272"/>
                    </a:lnTo>
                    <a:lnTo>
                      <a:pt x="109" y="254"/>
                    </a:lnTo>
                    <a:lnTo>
                      <a:pt x="97" y="237"/>
                    </a:lnTo>
                    <a:lnTo>
                      <a:pt x="84" y="219"/>
                    </a:lnTo>
                    <a:lnTo>
                      <a:pt x="74" y="201"/>
                    </a:lnTo>
                    <a:lnTo>
                      <a:pt x="63" y="181"/>
                    </a:lnTo>
                    <a:lnTo>
                      <a:pt x="54" y="162"/>
                    </a:lnTo>
                    <a:lnTo>
                      <a:pt x="44" y="143"/>
                    </a:lnTo>
                    <a:lnTo>
                      <a:pt x="37" y="123"/>
                    </a:lnTo>
                    <a:lnTo>
                      <a:pt x="30" y="107"/>
                    </a:lnTo>
                    <a:lnTo>
                      <a:pt x="25" y="92"/>
                    </a:lnTo>
                    <a:lnTo>
                      <a:pt x="18" y="76"/>
                    </a:lnTo>
                    <a:lnTo>
                      <a:pt x="13" y="62"/>
                    </a:lnTo>
                    <a:lnTo>
                      <a:pt x="8" y="47"/>
                    </a:lnTo>
                    <a:lnTo>
                      <a:pt x="4" y="32"/>
                    </a:lnTo>
                    <a:lnTo>
                      <a:pt x="1" y="17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27" y="2"/>
                    </a:lnTo>
                    <a:lnTo>
                      <a:pt x="36" y="7"/>
                    </a:lnTo>
                    <a:lnTo>
                      <a:pt x="42" y="12"/>
                    </a:lnTo>
                    <a:lnTo>
                      <a:pt x="50" y="18"/>
                    </a:lnTo>
                    <a:lnTo>
                      <a:pt x="56" y="25"/>
                    </a:lnTo>
                    <a:lnTo>
                      <a:pt x="65" y="31"/>
                    </a:lnTo>
                    <a:close/>
                  </a:path>
                </a:pathLst>
              </a:custGeom>
              <a:solidFill>
                <a:srgbClr val="FF5B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26" name="Freeform 126"/>
              <p:cNvSpPr>
                <a:spLocks/>
              </p:cNvSpPr>
              <p:nvPr/>
            </p:nvSpPr>
            <p:spPr bwMode="auto">
              <a:xfrm>
                <a:off x="3758" y="1260"/>
                <a:ext cx="56" cy="93"/>
              </a:xfrm>
              <a:custGeom>
                <a:avLst/>
                <a:gdLst/>
                <a:ahLst/>
                <a:cxnLst>
                  <a:cxn ang="0">
                    <a:pos x="41" y="9"/>
                  </a:cxn>
                  <a:cxn ang="0">
                    <a:pos x="57" y="14"/>
                  </a:cxn>
                  <a:cxn ang="0">
                    <a:pos x="72" y="25"/>
                  </a:cxn>
                  <a:cxn ang="0">
                    <a:pos x="84" y="38"/>
                  </a:cxn>
                  <a:cxn ang="0">
                    <a:pos x="96" y="54"/>
                  </a:cxn>
                  <a:cxn ang="0">
                    <a:pos x="106" y="71"/>
                  </a:cxn>
                  <a:cxn ang="0">
                    <a:pos x="116" y="89"/>
                  </a:cxn>
                  <a:cxn ang="0">
                    <a:pos x="124" y="108"/>
                  </a:cxn>
                  <a:cxn ang="0">
                    <a:pos x="132" y="126"/>
                  </a:cxn>
                  <a:cxn ang="0">
                    <a:pos x="135" y="145"/>
                  </a:cxn>
                  <a:cxn ang="0">
                    <a:pos x="142" y="165"/>
                  </a:cxn>
                  <a:cxn ang="0">
                    <a:pos x="149" y="183"/>
                  </a:cxn>
                  <a:cxn ang="0">
                    <a:pos x="156" y="202"/>
                  </a:cxn>
                  <a:cxn ang="0">
                    <a:pos x="162" y="219"/>
                  </a:cxn>
                  <a:cxn ang="0">
                    <a:pos x="166" y="239"/>
                  </a:cxn>
                  <a:cxn ang="0">
                    <a:pos x="168" y="257"/>
                  </a:cxn>
                  <a:cxn ang="0">
                    <a:pos x="167" y="278"/>
                  </a:cxn>
                  <a:cxn ang="0">
                    <a:pos x="158" y="278"/>
                  </a:cxn>
                  <a:cxn ang="0">
                    <a:pos x="148" y="274"/>
                  </a:cxn>
                  <a:cxn ang="0">
                    <a:pos x="137" y="267"/>
                  </a:cxn>
                  <a:cxn ang="0">
                    <a:pos x="127" y="259"/>
                  </a:cxn>
                  <a:cxn ang="0">
                    <a:pos x="115" y="246"/>
                  </a:cxn>
                  <a:cxn ang="0">
                    <a:pos x="105" y="233"/>
                  </a:cxn>
                  <a:cxn ang="0">
                    <a:pos x="94" y="218"/>
                  </a:cxn>
                  <a:cxn ang="0">
                    <a:pos x="86" y="204"/>
                  </a:cxn>
                  <a:cxn ang="0">
                    <a:pos x="76" y="188"/>
                  </a:cxn>
                  <a:cxn ang="0">
                    <a:pos x="67" y="172"/>
                  </a:cxn>
                  <a:cxn ang="0">
                    <a:pos x="59" y="156"/>
                  </a:cxn>
                  <a:cxn ang="0">
                    <a:pos x="51" y="141"/>
                  </a:cxn>
                  <a:cxn ang="0">
                    <a:pos x="43" y="124"/>
                  </a:cxn>
                  <a:cxn ang="0">
                    <a:pos x="36" y="107"/>
                  </a:cxn>
                  <a:cxn ang="0">
                    <a:pos x="27" y="90"/>
                  </a:cxn>
                  <a:cxn ang="0">
                    <a:pos x="21" y="74"/>
                  </a:cxn>
                  <a:cxn ang="0">
                    <a:pos x="14" y="57"/>
                  </a:cxn>
                  <a:cxn ang="0">
                    <a:pos x="7" y="40"/>
                  </a:cxn>
                  <a:cxn ang="0">
                    <a:pos x="2" y="23"/>
                  </a:cxn>
                  <a:cxn ang="0">
                    <a:pos x="0" y="7"/>
                  </a:cxn>
                  <a:cxn ang="0">
                    <a:pos x="9" y="0"/>
                  </a:cxn>
                  <a:cxn ang="0">
                    <a:pos x="20" y="1"/>
                  </a:cxn>
                  <a:cxn ang="0">
                    <a:pos x="24" y="1"/>
                  </a:cxn>
                  <a:cxn ang="0">
                    <a:pos x="30" y="3"/>
                  </a:cxn>
                  <a:cxn ang="0">
                    <a:pos x="35" y="6"/>
                  </a:cxn>
                  <a:cxn ang="0">
                    <a:pos x="41" y="9"/>
                  </a:cxn>
                </a:cxnLst>
                <a:rect l="0" t="0" r="r" b="b"/>
                <a:pathLst>
                  <a:path w="168" h="278">
                    <a:moveTo>
                      <a:pt x="41" y="9"/>
                    </a:moveTo>
                    <a:lnTo>
                      <a:pt x="57" y="14"/>
                    </a:lnTo>
                    <a:lnTo>
                      <a:pt x="72" y="25"/>
                    </a:lnTo>
                    <a:lnTo>
                      <a:pt x="84" y="38"/>
                    </a:lnTo>
                    <a:lnTo>
                      <a:pt x="96" y="54"/>
                    </a:lnTo>
                    <a:lnTo>
                      <a:pt x="106" y="71"/>
                    </a:lnTo>
                    <a:lnTo>
                      <a:pt x="116" y="89"/>
                    </a:lnTo>
                    <a:lnTo>
                      <a:pt x="124" y="108"/>
                    </a:lnTo>
                    <a:lnTo>
                      <a:pt x="132" y="126"/>
                    </a:lnTo>
                    <a:lnTo>
                      <a:pt x="135" y="145"/>
                    </a:lnTo>
                    <a:lnTo>
                      <a:pt x="142" y="165"/>
                    </a:lnTo>
                    <a:lnTo>
                      <a:pt x="149" y="183"/>
                    </a:lnTo>
                    <a:lnTo>
                      <a:pt x="156" y="202"/>
                    </a:lnTo>
                    <a:lnTo>
                      <a:pt x="162" y="219"/>
                    </a:lnTo>
                    <a:lnTo>
                      <a:pt x="166" y="239"/>
                    </a:lnTo>
                    <a:lnTo>
                      <a:pt x="168" y="257"/>
                    </a:lnTo>
                    <a:lnTo>
                      <a:pt x="167" y="278"/>
                    </a:lnTo>
                    <a:lnTo>
                      <a:pt x="158" y="278"/>
                    </a:lnTo>
                    <a:lnTo>
                      <a:pt x="148" y="274"/>
                    </a:lnTo>
                    <a:lnTo>
                      <a:pt x="137" y="267"/>
                    </a:lnTo>
                    <a:lnTo>
                      <a:pt x="127" y="259"/>
                    </a:lnTo>
                    <a:lnTo>
                      <a:pt x="115" y="246"/>
                    </a:lnTo>
                    <a:lnTo>
                      <a:pt x="105" y="233"/>
                    </a:lnTo>
                    <a:lnTo>
                      <a:pt x="94" y="218"/>
                    </a:lnTo>
                    <a:lnTo>
                      <a:pt x="86" y="204"/>
                    </a:lnTo>
                    <a:lnTo>
                      <a:pt x="76" y="188"/>
                    </a:lnTo>
                    <a:lnTo>
                      <a:pt x="67" y="172"/>
                    </a:lnTo>
                    <a:lnTo>
                      <a:pt x="59" y="156"/>
                    </a:lnTo>
                    <a:lnTo>
                      <a:pt x="51" y="141"/>
                    </a:lnTo>
                    <a:lnTo>
                      <a:pt x="43" y="124"/>
                    </a:lnTo>
                    <a:lnTo>
                      <a:pt x="36" y="107"/>
                    </a:lnTo>
                    <a:lnTo>
                      <a:pt x="27" y="90"/>
                    </a:lnTo>
                    <a:lnTo>
                      <a:pt x="21" y="74"/>
                    </a:lnTo>
                    <a:lnTo>
                      <a:pt x="14" y="57"/>
                    </a:lnTo>
                    <a:lnTo>
                      <a:pt x="7" y="40"/>
                    </a:lnTo>
                    <a:lnTo>
                      <a:pt x="2" y="23"/>
                    </a:lnTo>
                    <a:lnTo>
                      <a:pt x="0" y="7"/>
                    </a:lnTo>
                    <a:lnTo>
                      <a:pt x="9" y="0"/>
                    </a:lnTo>
                    <a:lnTo>
                      <a:pt x="20" y="1"/>
                    </a:lnTo>
                    <a:lnTo>
                      <a:pt x="24" y="1"/>
                    </a:lnTo>
                    <a:lnTo>
                      <a:pt x="30" y="3"/>
                    </a:lnTo>
                    <a:lnTo>
                      <a:pt x="35" y="6"/>
                    </a:lnTo>
                    <a:lnTo>
                      <a:pt x="41" y="9"/>
                    </a:lnTo>
                    <a:close/>
                  </a:path>
                </a:pathLst>
              </a:custGeom>
              <a:solidFill>
                <a:srgbClr val="FF6D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27" name="Freeform 127"/>
              <p:cNvSpPr>
                <a:spLocks/>
              </p:cNvSpPr>
              <p:nvPr/>
            </p:nvSpPr>
            <p:spPr bwMode="auto">
              <a:xfrm>
                <a:off x="3760" y="1261"/>
                <a:ext cx="52" cy="89"/>
              </a:xfrm>
              <a:custGeom>
                <a:avLst/>
                <a:gdLst/>
                <a:ahLst/>
                <a:cxnLst>
                  <a:cxn ang="0">
                    <a:pos x="106" y="80"/>
                  </a:cxn>
                  <a:cxn ang="0">
                    <a:pos x="112" y="101"/>
                  </a:cxn>
                  <a:cxn ang="0">
                    <a:pos x="120" y="123"/>
                  </a:cxn>
                  <a:cxn ang="0">
                    <a:pos x="129" y="144"/>
                  </a:cxn>
                  <a:cxn ang="0">
                    <a:pos x="140" y="166"/>
                  </a:cxn>
                  <a:cxn ang="0">
                    <a:pos x="147" y="186"/>
                  </a:cxn>
                  <a:cxn ang="0">
                    <a:pos x="154" y="209"/>
                  </a:cxn>
                  <a:cxn ang="0">
                    <a:pos x="157" y="231"/>
                  </a:cxn>
                  <a:cxn ang="0">
                    <a:pos x="157" y="256"/>
                  </a:cxn>
                  <a:cxn ang="0">
                    <a:pos x="153" y="261"/>
                  </a:cxn>
                  <a:cxn ang="0">
                    <a:pos x="147" y="265"/>
                  </a:cxn>
                  <a:cxn ang="0">
                    <a:pos x="139" y="264"/>
                  </a:cxn>
                  <a:cxn ang="0">
                    <a:pos x="133" y="263"/>
                  </a:cxn>
                  <a:cxn ang="0">
                    <a:pos x="121" y="254"/>
                  </a:cxn>
                  <a:cxn ang="0">
                    <a:pos x="112" y="245"/>
                  </a:cxn>
                  <a:cxn ang="0">
                    <a:pos x="103" y="234"/>
                  </a:cxn>
                  <a:cxn ang="0">
                    <a:pos x="96" y="223"/>
                  </a:cxn>
                  <a:cxn ang="0">
                    <a:pos x="88" y="210"/>
                  </a:cxn>
                  <a:cxn ang="0">
                    <a:pos x="81" y="198"/>
                  </a:cxn>
                  <a:cxn ang="0">
                    <a:pos x="73" y="185"/>
                  </a:cxn>
                  <a:cxn ang="0">
                    <a:pos x="66" y="174"/>
                  </a:cxn>
                  <a:cxn ang="0">
                    <a:pos x="56" y="155"/>
                  </a:cxn>
                  <a:cxn ang="0">
                    <a:pos x="47" y="138"/>
                  </a:cxn>
                  <a:cxn ang="0">
                    <a:pos x="38" y="119"/>
                  </a:cxn>
                  <a:cxn ang="0">
                    <a:pos x="29" y="101"/>
                  </a:cxn>
                  <a:cxn ang="0">
                    <a:pos x="19" y="82"/>
                  </a:cxn>
                  <a:cxn ang="0">
                    <a:pos x="11" y="64"/>
                  </a:cxn>
                  <a:cxn ang="0">
                    <a:pos x="4" y="44"/>
                  </a:cxn>
                  <a:cxn ang="0">
                    <a:pos x="0" y="25"/>
                  </a:cxn>
                  <a:cxn ang="0">
                    <a:pos x="1" y="17"/>
                  </a:cxn>
                  <a:cxn ang="0">
                    <a:pos x="5" y="10"/>
                  </a:cxn>
                  <a:cxn ang="0">
                    <a:pos x="11" y="5"/>
                  </a:cxn>
                  <a:cxn ang="0">
                    <a:pos x="19" y="2"/>
                  </a:cxn>
                  <a:cxn ang="0">
                    <a:pos x="35" y="0"/>
                  </a:cxn>
                  <a:cxn ang="0">
                    <a:pos x="49" y="6"/>
                  </a:cxn>
                  <a:cxn ang="0">
                    <a:pos x="61" y="14"/>
                  </a:cxn>
                  <a:cxn ang="0">
                    <a:pos x="72" y="26"/>
                  </a:cxn>
                  <a:cxn ang="0">
                    <a:pos x="81" y="39"/>
                  </a:cxn>
                  <a:cxn ang="0">
                    <a:pos x="90" y="53"/>
                  </a:cxn>
                  <a:cxn ang="0">
                    <a:pos x="98" y="67"/>
                  </a:cxn>
                  <a:cxn ang="0">
                    <a:pos x="106" y="80"/>
                  </a:cxn>
                </a:cxnLst>
                <a:rect l="0" t="0" r="r" b="b"/>
                <a:pathLst>
                  <a:path w="157" h="265">
                    <a:moveTo>
                      <a:pt x="106" y="80"/>
                    </a:moveTo>
                    <a:lnTo>
                      <a:pt x="112" y="101"/>
                    </a:lnTo>
                    <a:lnTo>
                      <a:pt x="120" y="123"/>
                    </a:lnTo>
                    <a:lnTo>
                      <a:pt x="129" y="144"/>
                    </a:lnTo>
                    <a:lnTo>
                      <a:pt x="140" y="166"/>
                    </a:lnTo>
                    <a:lnTo>
                      <a:pt x="147" y="186"/>
                    </a:lnTo>
                    <a:lnTo>
                      <a:pt x="154" y="209"/>
                    </a:lnTo>
                    <a:lnTo>
                      <a:pt x="157" y="231"/>
                    </a:lnTo>
                    <a:lnTo>
                      <a:pt x="157" y="256"/>
                    </a:lnTo>
                    <a:lnTo>
                      <a:pt x="153" y="261"/>
                    </a:lnTo>
                    <a:lnTo>
                      <a:pt x="147" y="265"/>
                    </a:lnTo>
                    <a:lnTo>
                      <a:pt x="139" y="264"/>
                    </a:lnTo>
                    <a:lnTo>
                      <a:pt x="133" y="263"/>
                    </a:lnTo>
                    <a:lnTo>
                      <a:pt x="121" y="254"/>
                    </a:lnTo>
                    <a:lnTo>
                      <a:pt x="112" y="245"/>
                    </a:lnTo>
                    <a:lnTo>
                      <a:pt x="103" y="234"/>
                    </a:lnTo>
                    <a:lnTo>
                      <a:pt x="96" y="223"/>
                    </a:lnTo>
                    <a:lnTo>
                      <a:pt x="88" y="210"/>
                    </a:lnTo>
                    <a:lnTo>
                      <a:pt x="81" y="198"/>
                    </a:lnTo>
                    <a:lnTo>
                      <a:pt x="73" y="185"/>
                    </a:lnTo>
                    <a:lnTo>
                      <a:pt x="66" y="174"/>
                    </a:lnTo>
                    <a:lnTo>
                      <a:pt x="56" y="155"/>
                    </a:lnTo>
                    <a:lnTo>
                      <a:pt x="47" y="138"/>
                    </a:lnTo>
                    <a:lnTo>
                      <a:pt x="38" y="119"/>
                    </a:lnTo>
                    <a:lnTo>
                      <a:pt x="29" y="101"/>
                    </a:lnTo>
                    <a:lnTo>
                      <a:pt x="19" y="82"/>
                    </a:lnTo>
                    <a:lnTo>
                      <a:pt x="11" y="64"/>
                    </a:lnTo>
                    <a:lnTo>
                      <a:pt x="4" y="44"/>
                    </a:lnTo>
                    <a:lnTo>
                      <a:pt x="0" y="25"/>
                    </a:lnTo>
                    <a:lnTo>
                      <a:pt x="1" y="17"/>
                    </a:lnTo>
                    <a:lnTo>
                      <a:pt x="5" y="10"/>
                    </a:lnTo>
                    <a:lnTo>
                      <a:pt x="11" y="5"/>
                    </a:lnTo>
                    <a:lnTo>
                      <a:pt x="19" y="2"/>
                    </a:lnTo>
                    <a:lnTo>
                      <a:pt x="35" y="0"/>
                    </a:lnTo>
                    <a:lnTo>
                      <a:pt x="49" y="6"/>
                    </a:lnTo>
                    <a:lnTo>
                      <a:pt x="61" y="14"/>
                    </a:lnTo>
                    <a:lnTo>
                      <a:pt x="72" y="26"/>
                    </a:lnTo>
                    <a:lnTo>
                      <a:pt x="81" y="39"/>
                    </a:lnTo>
                    <a:lnTo>
                      <a:pt x="90" y="53"/>
                    </a:lnTo>
                    <a:lnTo>
                      <a:pt x="98" y="67"/>
                    </a:lnTo>
                    <a:lnTo>
                      <a:pt x="106" y="80"/>
                    </a:lnTo>
                    <a:close/>
                  </a:path>
                </a:pathLst>
              </a:custGeom>
              <a:solidFill>
                <a:srgbClr val="FF80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28" name="Freeform 128"/>
              <p:cNvSpPr>
                <a:spLocks/>
              </p:cNvSpPr>
              <p:nvPr/>
            </p:nvSpPr>
            <p:spPr bwMode="auto">
              <a:xfrm>
                <a:off x="3097" y="1407"/>
                <a:ext cx="5" cy="5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0" y="7"/>
                  </a:cxn>
                  <a:cxn ang="0">
                    <a:pos x="3" y="15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13" h="15">
                    <a:moveTo>
                      <a:pt x="13" y="0"/>
                    </a:moveTo>
                    <a:lnTo>
                      <a:pt x="10" y="7"/>
                    </a:lnTo>
                    <a:lnTo>
                      <a:pt x="3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29" name="Freeform 129"/>
              <p:cNvSpPr>
                <a:spLocks/>
              </p:cNvSpPr>
              <p:nvPr/>
            </p:nvSpPr>
            <p:spPr bwMode="auto">
              <a:xfrm>
                <a:off x="3234" y="1520"/>
                <a:ext cx="3" cy="4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8" y="9"/>
                  </a:cxn>
                  <a:cxn ang="0">
                    <a:pos x="5" y="13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9" y="5"/>
                  </a:cxn>
                </a:cxnLst>
                <a:rect l="0" t="0" r="r" b="b"/>
                <a:pathLst>
                  <a:path w="9" h="13">
                    <a:moveTo>
                      <a:pt x="9" y="5"/>
                    </a:moveTo>
                    <a:lnTo>
                      <a:pt x="8" y="9"/>
                    </a:lnTo>
                    <a:lnTo>
                      <a:pt x="5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  <p:grpSp>
          <p:nvGrpSpPr>
            <p:cNvPr id="11" name="Group 130"/>
            <p:cNvGrpSpPr>
              <a:grpSpLocks/>
            </p:cNvGrpSpPr>
            <p:nvPr/>
          </p:nvGrpSpPr>
          <p:grpSpPr bwMode="auto">
            <a:xfrm>
              <a:off x="1296" y="1248"/>
              <a:ext cx="576" cy="384"/>
              <a:chOff x="155" y="721"/>
              <a:chExt cx="683" cy="459"/>
            </a:xfrm>
          </p:grpSpPr>
          <p:sp>
            <p:nvSpPr>
              <p:cNvPr id="537731" name="Freeform 131"/>
              <p:cNvSpPr>
                <a:spLocks/>
              </p:cNvSpPr>
              <p:nvPr/>
            </p:nvSpPr>
            <p:spPr bwMode="auto">
              <a:xfrm>
                <a:off x="155" y="721"/>
                <a:ext cx="683" cy="459"/>
              </a:xfrm>
              <a:custGeom>
                <a:avLst/>
                <a:gdLst/>
                <a:ahLst/>
                <a:cxnLst>
                  <a:cxn ang="0">
                    <a:pos x="231" y="872"/>
                  </a:cxn>
                  <a:cxn ang="0">
                    <a:pos x="179" y="933"/>
                  </a:cxn>
                  <a:cxn ang="0">
                    <a:pos x="82" y="1080"/>
                  </a:cxn>
                  <a:cxn ang="0">
                    <a:pos x="34" y="1645"/>
                  </a:cxn>
                  <a:cxn ang="0">
                    <a:pos x="209" y="1964"/>
                  </a:cxn>
                  <a:cxn ang="0">
                    <a:pos x="339" y="2122"/>
                  </a:cxn>
                  <a:cxn ang="0">
                    <a:pos x="418" y="2180"/>
                  </a:cxn>
                  <a:cxn ang="0">
                    <a:pos x="560" y="2257"/>
                  </a:cxn>
                  <a:cxn ang="0">
                    <a:pos x="783" y="2287"/>
                  </a:cxn>
                  <a:cxn ang="0">
                    <a:pos x="1036" y="2178"/>
                  </a:cxn>
                  <a:cxn ang="0">
                    <a:pos x="1328" y="1979"/>
                  </a:cxn>
                  <a:cxn ang="0">
                    <a:pos x="1746" y="1680"/>
                  </a:cxn>
                  <a:cxn ang="0">
                    <a:pos x="1813" y="1437"/>
                  </a:cxn>
                  <a:cxn ang="0">
                    <a:pos x="1846" y="1375"/>
                  </a:cxn>
                  <a:cxn ang="0">
                    <a:pos x="1906" y="1470"/>
                  </a:cxn>
                  <a:cxn ang="0">
                    <a:pos x="2065" y="1582"/>
                  </a:cxn>
                  <a:cxn ang="0">
                    <a:pos x="2226" y="1653"/>
                  </a:cxn>
                  <a:cxn ang="0">
                    <a:pos x="2343" y="1683"/>
                  </a:cxn>
                  <a:cxn ang="0">
                    <a:pos x="2421" y="1698"/>
                  </a:cxn>
                  <a:cxn ang="0">
                    <a:pos x="2451" y="1725"/>
                  </a:cxn>
                  <a:cxn ang="0">
                    <a:pos x="2511" y="1729"/>
                  </a:cxn>
                  <a:cxn ang="0">
                    <a:pos x="2565" y="1737"/>
                  </a:cxn>
                  <a:cxn ang="0">
                    <a:pos x="2618" y="1752"/>
                  </a:cxn>
                  <a:cxn ang="0">
                    <a:pos x="2736" y="1776"/>
                  </a:cxn>
                  <a:cxn ang="0">
                    <a:pos x="2896" y="1769"/>
                  </a:cxn>
                  <a:cxn ang="0">
                    <a:pos x="3004" y="1727"/>
                  </a:cxn>
                  <a:cxn ang="0">
                    <a:pos x="3106" y="1670"/>
                  </a:cxn>
                  <a:cxn ang="0">
                    <a:pos x="3328" y="1363"/>
                  </a:cxn>
                  <a:cxn ang="0">
                    <a:pos x="3393" y="1232"/>
                  </a:cxn>
                  <a:cxn ang="0">
                    <a:pos x="3410" y="1161"/>
                  </a:cxn>
                  <a:cxn ang="0">
                    <a:pos x="3411" y="1018"/>
                  </a:cxn>
                  <a:cxn ang="0">
                    <a:pos x="3390" y="618"/>
                  </a:cxn>
                  <a:cxn ang="0">
                    <a:pos x="3341" y="492"/>
                  </a:cxn>
                  <a:cxn ang="0">
                    <a:pos x="3274" y="350"/>
                  </a:cxn>
                  <a:cxn ang="0">
                    <a:pos x="3148" y="186"/>
                  </a:cxn>
                  <a:cxn ang="0">
                    <a:pos x="3104" y="156"/>
                  </a:cxn>
                  <a:cxn ang="0">
                    <a:pos x="2986" y="78"/>
                  </a:cxn>
                  <a:cxn ang="0">
                    <a:pos x="2848" y="49"/>
                  </a:cxn>
                  <a:cxn ang="0">
                    <a:pos x="2740" y="45"/>
                  </a:cxn>
                  <a:cxn ang="0">
                    <a:pos x="2682" y="32"/>
                  </a:cxn>
                  <a:cxn ang="0">
                    <a:pos x="2580" y="31"/>
                  </a:cxn>
                  <a:cxn ang="0">
                    <a:pos x="2493" y="26"/>
                  </a:cxn>
                  <a:cxn ang="0">
                    <a:pos x="2407" y="14"/>
                  </a:cxn>
                  <a:cxn ang="0">
                    <a:pos x="2239" y="0"/>
                  </a:cxn>
                  <a:cxn ang="0">
                    <a:pos x="2087" y="25"/>
                  </a:cxn>
                  <a:cxn ang="0">
                    <a:pos x="1974" y="71"/>
                  </a:cxn>
                  <a:cxn ang="0">
                    <a:pos x="1861" y="141"/>
                  </a:cxn>
                  <a:cxn ang="0">
                    <a:pos x="1686" y="419"/>
                  </a:cxn>
                  <a:cxn ang="0">
                    <a:pos x="1669" y="504"/>
                  </a:cxn>
                  <a:cxn ang="0">
                    <a:pos x="1645" y="618"/>
                  </a:cxn>
                  <a:cxn ang="0">
                    <a:pos x="1661" y="806"/>
                  </a:cxn>
                  <a:cxn ang="0">
                    <a:pos x="1699" y="966"/>
                  </a:cxn>
                  <a:cxn ang="0">
                    <a:pos x="1655" y="910"/>
                  </a:cxn>
                  <a:cxn ang="0">
                    <a:pos x="1568" y="765"/>
                  </a:cxn>
                  <a:cxn ang="0">
                    <a:pos x="1424" y="607"/>
                  </a:cxn>
                  <a:cxn ang="0">
                    <a:pos x="1303" y="521"/>
                  </a:cxn>
                  <a:cxn ang="0">
                    <a:pos x="1116" y="452"/>
                  </a:cxn>
                  <a:cxn ang="0">
                    <a:pos x="977" y="462"/>
                  </a:cxn>
                  <a:cxn ang="0">
                    <a:pos x="857" y="496"/>
                  </a:cxn>
                  <a:cxn ang="0">
                    <a:pos x="517" y="676"/>
                  </a:cxn>
                  <a:cxn ang="0">
                    <a:pos x="341" y="779"/>
                  </a:cxn>
                </a:cxnLst>
                <a:rect l="0" t="0" r="r" b="b"/>
                <a:pathLst>
                  <a:path w="3415" h="2293">
                    <a:moveTo>
                      <a:pt x="269" y="833"/>
                    </a:moveTo>
                    <a:lnTo>
                      <a:pt x="259" y="840"/>
                    </a:lnTo>
                    <a:lnTo>
                      <a:pt x="251" y="848"/>
                    </a:lnTo>
                    <a:lnTo>
                      <a:pt x="244" y="856"/>
                    </a:lnTo>
                    <a:lnTo>
                      <a:pt x="239" y="865"/>
                    </a:lnTo>
                    <a:lnTo>
                      <a:pt x="231" y="872"/>
                    </a:lnTo>
                    <a:lnTo>
                      <a:pt x="224" y="880"/>
                    </a:lnTo>
                    <a:lnTo>
                      <a:pt x="216" y="887"/>
                    </a:lnTo>
                    <a:lnTo>
                      <a:pt x="208" y="893"/>
                    </a:lnTo>
                    <a:lnTo>
                      <a:pt x="198" y="906"/>
                    </a:lnTo>
                    <a:lnTo>
                      <a:pt x="189" y="920"/>
                    </a:lnTo>
                    <a:lnTo>
                      <a:pt x="179" y="933"/>
                    </a:lnTo>
                    <a:lnTo>
                      <a:pt x="170" y="946"/>
                    </a:lnTo>
                    <a:lnTo>
                      <a:pt x="158" y="957"/>
                    </a:lnTo>
                    <a:lnTo>
                      <a:pt x="148" y="970"/>
                    </a:lnTo>
                    <a:lnTo>
                      <a:pt x="136" y="982"/>
                    </a:lnTo>
                    <a:lnTo>
                      <a:pt x="126" y="996"/>
                    </a:lnTo>
                    <a:lnTo>
                      <a:pt x="82" y="1080"/>
                    </a:lnTo>
                    <a:lnTo>
                      <a:pt x="46" y="1170"/>
                    </a:lnTo>
                    <a:lnTo>
                      <a:pt x="20" y="1263"/>
                    </a:lnTo>
                    <a:lnTo>
                      <a:pt x="5" y="1360"/>
                    </a:lnTo>
                    <a:lnTo>
                      <a:pt x="0" y="1455"/>
                    </a:lnTo>
                    <a:lnTo>
                      <a:pt x="9" y="1552"/>
                    </a:lnTo>
                    <a:lnTo>
                      <a:pt x="34" y="1645"/>
                    </a:lnTo>
                    <a:lnTo>
                      <a:pt x="74" y="1735"/>
                    </a:lnTo>
                    <a:lnTo>
                      <a:pt x="102" y="1779"/>
                    </a:lnTo>
                    <a:lnTo>
                      <a:pt x="129" y="1825"/>
                    </a:lnTo>
                    <a:lnTo>
                      <a:pt x="155" y="1872"/>
                    </a:lnTo>
                    <a:lnTo>
                      <a:pt x="182" y="1919"/>
                    </a:lnTo>
                    <a:lnTo>
                      <a:pt x="209" y="1964"/>
                    </a:lnTo>
                    <a:lnTo>
                      <a:pt x="239" y="2010"/>
                    </a:lnTo>
                    <a:lnTo>
                      <a:pt x="271" y="2053"/>
                    </a:lnTo>
                    <a:lnTo>
                      <a:pt x="309" y="2095"/>
                    </a:lnTo>
                    <a:lnTo>
                      <a:pt x="318" y="2103"/>
                    </a:lnTo>
                    <a:lnTo>
                      <a:pt x="328" y="2112"/>
                    </a:lnTo>
                    <a:lnTo>
                      <a:pt x="339" y="2122"/>
                    </a:lnTo>
                    <a:lnTo>
                      <a:pt x="349" y="2131"/>
                    </a:lnTo>
                    <a:lnTo>
                      <a:pt x="360" y="2139"/>
                    </a:lnTo>
                    <a:lnTo>
                      <a:pt x="371" y="2148"/>
                    </a:lnTo>
                    <a:lnTo>
                      <a:pt x="383" y="2156"/>
                    </a:lnTo>
                    <a:lnTo>
                      <a:pt x="396" y="2165"/>
                    </a:lnTo>
                    <a:lnTo>
                      <a:pt x="418" y="2180"/>
                    </a:lnTo>
                    <a:lnTo>
                      <a:pt x="441" y="2195"/>
                    </a:lnTo>
                    <a:lnTo>
                      <a:pt x="463" y="2209"/>
                    </a:lnTo>
                    <a:lnTo>
                      <a:pt x="487" y="2224"/>
                    </a:lnTo>
                    <a:lnTo>
                      <a:pt x="512" y="2237"/>
                    </a:lnTo>
                    <a:lnTo>
                      <a:pt x="536" y="2248"/>
                    </a:lnTo>
                    <a:lnTo>
                      <a:pt x="560" y="2257"/>
                    </a:lnTo>
                    <a:lnTo>
                      <a:pt x="588" y="2267"/>
                    </a:lnTo>
                    <a:lnTo>
                      <a:pt x="622" y="2281"/>
                    </a:lnTo>
                    <a:lnTo>
                      <a:pt x="661" y="2291"/>
                    </a:lnTo>
                    <a:lnTo>
                      <a:pt x="702" y="2293"/>
                    </a:lnTo>
                    <a:lnTo>
                      <a:pt x="743" y="2293"/>
                    </a:lnTo>
                    <a:lnTo>
                      <a:pt x="783" y="2287"/>
                    </a:lnTo>
                    <a:lnTo>
                      <a:pt x="825" y="2280"/>
                    </a:lnTo>
                    <a:lnTo>
                      <a:pt x="864" y="2271"/>
                    </a:lnTo>
                    <a:lnTo>
                      <a:pt x="902" y="2263"/>
                    </a:lnTo>
                    <a:lnTo>
                      <a:pt x="946" y="2233"/>
                    </a:lnTo>
                    <a:lnTo>
                      <a:pt x="991" y="2206"/>
                    </a:lnTo>
                    <a:lnTo>
                      <a:pt x="1036" y="2178"/>
                    </a:lnTo>
                    <a:lnTo>
                      <a:pt x="1082" y="2150"/>
                    </a:lnTo>
                    <a:lnTo>
                      <a:pt x="1125" y="2120"/>
                    </a:lnTo>
                    <a:lnTo>
                      <a:pt x="1170" y="2092"/>
                    </a:lnTo>
                    <a:lnTo>
                      <a:pt x="1214" y="2059"/>
                    </a:lnTo>
                    <a:lnTo>
                      <a:pt x="1259" y="2028"/>
                    </a:lnTo>
                    <a:lnTo>
                      <a:pt x="1328" y="1979"/>
                    </a:lnTo>
                    <a:lnTo>
                      <a:pt x="1403" y="1936"/>
                    </a:lnTo>
                    <a:lnTo>
                      <a:pt x="1478" y="1894"/>
                    </a:lnTo>
                    <a:lnTo>
                      <a:pt x="1554" y="1851"/>
                    </a:lnTo>
                    <a:lnTo>
                      <a:pt x="1624" y="1803"/>
                    </a:lnTo>
                    <a:lnTo>
                      <a:pt x="1690" y="1748"/>
                    </a:lnTo>
                    <a:lnTo>
                      <a:pt x="1746" y="1680"/>
                    </a:lnTo>
                    <a:lnTo>
                      <a:pt x="1792" y="1599"/>
                    </a:lnTo>
                    <a:lnTo>
                      <a:pt x="1807" y="1569"/>
                    </a:lnTo>
                    <a:lnTo>
                      <a:pt x="1815" y="1538"/>
                    </a:lnTo>
                    <a:lnTo>
                      <a:pt x="1817" y="1505"/>
                    </a:lnTo>
                    <a:lnTo>
                      <a:pt x="1816" y="1471"/>
                    </a:lnTo>
                    <a:lnTo>
                      <a:pt x="1813" y="1437"/>
                    </a:lnTo>
                    <a:lnTo>
                      <a:pt x="1811" y="1404"/>
                    </a:lnTo>
                    <a:lnTo>
                      <a:pt x="1811" y="1369"/>
                    </a:lnTo>
                    <a:lnTo>
                      <a:pt x="1816" y="1339"/>
                    </a:lnTo>
                    <a:lnTo>
                      <a:pt x="1827" y="1349"/>
                    </a:lnTo>
                    <a:lnTo>
                      <a:pt x="1837" y="1362"/>
                    </a:lnTo>
                    <a:lnTo>
                      <a:pt x="1846" y="1375"/>
                    </a:lnTo>
                    <a:lnTo>
                      <a:pt x="1857" y="1389"/>
                    </a:lnTo>
                    <a:lnTo>
                      <a:pt x="1865" y="1402"/>
                    </a:lnTo>
                    <a:lnTo>
                      <a:pt x="1873" y="1416"/>
                    </a:lnTo>
                    <a:lnTo>
                      <a:pt x="1880" y="1430"/>
                    </a:lnTo>
                    <a:lnTo>
                      <a:pt x="1887" y="1446"/>
                    </a:lnTo>
                    <a:lnTo>
                      <a:pt x="1906" y="1470"/>
                    </a:lnTo>
                    <a:lnTo>
                      <a:pt x="1930" y="1493"/>
                    </a:lnTo>
                    <a:lnTo>
                      <a:pt x="1954" y="1514"/>
                    </a:lnTo>
                    <a:lnTo>
                      <a:pt x="1982" y="1534"/>
                    </a:lnTo>
                    <a:lnTo>
                      <a:pt x="2009" y="1550"/>
                    </a:lnTo>
                    <a:lnTo>
                      <a:pt x="2037" y="1567"/>
                    </a:lnTo>
                    <a:lnTo>
                      <a:pt x="2065" y="1582"/>
                    </a:lnTo>
                    <a:lnTo>
                      <a:pt x="2094" y="1597"/>
                    </a:lnTo>
                    <a:lnTo>
                      <a:pt x="2118" y="1611"/>
                    </a:lnTo>
                    <a:lnTo>
                      <a:pt x="2144" y="1624"/>
                    </a:lnTo>
                    <a:lnTo>
                      <a:pt x="2171" y="1635"/>
                    </a:lnTo>
                    <a:lnTo>
                      <a:pt x="2199" y="1646"/>
                    </a:lnTo>
                    <a:lnTo>
                      <a:pt x="2226" y="1653"/>
                    </a:lnTo>
                    <a:lnTo>
                      <a:pt x="2254" y="1660"/>
                    </a:lnTo>
                    <a:lnTo>
                      <a:pt x="2283" y="1665"/>
                    </a:lnTo>
                    <a:lnTo>
                      <a:pt x="2314" y="1669"/>
                    </a:lnTo>
                    <a:lnTo>
                      <a:pt x="2322" y="1675"/>
                    </a:lnTo>
                    <a:lnTo>
                      <a:pt x="2332" y="1680"/>
                    </a:lnTo>
                    <a:lnTo>
                      <a:pt x="2343" y="1683"/>
                    </a:lnTo>
                    <a:lnTo>
                      <a:pt x="2354" y="1687"/>
                    </a:lnTo>
                    <a:lnTo>
                      <a:pt x="2364" y="1688"/>
                    </a:lnTo>
                    <a:lnTo>
                      <a:pt x="2377" y="1691"/>
                    </a:lnTo>
                    <a:lnTo>
                      <a:pt x="2387" y="1692"/>
                    </a:lnTo>
                    <a:lnTo>
                      <a:pt x="2400" y="1696"/>
                    </a:lnTo>
                    <a:lnTo>
                      <a:pt x="2421" y="1698"/>
                    </a:lnTo>
                    <a:lnTo>
                      <a:pt x="2435" y="1704"/>
                    </a:lnTo>
                    <a:lnTo>
                      <a:pt x="2442" y="1711"/>
                    </a:lnTo>
                    <a:lnTo>
                      <a:pt x="2446" y="1718"/>
                    </a:lnTo>
                    <a:lnTo>
                      <a:pt x="2447" y="1722"/>
                    </a:lnTo>
                    <a:lnTo>
                      <a:pt x="2449" y="1726"/>
                    </a:lnTo>
                    <a:lnTo>
                      <a:pt x="2451" y="1725"/>
                    </a:lnTo>
                    <a:lnTo>
                      <a:pt x="2457" y="1720"/>
                    </a:lnTo>
                    <a:lnTo>
                      <a:pt x="2467" y="1720"/>
                    </a:lnTo>
                    <a:lnTo>
                      <a:pt x="2478" y="1722"/>
                    </a:lnTo>
                    <a:lnTo>
                      <a:pt x="2489" y="1725"/>
                    </a:lnTo>
                    <a:lnTo>
                      <a:pt x="2500" y="1728"/>
                    </a:lnTo>
                    <a:lnTo>
                      <a:pt x="2511" y="1729"/>
                    </a:lnTo>
                    <a:lnTo>
                      <a:pt x="2522" y="1730"/>
                    </a:lnTo>
                    <a:lnTo>
                      <a:pt x="2534" y="1730"/>
                    </a:lnTo>
                    <a:lnTo>
                      <a:pt x="2546" y="1730"/>
                    </a:lnTo>
                    <a:lnTo>
                      <a:pt x="2551" y="1736"/>
                    </a:lnTo>
                    <a:lnTo>
                      <a:pt x="2558" y="1738"/>
                    </a:lnTo>
                    <a:lnTo>
                      <a:pt x="2565" y="1737"/>
                    </a:lnTo>
                    <a:lnTo>
                      <a:pt x="2573" y="1737"/>
                    </a:lnTo>
                    <a:lnTo>
                      <a:pt x="2580" y="1735"/>
                    </a:lnTo>
                    <a:lnTo>
                      <a:pt x="2587" y="1736"/>
                    </a:lnTo>
                    <a:lnTo>
                      <a:pt x="2592" y="1741"/>
                    </a:lnTo>
                    <a:lnTo>
                      <a:pt x="2598" y="1750"/>
                    </a:lnTo>
                    <a:lnTo>
                      <a:pt x="2618" y="1752"/>
                    </a:lnTo>
                    <a:lnTo>
                      <a:pt x="2637" y="1756"/>
                    </a:lnTo>
                    <a:lnTo>
                      <a:pt x="2657" y="1758"/>
                    </a:lnTo>
                    <a:lnTo>
                      <a:pt x="2678" y="1761"/>
                    </a:lnTo>
                    <a:lnTo>
                      <a:pt x="2697" y="1765"/>
                    </a:lnTo>
                    <a:lnTo>
                      <a:pt x="2717" y="1769"/>
                    </a:lnTo>
                    <a:lnTo>
                      <a:pt x="2736" y="1776"/>
                    </a:lnTo>
                    <a:lnTo>
                      <a:pt x="2756" y="1786"/>
                    </a:lnTo>
                    <a:lnTo>
                      <a:pt x="2784" y="1783"/>
                    </a:lnTo>
                    <a:lnTo>
                      <a:pt x="2812" y="1782"/>
                    </a:lnTo>
                    <a:lnTo>
                      <a:pt x="2840" y="1779"/>
                    </a:lnTo>
                    <a:lnTo>
                      <a:pt x="2869" y="1775"/>
                    </a:lnTo>
                    <a:lnTo>
                      <a:pt x="2896" y="1769"/>
                    </a:lnTo>
                    <a:lnTo>
                      <a:pt x="2924" y="1761"/>
                    </a:lnTo>
                    <a:lnTo>
                      <a:pt x="2949" y="1751"/>
                    </a:lnTo>
                    <a:lnTo>
                      <a:pt x="2975" y="1738"/>
                    </a:lnTo>
                    <a:lnTo>
                      <a:pt x="2984" y="1735"/>
                    </a:lnTo>
                    <a:lnTo>
                      <a:pt x="2994" y="1731"/>
                    </a:lnTo>
                    <a:lnTo>
                      <a:pt x="3004" y="1727"/>
                    </a:lnTo>
                    <a:lnTo>
                      <a:pt x="3013" y="1723"/>
                    </a:lnTo>
                    <a:lnTo>
                      <a:pt x="3022" y="1719"/>
                    </a:lnTo>
                    <a:lnTo>
                      <a:pt x="3031" y="1714"/>
                    </a:lnTo>
                    <a:lnTo>
                      <a:pt x="3040" y="1711"/>
                    </a:lnTo>
                    <a:lnTo>
                      <a:pt x="3051" y="1707"/>
                    </a:lnTo>
                    <a:lnTo>
                      <a:pt x="3106" y="1670"/>
                    </a:lnTo>
                    <a:lnTo>
                      <a:pt x="3156" y="1629"/>
                    </a:lnTo>
                    <a:lnTo>
                      <a:pt x="3197" y="1582"/>
                    </a:lnTo>
                    <a:lnTo>
                      <a:pt x="3236" y="1531"/>
                    </a:lnTo>
                    <a:lnTo>
                      <a:pt x="3268" y="1476"/>
                    </a:lnTo>
                    <a:lnTo>
                      <a:pt x="3300" y="1420"/>
                    </a:lnTo>
                    <a:lnTo>
                      <a:pt x="3328" y="1363"/>
                    </a:lnTo>
                    <a:lnTo>
                      <a:pt x="3357" y="1308"/>
                    </a:lnTo>
                    <a:lnTo>
                      <a:pt x="3361" y="1291"/>
                    </a:lnTo>
                    <a:lnTo>
                      <a:pt x="3367" y="1276"/>
                    </a:lnTo>
                    <a:lnTo>
                      <a:pt x="3376" y="1261"/>
                    </a:lnTo>
                    <a:lnTo>
                      <a:pt x="3385" y="1247"/>
                    </a:lnTo>
                    <a:lnTo>
                      <a:pt x="3393" y="1232"/>
                    </a:lnTo>
                    <a:lnTo>
                      <a:pt x="3400" y="1217"/>
                    </a:lnTo>
                    <a:lnTo>
                      <a:pt x="3405" y="1201"/>
                    </a:lnTo>
                    <a:lnTo>
                      <a:pt x="3409" y="1185"/>
                    </a:lnTo>
                    <a:lnTo>
                      <a:pt x="3409" y="1181"/>
                    </a:lnTo>
                    <a:lnTo>
                      <a:pt x="3409" y="1173"/>
                    </a:lnTo>
                    <a:lnTo>
                      <a:pt x="3410" y="1161"/>
                    </a:lnTo>
                    <a:lnTo>
                      <a:pt x="3411" y="1147"/>
                    </a:lnTo>
                    <a:lnTo>
                      <a:pt x="3412" y="1131"/>
                    </a:lnTo>
                    <a:lnTo>
                      <a:pt x="3414" y="1115"/>
                    </a:lnTo>
                    <a:lnTo>
                      <a:pt x="3414" y="1099"/>
                    </a:lnTo>
                    <a:lnTo>
                      <a:pt x="3415" y="1087"/>
                    </a:lnTo>
                    <a:lnTo>
                      <a:pt x="3411" y="1018"/>
                    </a:lnTo>
                    <a:lnTo>
                      <a:pt x="3411" y="950"/>
                    </a:lnTo>
                    <a:lnTo>
                      <a:pt x="3411" y="882"/>
                    </a:lnTo>
                    <a:lnTo>
                      <a:pt x="3412" y="816"/>
                    </a:lnTo>
                    <a:lnTo>
                      <a:pt x="3409" y="748"/>
                    </a:lnTo>
                    <a:lnTo>
                      <a:pt x="3403" y="682"/>
                    </a:lnTo>
                    <a:lnTo>
                      <a:pt x="3390" y="618"/>
                    </a:lnTo>
                    <a:lnTo>
                      <a:pt x="3370" y="557"/>
                    </a:lnTo>
                    <a:lnTo>
                      <a:pt x="3361" y="544"/>
                    </a:lnTo>
                    <a:lnTo>
                      <a:pt x="3354" y="533"/>
                    </a:lnTo>
                    <a:lnTo>
                      <a:pt x="3349" y="520"/>
                    </a:lnTo>
                    <a:lnTo>
                      <a:pt x="3346" y="507"/>
                    </a:lnTo>
                    <a:lnTo>
                      <a:pt x="3341" y="492"/>
                    </a:lnTo>
                    <a:lnTo>
                      <a:pt x="3339" y="478"/>
                    </a:lnTo>
                    <a:lnTo>
                      <a:pt x="3336" y="465"/>
                    </a:lnTo>
                    <a:lnTo>
                      <a:pt x="3335" y="451"/>
                    </a:lnTo>
                    <a:lnTo>
                      <a:pt x="3316" y="416"/>
                    </a:lnTo>
                    <a:lnTo>
                      <a:pt x="3296" y="383"/>
                    </a:lnTo>
                    <a:lnTo>
                      <a:pt x="3274" y="350"/>
                    </a:lnTo>
                    <a:lnTo>
                      <a:pt x="3252" y="317"/>
                    </a:lnTo>
                    <a:lnTo>
                      <a:pt x="3228" y="285"/>
                    </a:lnTo>
                    <a:lnTo>
                      <a:pt x="3204" y="254"/>
                    </a:lnTo>
                    <a:lnTo>
                      <a:pt x="3180" y="223"/>
                    </a:lnTo>
                    <a:lnTo>
                      <a:pt x="3156" y="192"/>
                    </a:lnTo>
                    <a:lnTo>
                      <a:pt x="3148" y="186"/>
                    </a:lnTo>
                    <a:lnTo>
                      <a:pt x="3139" y="183"/>
                    </a:lnTo>
                    <a:lnTo>
                      <a:pt x="3130" y="178"/>
                    </a:lnTo>
                    <a:lnTo>
                      <a:pt x="3122" y="175"/>
                    </a:lnTo>
                    <a:lnTo>
                      <a:pt x="3114" y="169"/>
                    </a:lnTo>
                    <a:lnTo>
                      <a:pt x="3108" y="164"/>
                    </a:lnTo>
                    <a:lnTo>
                      <a:pt x="3104" y="156"/>
                    </a:lnTo>
                    <a:lnTo>
                      <a:pt x="3104" y="148"/>
                    </a:lnTo>
                    <a:lnTo>
                      <a:pt x="3080" y="133"/>
                    </a:lnTo>
                    <a:lnTo>
                      <a:pt x="3057" y="119"/>
                    </a:lnTo>
                    <a:lnTo>
                      <a:pt x="3032" y="104"/>
                    </a:lnTo>
                    <a:lnTo>
                      <a:pt x="3010" y="92"/>
                    </a:lnTo>
                    <a:lnTo>
                      <a:pt x="2986" y="78"/>
                    </a:lnTo>
                    <a:lnTo>
                      <a:pt x="2962" y="69"/>
                    </a:lnTo>
                    <a:lnTo>
                      <a:pt x="2937" y="60"/>
                    </a:lnTo>
                    <a:lnTo>
                      <a:pt x="2913" y="55"/>
                    </a:lnTo>
                    <a:lnTo>
                      <a:pt x="2891" y="50"/>
                    </a:lnTo>
                    <a:lnTo>
                      <a:pt x="2870" y="49"/>
                    </a:lnTo>
                    <a:lnTo>
                      <a:pt x="2848" y="49"/>
                    </a:lnTo>
                    <a:lnTo>
                      <a:pt x="2827" y="52"/>
                    </a:lnTo>
                    <a:lnTo>
                      <a:pt x="2807" y="50"/>
                    </a:lnTo>
                    <a:lnTo>
                      <a:pt x="2787" y="50"/>
                    </a:lnTo>
                    <a:lnTo>
                      <a:pt x="2767" y="47"/>
                    </a:lnTo>
                    <a:lnTo>
                      <a:pt x="2750" y="41"/>
                    </a:lnTo>
                    <a:lnTo>
                      <a:pt x="2740" y="45"/>
                    </a:lnTo>
                    <a:lnTo>
                      <a:pt x="2729" y="46"/>
                    </a:lnTo>
                    <a:lnTo>
                      <a:pt x="2719" y="42"/>
                    </a:lnTo>
                    <a:lnTo>
                      <a:pt x="2710" y="39"/>
                    </a:lnTo>
                    <a:lnTo>
                      <a:pt x="2701" y="33"/>
                    </a:lnTo>
                    <a:lnTo>
                      <a:pt x="2691" y="31"/>
                    </a:lnTo>
                    <a:lnTo>
                      <a:pt x="2682" y="32"/>
                    </a:lnTo>
                    <a:lnTo>
                      <a:pt x="2674" y="38"/>
                    </a:lnTo>
                    <a:lnTo>
                      <a:pt x="2655" y="32"/>
                    </a:lnTo>
                    <a:lnTo>
                      <a:pt x="2636" y="31"/>
                    </a:lnTo>
                    <a:lnTo>
                      <a:pt x="2618" y="30"/>
                    </a:lnTo>
                    <a:lnTo>
                      <a:pt x="2599" y="32"/>
                    </a:lnTo>
                    <a:lnTo>
                      <a:pt x="2580" y="31"/>
                    </a:lnTo>
                    <a:lnTo>
                      <a:pt x="2563" y="30"/>
                    </a:lnTo>
                    <a:lnTo>
                      <a:pt x="2544" y="25"/>
                    </a:lnTo>
                    <a:lnTo>
                      <a:pt x="2529" y="17"/>
                    </a:lnTo>
                    <a:lnTo>
                      <a:pt x="2518" y="22"/>
                    </a:lnTo>
                    <a:lnTo>
                      <a:pt x="2506" y="25"/>
                    </a:lnTo>
                    <a:lnTo>
                      <a:pt x="2493" y="26"/>
                    </a:lnTo>
                    <a:lnTo>
                      <a:pt x="2481" y="27"/>
                    </a:lnTo>
                    <a:lnTo>
                      <a:pt x="2468" y="25"/>
                    </a:lnTo>
                    <a:lnTo>
                      <a:pt x="2455" y="22"/>
                    </a:lnTo>
                    <a:lnTo>
                      <a:pt x="2444" y="17"/>
                    </a:lnTo>
                    <a:lnTo>
                      <a:pt x="2435" y="14"/>
                    </a:lnTo>
                    <a:lnTo>
                      <a:pt x="2407" y="14"/>
                    </a:lnTo>
                    <a:lnTo>
                      <a:pt x="2379" y="12"/>
                    </a:lnTo>
                    <a:lnTo>
                      <a:pt x="2351" y="9"/>
                    </a:lnTo>
                    <a:lnTo>
                      <a:pt x="2323" y="7"/>
                    </a:lnTo>
                    <a:lnTo>
                      <a:pt x="2294" y="3"/>
                    </a:lnTo>
                    <a:lnTo>
                      <a:pt x="2267" y="1"/>
                    </a:lnTo>
                    <a:lnTo>
                      <a:pt x="2239" y="0"/>
                    </a:lnTo>
                    <a:lnTo>
                      <a:pt x="2211" y="2"/>
                    </a:lnTo>
                    <a:lnTo>
                      <a:pt x="2187" y="8"/>
                    </a:lnTo>
                    <a:lnTo>
                      <a:pt x="2163" y="14"/>
                    </a:lnTo>
                    <a:lnTo>
                      <a:pt x="2136" y="17"/>
                    </a:lnTo>
                    <a:lnTo>
                      <a:pt x="2112" y="22"/>
                    </a:lnTo>
                    <a:lnTo>
                      <a:pt x="2087" y="25"/>
                    </a:lnTo>
                    <a:lnTo>
                      <a:pt x="2063" y="33"/>
                    </a:lnTo>
                    <a:lnTo>
                      <a:pt x="2041" y="45"/>
                    </a:lnTo>
                    <a:lnTo>
                      <a:pt x="2021" y="60"/>
                    </a:lnTo>
                    <a:lnTo>
                      <a:pt x="2003" y="58"/>
                    </a:lnTo>
                    <a:lnTo>
                      <a:pt x="1988" y="64"/>
                    </a:lnTo>
                    <a:lnTo>
                      <a:pt x="1974" y="71"/>
                    </a:lnTo>
                    <a:lnTo>
                      <a:pt x="1961" y="80"/>
                    </a:lnTo>
                    <a:lnTo>
                      <a:pt x="1948" y="88"/>
                    </a:lnTo>
                    <a:lnTo>
                      <a:pt x="1934" y="98"/>
                    </a:lnTo>
                    <a:lnTo>
                      <a:pt x="1919" y="103"/>
                    </a:lnTo>
                    <a:lnTo>
                      <a:pt x="1904" y="106"/>
                    </a:lnTo>
                    <a:lnTo>
                      <a:pt x="1861" y="141"/>
                    </a:lnTo>
                    <a:lnTo>
                      <a:pt x="1823" y="182"/>
                    </a:lnTo>
                    <a:lnTo>
                      <a:pt x="1789" y="225"/>
                    </a:lnTo>
                    <a:lnTo>
                      <a:pt x="1759" y="271"/>
                    </a:lnTo>
                    <a:lnTo>
                      <a:pt x="1731" y="318"/>
                    </a:lnTo>
                    <a:lnTo>
                      <a:pt x="1707" y="369"/>
                    </a:lnTo>
                    <a:lnTo>
                      <a:pt x="1686" y="419"/>
                    </a:lnTo>
                    <a:lnTo>
                      <a:pt x="1670" y="470"/>
                    </a:lnTo>
                    <a:lnTo>
                      <a:pt x="1667" y="477"/>
                    </a:lnTo>
                    <a:lnTo>
                      <a:pt x="1668" y="484"/>
                    </a:lnTo>
                    <a:lnTo>
                      <a:pt x="1668" y="491"/>
                    </a:lnTo>
                    <a:lnTo>
                      <a:pt x="1670" y="498"/>
                    </a:lnTo>
                    <a:lnTo>
                      <a:pt x="1669" y="504"/>
                    </a:lnTo>
                    <a:lnTo>
                      <a:pt x="1669" y="511"/>
                    </a:lnTo>
                    <a:lnTo>
                      <a:pt x="1665" y="515"/>
                    </a:lnTo>
                    <a:lnTo>
                      <a:pt x="1659" y="520"/>
                    </a:lnTo>
                    <a:lnTo>
                      <a:pt x="1652" y="552"/>
                    </a:lnTo>
                    <a:lnTo>
                      <a:pt x="1648" y="585"/>
                    </a:lnTo>
                    <a:lnTo>
                      <a:pt x="1645" y="618"/>
                    </a:lnTo>
                    <a:lnTo>
                      <a:pt x="1644" y="651"/>
                    </a:lnTo>
                    <a:lnTo>
                      <a:pt x="1641" y="683"/>
                    </a:lnTo>
                    <a:lnTo>
                      <a:pt x="1642" y="717"/>
                    </a:lnTo>
                    <a:lnTo>
                      <a:pt x="1644" y="750"/>
                    </a:lnTo>
                    <a:lnTo>
                      <a:pt x="1647" y="786"/>
                    </a:lnTo>
                    <a:lnTo>
                      <a:pt x="1661" y="806"/>
                    </a:lnTo>
                    <a:lnTo>
                      <a:pt x="1671" y="832"/>
                    </a:lnTo>
                    <a:lnTo>
                      <a:pt x="1679" y="857"/>
                    </a:lnTo>
                    <a:lnTo>
                      <a:pt x="1686" y="885"/>
                    </a:lnTo>
                    <a:lnTo>
                      <a:pt x="1690" y="911"/>
                    </a:lnTo>
                    <a:lnTo>
                      <a:pt x="1694" y="939"/>
                    </a:lnTo>
                    <a:lnTo>
                      <a:pt x="1699" y="966"/>
                    </a:lnTo>
                    <a:lnTo>
                      <a:pt x="1705" y="994"/>
                    </a:lnTo>
                    <a:lnTo>
                      <a:pt x="1694" y="978"/>
                    </a:lnTo>
                    <a:lnTo>
                      <a:pt x="1685" y="962"/>
                    </a:lnTo>
                    <a:lnTo>
                      <a:pt x="1675" y="944"/>
                    </a:lnTo>
                    <a:lnTo>
                      <a:pt x="1665" y="928"/>
                    </a:lnTo>
                    <a:lnTo>
                      <a:pt x="1655" y="910"/>
                    </a:lnTo>
                    <a:lnTo>
                      <a:pt x="1647" y="893"/>
                    </a:lnTo>
                    <a:lnTo>
                      <a:pt x="1640" y="874"/>
                    </a:lnTo>
                    <a:lnTo>
                      <a:pt x="1635" y="857"/>
                    </a:lnTo>
                    <a:lnTo>
                      <a:pt x="1610" y="826"/>
                    </a:lnTo>
                    <a:lnTo>
                      <a:pt x="1589" y="796"/>
                    </a:lnTo>
                    <a:lnTo>
                      <a:pt x="1568" y="765"/>
                    </a:lnTo>
                    <a:lnTo>
                      <a:pt x="1547" y="735"/>
                    </a:lnTo>
                    <a:lnTo>
                      <a:pt x="1524" y="704"/>
                    </a:lnTo>
                    <a:lnTo>
                      <a:pt x="1500" y="676"/>
                    </a:lnTo>
                    <a:lnTo>
                      <a:pt x="1472" y="651"/>
                    </a:lnTo>
                    <a:lnTo>
                      <a:pt x="1441" y="629"/>
                    </a:lnTo>
                    <a:lnTo>
                      <a:pt x="1424" y="607"/>
                    </a:lnTo>
                    <a:lnTo>
                      <a:pt x="1405" y="590"/>
                    </a:lnTo>
                    <a:lnTo>
                      <a:pt x="1386" y="575"/>
                    </a:lnTo>
                    <a:lnTo>
                      <a:pt x="1366" y="562"/>
                    </a:lnTo>
                    <a:lnTo>
                      <a:pt x="1344" y="549"/>
                    </a:lnTo>
                    <a:lnTo>
                      <a:pt x="1323" y="536"/>
                    </a:lnTo>
                    <a:lnTo>
                      <a:pt x="1303" y="521"/>
                    </a:lnTo>
                    <a:lnTo>
                      <a:pt x="1283" y="505"/>
                    </a:lnTo>
                    <a:lnTo>
                      <a:pt x="1252" y="488"/>
                    </a:lnTo>
                    <a:lnTo>
                      <a:pt x="1220" y="475"/>
                    </a:lnTo>
                    <a:lnTo>
                      <a:pt x="1186" y="465"/>
                    </a:lnTo>
                    <a:lnTo>
                      <a:pt x="1153" y="458"/>
                    </a:lnTo>
                    <a:lnTo>
                      <a:pt x="1116" y="452"/>
                    </a:lnTo>
                    <a:lnTo>
                      <a:pt x="1082" y="450"/>
                    </a:lnTo>
                    <a:lnTo>
                      <a:pt x="1045" y="449"/>
                    </a:lnTo>
                    <a:lnTo>
                      <a:pt x="1010" y="451"/>
                    </a:lnTo>
                    <a:lnTo>
                      <a:pt x="999" y="455"/>
                    </a:lnTo>
                    <a:lnTo>
                      <a:pt x="988" y="460"/>
                    </a:lnTo>
                    <a:lnTo>
                      <a:pt x="977" y="462"/>
                    </a:lnTo>
                    <a:lnTo>
                      <a:pt x="965" y="465"/>
                    </a:lnTo>
                    <a:lnTo>
                      <a:pt x="953" y="466"/>
                    </a:lnTo>
                    <a:lnTo>
                      <a:pt x="940" y="467"/>
                    </a:lnTo>
                    <a:lnTo>
                      <a:pt x="927" y="468"/>
                    </a:lnTo>
                    <a:lnTo>
                      <a:pt x="917" y="472"/>
                    </a:lnTo>
                    <a:lnTo>
                      <a:pt x="857" y="496"/>
                    </a:lnTo>
                    <a:lnTo>
                      <a:pt x="798" y="523"/>
                    </a:lnTo>
                    <a:lnTo>
                      <a:pt x="741" y="553"/>
                    </a:lnTo>
                    <a:lnTo>
                      <a:pt x="685" y="584"/>
                    </a:lnTo>
                    <a:lnTo>
                      <a:pt x="629" y="615"/>
                    </a:lnTo>
                    <a:lnTo>
                      <a:pt x="574" y="646"/>
                    </a:lnTo>
                    <a:lnTo>
                      <a:pt x="517" y="676"/>
                    </a:lnTo>
                    <a:lnTo>
                      <a:pt x="462" y="706"/>
                    </a:lnTo>
                    <a:lnTo>
                      <a:pt x="454" y="710"/>
                    </a:lnTo>
                    <a:lnTo>
                      <a:pt x="436" y="721"/>
                    </a:lnTo>
                    <a:lnTo>
                      <a:pt x="407" y="737"/>
                    </a:lnTo>
                    <a:lnTo>
                      <a:pt x="376" y="758"/>
                    </a:lnTo>
                    <a:lnTo>
                      <a:pt x="341" y="779"/>
                    </a:lnTo>
                    <a:lnTo>
                      <a:pt x="310" y="799"/>
                    </a:lnTo>
                    <a:lnTo>
                      <a:pt x="284" y="818"/>
                    </a:lnTo>
                    <a:lnTo>
                      <a:pt x="269" y="8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32" name="Freeform 132"/>
              <p:cNvSpPr>
                <a:spLocks/>
              </p:cNvSpPr>
              <p:nvPr/>
            </p:nvSpPr>
            <p:spPr bwMode="auto">
              <a:xfrm>
                <a:off x="490" y="729"/>
                <a:ext cx="342" cy="342"/>
              </a:xfrm>
              <a:custGeom>
                <a:avLst/>
                <a:gdLst/>
                <a:ahLst/>
                <a:cxnLst>
                  <a:cxn ang="0">
                    <a:pos x="1675" y="647"/>
                  </a:cxn>
                  <a:cxn ang="0">
                    <a:pos x="1702" y="742"/>
                  </a:cxn>
                  <a:cxn ang="0">
                    <a:pos x="1711" y="842"/>
                  </a:cxn>
                  <a:cxn ang="0">
                    <a:pos x="1711" y="946"/>
                  </a:cxn>
                  <a:cxn ang="0">
                    <a:pos x="1704" y="1047"/>
                  </a:cxn>
                  <a:cxn ang="0">
                    <a:pos x="1682" y="1120"/>
                  </a:cxn>
                  <a:cxn ang="0">
                    <a:pos x="1677" y="1153"/>
                  </a:cxn>
                  <a:cxn ang="0">
                    <a:pos x="1665" y="1184"/>
                  </a:cxn>
                  <a:cxn ang="0">
                    <a:pos x="1631" y="1287"/>
                  </a:cxn>
                  <a:cxn ang="0">
                    <a:pos x="1557" y="1412"/>
                  </a:cxn>
                  <a:cxn ang="0">
                    <a:pos x="1478" y="1537"/>
                  </a:cxn>
                  <a:cxn ang="0">
                    <a:pos x="1372" y="1610"/>
                  </a:cxn>
                  <a:cxn ang="0">
                    <a:pos x="1265" y="1672"/>
                  </a:cxn>
                  <a:cxn ang="0">
                    <a:pos x="1137" y="1707"/>
                  </a:cxn>
                  <a:cxn ang="0">
                    <a:pos x="989" y="1690"/>
                  </a:cxn>
                  <a:cxn ang="0">
                    <a:pos x="840" y="1655"/>
                  </a:cxn>
                  <a:cxn ang="0">
                    <a:pos x="787" y="1624"/>
                  </a:cxn>
                  <a:cxn ang="0">
                    <a:pos x="774" y="1631"/>
                  </a:cxn>
                  <a:cxn ang="0">
                    <a:pos x="741" y="1633"/>
                  </a:cxn>
                  <a:cxn ang="0">
                    <a:pos x="618" y="1589"/>
                  </a:cxn>
                  <a:cxn ang="0">
                    <a:pos x="496" y="1555"/>
                  </a:cxn>
                  <a:cxn ang="0">
                    <a:pos x="406" y="1494"/>
                  </a:cxn>
                  <a:cxn ang="0">
                    <a:pos x="353" y="1465"/>
                  </a:cxn>
                  <a:cxn ang="0">
                    <a:pos x="304" y="1427"/>
                  </a:cxn>
                  <a:cxn ang="0">
                    <a:pos x="189" y="1272"/>
                  </a:cxn>
                  <a:cxn ang="0">
                    <a:pos x="151" y="1185"/>
                  </a:cxn>
                  <a:cxn ang="0">
                    <a:pos x="109" y="1100"/>
                  </a:cxn>
                  <a:cxn ang="0">
                    <a:pos x="65" y="949"/>
                  </a:cxn>
                  <a:cxn ang="0">
                    <a:pos x="37" y="758"/>
                  </a:cxn>
                  <a:cxn ang="0">
                    <a:pos x="0" y="573"/>
                  </a:cxn>
                  <a:cxn ang="0">
                    <a:pos x="42" y="387"/>
                  </a:cxn>
                  <a:cxn ang="0">
                    <a:pos x="127" y="218"/>
                  </a:cxn>
                  <a:cxn ang="0">
                    <a:pos x="245" y="104"/>
                  </a:cxn>
                  <a:cxn ang="0">
                    <a:pos x="327" y="54"/>
                  </a:cxn>
                  <a:cxn ang="0">
                    <a:pos x="413" y="17"/>
                  </a:cxn>
                  <a:cxn ang="0">
                    <a:pos x="524" y="9"/>
                  </a:cxn>
                  <a:cxn ang="0">
                    <a:pos x="647" y="0"/>
                  </a:cxn>
                  <a:cxn ang="0">
                    <a:pos x="768" y="17"/>
                  </a:cxn>
                  <a:cxn ang="0">
                    <a:pos x="830" y="29"/>
                  </a:cxn>
                  <a:cxn ang="0">
                    <a:pos x="894" y="40"/>
                  </a:cxn>
                  <a:cxn ang="0">
                    <a:pos x="959" y="54"/>
                  </a:cxn>
                  <a:cxn ang="0">
                    <a:pos x="1034" y="66"/>
                  </a:cxn>
                  <a:cxn ang="0">
                    <a:pos x="1109" y="77"/>
                  </a:cxn>
                  <a:cxn ang="0">
                    <a:pos x="1213" y="81"/>
                  </a:cxn>
                  <a:cxn ang="0">
                    <a:pos x="1330" y="101"/>
                  </a:cxn>
                  <a:cxn ang="0">
                    <a:pos x="1435" y="161"/>
                  </a:cxn>
                  <a:cxn ang="0">
                    <a:pos x="1474" y="197"/>
                  </a:cxn>
                  <a:cxn ang="0">
                    <a:pos x="1516" y="235"/>
                  </a:cxn>
                  <a:cxn ang="0">
                    <a:pos x="1555" y="302"/>
                  </a:cxn>
                  <a:cxn ang="0">
                    <a:pos x="1620" y="413"/>
                  </a:cxn>
                  <a:cxn ang="0">
                    <a:pos x="1664" y="534"/>
                  </a:cxn>
                </a:cxnLst>
                <a:rect l="0" t="0" r="r" b="b"/>
                <a:pathLst>
                  <a:path w="1712" h="1707">
                    <a:moveTo>
                      <a:pt x="1669" y="580"/>
                    </a:moveTo>
                    <a:lnTo>
                      <a:pt x="1669" y="613"/>
                    </a:lnTo>
                    <a:lnTo>
                      <a:pt x="1675" y="647"/>
                    </a:lnTo>
                    <a:lnTo>
                      <a:pt x="1683" y="679"/>
                    </a:lnTo>
                    <a:lnTo>
                      <a:pt x="1694" y="711"/>
                    </a:lnTo>
                    <a:lnTo>
                      <a:pt x="1702" y="742"/>
                    </a:lnTo>
                    <a:lnTo>
                      <a:pt x="1709" y="775"/>
                    </a:lnTo>
                    <a:lnTo>
                      <a:pt x="1711" y="807"/>
                    </a:lnTo>
                    <a:lnTo>
                      <a:pt x="1711" y="842"/>
                    </a:lnTo>
                    <a:lnTo>
                      <a:pt x="1710" y="877"/>
                    </a:lnTo>
                    <a:lnTo>
                      <a:pt x="1711" y="911"/>
                    </a:lnTo>
                    <a:lnTo>
                      <a:pt x="1711" y="946"/>
                    </a:lnTo>
                    <a:lnTo>
                      <a:pt x="1712" y="981"/>
                    </a:lnTo>
                    <a:lnTo>
                      <a:pt x="1709" y="1014"/>
                    </a:lnTo>
                    <a:lnTo>
                      <a:pt x="1704" y="1047"/>
                    </a:lnTo>
                    <a:lnTo>
                      <a:pt x="1694" y="1078"/>
                    </a:lnTo>
                    <a:lnTo>
                      <a:pt x="1679" y="1109"/>
                    </a:lnTo>
                    <a:lnTo>
                      <a:pt x="1682" y="1120"/>
                    </a:lnTo>
                    <a:lnTo>
                      <a:pt x="1683" y="1131"/>
                    </a:lnTo>
                    <a:lnTo>
                      <a:pt x="1680" y="1142"/>
                    </a:lnTo>
                    <a:lnTo>
                      <a:pt x="1677" y="1153"/>
                    </a:lnTo>
                    <a:lnTo>
                      <a:pt x="1672" y="1163"/>
                    </a:lnTo>
                    <a:lnTo>
                      <a:pt x="1668" y="1174"/>
                    </a:lnTo>
                    <a:lnTo>
                      <a:pt x="1665" y="1184"/>
                    </a:lnTo>
                    <a:lnTo>
                      <a:pt x="1665" y="1197"/>
                    </a:lnTo>
                    <a:lnTo>
                      <a:pt x="1650" y="1242"/>
                    </a:lnTo>
                    <a:lnTo>
                      <a:pt x="1631" y="1287"/>
                    </a:lnTo>
                    <a:lnTo>
                      <a:pt x="1608" y="1329"/>
                    </a:lnTo>
                    <a:lnTo>
                      <a:pt x="1584" y="1372"/>
                    </a:lnTo>
                    <a:lnTo>
                      <a:pt x="1557" y="1412"/>
                    </a:lnTo>
                    <a:lnTo>
                      <a:pt x="1530" y="1453"/>
                    </a:lnTo>
                    <a:lnTo>
                      <a:pt x="1502" y="1495"/>
                    </a:lnTo>
                    <a:lnTo>
                      <a:pt x="1478" y="1537"/>
                    </a:lnTo>
                    <a:lnTo>
                      <a:pt x="1443" y="1562"/>
                    </a:lnTo>
                    <a:lnTo>
                      <a:pt x="1408" y="1587"/>
                    </a:lnTo>
                    <a:lnTo>
                      <a:pt x="1372" y="1610"/>
                    </a:lnTo>
                    <a:lnTo>
                      <a:pt x="1338" y="1633"/>
                    </a:lnTo>
                    <a:lnTo>
                      <a:pt x="1301" y="1653"/>
                    </a:lnTo>
                    <a:lnTo>
                      <a:pt x="1265" y="1672"/>
                    </a:lnTo>
                    <a:lnTo>
                      <a:pt x="1226" y="1688"/>
                    </a:lnTo>
                    <a:lnTo>
                      <a:pt x="1188" y="1705"/>
                    </a:lnTo>
                    <a:lnTo>
                      <a:pt x="1137" y="1707"/>
                    </a:lnTo>
                    <a:lnTo>
                      <a:pt x="1088" y="1704"/>
                    </a:lnTo>
                    <a:lnTo>
                      <a:pt x="1037" y="1699"/>
                    </a:lnTo>
                    <a:lnTo>
                      <a:pt x="989" y="1690"/>
                    </a:lnTo>
                    <a:lnTo>
                      <a:pt x="938" y="1679"/>
                    </a:lnTo>
                    <a:lnTo>
                      <a:pt x="889" y="1667"/>
                    </a:lnTo>
                    <a:lnTo>
                      <a:pt x="840" y="1655"/>
                    </a:lnTo>
                    <a:lnTo>
                      <a:pt x="793" y="1644"/>
                    </a:lnTo>
                    <a:lnTo>
                      <a:pt x="790" y="1629"/>
                    </a:lnTo>
                    <a:lnTo>
                      <a:pt x="787" y="1624"/>
                    </a:lnTo>
                    <a:lnTo>
                      <a:pt x="784" y="1624"/>
                    </a:lnTo>
                    <a:lnTo>
                      <a:pt x="780" y="1627"/>
                    </a:lnTo>
                    <a:lnTo>
                      <a:pt x="774" y="1631"/>
                    </a:lnTo>
                    <a:lnTo>
                      <a:pt x="767" y="1635"/>
                    </a:lnTo>
                    <a:lnTo>
                      <a:pt x="755" y="1636"/>
                    </a:lnTo>
                    <a:lnTo>
                      <a:pt x="741" y="1633"/>
                    </a:lnTo>
                    <a:lnTo>
                      <a:pt x="700" y="1613"/>
                    </a:lnTo>
                    <a:lnTo>
                      <a:pt x="659" y="1601"/>
                    </a:lnTo>
                    <a:lnTo>
                      <a:pt x="618" y="1589"/>
                    </a:lnTo>
                    <a:lnTo>
                      <a:pt x="577" y="1580"/>
                    </a:lnTo>
                    <a:lnTo>
                      <a:pt x="535" y="1569"/>
                    </a:lnTo>
                    <a:lnTo>
                      <a:pt x="496" y="1555"/>
                    </a:lnTo>
                    <a:lnTo>
                      <a:pt x="458" y="1534"/>
                    </a:lnTo>
                    <a:lnTo>
                      <a:pt x="423" y="1506"/>
                    </a:lnTo>
                    <a:lnTo>
                      <a:pt x="406" y="1494"/>
                    </a:lnTo>
                    <a:lnTo>
                      <a:pt x="390" y="1483"/>
                    </a:lnTo>
                    <a:lnTo>
                      <a:pt x="370" y="1474"/>
                    </a:lnTo>
                    <a:lnTo>
                      <a:pt x="353" y="1465"/>
                    </a:lnTo>
                    <a:lnTo>
                      <a:pt x="335" y="1453"/>
                    </a:lnTo>
                    <a:lnTo>
                      <a:pt x="319" y="1442"/>
                    </a:lnTo>
                    <a:lnTo>
                      <a:pt x="304" y="1427"/>
                    </a:lnTo>
                    <a:lnTo>
                      <a:pt x="293" y="1409"/>
                    </a:lnTo>
                    <a:lnTo>
                      <a:pt x="201" y="1302"/>
                    </a:lnTo>
                    <a:lnTo>
                      <a:pt x="189" y="1272"/>
                    </a:lnTo>
                    <a:lnTo>
                      <a:pt x="176" y="1243"/>
                    </a:lnTo>
                    <a:lnTo>
                      <a:pt x="163" y="1214"/>
                    </a:lnTo>
                    <a:lnTo>
                      <a:pt x="151" y="1185"/>
                    </a:lnTo>
                    <a:lnTo>
                      <a:pt x="137" y="1157"/>
                    </a:lnTo>
                    <a:lnTo>
                      <a:pt x="123" y="1128"/>
                    </a:lnTo>
                    <a:lnTo>
                      <a:pt x="109" y="1100"/>
                    </a:lnTo>
                    <a:lnTo>
                      <a:pt x="96" y="1073"/>
                    </a:lnTo>
                    <a:lnTo>
                      <a:pt x="79" y="1010"/>
                    </a:lnTo>
                    <a:lnTo>
                      <a:pt x="65" y="949"/>
                    </a:lnTo>
                    <a:lnTo>
                      <a:pt x="55" y="886"/>
                    </a:lnTo>
                    <a:lnTo>
                      <a:pt x="46" y="823"/>
                    </a:lnTo>
                    <a:lnTo>
                      <a:pt x="37" y="758"/>
                    </a:lnTo>
                    <a:lnTo>
                      <a:pt x="26" y="696"/>
                    </a:lnTo>
                    <a:lnTo>
                      <a:pt x="15" y="634"/>
                    </a:lnTo>
                    <a:lnTo>
                      <a:pt x="0" y="573"/>
                    </a:lnTo>
                    <a:lnTo>
                      <a:pt x="10" y="510"/>
                    </a:lnTo>
                    <a:lnTo>
                      <a:pt x="24" y="448"/>
                    </a:lnTo>
                    <a:lnTo>
                      <a:pt x="42" y="387"/>
                    </a:lnTo>
                    <a:lnTo>
                      <a:pt x="65" y="328"/>
                    </a:lnTo>
                    <a:lnTo>
                      <a:pt x="93" y="271"/>
                    </a:lnTo>
                    <a:lnTo>
                      <a:pt x="127" y="218"/>
                    </a:lnTo>
                    <a:lnTo>
                      <a:pt x="169" y="166"/>
                    </a:lnTo>
                    <a:lnTo>
                      <a:pt x="218" y="121"/>
                    </a:lnTo>
                    <a:lnTo>
                      <a:pt x="245" y="104"/>
                    </a:lnTo>
                    <a:lnTo>
                      <a:pt x="273" y="86"/>
                    </a:lnTo>
                    <a:lnTo>
                      <a:pt x="299" y="69"/>
                    </a:lnTo>
                    <a:lnTo>
                      <a:pt x="327" y="54"/>
                    </a:lnTo>
                    <a:lnTo>
                      <a:pt x="354" y="39"/>
                    </a:lnTo>
                    <a:lnTo>
                      <a:pt x="383" y="27"/>
                    </a:lnTo>
                    <a:lnTo>
                      <a:pt x="413" y="17"/>
                    </a:lnTo>
                    <a:lnTo>
                      <a:pt x="445" y="14"/>
                    </a:lnTo>
                    <a:lnTo>
                      <a:pt x="483" y="12"/>
                    </a:lnTo>
                    <a:lnTo>
                      <a:pt x="524" y="9"/>
                    </a:lnTo>
                    <a:lnTo>
                      <a:pt x="565" y="5"/>
                    </a:lnTo>
                    <a:lnTo>
                      <a:pt x="607" y="2"/>
                    </a:lnTo>
                    <a:lnTo>
                      <a:pt x="647" y="0"/>
                    </a:lnTo>
                    <a:lnTo>
                      <a:pt x="688" y="1"/>
                    </a:lnTo>
                    <a:lnTo>
                      <a:pt x="727" y="6"/>
                    </a:lnTo>
                    <a:lnTo>
                      <a:pt x="768" y="17"/>
                    </a:lnTo>
                    <a:lnTo>
                      <a:pt x="787" y="21"/>
                    </a:lnTo>
                    <a:lnTo>
                      <a:pt x="808" y="25"/>
                    </a:lnTo>
                    <a:lnTo>
                      <a:pt x="830" y="29"/>
                    </a:lnTo>
                    <a:lnTo>
                      <a:pt x="852" y="32"/>
                    </a:lnTo>
                    <a:lnTo>
                      <a:pt x="873" y="36"/>
                    </a:lnTo>
                    <a:lnTo>
                      <a:pt x="894" y="40"/>
                    </a:lnTo>
                    <a:lnTo>
                      <a:pt x="914" y="46"/>
                    </a:lnTo>
                    <a:lnTo>
                      <a:pt x="935" y="57"/>
                    </a:lnTo>
                    <a:lnTo>
                      <a:pt x="959" y="54"/>
                    </a:lnTo>
                    <a:lnTo>
                      <a:pt x="984" y="57"/>
                    </a:lnTo>
                    <a:lnTo>
                      <a:pt x="1008" y="60"/>
                    </a:lnTo>
                    <a:lnTo>
                      <a:pt x="1034" y="66"/>
                    </a:lnTo>
                    <a:lnTo>
                      <a:pt x="1058" y="69"/>
                    </a:lnTo>
                    <a:lnTo>
                      <a:pt x="1083" y="74"/>
                    </a:lnTo>
                    <a:lnTo>
                      <a:pt x="1109" y="77"/>
                    </a:lnTo>
                    <a:lnTo>
                      <a:pt x="1134" y="78"/>
                    </a:lnTo>
                    <a:lnTo>
                      <a:pt x="1173" y="78"/>
                    </a:lnTo>
                    <a:lnTo>
                      <a:pt x="1213" y="81"/>
                    </a:lnTo>
                    <a:lnTo>
                      <a:pt x="1253" y="84"/>
                    </a:lnTo>
                    <a:lnTo>
                      <a:pt x="1293" y="92"/>
                    </a:lnTo>
                    <a:lnTo>
                      <a:pt x="1330" y="101"/>
                    </a:lnTo>
                    <a:lnTo>
                      <a:pt x="1367" y="116"/>
                    </a:lnTo>
                    <a:lnTo>
                      <a:pt x="1401" y="135"/>
                    </a:lnTo>
                    <a:lnTo>
                      <a:pt x="1435" y="161"/>
                    </a:lnTo>
                    <a:lnTo>
                      <a:pt x="1446" y="173"/>
                    </a:lnTo>
                    <a:lnTo>
                      <a:pt x="1460" y="185"/>
                    </a:lnTo>
                    <a:lnTo>
                      <a:pt x="1474" y="197"/>
                    </a:lnTo>
                    <a:lnTo>
                      <a:pt x="1489" y="210"/>
                    </a:lnTo>
                    <a:lnTo>
                      <a:pt x="1502" y="221"/>
                    </a:lnTo>
                    <a:lnTo>
                      <a:pt x="1516" y="235"/>
                    </a:lnTo>
                    <a:lnTo>
                      <a:pt x="1527" y="249"/>
                    </a:lnTo>
                    <a:lnTo>
                      <a:pt x="1537" y="266"/>
                    </a:lnTo>
                    <a:lnTo>
                      <a:pt x="1555" y="302"/>
                    </a:lnTo>
                    <a:lnTo>
                      <a:pt x="1577" y="338"/>
                    </a:lnTo>
                    <a:lnTo>
                      <a:pt x="1598" y="375"/>
                    </a:lnTo>
                    <a:lnTo>
                      <a:pt x="1620" y="413"/>
                    </a:lnTo>
                    <a:lnTo>
                      <a:pt x="1638" y="451"/>
                    </a:lnTo>
                    <a:lnTo>
                      <a:pt x="1653" y="492"/>
                    </a:lnTo>
                    <a:lnTo>
                      <a:pt x="1664" y="534"/>
                    </a:lnTo>
                    <a:lnTo>
                      <a:pt x="1669" y="580"/>
                    </a:lnTo>
                    <a:close/>
                  </a:path>
                </a:pathLst>
              </a:custGeom>
              <a:solidFill>
                <a:srgbClr val="DABD2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33" name="Freeform 133"/>
              <p:cNvSpPr>
                <a:spLocks/>
              </p:cNvSpPr>
              <p:nvPr/>
            </p:nvSpPr>
            <p:spPr bwMode="auto">
              <a:xfrm>
                <a:off x="492" y="732"/>
                <a:ext cx="338" cy="336"/>
              </a:xfrm>
              <a:custGeom>
                <a:avLst/>
                <a:gdLst/>
                <a:ahLst/>
                <a:cxnLst>
                  <a:cxn ang="0">
                    <a:pos x="1652" y="637"/>
                  </a:cxn>
                  <a:cxn ang="0">
                    <a:pos x="1677" y="730"/>
                  </a:cxn>
                  <a:cxn ang="0">
                    <a:pos x="1687" y="829"/>
                  </a:cxn>
                  <a:cxn ang="0">
                    <a:pos x="1687" y="932"/>
                  </a:cxn>
                  <a:cxn ang="0">
                    <a:pos x="1680" y="1031"/>
                  </a:cxn>
                  <a:cxn ang="0">
                    <a:pos x="1659" y="1103"/>
                  </a:cxn>
                  <a:cxn ang="0">
                    <a:pos x="1653" y="1137"/>
                  </a:cxn>
                  <a:cxn ang="0">
                    <a:pos x="1641" y="1166"/>
                  </a:cxn>
                  <a:cxn ang="0">
                    <a:pos x="1608" y="1268"/>
                  </a:cxn>
                  <a:cxn ang="0">
                    <a:pos x="1535" y="1391"/>
                  </a:cxn>
                  <a:cxn ang="0">
                    <a:pos x="1458" y="1515"/>
                  </a:cxn>
                  <a:cxn ang="0">
                    <a:pos x="1353" y="1586"/>
                  </a:cxn>
                  <a:cxn ang="0">
                    <a:pos x="1247" y="1646"/>
                  </a:cxn>
                  <a:cxn ang="0">
                    <a:pos x="1122" y="1681"/>
                  </a:cxn>
                  <a:cxn ang="0">
                    <a:pos x="976" y="1665"/>
                  </a:cxn>
                  <a:cxn ang="0">
                    <a:pos x="829" y="1630"/>
                  </a:cxn>
                  <a:cxn ang="0">
                    <a:pos x="776" y="1600"/>
                  </a:cxn>
                  <a:cxn ang="0">
                    <a:pos x="763" y="1606"/>
                  </a:cxn>
                  <a:cxn ang="0">
                    <a:pos x="730" y="1608"/>
                  </a:cxn>
                  <a:cxn ang="0">
                    <a:pos x="609" y="1566"/>
                  </a:cxn>
                  <a:cxn ang="0">
                    <a:pos x="490" y="1530"/>
                  </a:cxn>
                  <a:cxn ang="0">
                    <a:pos x="401" y="1471"/>
                  </a:cxn>
                  <a:cxn ang="0">
                    <a:pos x="349" y="1443"/>
                  </a:cxn>
                  <a:cxn ang="0">
                    <a:pos x="301" y="1405"/>
                  </a:cxn>
                  <a:cxn ang="0">
                    <a:pos x="187" y="1253"/>
                  </a:cxn>
                  <a:cxn ang="0">
                    <a:pos x="149" y="1168"/>
                  </a:cxn>
                  <a:cxn ang="0">
                    <a:pos x="109" y="1084"/>
                  </a:cxn>
                  <a:cxn ang="0">
                    <a:pos x="66" y="935"/>
                  </a:cxn>
                  <a:cxn ang="0">
                    <a:pos x="37" y="748"/>
                  </a:cxn>
                  <a:cxn ang="0">
                    <a:pos x="0" y="565"/>
                  </a:cxn>
                  <a:cxn ang="0">
                    <a:pos x="43" y="381"/>
                  </a:cxn>
                  <a:cxn ang="0">
                    <a:pos x="127" y="214"/>
                  </a:cxn>
                  <a:cxn ang="0">
                    <a:pos x="241" y="101"/>
                  </a:cxn>
                  <a:cxn ang="0">
                    <a:pos x="323" y="54"/>
                  </a:cxn>
                  <a:cxn ang="0">
                    <a:pos x="408" y="18"/>
                  </a:cxn>
                  <a:cxn ang="0">
                    <a:pos x="517" y="9"/>
                  </a:cxn>
                  <a:cxn ang="0">
                    <a:pos x="639" y="0"/>
                  </a:cxn>
                  <a:cxn ang="0">
                    <a:pos x="758" y="18"/>
                  </a:cxn>
                  <a:cxn ang="0">
                    <a:pos x="818" y="28"/>
                  </a:cxn>
                  <a:cxn ang="0">
                    <a:pos x="881" y="40"/>
                  </a:cxn>
                  <a:cxn ang="0">
                    <a:pos x="946" y="54"/>
                  </a:cxn>
                  <a:cxn ang="0">
                    <a:pos x="1019" y="64"/>
                  </a:cxn>
                  <a:cxn ang="0">
                    <a:pos x="1092" y="76"/>
                  </a:cxn>
                  <a:cxn ang="0">
                    <a:pos x="1196" y="79"/>
                  </a:cxn>
                  <a:cxn ang="0">
                    <a:pos x="1311" y="99"/>
                  </a:cxn>
                  <a:cxn ang="0">
                    <a:pos x="1413" y="158"/>
                  </a:cxn>
                  <a:cxn ang="0">
                    <a:pos x="1452" y="194"/>
                  </a:cxn>
                  <a:cxn ang="0">
                    <a:pos x="1494" y="232"/>
                  </a:cxn>
                  <a:cxn ang="0">
                    <a:pos x="1533" y="298"/>
                  </a:cxn>
                  <a:cxn ang="0">
                    <a:pos x="1598" y="407"/>
                  </a:cxn>
                  <a:cxn ang="0">
                    <a:pos x="1640" y="526"/>
                  </a:cxn>
                </a:cxnLst>
                <a:rect l="0" t="0" r="r" b="b"/>
                <a:pathLst>
                  <a:path w="1689" h="1681">
                    <a:moveTo>
                      <a:pt x="1646" y="572"/>
                    </a:moveTo>
                    <a:lnTo>
                      <a:pt x="1646" y="605"/>
                    </a:lnTo>
                    <a:lnTo>
                      <a:pt x="1652" y="637"/>
                    </a:lnTo>
                    <a:lnTo>
                      <a:pt x="1660" y="668"/>
                    </a:lnTo>
                    <a:lnTo>
                      <a:pt x="1669" y="700"/>
                    </a:lnTo>
                    <a:lnTo>
                      <a:pt x="1677" y="730"/>
                    </a:lnTo>
                    <a:lnTo>
                      <a:pt x="1685" y="761"/>
                    </a:lnTo>
                    <a:lnTo>
                      <a:pt x="1687" y="794"/>
                    </a:lnTo>
                    <a:lnTo>
                      <a:pt x="1687" y="829"/>
                    </a:lnTo>
                    <a:lnTo>
                      <a:pt x="1686" y="863"/>
                    </a:lnTo>
                    <a:lnTo>
                      <a:pt x="1687" y="897"/>
                    </a:lnTo>
                    <a:lnTo>
                      <a:pt x="1687" y="932"/>
                    </a:lnTo>
                    <a:lnTo>
                      <a:pt x="1689" y="966"/>
                    </a:lnTo>
                    <a:lnTo>
                      <a:pt x="1685" y="998"/>
                    </a:lnTo>
                    <a:lnTo>
                      <a:pt x="1680" y="1031"/>
                    </a:lnTo>
                    <a:lnTo>
                      <a:pt x="1670" y="1062"/>
                    </a:lnTo>
                    <a:lnTo>
                      <a:pt x="1655" y="1093"/>
                    </a:lnTo>
                    <a:lnTo>
                      <a:pt x="1659" y="1103"/>
                    </a:lnTo>
                    <a:lnTo>
                      <a:pt x="1659" y="1115"/>
                    </a:lnTo>
                    <a:lnTo>
                      <a:pt x="1655" y="1125"/>
                    </a:lnTo>
                    <a:lnTo>
                      <a:pt x="1653" y="1137"/>
                    </a:lnTo>
                    <a:lnTo>
                      <a:pt x="1648" y="1146"/>
                    </a:lnTo>
                    <a:lnTo>
                      <a:pt x="1645" y="1156"/>
                    </a:lnTo>
                    <a:lnTo>
                      <a:pt x="1641" y="1166"/>
                    </a:lnTo>
                    <a:lnTo>
                      <a:pt x="1641" y="1179"/>
                    </a:lnTo>
                    <a:lnTo>
                      <a:pt x="1626" y="1224"/>
                    </a:lnTo>
                    <a:lnTo>
                      <a:pt x="1608" y="1268"/>
                    </a:lnTo>
                    <a:lnTo>
                      <a:pt x="1586" y="1309"/>
                    </a:lnTo>
                    <a:lnTo>
                      <a:pt x="1562" y="1352"/>
                    </a:lnTo>
                    <a:lnTo>
                      <a:pt x="1535" y="1391"/>
                    </a:lnTo>
                    <a:lnTo>
                      <a:pt x="1509" y="1432"/>
                    </a:lnTo>
                    <a:lnTo>
                      <a:pt x="1481" y="1473"/>
                    </a:lnTo>
                    <a:lnTo>
                      <a:pt x="1458" y="1515"/>
                    </a:lnTo>
                    <a:lnTo>
                      <a:pt x="1423" y="1539"/>
                    </a:lnTo>
                    <a:lnTo>
                      <a:pt x="1388" y="1563"/>
                    </a:lnTo>
                    <a:lnTo>
                      <a:pt x="1353" y="1586"/>
                    </a:lnTo>
                    <a:lnTo>
                      <a:pt x="1319" y="1608"/>
                    </a:lnTo>
                    <a:lnTo>
                      <a:pt x="1283" y="1628"/>
                    </a:lnTo>
                    <a:lnTo>
                      <a:pt x="1247" y="1646"/>
                    </a:lnTo>
                    <a:lnTo>
                      <a:pt x="1209" y="1664"/>
                    </a:lnTo>
                    <a:lnTo>
                      <a:pt x="1171" y="1680"/>
                    </a:lnTo>
                    <a:lnTo>
                      <a:pt x="1122" y="1681"/>
                    </a:lnTo>
                    <a:lnTo>
                      <a:pt x="1072" y="1678"/>
                    </a:lnTo>
                    <a:lnTo>
                      <a:pt x="1024" y="1673"/>
                    </a:lnTo>
                    <a:lnTo>
                      <a:pt x="976" y="1665"/>
                    </a:lnTo>
                    <a:lnTo>
                      <a:pt x="926" y="1654"/>
                    </a:lnTo>
                    <a:lnTo>
                      <a:pt x="878" y="1643"/>
                    </a:lnTo>
                    <a:lnTo>
                      <a:pt x="829" y="1630"/>
                    </a:lnTo>
                    <a:lnTo>
                      <a:pt x="783" y="1620"/>
                    </a:lnTo>
                    <a:lnTo>
                      <a:pt x="780" y="1605"/>
                    </a:lnTo>
                    <a:lnTo>
                      <a:pt x="776" y="1600"/>
                    </a:lnTo>
                    <a:lnTo>
                      <a:pt x="773" y="1599"/>
                    </a:lnTo>
                    <a:lnTo>
                      <a:pt x="770" y="1603"/>
                    </a:lnTo>
                    <a:lnTo>
                      <a:pt x="763" y="1606"/>
                    </a:lnTo>
                    <a:lnTo>
                      <a:pt x="756" y="1611"/>
                    </a:lnTo>
                    <a:lnTo>
                      <a:pt x="744" y="1612"/>
                    </a:lnTo>
                    <a:lnTo>
                      <a:pt x="730" y="1608"/>
                    </a:lnTo>
                    <a:lnTo>
                      <a:pt x="690" y="1589"/>
                    </a:lnTo>
                    <a:lnTo>
                      <a:pt x="651" y="1576"/>
                    </a:lnTo>
                    <a:lnTo>
                      <a:pt x="609" y="1566"/>
                    </a:lnTo>
                    <a:lnTo>
                      <a:pt x="569" y="1557"/>
                    </a:lnTo>
                    <a:lnTo>
                      <a:pt x="528" y="1545"/>
                    </a:lnTo>
                    <a:lnTo>
                      <a:pt x="490" y="1530"/>
                    </a:lnTo>
                    <a:lnTo>
                      <a:pt x="452" y="1510"/>
                    </a:lnTo>
                    <a:lnTo>
                      <a:pt x="418" y="1484"/>
                    </a:lnTo>
                    <a:lnTo>
                      <a:pt x="401" y="1471"/>
                    </a:lnTo>
                    <a:lnTo>
                      <a:pt x="385" y="1461"/>
                    </a:lnTo>
                    <a:lnTo>
                      <a:pt x="367" y="1452"/>
                    </a:lnTo>
                    <a:lnTo>
                      <a:pt x="349" y="1443"/>
                    </a:lnTo>
                    <a:lnTo>
                      <a:pt x="331" y="1431"/>
                    </a:lnTo>
                    <a:lnTo>
                      <a:pt x="315" y="1420"/>
                    </a:lnTo>
                    <a:lnTo>
                      <a:pt x="301" y="1405"/>
                    </a:lnTo>
                    <a:lnTo>
                      <a:pt x="291" y="1387"/>
                    </a:lnTo>
                    <a:lnTo>
                      <a:pt x="200" y="1282"/>
                    </a:lnTo>
                    <a:lnTo>
                      <a:pt x="187" y="1253"/>
                    </a:lnTo>
                    <a:lnTo>
                      <a:pt x="174" y="1224"/>
                    </a:lnTo>
                    <a:lnTo>
                      <a:pt x="162" y="1195"/>
                    </a:lnTo>
                    <a:lnTo>
                      <a:pt x="149" y="1168"/>
                    </a:lnTo>
                    <a:lnTo>
                      <a:pt x="135" y="1139"/>
                    </a:lnTo>
                    <a:lnTo>
                      <a:pt x="122" y="1111"/>
                    </a:lnTo>
                    <a:lnTo>
                      <a:pt x="109" y="1084"/>
                    </a:lnTo>
                    <a:lnTo>
                      <a:pt x="96" y="1056"/>
                    </a:lnTo>
                    <a:lnTo>
                      <a:pt x="79" y="995"/>
                    </a:lnTo>
                    <a:lnTo>
                      <a:pt x="66" y="935"/>
                    </a:lnTo>
                    <a:lnTo>
                      <a:pt x="54" y="873"/>
                    </a:lnTo>
                    <a:lnTo>
                      <a:pt x="46" y="811"/>
                    </a:lnTo>
                    <a:lnTo>
                      <a:pt x="37" y="748"/>
                    </a:lnTo>
                    <a:lnTo>
                      <a:pt x="27" y="685"/>
                    </a:lnTo>
                    <a:lnTo>
                      <a:pt x="15" y="623"/>
                    </a:lnTo>
                    <a:lnTo>
                      <a:pt x="0" y="565"/>
                    </a:lnTo>
                    <a:lnTo>
                      <a:pt x="11" y="503"/>
                    </a:lnTo>
                    <a:lnTo>
                      <a:pt x="25" y="442"/>
                    </a:lnTo>
                    <a:lnTo>
                      <a:pt x="43" y="381"/>
                    </a:lnTo>
                    <a:lnTo>
                      <a:pt x="66" y="323"/>
                    </a:lnTo>
                    <a:lnTo>
                      <a:pt x="92" y="267"/>
                    </a:lnTo>
                    <a:lnTo>
                      <a:pt x="127" y="214"/>
                    </a:lnTo>
                    <a:lnTo>
                      <a:pt x="167" y="163"/>
                    </a:lnTo>
                    <a:lnTo>
                      <a:pt x="216" y="118"/>
                    </a:lnTo>
                    <a:lnTo>
                      <a:pt x="241" y="101"/>
                    </a:lnTo>
                    <a:lnTo>
                      <a:pt x="269" y="85"/>
                    </a:lnTo>
                    <a:lnTo>
                      <a:pt x="295" y="69"/>
                    </a:lnTo>
                    <a:lnTo>
                      <a:pt x="323" y="54"/>
                    </a:lnTo>
                    <a:lnTo>
                      <a:pt x="350" y="39"/>
                    </a:lnTo>
                    <a:lnTo>
                      <a:pt x="379" y="27"/>
                    </a:lnTo>
                    <a:lnTo>
                      <a:pt x="408" y="18"/>
                    </a:lnTo>
                    <a:lnTo>
                      <a:pt x="440" y="15"/>
                    </a:lnTo>
                    <a:lnTo>
                      <a:pt x="478" y="11"/>
                    </a:lnTo>
                    <a:lnTo>
                      <a:pt x="517" y="9"/>
                    </a:lnTo>
                    <a:lnTo>
                      <a:pt x="558" y="4"/>
                    </a:lnTo>
                    <a:lnTo>
                      <a:pt x="599" y="2"/>
                    </a:lnTo>
                    <a:lnTo>
                      <a:pt x="639" y="0"/>
                    </a:lnTo>
                    <a:lnTo>
                      <a:pt x="680" y="1"/>
                    </a:lnTo>
                    <a:lnTo>
                      <a:pt x="719" y="7"/>
                    </a:lnTo>
                    <a:lnTo>
                      <a:pt x="758" y="18"/>
                    </a:lnTo>
                    <a:lnTo>
                      <a:pt x="776" y="22"/>
                    </a:lnTo>
                    <a:lnTo>
                      <a:pt x="797" y="25"/>
                    </a:lnTo>
                    <a:lnTo>
                      <a:pt x="818" y="28"/>
                    </a:lnTo>
                    <a:lnTo>
                      <a:pt x="840" y="32"/>
                    </a:lnTo>
                    <a:lnTo>
                      <a:pt x="861" y="35"/>
                    </a:lnTo>
                    <a:lnTo>
                      <a:pt x="881" y="40"/>
                    </a:lnTo>
                    <a:lnTo>
                      <a:pt x="901" y="46"/>
                    </a:lnTo>
                    <a:lnTo>
                      <a:pt x="922" y="56"/>
                    </a:lnTo>
                    <a:lnTo>
                      <a:pt x="946" y="54"/>
                    </a:lnTo>
                    <a:lnTo>
                      <a:pt x="970" y="55"/>
                    </a:lnTo>
                    <a:lnTo>
                      <a:pt x="994" y="58"/>
                    </a:lnTo>
                    <a:lnTo>
                      <a:pt x="1019" y="64"/>
                    </a:lnTo>
                    <a:lnTo>
                      <a:pt x="1044" y="68"/>
                    </a:lnTo>
                    <a:lnTo>
                      <a:pt x="1068" y="72"/>
                    </a:lnTo>
                    <a:lnTo>
                      <a:pt x="1092" y="76"/>
                    </a:lnTo>
                    <a:lnTo>
                      <a:pt x="1117" y="77"/>
                    </a:lnTo>
                    <a:lnTo>
                      <a:pt x="1156" y="77"/>
                    </a:lnTo>
                    <a:lnTo>
                      <a:pt x="1196" y="79"/>
                    </a:lnTo>
                    <a:lnTo>
                      <a:pt x="1235" y="83"/>
                    </a:lnTo>
                    <a:lnTo>
                      <a:pt x="1274" y="89"/>
                    </a:lnTo>
                    <a:lnTo>
                      <a:pt x="1311" y="99"/>
                    </a:lnTo>
                    <a:lnTo>
                      <a:pt x="1346" y="114"/>
                    </a:lnTo>
                    <a:lnTo>
                      <a:pt x="1381" y="132"/>
                    </a:lnTo>
                    <a:lnTo>
                      <a:pt x="1413" y="158"/>
                    </a:lnTo>
                    <a:lnTo>
                      <a:pt x="1425" y="170"/>
                    </a:lnTo>
                    <a:lnTo>
                      <a:pt x="1439" y="183"/>
                    </a:lnTo>
                    <a:lnTo>
                      <a:pt x="1452" y="194"/>
                    </a:lnTo>
                    <a:lnTo>
                      <a:pt x="1467" y="207"/>
                    </a:lnTo>
                    <a:lnTo>
                      <a:pt x="1480" y="218"/>
                    </a:lnTo>
                    <a:lnTo>
                      <a:pt x="1494" y="232"/>
                    </a:lnTo>
                    <a:lnTo>
                      <a:pt x="1504" y="246"/>
                    </a:lnTo>
                    <a:lnTo>
                      <a:pt x="1515" y="262"/>
                    </a:lnTo>
                    <a:lnTo>
                      <a:pt x="1533" y="298"/>
                    </a:lnTo>
                    <a:lnTo>
                      <a:pt x="1555" y="333"/>
                    </a:lnTo>
                    <a:lnTo>
                      <a:pt x="1576" y="369"/>
                    </a:lnTo>
                    <a:lnTo>
                      <a:pt x="1598" y="407"/>
                    </a:lnTo>
                    <a:lnTo>
                      <a:pt x="1615" y="444"/>
                    </a:lnTo>
                    <a:lnTo>
                      <a:pt x="1631" y="484"/>
                    </a:lnTo>
                    <a:lnTo>
                      <a:pt x="1640" y="526"/>
                    </a:lnTo>
                    <a:lnTo>
                      <a:pt x="1646" y="572"/>
                    </a:lnTo>
                    <a:close/>
                  </a:path>
                </a:pathLst>
              </a:custGeom>
              <a:solidFill>
                <a:srgbClr val="DDC2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34" name="Freeform 134"/>
              <p:cNvSpPr>
                <a:spLocks/>
              </p:cNvSpPr>
              <p:nvPr/>
            </p:nvSpPr>
            <p:spPr bwMode="auto">
              <a:xfrm>
                <a:off x="495" y="734"/>
                <a:ext cx="333" cy="331"/>
              </a:xfrm>
              <a:custGeom>
                <a:avLst/>
                <a:gdLst/>
                <a:ahLst/>
                <a:cxnLst>
                  <a:cxn ang="0">
                    <a:pos x="1626" y="628"/>
                  </a:cxn>
                  <a:cxn ang="0">
                    <a:pos x="1651" y="720"/>
                  </a:cxn>
                  <a:cxn ang="0">
                    <a:pos x="1661" y="818"/>
                  </a:cxn>
                  <a:cxn ang="0">
                    <a:pos x="1661" y="918"/>
                  </a:cxn>
                  <a:cxn ang="0">
                    <a:pos x="1654" y="1016"/>
                  </a:cxn>
                  <a:cxn ang="0">
                    <a:pos x="1632" y="1088"/>
                  </a:cxn>
                  <a:cxn ang="0">
                    <a:pos x="1627" y="1120"/>
                  </a:cxn>
                  <a:cxn ang="0">
                    <a:pos x="1615" y="1150"/>
                  </a:cxn>
                  <a:cxn ang="0">
                    <a:pos x="1582" y="1249"/>
                  </a:cxn>
                  <a:cxn ang="0">
                    <a:pos x="1511" y="1371"/>
                  </a:cxn>
                  <a:cxn ang="0">
                    <a:pos x="1435" y="1493"/>
                  </a:cxn>
                  <a:cxn ang="0">
                    <a:pos x="1331" y="1563"/>
                  </a:cxn>
                  <a:cxn ang="0">
                    <a:pos x="1227" y="1623"/>
                  </a:cxn>
                  <a:cxn ang="0">
                    <a:pos x="1103" y="1656"/>
                  </a:cxn>
                  <a:cxn ang="0">
                    <a:pos x="959" y="1641"/>
                  </a:cxn>
                  <a:cxn ang="0">
                    <a:pos x="815" y="1606"/>
                  </a:cxn>
                  <a:cxn ang="0">
                    <a:pos x="764" y="1577"/>
                  </a:cxn>
                  <a:cxn ang="0">
                    <a:pos x="751" y="1582"/>
                  </a:cxn>
                  <a:cxn ang="0">
                    <a:pos x="719" y="1585"/>
                  </a:cxn>
                  <a:cxn ang="0">
                    <a:pos x="599" y="1542"/>
                  </a:cxn>
                  <a:cxn ang="0">
                    <a:pos x="481" y="1509"/>
                  </a:cxn>
                  <a:cxn ang="0">
                    <a:pos x="394" y="1450"/>
                  </a:cxn>
                  <a:cxn ang="0">
                    <a:pos x="343" y="1422"/>
                  </a:cxn>
                  <a:cxn ang="0">
                    <a:pos x="295" y="1384"/>
                  </a:cxn>
                  <a:cxn ang="0">
                    <a:pos x="183" y="1235"/>
                  </a:cxn>
                  <a:cxn ang="0">
                    <a:pos x="146" y="1151"/>
                  </a:cxn>
                  <a:cxn ang="0">
                    <a:pos x="107" y="1068"/>
                  </a:cxn>
                  <a:cxn ang="0">
                    <a:pos x="65" y="922"/>
                  </a:cxn>
                  <a:cxn ang="0">
                    <a:pos x="36" y="737"/>
                  </a:cxn>
                  <a:cxn ang="0">
                    <a:pos x="0" y="557"/>
                  </a:cxn>
                  <a:cxn ang="0">
                    <a:pos x="42" y="376"/>
                  </a:cxn>
                  <a:cxn ang="0">
                    <a:pos x="125" y="211"/>
                  </a:cxn>
                  <a:cxn ang="0">
                    <a:pos x="237" y="100"/>
                  </a:cxn>
                  <a:cxn ang="0">
                    <a:pos x="317" y="53"/>
                  </a:cxn>
                  <a:cxn ang="0">
                    <a:pos x="400" y="19"/>
                  </a:cxn>
                  <a:cxn ang="0">
                    <a:pos x="509" y="9"/>
                  </a:cxn>
                  <a:cxn ang="0">
                    <a:pos x="628" y="0"/>
                  </a:cxn>
                  <a:cxn ang="0">
                    <a:pos x="745" y="19"/>
                  </a:cxn>
                  <a:cxn ang="0">
                    <a:pos x="805" y="29"/>
                  </a:cxn>
                  <a:cxn ang="0">
                    <a:pos x="867" y="40"/>
                  </a:cxn>
                  <a:cxn ang="0">
                    <a:pos x="931" y="54"/>
                  </a:cxn>
                  <a:cxn ang="0">
                    <a:pos x="1003" y="65"/>
                  </a:cxn>
                  <a:cxn ang="0">
                    <a:pos x="1076" y="75"/>
                  </a:cxn>
                  <a:cxn ang="0">
                    <a:pos x="1177" y="80"/>
                  </a:cxn>
                  <a:cxn ang="0">
                    <a:pos x="1290" y="99"/>
                  </a:cxn>
                  <a:cxn ang="0">
                    <a:pos x="1391" y="157"/>
                  </a:cxn>
                  <a:cxn ang="0">
                    <a:pos x="1429" y="191"/>
                  </a:cxn>
                  <a:cxn ang="0">
                    <a:pos x="1471" y="229"/>
                  </a:cxn>
                  <a:cxn ang="0">
                    <a:pos x="1509" y="294"/>
                  </a:cxn>
                  <a:cxn ang="0">
                    <a:pos x="1572" y="402"/>
                  </a:cxn>
                  <a:cxn ang="0">
                    <a:pos x="1613" y="518"/>
                  </a:cxn>
                </a:cxnLst>
                <a:rect l="0" t="0" r="r" b="b"/>
                <a:pathLst>
                  <a:path w="1662" h="1656">
                    <a:moveTo>
                      <a:pt x="1619" y="563"/>
                    </a:moveTo>
                    <a:lnTo>
                      <a:pt x="1620" y="595"/>
                    </a:lnTo>
                    <a:lnTo>
                      <a:pt x="1626" y="628"/>
                    </a:lnTo>
                    <a:lnTo>
                      <a:pt x="1633" y="660"/>
                    </a:lnTo>
                    <a:lnTo>
                      <a:pt x="1643" y="691"/>
                    </a:lnTo>
                    <a:lnTo>
                      <a:pt x="1651" y="720"/>
                    </a:lnTo>
                    <a:lnTo>
                      <a:pt x="1658" y="752"/>
                    </a:lnTo>
                    <a:lnTo>
                      <a:pt x="1661" y="784"/>
                    </a:lnTo>
                    <a:lnTo>
                      <a:pt x="1661" y="818"/>
                    </a:lnTo>
                    <a:lnTo>
                      <a:pt x="1660" y="852"/>
                    </a:lnTo>
                    <a:lnTo>
                      <a:pt x="1661" y="885"/>
                    </a:lnTo>
                    <a:lnTo>
                      <a:pt x="1661" y="918"/>
                    </a:lnTo>
                    <a:lnTo>
                      <a:pt x="1662" y="953"/>
                    </a:lnTo>
                    <a:lnTo>
                      <a:pt x="1658" y="984"/>
                    </a:lnTo>
                    <a:lnTo>
                      <a:pt x="1654" y="1016"/>
                    </a:lnTo>
                    <a:lnTo>
                      <a:pt x="1643" y="1047"/>
                    </a:lnTo>
                    <a:lnTo>
                      <a:pt x="1628" y="1077"/>
                    </a:lnTo>
                    <a:lnTo>
                      <a:pt x="1632" y="1088"/>
                    </a:lnTo>
                    <a:lnTo>
                      <a:pt x="1633" y="1099"/>
                    </a:lnTo>
                    <a:lnTo>
                      <a:pt x="1630" y="1109"/>
                    </a:lnTo>
                    <a:lnTo>
                      <a:pt x="1627" y="1120"/>
                    </a:lnTo>
                    <a:lnTo>
                      <a:pt x="1622" y="1129"/>
                    </a:lnTo>
                    <a:lnTo>
                      <a:pt x="1618" y="1139"/>
                    </a:lnTo>
                    <a:lnTo>
                      <a:pt x="1615" y="1150"/>
                    </a:lnTo>
                    <a:lnTo>
                      <a:pt x="1615" y="1161"/>
                    </a:lnTo>
                    <a:lnTo>
                      <a:pt x="1601" y="1206"/>
                    </a:lnTo>
                    <a:lnTo>
                      <a:pt x="1582" y="1249"/>
                    </a:lnTo>
                    <a:lnTo>
                      <a:pt x="1561" y="1290"/>
                    </a:lnTo>
                    <a:lnTo>
                      <a:pt x="1537" y="1331"/>
                    </a:lnTo>
                    <a:lnTo>
                      <a:pt x="1511" y="1371"/>
                    </a:lnTo>
                    <a:lnTo>
                      <a:pt x="1485" y="1410"/>
                    </a:lnTo>
                    <a:lnTo>
                      <a:pt x="1458" y="1450"/>
                    </a:lnTo>
                    <a:lnTo>
                      <a:pt x="1435" y="1493"/>
                    </a:lnTo>
                    <a:lnTo>
                      <a:pt x="1400" y="1516"/>
                    </a:lnTo>
                    <a:lnTo>
                      <a:pt x="1366" y="1540"/>
                    </a:lnTo>
                    <a:lnTo>
                      <a:pt x="1331" y="1563"/>
                    </a:lnTo>
                    <a:lnTo>
                      <a:pt x="1298" y="1585"/>
                    </a:lnTo>
                    <a:lnTo>
                      <a:pt x="1262" y="1604"/>
                    </a:lnTo>
                    <a:lnTo>
                      <a:pt x="1227" y="1623"/>
                    </a:lnTo>
                    <a:lnTo>
                      <a:pt x="1190" y="1639"/>
                    </a:lnTo>
                    <a:lnTo>
                      <a:pt x="1153" y="1655"/>
                    </a:lnTo>
                    <a:lnTo>
                      <a:pt x="1103" y="1656"/>
                    </a:lnTo>
                    <a:lnTo>
                      <a:pt x="1055" y="1655"/>
                    </a:lnTo>
                    <a:lnTo>
                      <a:pt x="1007" y="1648"/>
                    </a:lnTo>
                    <a:lnTo>
                      <a:pt x="959" y="1641"/>
                    </a:lnTo>
                    <a:lnTo>
                      <a:pt x="911" y="1630"/>
                    </a:lnTo>
                    <a:lnTo>
                      <a:pt x="863" y="1619"/>
                    </a:lnTo>
                    <a:lnTo>
                      <a:pt x="815" y="1606"/>
                    </a:lnTo>
                    <a:lnTo>
                      <a:pt x="771" y="1596"/>
                    </a:lnTo>
                    <a:lnTo>
                      <a:pt x="767" y="1581"/>
                    </a:lnTo>
                    <a:lnTo>
                      <a:pt x="764" y="1577"/>
                    </a:lnTo>
                    <a:lnTo>
                      <a:pt x="760" y="1575"/>
                    </a:lnTo>
                    <a:lnTo>
                      <a:pt x="757" y="1579"/>
                    </a:lnTo>
                    <a:lnTo>
                      <a:pt x="751" y="1582"/>
                    </a:lnTo>
                    <a:lnTo>
                      <a:pt x="743" y="1587"/>
                    </a:lnTo>
                    <a:lnTo>
                      <a:pt x="733" y="1588"/>
                    </a:lnTo>
                    <a:lnTo>
                      <a:pt x="719" y="1585"/>
                    </a:lnTo>
                    <a:lnTo>
                      <a:pt x="680" y="1566"/>
                    </a:lnTo>
                    <a:lnTo>
                      <a:pt x="639" y="1554"/>
                    </a:lnTo>
                    <a:lnTo>
                      <a:pt x="599" y="1542"/>
                    </a:lnTo>
                    <a:lnTo>
                      <a:pt x="560" y="1534"/>
                    </a:lnTo>
                    <a:lnTo>
                      <a:pt x="519" y="1522"/>
                    </a:lnTo>
                    <a:lnTo>
                      <a:pt x="481" y="1509"/>
                    </a:lnTo>
                    <a:lnTo>
                      <a:pt x="445" y="1489"/>
                    </a:lnTo>
                    <a:lnTo>
                      <a:pt x="411" y="1463"/>
                    </a:lnTo>
                    <a:lnTo>
                      <a:pt x="394" y="1450"/>
                    </a:lnTo>
                    <a:lnTo>
                      <a:pt x="378" y="1441"/>
                    </a:lnTo>
                    <a:lnTo>
                      <a:pt x="361" y="1430"/>
                    </a:lnTo>
                    <a:lnTo>
                      <a:pt x="343" y="1422"/>
                    </a:lnTo>
                    <a:lnTo>
                      <a:pt x="325" y="1411"/>
                    </a:lnTo>
                    <a:lnTo>
                      <a:pt x="309" y="1399"/>
                    </a:lnTo>
                    <a:lnTo>
                      <a:pt x="295" y="1384"/>
                    </a:lnTo>
                    <a:lnTo>
                      <a:pt x="285" y="1367"/>
                    </a:lnTo>
                    <a:lnTo>
                      <a:pt x="196" y="1264"/>
                    </a:lnTo>
                    <a:lnTo>
                      <a:pt x="183" y="1235"/>
                    </a:lnTo>
                    <a:lnTo>
                      <a:pt x="171" y="1207"/>
                    </a:lnTo>
                    <a:lnTo>
                      <a:pt x="158" y="1178"/>
                    </a:lnTo>
                    <a:lnTo>
                      <a:pt x="146" y="1151"/>
                    </a:lnTo>
                    <a:lnTo>
                      <a:pt x="133" y="1123"/>
                    </a:lnTo>
                    <a:lnTo>
                      <a:pt x="120" y="1096"/>
                    </a:lnTo>
                    <a:lnTo>
                      <a:pt x="107" y="1068"/>
                    </a:lnTo>
                    <a:lnTo>
                      <a:pt x="95" y="1042"/>
                    </a:lnTo>
                    <a:lnTo>
                      <a:pt x="77" y="982"/>
                    </a:lnTo>
                    <a:lnTo>
                      <a:pt x="65" y="922"/>
                    </a:lnTo>
                    <a:lnTo>
                      <a:pt x="53" y="860"/>
                    </a:lnTo>
                    <a:lnTo>
                      <a:pt x="45" y="799"/>
                    </a:lnTo>
                    <a:lnTo>
                      <a:pt x="36" y="737"/>
                    </a:lnTo>
                    <a:lnTo>
                      <a:pt x="25" y="676"/>
                    </a:lnTo>
                    <a:lnTo>
                      <a:pt x="14" y="615"/>
                    </a:lnTo>
                    <a:lnTo>
                      <a:pt x="0" y="557"/>
                    </a:lnTo>
                    <a:lnTo>
                      <a:pt x="9" y="495"/>
                    </a:lnTo>
                    <a:lnTo>
                      <a:pt x="23" y="435"/>
                    </a:lnTo>
                    <a:lnTo>
                      <a:pt x="42" y="376"/>
                    </a:lnTo>
                    <a:lnTo>
                      <a:pt x="65" y="319"/>
                    </a:lnTo>
                    <a:lnTo>
                      <a:pt x="91" y="263"/>
                    </a:lnTo>
                    <a:lnTo>
                      <a:pt x="125" y="211"/>
                    </a:lnTo>
                    <a:lnTo>
                      <a:pt x="164" y="162"/>
                    </a:lnTo>
                    <a:lnTo>
                      <a:pt x="212" y="118"/>
                    </a:lnTo>
                    <a:lnTo>
                      <a:pt x="237" y="100"/>
                    </a:lnTo>
                    <a:lnTo>
                      <a:pt x="264" y="84"/>
                    </a:lnTo>
                    <a:lnTo>
                      <a:pt x="289" y="68"/>
                    </a:lnTo>
                    <a:lnTo>
                      <a:pt x="317" y="53"/>
                    </a:lnTo>
                    <a:lnTo>
                      <a:pt x="343" y="38"/>
                    </a:lnTo>
                    <a:lnTo>
                      <a:pt x="371" y="28"/>
                    </a:lnTo>
                    <a:lnTo>
                      <a:pt x="400" y="19"/>
                    </a:lnTo>
                    <a:lnTo>
                      <a:pt x="432" y="15"/>
                    </a:lnTo>
                    <a:lnTo>
                      <a:pt x="470" y="12"/>
                    </a:lnTo>
                    <a:lnTo>
                      <a:pt x="509" y="9"/>
                    </a:lnTo>
                    <a:lnTo>
                      <a:pt x="548" y="5"/>
                    </a:lnTo>
                    <a:lnTo>
                      <a:pt x="589" y="2"/>
                    </a:lnTo>
                    <a:lnTo>
                      <a:pt x="628" y="0"/>
                    </a:lnTo>
                    <a:lnTo>
                      <a:pt x="667" y="2"/>
                    </a:lnTo>
                    <a:lnTo>
                      <a:pt x="706" y="7"/>
                    </a:lnTo>
                    <a:lnTo>
                      <a:pt x="745" y="19"/>
                    </a:lnTo>
                    <a:lnTo>
                      <a:pt x="764" y="22"/>
                    </a:lnTo>
                    <a:lnTo>
                      <a:pt x="784" y="26"/>
                    </a:lnTo>
                    <a:lnTo>
                      <a:pt x="805" y="29"/>
                    </a:lnTo>
                    <a:lnTo>
                      <a:pt x="827" y="32"/>
                    </a:lnTo>
                    <a:lnTo>
                      <a:pt x="847" y="36"/>
                    </a:lnTo>
                    <a:lnTo>
                      <a:pt x="867" y="40"/>
                    </a:lnTo>
                    <a:lnTo>
                      <a:pt x="887" y="46"/>
                    </a:lnTo>
                    <a:lnTo>
                      <a:pt x="906" y="57"/>
                    </a:lnTo>
                    <a:lnTo>
                      <a:pt x="931" y="54"/>
                    </a:lnTo>
                    <a:lnTo>
                      <a:pt x="955" y="55"/>
                    </a:lnTo>
                    <a:lnTo>
                      <a:pt x="979" y="59"/>
                    </a:lnTo>
                    <a:lnTo>
                      <a:pt x="1003" y="65"/>
                    </a:lnTo>
                    <a:lnTo>
                      <a:pt x="1027" y="68"/>
                    </a:lnTo>
                    <a:lnTo>
                      <a:pt x="1052" y="73"/>
                    </a:lnTo>
                    <a:lnTo>
                      <a:pt x="1076" y="75"/>
                    </a:lnTo>
                    <a:lnTo>
                      <a:pt x="1100" y="76"/>
                    </a:lnTo>
                    <a:lnTo>
                      <a:pt x="1138" y="76"/>
                    </a:lnTo>
                    <a:lnTo>
                      <a:pt x="1177" y="80"/>
                    </a:lnTo>
                    <a:lnTo>
                      <a:pt x="1215" y="83"/>
                    </a:lnTo>
                    <a:lnTo>
                      <a:pt x="1254" y="90"/>
                    </a:lnTo>
                    <a:lnTo>
                      <a:pt x="1290" y="99"/>
                    </a:lnTo>
                    <a:lnTo>
                      <a:pt x="1326" y="113"/>
                    </a:lnTo>
                    <a:lnTo>
                      <a:pt x="1359" y="131"/>
                    </a:lnTo>
                    <a:lnTo>
                      <a:pt x="1391" y="157"/>
                    </a:lnTo>
                    <a:lnTo>
                      <a:pt x="1403" y="168"/>
                    </a:lnTo>
                    <a:lnTo>
                      <a:pt x="1415" y="180"/>
                    </a:lnTo>
                    <a:lnTo>
                      <a:pt x="1429" y="191"/>
                    </a:lnTo>
                    <a:lnTo>
                      <a:pt x="1444" y="204"/>
                    </a:lnTo>
                    <a:lnTo>
                      <a:pt x="1457" y="215"/>
                    </a:lnTo>
                    <a:lnTo>
                      <a:pt x="1471" y="229"/>
                    </a:lnTo>
                    <a:lnTo>
                      <a:pt x="1481" y="243"/>
                    </a:lnTo>
                    <a:lnTo>
                      <a:pt x="1491" y="259"/>
                    </a:lnTo>
                    <a:lnTo>
                      <a:pt x="1509" y="294"/>
                    </a:lnTo>
                    <a:lnTo>
                      <a:pt x="1529" y="329"/>
                    </a:lnTo>
                    <a:lnTo>
                      <a:pt x="1550" y="364"/>
                    </a:lnTo>
                    <a:lnTo>
                      <a:pt x="1572" y="402"/>
                    </a:lnTo>
                    <a:lnTo>
                      <a:pt x="1589" y="439"/>
                    </a:lnTo>
                    <a:lnTo>
                      <a:pt x="1604" y="478"/>
                    </a:lnTo>
                    <a:lnTo>
                      <a:pt x="1613" y="518"/>
                    </a:lnTo>
                    <a:lnTo>
                      <a:pt x="1619" y="563"/>
                    </a:lnTo>
                    <a:close/>
                  </a:path>
                </a:pathLst>
              </a:custGeom>
              <a:solidFill>
                <a:srgbClr val="E0C6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35" name="Freeform 135"/>
              <p:cNvSpPr>
                <a:spLocks/>
              </p:cNvSpPr>
              <p:nvPr/>
            </p:nvSpPr>
            <p:spPr bwMode="auto">
              <a:xfrm>
                <a:off x="498" y="737"/>
                <a:ext cx="327" cy="325"/>
              </a:xfrm>
              <a:custGeom>
                <a:avLst/>
                <a:gdLst/>
                <a:ahLst/>
                <a:cxnLst>
                  <a:cxn ang="0">
                    <a:pos x="1600" y="618"/>
                  </a:cxn>
                  <a:cxn ang="0">
                    <a:pos x="1626" y="709"/>
                  </a:cxn>
                  <a:cxn ang="0">
                    <a:pos x="1635" y="804"/>
                  </a:cxn>
                  <a:cxn ang="0">
                    <a:pos x="1634" y="903"/>
                  </a:cxn>
                  <a:cxn ang="0">
                    <a:pos x="1628" y="1000"/>
                  </a:cxn>
                  <a:cxn ang="0">
                    <a:pos x="1606" y="1070"/>
                  </a:cxn>
                  <a:cxn ang="0">
                    <a:pos x="1602" y="1101"/>
                  </a:cxn>
                  <a:cxn ang="0">
                    <a:pos x="1590" y="1131"/>
                  </a:cxn>
                  <a:cxn ang="0">
                    <a:pos x="1558" y="1229"/>
                  </a:cxn>
                  <a:cxn ang="0">
                    <a:pos x="1486" y="1348"/>
                  </a:cxn>
                  <a:cxn ang="0">
                    <a:pos x="1413" y="1468"/>
                  </a:cxn>
                  <a:cxn ang="0">
                    <a:pos x="1310" y="1537"/>
                  </a:cxn>
                  <a:cxn ang="0">
                    <a:pos x="1209" y="1596"/>
                  </a:cxn>
                  <a:cxn ang="0">
                    <a:pos x="1087" y="1629"/>
                  </a:cxn>
                  <a:cxn ang="0">
                    <a:pos x="945" y="1614"/>
                  </a:cxn>
                  <a:cxn ang="0">
                    <a:pos x="804" y="1581"/>
                  </a:cxn>
                  <a:cxn ang="0">
                    <a:pos x="752" y="1551"/>
                  </a:cxn>
                  <a:cxn ang="0">
                    <a:pos x="739" y="1558"/>
                  </a:cxn>
                  <a:cxn ang="0">
                    <a:pos x="708" y="1559"/>
                  </a:cxn>
                  <a:cxn ang="0">
                    <a:pos x="591" y="1518"/>
                  </a:cxn>
                  <a:cxn ang="0">
                    <a:pos x="474" y="1483"/>
                  </a:cxn>
                  <a:cxn ang="0">
                    <a:pos x="389" y="1425"/>
                  </a:cxn>
                  <a:cxn ang="0">
                    <a:pos x="338" y="1399"/>
                  </a:cxn>
                  <a:cxn ang="0">
                    <a:pos x="291" y="1362"/>
                  </a:cxn>
                  <a:cxn ang="0">
                    <a:pos x="181" y="1215"/>
                  </a:cxn>
                  <a:cxn ang="0">
                    <a:pos x="144" y="1132"/>
                  </a:cxn>
                  <a:cxn ang="0">
                    <a:pos x="106" y="1050"/>
                  </a:cxn>
                  <a:cxn ang="0">
                    <a:pos x="63" y="907"/>
                  </a:cxn>
                  <a:cxn ang="0">
                    <a:pos x="36" y="725"/>
                  </a:cxn>
                  <a:cxn ang="0">
                    <a:pos x="0" y="548"/>
                  </a:cxn>
                  <a:cxn ang="0">
                    <a:pos x="40" y="369"/>
                  </a:cxn>
                  <a:cxn ang="0">
                    <a:pos x="122" y="207"/>
                  </a:cxn>
                  <a:cxn ang="0">
                    <a:pos x="234" y="99"/>
                  </a:cxn>
                  <a:cxn ang="0">
                    <a:pos x="312" y="52"/>
                  </a:cxn>
                  <a:cxn ang="0">
                    <a:pos x="395" y="17"/>
                  </a:cxn>
                  <a:cxn ang="0">
                    <a:pos x="501" y="9"/>
                  </a:cxn>
                  <a:cxn ang="0">
                    <a:pos x="618" y="0"/>
                  </a:cxn>
                  <a:cxn ang="0">
                    <a:pos x="735" y="17"/>
                  </a:cxn>
                  <a:cxn ang="0">
                    <a:pos x="793" y="27"/>
                  </a:cxn>
                  <a:cxn ang="0">
                    <a:pos x="854" y="39"/>
                  </a:cxn>
                  <a:cxn ang="0">
                    <a:pos x="916" y="52"/>
                  </a:cxn>
                  <a:cxn ang="0">
                    <a:pos x="988" y="62"/>
                  </a:cxn>
                  <a:cxn ang="0">
                    <a:pos x="1059" y="73"/>
                  </a:cxn>
                  <a:cxn ang="0">
                    <a:pos x="1159" y="77"/>
                  </a:cxn>
                  <a:cxn ang="0">
                    <a:pos x="1270" y="97"/>
                  </a:cxn>
                  <a:cxn ang="0">
                    <a:pos x="1370" y="154"/>
                  </a:cxn>
                  <a:cxn ang="0">
                    <a:pos x="1407" y="189"/>
                  </a:cxn>
                  <a:cxn ang="0">
                    <a:pos x="1447" y="224"/>
                  </a:cxn>
                  <a:cxn ang="0">
                    <a:pos x="1485" y="289"/>
                  </a:cxn>
                  <a:cxn ang="0">
                    <a:pos x="1548" y="395"/>
                  </a:cxn>
                  <a:cxn ang="0">
                    <a:pos x="1589" y="510"/>
                  </a:cxn>
                </a:cxnLst>
                <a:rect l="0" t="0" r="r" b="b"/>
                <a:pathLst>
                  <a:path w="1635" h="1629">
                    <a:moveTo>
                      <a:pt x="1595" y="553"/>
                    </a:moveTo>
                    <a:lnTo>
                      <a:pt x="1596" y="586"/>
                    </a:lnTo>
                    <a:lnTo>
                      <a:pt x="1600" y="618"/>
                    </a:lnTo>
                    <a:lnTo>
                      <a:pt x="1609" y="648"/>
                    </a:lnTo>
                    <a:lnTo>
                      <a:pt x="1618" y="679"/>
                    </a:lnTo>
                    <a:lnTo>
                      <a:pt x="1626" y="709"/>
                    </a:lnTo>
                    <a:lnTo>
                      <a:pt x="1633" y="740"/>
                    </a:lnTo>
                    <a:lnTo>
                      <a:pt x="1635" y="771"/>
                    </a:lnTo>
                    <a:lnTo>
                      <a:pt x="1635" y="804"/>
                    </a:lnTo>
                    <a:lnTo>
                      <a:pt x="1634" y="838"/>
                    </a:lnTo>
                    <a:lnTo>
                      <a:pt x="1634" y="871"/>
                    </a:lnTo>
                    <a:lnTo>
                      <a:pt x="1634" y="903"/>
                    </a:lnTo>
                    <a:lnTo>
                      <a:pt x="1635" y="936"/>
                    </a:lnTo>
                    <a:lnTo>
                      <a:pt x="1633" y="968"/>
                    </a:lnTo>
                    <a:lnTo>
                      <a:pt x="1628" y="1000"/>
                    </a:lnTo>
                    <a:lnTo>
                      <a:pt x="1618" y="1030"/>
                    </a:lnTo>
                    <a:lnTo>
                      <a:pt x="1604" y="1060"/>
                    </a:lnTo>
                    <a:lnTo>
                      <a:pt x="1606" y="1070"/>
                    </a:lnTo>
                    <a:lnTo>
                      <a:pt x="1607" y="1081"/>
                    </a:lnTo>
                    <a:lnTo>
                      <a:pt x="1604" y="1091"/>
                    </a:lnTo>
                    <a:lnTo>
                      <a:pt x="1602" y="1101"/>
                    </a:lnTo>
                    <a:lnTo>
                      <a:pt x="1597" y="1110"/>
                    </a:lnTo>
                    <a:lnTo>
                      <a:pt x="1594" y="1121"/>
                    </a:lnTo>
                    <a:lnTo>
                      <a:pt x="1590" y="1131"/>
                    </a:lnTo>
                    <a:lnTo>
                      <a:pt x="1590" y="1142"/>
                    </a:lnTo>
                    <a:lnTo>
                      <a:pt x="1576" y="1186"/>
                    </a:lnTo>
                    <a:lnTo>
                      <a:pt x="1558" y="1229"/>
                    </a:lnTo>
                    <a:lnTo>
                      <a:pt x="1536" y="1269"/>
                    </a:lnTo>
                    <a:lnTo>
                      <a:pt x="1513" y="1309"/>
                    </a:lnTo>
                    <a:lnTo>
                      <a:pt x="1486" y="1348"/>
                    </a:lnTo>
                    <a:lnTo>
                      <a:pt x="1461" y="1388"/>
                    </a:lnTo>
                    <a:lnTo>
                      <a:pt x="1436" y="1427"/>
                    </a:lnTo>
                    <a:lnTo>
                      <a:pt x="1413" y="1468"/>
                    </a:lnTo>
                    <a:lnTo>
                      <a:pt x="1378" y="1491"/>
                    </a:lnTo>
                    <a:lnTo>
                      <a:pt x="1345" y="1515"/>
                    </a:lnTo>
                    <a:lnTo>
                      <a:pt x="1310" y="1537"/>
                    </a:lnTo>
                    <a:lnTo>
                      <a:pt x="1278" y="1559"/>
                    </a:lnTo>
                    <a:lnTo>
                      <a:pt x="1243" y="1577"/>
                    </a:lnTo>
                    <a:lnTo>
                      <a:pt x="1209" y="1596"/>
                    </a:lnTo>
                    <a:lnTo>
                      <a:pt x="1172" y="1612"/>
                    </a:lnTo>
                    <a:lnTo>
                      <a:pt x="1135" y="1628"/>
                    </a:lnTo>
                    <a:lnTo>
                      <a:pt x="1087" y="1629"/>
                    </a:lnTo>
                    <a:lnTo>
                      <a:pt x="1040" y="1628"/>
                    </a:lnTo>
                    <a:lnTo>
                      <a:pt x="991" y="1621"/>
                    </a:lnTo>
                    <a:lnTo>
                      <a:pt x="945" y="1614"/>
                    </a:lnTo>
                    <a:lnTo>
                      <a:pt x="897" y="1604"/>
                    </a:lnTo>
                    <a:lnTo>
                      <a:pt x="851" y="1593"/>
                    </a:lnTo>
                    <a:lnTo>
                      <a:pt x="804" y="1581"/>
                    </a:lnTo>
                    <a:lnTo>
                      <a:pt x="759" y="1570"/>
                    </a:lnTo>
                    <a:lnTo>
                      <a:pt x="755" y="1557"/>
                    </a:lnTo>
                    <a:lnTo>
                      <a:pt x="752" y="1551"/>
                    </a:lnTo>
                    <a:lnTo>
                      <a:pt x="748" y="1551"/>
                    </a:lnTo>
                    <a:lnTo>
                      <a:pt x="746" y="1554"/>
                    </a:lnTo>
                    <a:lnTo>
                      <a:pt x="739" y="1558"/>
                    </a:lnTo>
                    <a:lnTo>
                      <a:pt x="732" y="1561"/>
                    </a:lnTo>
                    <a:lnTo>
                      <a:pt x="721" y="1562"/>
                    </a:lnTo>
                    <a:lnTo>
                      <a:pt x="708" y="1559"/>
                    </a:lnTo>
                    <a:lnTo>
                      <a:pt x="669" y="1541"/>
                    </a:lnTo>
                    <a:lnTo>
                      <a:pt x="631" y="1528"/>
                    </a:lnTo>
                    <a:lnTo>
                      <a:pt x="591" y="1518"/>
                    </a:lnTo>
                    <a:lnTo>
                      <a:pt x="551" y="1508"/>
                    </a:lnTo>
                    <a:lnTo>
                      <a:pt x="511" y="1497"/>
                    </a:lnTo>
                    <a:lnTo>
                      <a:pt x="474" y="1483"/>
                    </a:lnTo>
                    <a:lnTo>
                      <a:pt x="437" y="1463"/>
                    </a:lnTo>
                    <a:lnTo>
                      <a:pt x="405" y="1438"/>
                    </a:lnTo>
                    <a:lnTo>
                      <a:pt x="389" y="1425"/>
                    </a:lnTo>
                    <a:lnTo>
                      <a:pt x="373" y="1416"/>
                    </a:lnTo>
                    <a:lnTo>
                      <a:pt x="356" y="1407"/>
                    </a:lnTo>
                    <a:lnTo>
                      <a:pt x="338" y="1399"/>
                    </a:lnTo>
                    <a:lnTo>
                      <a:pt x="321" y="1388"/>
                    </a:lnTo>
                    <a:lnTo>
                      <a:pt x="305" y="1377"/>
                    </a:lnTo>
                    <a:lnTo>
                      <a:pt x="291" y="1362"/>
                    </a:lnTo>
                    <a:lnTo>
                      <a:pt x="281" y="1345"/>
                    </a:lnTo>
                    <a:lnTo>
                      <a:pt x="193" y="1243"/>
                    </a:lnTo>
                    <a:lnTo>
                      <a:pt x="181" y="1215"/>
                    </a:lnTo>
                    <a:lnTo>
                      <a:pt x="168" y="1187"/>
                    </a:lnTo>
                    <a:lnTo>
                      <a:pt x="155" y="1160"/>
                    </a:lnTo>
                    <a:lnTo>
                      <a:pt x="144" y="1132"/>
                    </a:lnTo>
                    <a:lnTo>
                      <a:pt x="131" y="1104"/>
                    </a:lnTo>
                    <a:lnTo>
                      <a:pt x="118" y="1078"/>
                    </a:lnTo>
                    <a:lnTo>
                      <a:pt x="106" y="1050"/>
                    </a:lnTo>
                    <a:lnTo>
                      <a:pt x="93" y="1024"/>
                    </a:lnTo>
                    <a:lnTo>
                      <a:pt x="76" y="965"/>
                    </a:lnTo>
                    <a:lnTo>
                      <a:pt x="63" y="907"/>
                    </a:lnTo>
                    <a:lnTo>
                      <a:pt x="53" y="846"/>
                    </a:lnTo>
                    <a:lnTo>
                      <a:pt x="45" y="786"/>
                    </a:lnTo>
                    <a:lnTo>
                      <a:pt x="36" y="725"/>
                    </a:lnTo>
                    <a:lnTo>
                      <a:pt x="25" y="665"/>
                    </a:lnTo>
                    <a:lnTo>
                      <a:pt x="14" y="605"/>
                    </a:lnTo>
                    <a:lnTo>
                      <a:pt x="0" y="548"/>
                    </a:lnTo>
                    <a:lnTo>
                      <a:pt x="9" y="487"/>
                    </a:lnTo>
                    <a:lnTo>
                      <a:pt x="23" y="428"/>
                    </a:lnTo>
                    <a:lnTo>
                      <a:pt x="40" y="369"/>
                    </a:lnTo>
                    <a:lnTo>
                      <a:pt x="63" y="314"/>
                    </a:lnTo>
                    <a:lnTo>
                      <a:pt x="90" y="259"/>
                    </a:lnTo>
                    <a:lnTo>
                      <a:pt x="122" y="207"/>
                    </a:lnTo>
                    <a:lnTo>
                      <a:pt x="161" y="159"/>
                    </a:lnTo>
                    <a:lnTo>
                      <a:pt x="208" y="115"/>
                    </a:lnTo>
                    <a:lnTo>
                      <a:pt x="234" y="99"/>
                    </a:lnTo>
                    <a:lnTo>
                      <a:pt x="259" y="83"/>
                    </a:lnTo>
                    <a:lnTo>
                      <a:pt x="284" y="67"/>
                    </a:lnTo>
                    <a:lnTo>
                      <a:pt x="312" y="52"/>
                    </a:lnTo>
                    <a:lnTo>
                      <a:pt x="338" y="37"/>
                    </a:lnTo>
                    <a:lnTo>
                      <a:pt x="366" y="26"/>
                    </a:lnTo>
                    <a:lnTo>
                      <a:pt x="395" y="17"/>
                    </a:lnTo>
                    <a:lnTo>
                      <a:pt x="426" y="14"/>
                    </a:lnTo>
                    <a:lnTo>
                      <a:pt x="463" y="11"/>
                    </a:lnTo>
                    <a:lnTo>
                      <a:pt x="501" y="9"/>
                    </a:lnTo>
                    <a:lnTo>
                      <a:pt x="540" y="4"/>
                    </a:lnTo>
                    <a:lnTo>
                      <a:pt x="580" y="2"/>
                    </a:lnTo>
                    <a:lnTo>
                      <a:pt x="618" y="0"/>
                    </a:lnTo>
                    <a:lnTo>
                      <a:pt x="657" y="1"/>
                    </a:lnTo>
                    <a:lnTo>
                      <a:pt x="695" y="6"/>
                    </a:lnTo>
                    <a:lnTo>
                      <a:pt x="735" y="17"/>
                    </a:lnTo>
                    <a:lnTo>
                      <a:pt x="752" y="21"/>
                    </a:lnTo>
                    <a:lnTo>
                      <a:pt x="773" y="24"/>
                    </a:lnTo>
                    <a:lnTo>
                      <a:pt x="793" y="27"/>
                    </a:lnTo>
                    <a:lnTo>
                      <a:pt x="814" y="31"/>
                    </a:lnTo>
                    <a:lnTo>
                      <a:pt x="834" y="34"/>
                    </a:lnTo>
                    <a:lnTo>
                      <a:pt x="854" y="39"/>
                    </a:lnTo>
                    <a:lnTo>
                      <a:pt x="874" y="45"/>
                    </a:lnTo>
                    <a:lnTo>
                      <a:pt x="893" y="54"/>
                    </a:lnTo>
                    <a:lnTo>
                      <a:pt x="916" y="52"/>
                    </a:lnTo>
                    <a:lnTo>
                      <a:pt x="941" y="54"/>
                    </a:lnTo>
                    <a:lnTo>
                      <a:pt x="964" y="57"/>
                    </a:lnTo>
                    <a:lnTo>
                      <a:pt x="988" y="62"/>
                    </a:lnTo>
                    <a:lnTo>
                      <a:pt x="1011" y="67"/>
                    </a:lnTo>
                    <a:lnTo>
                      <a:pt x="1035" y="71"/>
                    </a:lnTo>
                    <a:lnTo>
                      <a:pt x="1059" y="73"/>
                    </a:lnTo>
                    <a:lnTo>
                      <a:pt x="1083" y="75"/>
                    </a:lnTo>
                    <a:lnTo>
                      <a:pt x="1121" y="75"/>
                    </a:lnTo>
                    <a:lnTo>
                      <a:pt x="1159" y="77"/>
                    </a:lnTo>
                    <a:lnTo>
                      <a:pt x="1197" y="80"/>
                    </a:lnTo>
                    <a:lnTo>
                      <a:pt x="1235" y="87"/>
                    </a:lnTo>
                    <a:lnTo>
                      <a:pt x="1270" y="97"/>
                    </a:lnTo>
                    <a:lnTo>
                      <a:pt x="1306" y="110"/>
                    </a:lnTo>
                    <a:lnTo>
                      <a:pt x="1339" y="129"/>
                    </a:lnTo>
                    <a:lnTo>
                      <a:pt x="1370" y="154"/>
                    </a:lnTo>
                    <a:lnTo>
                      <a:pt x="1381" y="166"/>
                    </a:lnTo>
                    <a:lnTo>
                      <a:pt x="1394" y="177"/>
                    </a:lnTo>
                    <a:lnTo>
                      <a:pt x="1407" y="189"/>
                    </a:lnTo>
                    <a:lnTo>
                      <a:pt x="1422" y="200"/>
                    </a:lnTo>
                    <a:lnTo>
                      <a:pt x="1435" y="212"/>
                    </a:lnTo>
                    <a:lnTo>
                      <a:pt x="1447" y="224"/>
                    </a:lnTo>
                    <a:lnTo>
                      <a:pt x="1458" y="238"/>
                    </a:lnTo>
                    <a:lnTo>
                      <a:pt x="1468" y="254"/>
                    </a:lnTo>
                    <a:lnTo>
                      <a:pt x="1485" y="289"/>
                    </a:lnTo>
                    <a:lnTo>
                      <a:pt x="1506" y="323"/>
                    </a:lnTo>
                    <a:lnTo>
                      <a:pt x="1527" y="358"/>
                    </a:lnTo>
                    <a:lnTo>
                      <a:pt x="1548" y="395"/>
                    </a:lnTo>
                    <a:lnTo>
                      <a:pt x="1565" y="430"/>
                    </a:lnTo>
                    <a:lnTo>
                      <a:pt x="1580" y="469"/>
                    </a:lnTo>
                    <a:lnTo>
                      <a:pt x="1589" y="510"/>
                    </a:lnTo>
                    <a:lnTo>
                      <a:pt x="1595" y="553"/>
                    </a:lnTo>
                    <a:close/>
                  </a:path>
                </a:pathLst>
              </a:custGeom>
              <a:solidFill>
                <a:srgbClr val="E3CB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36" name="Freeform 136"/>
              <p:cNvSpPr>
                <a:spLocks/>
              </p:cNvSpPr>
              <p:nvPr/>
            </p:nvSpPr>
            <p:spPr bwMode="auto">
              <a:xfrm>
                <a:off x="501" y="739"/>
                <a:ext cx="321" cy="321"/>
              </a:xfrm>
              <a:custGeom>
                <a:avLst/>
                <a:gdLst/>
                <a:ahLst/>
                <a:cxnLst>
                  <a:cxn ang="0">
                    <a:pos x="1575" y="608"/>
                  </a:cxn>
                  <a:cxn ang="0">
                    <a:pos x="1599" y="698"/>
                  </a:cxn>
                  <a:cxn ang="0">
                    <a:pos x="1608" y="793"/>
                  </a:cxn>
                  <a:cxn ang="0">
                    <a:pos x="1607" y="890"/>
                  </a:cxn>
                  <a:cxn ang="0">
                    <a:pos x="1601" y="985"/>
                  </a:cxn>
                  <a:cxn ang="0">
                    <a:pos x="1581" y="1054"/>
                  </a:cxn>
                  <a:cxn ang="0">
                    <a:pos x="1576" y="1085"/>
                  </a:cxn>
                  <a:cxn ang="0">
                    <a:pos x="1565" y="1114"/>
                  </a:cxn>
                  <a:cxn ang="0">
                    <a:pos x="1534" y="1211"/>
                  </a:cxn>
                  <a:cxn ang="0">
                    <a:pos x="1463" y="1328"/>
                  </a:cxn>
                  <a:cxn ang="0">
                    <a:pos x="1390" y="1447"/>
                  </a:cxn>
                  <a:cxn ang="0">
                    <a:pos x="1289" y="1513"/>
                  </a:cxn>
                  <a:cxn ang="0">
                    <a:pos x="1189" y="1573"/>
                  </a:cxn>
                  <a:cxn ang="0">
                    <a:pos x="1069" y="1606"/>
                  </a:cxn>
                  <a:cxn ang="0">
                    <a:pos x="929" y="1591"/>
                  </a:cxn>
                  <a:cxn ang="0">
                    <a:pos x="791" y="1557"/>
                  </a:cxn>
                  <a:cxn ang="0">
                    <a:pos x="740" y="1528"/>
                  </a:cxn>
                  <a:cxn ang="0">
                    <a:pos x="727" y="1534"/>
                  </a:cxn>
                  <a:cxn ang="0">
                    <a:pos x="696" y="1535"/>
                  </a:cxn>
                  <a:cxn ang="0">
                    <a:pos x="580" y="1495"/>
                  </a:cxn>
                  <a:cxn ang="0">
                    <a:pos x="466" y="1462"/>
                  </a:cxn>
                  <a:cxn ang="0">
                    <a:pos x="382" y="1405"/>
                  </a:cxn>
                  <a:cxn ang="0">
                    <a:pos x="332" y="1378"/>
                  </a:cxn>
                  <a:cxn ang="0">
                    <a:pos x="285" y="1342"/>
                  </a:cxn>
                  <a:cxn ang="0">
                    <a:pos x="177" y="1197"/>
                  </a:cxn>
                  <a:cxn ang="0">
                    <a:pos x="141" y="1115"/>
                  </a:cxn>
                  <a:cxn ang="0">
                    <a:pos x="102" y="1035"/>
                  </a:cxn>
                  <a:cxn ang="0">
                    <a:pos x="61" y="893"/>
                  </a:cxn>
                  <a:cxn ang="0">
                    <a:pos x="33" y="714"/>
                  </a:cxn>
                  <a:cxn ang="0">
                    <a:pos x="0" y="540"/>
                  </a:cxn>
                  <a:cxn ang="0">
                    <a:pos x="39" y="364"/>
                  </a:cxn>
                  <a:cxn ang="0">
                    <a:pos x="119" y="205"/>
                  </a:cxn>
                  <a:cxn ang="0">
                    <a:pos x="230" y="98"/>
                  </a:cxn>
                  <a:cxn ang="0">
                    <a:pos x="306" y="52"/>
                  </a:cxn>
                  <a:cxn ang="0">
                    <a:pos x="388" y="18"/>
                  </a:cxn>
                  <a:cxn ang="0">
                    <a:pos x="492" y="10"/>
                  </a:cxn>
                  <a:cxn ang="0">
                    <a:pos x="608" y="0"/>
                  </a:cxn>
                  <a:cxn ang="0">
                    <a:pos x="722" y="18"/>
                  </a:cxn>
                  <a:cxn ang="0">
                    <a:pos x="779" y="28"/>
                  </a:cxn>
                  <a:cxn ang="0">
                    <a:pos x="840" y="39"/>
                  </a:cxn>
                  <a:cxn ang="0">
                    <a:pos x="901" y="52"/>
                  </a:cxn>
                  <a:cxn ang="0">
                    <a:pos x="972" y="62"/>
                  </a:cxn>
                  <a:cxn ang="0">
                    <a:pos x="1041" y="73"/>
                  </a:cxn>
                  <a:cxn ang="0">
                    <a:pos x="1140" y="76"/>
                  </a:cxn>
                  <a:cxn ang="0">
                    <a:pos x="1250" y="96"/>
                  </a:cxn>
                  <a:cxn ang="0">
                    <a:pos x="1348" y="152"/>
                  </a:cxn>
                  <a:cxn ang="0">
                    <a:pos x="1385" y="187"/>
                  </a:cxn>
                  <a:cxn ang="0">
                    <a:pos x="1424" y="222"/>
                  </a:cxn>
                  <a:cxn ang="0">
                    <a:pos x="1462" y="285"/>
                  </a:cxn>
                  <a:cxn ang="0">
                    <a:pos x="1522" y="389"/>
                  </a:cxn>
                  <a:cxn ang="0">
                    <a:pos x="1563" y="502"/>
                  </a:cxn>
                </a:cxnLst>
                <a:rect l="0" t="0" r="r" b="b"/>
                <a:pathLst>
                  <a:path w="1608" h="1606">
                    <a:moveTo>
                      <a:pt x="1569" y="546"/>
                    </a:moveTo>
                    <a:lnTo>
                      <a:pt x="1569" y="577"/>
                    </a:lnTo>
                    <a:lnTo>
                      <a:pt x="1575" y="608"/>
                    </a:lnTo>
                    <a:lnTo>
                      <a:pt x="1582" y="638"/>
                    </a:lnTo>
                    <a:lnTo>
                      <a:pt x="1591" y="669"/>
                    </a:lnTo>
                    <a:lnTo>
                      <a:pt x="1599" y="698"/>
                    </a:lnTo>
                    <a:lnTo>
                      <a:pt x="1606" y="729"/>
                    </a:lnTo>
                    <a:lnTo>
                      <a:pt x="1608" y="760"/>
                    </a:lnTo>
                    <a:lnTo>
                      <a:pt x="1608" y="793"/>
                    </a:lnTo>
                    <a:lnTo>
                      <a:pt x="1607" y="825"/>
                    </a:lnTo>
                    <a:lnTo>
                      <a:pt x="1607" y="858"/>
                    </a:lnTo>
                    <a:lnTo>
                      <a:pt x="1607" y="890"/>
                    </a:lnTo>
                    <a:lnTo>
                      <a:pt x="1608" y="923"/>
                    </a:lnTo>
                    <a:lnTo>
                      <a:pt x="1606" y="954"/>
                    </a:lnTo>
                    <a:lnTo>
                      <a:pt x="1601" y="985"/>
                    </a:lnTo>
                    <a:lnTo>
                      <a:pt x="1591" y="1015"/>
                    </a:lnTo>
                    <a:lnTo>
                      <a:pt x="1577" y="1044"/>
                    </a:lnTo>
                    <a:lnTo>
                      <a:pt x="1581" y="1054"/>
                    </a:lnTo>
                    <a:lnTo>
                      <a:pt x="1582" y="1066"/>
                    </a:lnTo>
                    <a:lnTo>
                      <a:pt x="1578" y="1075"/>
                    </a:lnTo>
                    <a:lnTo>
                      <a:pt x="1576" y="1085"/>
                    </a:lnTo>
                    <a:lnTo>
                      <a:pt x="1572" y="1095"/>
                    </a:lnTo>
                    <a:lnTo>
                      <a:pt x="1568" y="1104"/>
                    </a:lnTo>
                    <a:lnTo>
                      <a:pt x="1565" y="1114"/>
                    </a:lnTo>
                    <a:lnTo>
                      <a:pt x="1565" y="1126"/>
                    </a:lnTo>
                    <a:lnTo>
                      <a:pt x="1551" y="1168"/>
                    </a:lnTo>
                    <a:lnTo>
                      <a:pt x="1534" y="1211"/>
                    </a:lnTo>
                    <a:lnTo>
                      <a:pt x="1513" y="1250"/>
                    </a:lnTo>
                    <a:lnTo>
                      <a:pt x="1490" y="1290"/>
                    </a:lnTo>
                    <a:lnTo>
                      <a:pt x="1463" y="1328"/>
                    </a:lnTo>
                    <a:lnTo>
                      <a:pt x="1438" y="1367"/>
                    </a:lnTo>
                    <a:lnTo>
                      <a:pt x="1413" y="1405"/>
                    </a:lnTo>
                    <a:lnTo>
                      <a:pt x="1390" y="1447"/>
                    </a:lnTo>
                    <a:lnTo>
                      <a:pt x="1355" y="1470"/>
                    </a:lnTo>
                    <a:lnTo>
                      <a:pt x="1323" y="1493"/>
                    </a:lnTo>
                    <a:lnTo>
                      <a:pt x="1289" y="1513"/>
                    </a:lnTo>
                    <a:lnTo>
                      <a:pt x="1257" y="1535"/>
                    </a:lnTo>
                    <a:lnTo>
                      <a:pt x="1223" y="1555"/>
                    </a:lnTo>
                    <a:lnTo>
                      <a:pt x="1189" y="1573"/>
                    </a:lnTo>
                    <a:lnTo>
                      <a:pt x="1153" y="1589"/>
                    </a:lnTo>
                    <a:lnTo>
                      <a:pt x="1117" y="1604"/>
                    </a:lnTo>
                    <a:lnTo>
                      <a:pt x="1069" y="1606"/>
                    </a:lnTo>
                    <a:lnTo>
                      <a:pt x="1022" y="1603"/>
                    </a:lnTo>
                    <a:lnTo>
                      <a:pt x="975" y="1597"/>
                    </a:lnTo>
                    <a:lnTo>
                      <a:pt x="929" y="1591"/>
                    </a:lnTo>
                    <a:lnTo>
                      <a:pt x="882" y="1579"/>
                    </a:lnTo>
                    <a:lnTo>
                      <a:pt x="836" y="1569"/>
                    </a:lnTo>
                    <a:lnTo>
                      <a:pt x="791" y="1557"/>
                    </a:lnTo>
                    <a:lnTo>
                      <a:pt x="746" y="1547"/>
                    </a:lnTo>
                    <a:lnTo>
                      <a:pt x="742" y="1533"/>
                    </a:lnTo>
                    <a:lnTo>
                      <a:pt x="740" y="1528"/>
                    </a:lnTo>
                    <a:lnTo>
                      <a:pt x="737" y="1527"/>
                    </a:lnTo>
                    <a:lnTo>
                      <a:pt x="733" y="1531"/>
                    </a:lnTo>
                    <a:lnTo>
                      <a:pt x="727" y="1534"/>
                    </a:lnTo>
                    <a:lnTo>
                      <a:pt x="719" y="1538"/>
                    </a:lnTo>
                    <a:lnTo>
                      <a:pt x="709" y="1539"/>
                    </a:lnTo>
                    <a:lnTo>
                      <a:pt x="696" y="1535"/>
                    </a:lnTo>
                    <a:lnTo>
                      <a:pt x="657" y="1517"/>
                    </a:lnTo>
                    <a:lnTo>
                      <a:pt x="619" y="1505"/>
                    </a:lnTo>
                    <a:lnTo>
                      <a:pt x="580" y="1495"/>
                    </a:lnTo>
                    <a:lnTo>
                      <a:pt x="542" y="1486"/>
                    </a:lnTo>
                    <a:lnTo>
                      <a:pt x="503" y="1474"/>
                    </a:lnTo>
                    <a:lnTo>
                      <a:pt x="466" y="1462"/>
                    </a:lnTo>
                    <a:lnTo>
                      <a:pt x="430" y="1442"/>
                    </a:lnTo>
                    <a:lnTo>
                      <a:pt x="398" y="1417"/>
                    </a:lnTo>
                    <a:lnTo>
                      <a:pt x="382" y="1405"/>
                    </a:lnTo>
                    <a:lnTo>
                      <a:pt x="367" y="1395"/>
                    </a:lnTo>
                    <a:lnTo>
                      <a:pt x="350" y="1386"/>
                    </a:lnTo>
                    <a:lnTo>
                      <a:pt x="332" y="1378"/>
                    </a:lnTo>
                    <a:lnTo>
                      <a:pt x="315" y="1367"/>
                    </a:lnTo>
                    <a:lnTo>
                      <a:pt x="299" y="1356"/>
                    </a:lnTo>
                    <a:lnTo>
                      <a:pt x="285" y="1342"/>
                    </a:lnTo>
                    <a:lnTo>
                      <a:pt x="275" y="1325"/>
                    </a:lnTo>
                    <a:lnTo>
                      <a:pt x="190" y="1225"/>
                    </a:lnTo>
                    <a:lnTo>
                      <a:pt x="177" y="1197"/>
                    </a:lnTo>
                    <a:lnTo>
                      <a:pt x="165" y="1169"/>
                    </a:lnTo>
                    <a:lnTo>
                      <a:pt x="153" y="1142"/>
                    </a:lnTo>
                    <a:lnTo>
                      <a:pt x="141" y="1115"/>
                    </a:lnTo>
                    <a:lnTo>
                      <a:pt x="127" y="1088"/>
                    </a:lnTo>
                    <a:lnTo>
                      <a:pt x="116" y="1061"/>
                    </a:lnTo>
                    <a:lnTo>
                      <a:pt x="102" y="1035"/>
                    </a:lnTo>
                    <a:lnTo>
                      <a:pt x="91" y="1009"/>
                    </a:lnTo>
                    <a:lnTo>
                      <a:pt x="73" y="951"/>
                    </a:lnTo>
                    <a:lnTo>
                      <a:pt x="61" y="893"/>
                    </a:lnTo>
                    <a:lnTo>
                      <a:pt x="50" y="833"/>
                    </a:lnTo>
                    <a:lnTo>
                      <a:pt x="42" y="775"/>
                    </a:lnTo>
                    <a:lnTo>
                      <a:pt x="33" y="714"/>
                    </a:lnTo>
                    <a:lnTo>
                      <a:pt x="24" y="655"/>
                    </a:lnTo>
                    <a:lnTo>
                      <a:pt x="12" y="596"/>
                    </a:lnTo>
                    <a:lnTo>
                      <a:pt x="0" y="540"/>
                    </a:lnTo>
                    <a:lnTo>
                      <a:pt x="9" y="480"/>
                    </a:lnTo>
                    <a:lnTo>
                      <a:pt x="23" y="421"/>
                    </a:lnTo>
                    <a:lnTo>
                      <a:pt x="39" y="364"/>
                    </a:lnTo>
                    <a:lnTo>
                      <a:pt x="61" y="310"/>
                    </a:lnTo>
                    <a:lnTo>
                      <a:pt x="87" y="256"/>
                    </a:lnTo>
                    <a:lnTo>
                      <a:pt x="119" y="205"/>
                    </a:lnTo>
                    <a:lnTo>
                      <a:pt x="159" y="157"/>
                    </a:lnTo>
                    <a:lnTo>
                      <a:pt x="205" y="114"/>
                    </a:lnTo>
                    <a:lnTo>
                      <a:pt x="230" y="98"/>
                    </a:lnTo>
                    <a:lnTo>
                      <a:pt x="255" y="82"/>
                    </a:lnTo>
                    <a:lnTo>
                      <a:pt x="279" y="66"/>
                    </a:lnTo>
                    <a:lnTo>
                      <a:pt x="306" y="52"/>
                    </a:lnTo>
                    <a:lnTo>
                      <a:pt x="332" y="37"/>
                    </a:lnTo>
                    <a:lnTo>
                      <a:pt x="360" y="27"/>
                    </a:lnTo>
                    <a:lnTo>
                      <a:pt x="388" y="18"/>
                    </a:lnTo>
                    <a:lnTo>
                      <a:pt x="419" y="14"/>
                    </a:lnTo>
                    <a:lnTo>
                      <a:pt x="454" y="12"/>
                    </a:lnTo>
                    <a:lnTo>
                      <a:pt x="492" y="10"/>
                    </a:lnTo>
                    <a:lnTo>
                      <a:pt x="530" y="5"/>
                    </a:lnTo>
                    <a:lnTo>
                      <a:pt x="570" y="3"/>
                    </a:lnTo>
                    <a:lnTo>
                      <a:pt x="608" y="0"/>
                    </a:lnTo>
                    <a:lnTo>
                      <a:pt x="647" y="2"/>
                    </a:lnTo>
                    <a:lnTo>
                      <a:pt x="684" y="6"/>
                    </a:lnTo>
                    <a:lnTo>
                      <a:pt x="722" y="18"/>
                    </a:lnTo>
                    <a:lnTo>
                      <a:pt x="739" y="21"/>
                    </a:lnTo>
                    <a:lnTo>
                      <a:pt x="760" y="25"/>
                    </a:lnTo>
                    <a:lnTo>
                      <a:pt x="779" y="28"/>
                    </a:lnTo>
                    <a:lnTo>
                      <a:pt x="800" y="31"/>
                    </a:lnTo>
                    <a:lnTo>
                      <a:pt x="820" y="35"/>
                    </a:lnTo>
                    <a:lnTo>
                      <a:pt x="840" y="39"/>
                    </a:lnTo>
                    <a:lnTo>
                      <a:pt x="859" y="45"/>
                    </a:lnTo>
                    <a:lnTo>
                      <a:pt x="878" y="54"/>
                    </a:lnTo>
                    <a:lnTo>
                      <a:pt x="901" y="52"/>
                    </a:lnTo>
                    <a:lnTo>
                      <a:pt x="925" y="54"/>
                    </a:lnTo>
                    <a:lnTo>
                      <a:pt x="949" y="57"/>
                    </a:lnTo>
                    <a:lnTo>
                      <a:pt x="972" y="62"/>
                    </a:lnTo>
                    <a:lnTo>
                      <a:pt x="995" y="66"/>
                    </a:lnTo>
                    <a:lnTo>
                      <a:pt x="1018" y="71"/>
                    </a:lnTo>
                    <a:lnTo>
                      <a:pt x="1041" y="73"/>
                    </a:lnTo>
                    <a:lnTo>
                      <a:pt x="1065" y="74"/>
                    </a:lnTo>
                    <a:lnTo>
                      <a:pt x="1102" y="74"/>
                    </a:lnTo>
                    <a:lnTo>
                      <a:pt x="1140" y="76"/>
                    </a:lnTo>
                    <a:lnTo>
                      <a:pt x="1177" y="80"/>
                    </a:lnTo>
                    <a:lnTo>
                      <a:pt x="1215" y="87"/>
                    </a:lnTo>
                    <a:lnTo>
                      <a:pt x="1250" y="96"/>
                    </a:lnTo>
                    <a:lnTo>
                      <a:pt x="1285" y="110"/>
                    </a:lnTo>
                    <a:lnTo>
                      <a:pt x="1317" y="127"/>
                    </a:lnTo>
                    <a:lnTo>
                      <a:pt x="1348" y="152"/>
                    </a:lnTo>
                    <a:lnTo>
                      <a:pt x="1358" y="164"/>
                    </a:lnTo>
                    <a:lnTo>
                      <a:pt x="1371" y="175"/>
                    </a:lnTo>
                    <a:lnTo>
                      <a:pt x="1385" y="187"/>
                    </a:lnTo>
                    <a:lnTo>
                      <a:pt x="1399" y="198"/>
                    </a:lnTo>
                    <a:lnTo>
                      <a:pt x="1411" y="209"/>
                    </a:lnTo>
                    <a:lnTo>
                      <a:pt x="1424" y="222"/>
                    </a:lnTo>
                    <a:lnTo>
                      <a:pt x="1434" y="235"/>
                    </a:lnTo>
                    <a:lnTo>
                      <a:pt x="1445" y="251"/>
                    </a:lnTo>
                    <a:lnTo>
                      <a:pt x="1462" y="285"/>
                    </a:lnTo>
                    <a:lnTo>
                      <a:pt x="1482" y="319"/>
                    </a:lnTo>
                    <a:lnTo>
                      <a:pt x="1501" y="354"/>
                    </a:lnTo>
                    <a:lnTo>
                      <a:pt x="1522" y="389"/>
                    </a:lnTo>
                    <a:lnTo>
                      <a:pt x="1539" y="424"/>
                    </a:lnTo>
                    <a:lnTo>
                      <a:pt x="1554" y="463"/>
                    </a:lnTo>
                    <a:lnTo>
                      <a:pt x="1563" y="502"/>
                    </a:lnTo>
                    <a:lnTo>
                      <a:pt x="1569" y="546"/>
                    </a:lnTo>
                    <a:close/>
                  </a:path>
                </a:pathLst>
              </a:custGeom>
              <a:solidFill>
                <a:srgbClr val="E7D0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37" name="Freeform 137"/>
              <p:cNvSpPr>
                <a:spLocks/>
              </p:cNvSpPr>
              <p:nvPr/>
            </p:nvSpPr>
            <p:spPr bwMode="auto">
              <a:xfrm>
                <a:off x="503" y="741"/>
                <a:ext cx="317" cy="316"/>
              </a:xfrm>
              <a:custGeom>
                <a:avLst/>
                <a:gdLst/>
                <a:ahLst/>
                <a:cxnLst>
                  <a:cxn ang="0">
                    <a:pos x="1550" y="598"/>
                  </a:cxn>
                  <a:cxn ang="0">
                    <a:pos x="1574" y="686"/>
                  </a:cxn>
                  <a:cxn ang="0">
                    <a:pos x="1584" y="779"/>
                  </a:cxn>
                  <a:cxn ang="0">
                    <a:pos x="1583" y="875"/>
                  </a:cxn>
                  <a:cxn ang="0">
                    <a:pos x="1577" y="969"/>
                  </a:cxn>
                  <a:cxn ang="0">
                    <a:pos x="1556" y="1037"/>
                  </a:cxn>
                  <a:cxn ang="0">
                    <a:pos x="1553" y="1067"/>
                  </a:cxn>
                  <a:cxn ang="0">
                    <a:pos x="1540" y="1095"/>
                  </a:cxn>
                  <a:cxn ang="0">
                    <a:pos x="1510" y="1190"/>
                  </a:cxn>
                  <a:cxn ang="0">
                    <a:pos x="1441" y="1306"/>
                  </a:cxn>
                  <a:cxn ang="0">
                    <a:pos x="1368" y="1422"/>
                  </a:cxn>
                  <a:cxn ang="0">
                    <a:pos x="1270" y="1488"/>
                  </a:cxn>
                  <a:cxn ang="0">
                    <a:pos x="1170" y="1546"/>
                  </a:cxn>
                  <a:cxn ang="0">
                    <a:pos x="1053" y="1579"/>
                  </a:cxn>
                  <a:cxn ang="0">
                    <a:pos x="916" y="1564"/>
                  </a:cxn>
                  <a:cxn ang="0">
                    <a:pos x="779" y="1532"/>
                  </a:cxn>
                  <a:cxn ang="0">
                    <a:pos x="729" y="1503"/>
                  </a:cxn>
                  <a:cxn ang="0">
                    <a:pos x="717" y="1509"/>
                  </a:cxn>
                  <a:cxn ang="0">
                    <a:pos x="685" y="1510"/>
                  </a:cxn>
                  <a:cxn ang="0">
                    <a:pos x="571" y="1469"/>
                  </a:cxn>
                  <a:cxn ang="0">
                    <a:pos x="460" y="1437"/>
                  </a:cxn>
                  <a:cxn ang="0">
                    <a:pos x="377" y="1382"/>
                  </a:cxn>
                  <a:cxn ang="0">
                    <a:pos x="327" y="1355"/>
                  </a:cxn>
                  <a:cxn ang="0">
                    <a:pos x="282" y="1320"/>
                  </a:cxn>
                  <a:cxn ang="0">
                    <a:pos x="174" y="1176"/>
                  </a:cxn>
                  <a:cxn ang="0">
                    <a:pos x="140" y="1097"/>
                  </a:cxn>
                  <a:cxn ang="0">
                    <a:pos x="102" y="1017"/>
                  </a:cxn>
                  <a:cxn ang="0">
                    <a:pos x="61" y="878"/>
                  </a:cxn>
                  <a:cxn ang="0">
                    <a:pos x="34" y="702"/>
                  </a:cxn>
                  <a:cxn ang="0">
                    <a:pos x="0" y="530"/>
                  </a:cxn>
                  <a:cxn ang="0">
                    <a:pos x="39" y="358"/>
                  </a:cxn>
                  <a:cxn ang="0">
                    <a:pos x="119" y="200"/>
                  </a:cxn>
                  <a:cxn ang="0">
                    <a:pos x="227" y="96"/>
                  </a:cxn>
                  <a:cxn ang="0">
                    <a:pos x="303" y="49"/>
                  </a:cxn>
                  <a:cxn ang="0">
                    <a:pos x="383" y="16"/>
                  </a:cxn>
                  <a:cxn ang="0">
                    <a:pos x="486" y="8"/>
                  </a:cxn>
                  <a:cxn ang="0">
                    <a:pos x="599" y="0"/>
                  </a:cxn>
                  <a:cxn ang="0">
                    <a:pos x="711" y="16"/>
                  </a:cxn>
                  <a:cxn ang="0">
                    <a:pos x="768" y="26"/>
                  </a:cxn>
                  <a:cxn ang="0">
                    <a:pos x="828" y="38"/>
                  </a:cxn>
                  <a:cxn ang="0">
                    <a:pos x="888" y="51"/>
                  </a:cxn>
                  <a:cxn ang="0">
                    <a:pos x="957" y="61"/>
                  </a:cxn>
                  <a:cxn ang="0">
                    <a:pos x="1025" y="71"/>
                  </a:cxn>
                  <a:cxn ang="0">
                    <a:pos x="1123" y="75"/>
                  </a:cxn>
                  <a:cxn ang="0">
                    <a:pos x="1231" y="92"/>
                  </a:cxn>
                  <a:cxn ang="0">
                    <a:pos x="1328" y="148"/>
                  </a:cxn>
                  <a:cxn ang="0">
                    <a:pos x="1364" y="182"/>
                  </a:cxn>
                  <a:cxn ang="0">
                    <a:pos x="1403" y="217"/>
                  </a:cxn>
                  <a:cxn ang="0">
                    <a:pos x="1439" y="278"/>
                  </a:cxn>
                  <a:cxn ang="0">
                    <a:pos x="1500" y="382"/>
                  </a:cxn>
                  <a:cxn ang="0">
                    <a:pos x="1540" y="494"/>
                  </a:cxn>
                </a:cxnLst>
                <a:rect l="0" t="0" r="r" b="b"/>
                <a:pathLst>
                  <a:path w="1584" h="1579">
                    <a:moveTo>
                      <a:pt x="1545" y="536"/>
                    </a:moveTo>
                    <a:lnTo>
                      <a:pt x="1546" y="567"/>
                    </a:lnTo>
                    <a:lnTo>
                      <a:pt x="1550" y="598"/>
                    </a:lnTo>
                    <a:lnTo>
                      <a:pt x="1558" y="627"/>
                    </a:lnTo>
                    <a:lnTo>
                      <a:pt x="1568" y="657"/>
                    </a:lnTo>
                    <a:lnTo>
                      <a:pt x="1574" y="686"/>
                    </a:lnTo>
                    <a:lnTo>
                      <a:pt x="1581" y="716"/>
                    </a:lnTo>
                    <a:lnTo>
                      <a:pt x="1584" y="747"/>
                    </a:lnTo>
                    <a:lnTo>
                      <a:pt x="1584" y="779"/>
                    </a:lnTo>
                    <a:lnTo>
                      <a:pt x="1583" y="810"/>
                    </a:lnTo>
                    <a:lnTo>
                      <a:pt x="1583" y="843"/>
                    </a:lnTo>
                    <a:lnTo>
                      <a:pt x="1583" y="875"/>
                    </a:lnTo>
                    <a:lnTo>
                      <a:pt x="1584" y="908"/>
                    </a:lnTo>
                    <a:lnTo>
                      <a:pt x="1581" y="938"/>
                    </a:lnTo>
                    <a:lnTo>
                      <a:pt x="1577" y="969"/>
                    </a:lnTo>
                    <a:lnTo>
                      <a:pt x="1568" y="998"/>
                    </a:lnTo>
                    <a:lnTo>
                      <a:pt x="1554" y="1026"/>
                    </a:lnTo>
                    <a:lnTo>
                      <a:pt x="1556" y="1037"/>
                    </a:lnTo>
                    <a:lnTo>
                      <a:pt x="1557" y="1047"/>
                    </a:lnTo>
                    <a:lnTo>
                      <a:pt x="1555" y="1056"/>
                    </a:lnTo>
                    <a:lnTo>
                      <a:pt x="1553" y="1067"/>
                    </a:lnTo>
                    <a:lnTo>
                      <a:pt x="1547" y="1076"/>
                    </a:lnTo>
                    <a:lnTo>
                      <a:pt x="1543" y="1085"/>
                    </a:lnTo>
                    <a:lnTo>
                      <a:pt x="1540" y="1095"/>
                    </a:lnTo>
                    <a:lnTo>
                      <a:pt x="1541" y="1107"/>
                    </a:lnTo>
                    <a:lnTo>
                      <a:pt x="1527" y="1148"/>
                    </a:lnTo>
                    <a:lnTo>
                      <a:pt x="1510" y="1190"/>
                    </a:lnTo>
                    <a:lnTo>
                      <a:pt x="1489" y="1229"/>
                    </a:lnTo>
                    <a:lnTo>
                      <a:pt x="1466" y="1268"/>
                    </a:lnTo>
                    <a:lnTo>
                      <a:pt x="1441" y="1306"/>
                    </a:lnTo>
                    <a:lnTo>
                      <a:pt x="1416" y="1344"/>
                    </a:lnTo>
                    <a:lnTo>
                      <a:pt x="1391" y="1382"/>
                    </a:lnTo>
                    <a:lnTo>
                      <a:pt x="1368" y="1422"/>
                    </a:lnTo>
                    <a:lnTo>
                      <a:pt x="1335" y="1445"/>
                    </a:lnTo>
                    <a:lnTo>
                      <a:pt x="1303" y="1467"/>
                    </a:lnTo>
                    <a:lnTo>
                      <a:pt x="1270" y="1488"/>
                    </a:lnTo>
                    <a:lnTo>
                      <a:pt x="1238" y="1510"/>
                    </a:lnTo>
                    <a:lnTo>
                      <a:pt x="1204" y="1528"/>
                    </a:lnTo>
                    <a:lnTo>
                      <a:pt x="1170" y="1546"/>
                    </a:lnTo>
                    <a:lnTo>
                      <a:pt x="1136" y="1563"/>
                    </a:lnTo>
                    <a:lnTo>
                      <a:pt x="1100" y="1578"/>
                    </a:lnTo>
                    <a:lnTo>
                      <a:pt x="1053" y="1579"/>
                    </a:lnTo>
                    <a:lnTo>
                      <a:pt x="1007" y="1576"/>
                    </a:lnTo>
                    <a:lnTo>
                      <a:pt x="961" y="1571"/>
                    </a:lnTo>
                    <a:lnTo>
                      <a:pt x="916" y="1564"/>
                    </a:lnTo>
                    <a:lnTo>
                      <a:pt x="870" y="1553"/>
                    </a:lnTo>
                    <a:lnTo>
                      <a:pt x="824" y="1543"/>
                    </a:lnTo>
                    <a:lnTo>
                      <a:pt x="779" y="1532"/>
                    </a:lnTo>
                    <a:lnTo>
                      <a:pt x="735" y="1521"/>
                    </a:lnTo>
                    <a:lnTo>
                      <a:pt x="732" y="1507"/>
                    </a:lnTo>
                    <a:lnTo>
                      <a:pt x="729" y="1503"/>
                    </a:lnTo>
                    <a:lnTo>
                      <a:pt x="726" y="1502"/>
                    </a:lnTo>
                    <a:lnTo>
                      <a:pt x="722" y="1505"/>
                    </a:lnTo>
                    <a:lnTo>
                      <a:pt x="717" y="1509"/>
                    </a:lnTo>
                    <a:lnTo>
                      <a:pt x="709" y="1512"/>
                    </a:lnTo>
                    <a:lnTo>
                      <a:pt x="698" y="1513"/>
                    </a:lnTo>
                    <a:lnTo>
                      <a:pt x="685" y="1510"/>
                    </a:lnTo>
                    <a:lnTo>
                      <a:pt x="647" y="1491"/>
                    </a:lnTo>
                    <a:lnTo>
                      <a:pt x="611" y="1480"/>
                    </a:lnTo>
                    <a:lnTo>
                      <a:pt x="571" y="1469"/>
                    </a:lnTo>
                    <a:lnTo>
                      <a:pt x="533" y="1461"/>
                    </a:lnTo>
                    <a:lnTo>
                      <a:pt x="495" y="1451"/>
                    </a:lnTo>
                    <a:lnTo>
                      <a:pt x="460" y="1437"/>
                    </a:lnTo>
                    <a:lnTo>
                      <a:pt x="424" y="1419"/>
                    </a:lnTo>
                    <a:lnTo>
                      <a:pt x="393" y="1393"/>
                    </a:lnTo>
                    <a:lnTo>
                      <a:pt x="377" y="1382"/>
                    </a:lnTo>
                    <a:lnTo>
                      <a:pt x="362" y="1373"/>
                    </a:lnTo>
                    <a:lnTo>
                      <a:pt x="345" y="1364"/>
                    </a:lnTo>
                    <a:lnTo>
                      <a:pt x="327" y="1355"/>
                    </a:lnTo>
                    <a:lnTo>
                      <a:pt x="310" y="1344"/>
                    </a:lnTo>
                    <a:lnTo>
                      <a:pt x="296" y="1334"/>
                    </a:lnTo>
                    <a:lnTo>
                      <a:pt x="282" y="1320"/>
                    </a:lnTo>
                    <a:lnTo>
                      <a:pt x="272" y="1303"/>
                    </a:lnTo>
                    <a:lnTo>
                      <a:pt x="187" y="1204"/>
                    </a:lnTo>
                    <a:lnTo>
                      <a:pt x="174" y="1176"/>
                    </a:lnTo>
                    <a:lnTo>
                      <a:pt x="163" y="1150"/>
                    </a:lnTo>
                    <a:lnTo>
                      <a:pt x="151" y="1123"/>
                    </a:lnTo>
                    <a:lnTo>
                      <a:pt x="140" y="1097"/>
                    </a:lnTo>
                    <a:lnTo>
                      <a:pt x="127" y="1069"/>
                    </a:lnTo>
                    <a:lnTo>
                      <a:pt x="114" y="1044"/>
                    </a:lnTo>
                    <a:lnTo>
                      <a:pt x="102" y="1017"/>
                    </a:lnTo>
                    <a:lnTo>
                      <a:pt x="90" y="992"/>
                    </a:lnTo>
                    <a:lnTo>
                      <a:pt x="73" y="935"/>
                    </a:lnTo>
                    <a:lnTo>
                      <a:pt x="61" y="878"/>
                    </a:lnTo>
                    <a:lnTo>
                      <a:pt x="51" y="819"/>
                    </a:lnTo>
                    <a:lnTo>
                      <a:pt x="43" y="761"/>
                    </a:lnTo>
                    <a:lnTo>
                      <a:pt x="34" y="702"/>
                    </a:lnTo>
                    <a:lnTo>
                      <a:pt x="24" y="643"/>
                    </a:lnTo>
                    <a:lnTo>
                      <a:pt x="13" y="586"/>
                    </a:lnTo>
                    <a:lnTo>
                      <a:pt x="0" y="530"/>
                    </a:lnTo>
                    <a:lnTo>
                      <a:pt x="10" y="472"/>
                    </a:lnTo>
                    <a:lnTo>
                      <a:pt x="23" y="414"/>
                    </a:lnTo>
                    <a:lnTo>
                      <a:pt x="39" y="358"/>
                    </a:lnTo>
                    <a:lnTo>
                      <a:pt x="61" y="304"/>
                    </a:lnTo>
                    <a:lnTo>
                      <a:pt x="87" y="250"/>
                    </a:lnTo>
                    <a:lnTo>
                      <a:pt x="119" y="200"/>
                    </a:lnTo>
                    <a:lnTo>
                      <a:pt x="157" y="153"/>
                    </a:lnTo>
                    <a:lnTo>
                      <a:pt x="202" y="112"/>
                    </a:lnTo>
                    <a:lnTo>
                      <a:pt x="227" y="96"/>
                    </a:lnTo>
                    <a:lnTo>
                      <a:pt x="252" y="81"/>
                    </a:lnTo>
                    <a:lnTo>
                      <a:pt x="277" y="63"/>
                    </a:lnTo>
                    <a:lnTo>
                      <a:pt x="303" y="49"/>
                    </a:lnTo>
                    <a:lnTo>
                      <a:pt x="327" y="36"/>
                    </a:lnTo>
                    <a:lnTo>
                      <a:pt x="355" y="25"/>
                    </a:lnTo>
                    <a:lnTo>
                      <a:pt x="383" y="16"/>
                    </a:lnTo>
                    <a:lnTo>
                      <a:pt x="413" y="13"/>
                    </a:lnTo>
                    <a:lnTo>
                      <a:pt x="448" y="10"/>
                    </a:lnTo>
                    <a:lnTo>
                      <a:pt x="486" y="8"/>
                    </a:lnTo>
                    <a:lnTo>
                      <a:pt x="524" y="5"/>
                    </a:lnTo>
                    <a:lnTo>
                      <a:pt x="562" y="2"/>
                    </a:lnTo>
                    <a:lnTo>
                      <a:pt x="599" y="0"/>
                    </a:lnTo>
                    <a:lnTo>
                      <a:pt x="637" y="1"/>
                    </a:lnTo>
                    <a:lnTo>
                      <a:pt x="674" y="6"/>
                    </a:lnTo>
                    <a:lnTo>
                      <a:pt x="711" y="16"/>
                    </a:lnTo>
                    <a:lnTo>
                      <a:pt x="728" y="20"/>
                    </a:lnTo>
                    <a:lnTo>
                      <a:pt x="749" y="23"/>
                    </a:lnTo>
                    <a:lnTo>
                      <a:pt x="768" y="26"/>
                    </a:lnTo>
                    <a:lnTo>
                      <a:pt x="789" y="30"/>
                    </a:lnTo>
                    <a:lnTo>
                      <a:pt x="809" y="33"/>
                    </a:lnTo>
                    <a:lnTo>
                      <a:pt x="828" y="38"/>
                    </a:lnTo>
                    <a:lnTo>
                      <a:pt x="847" y="44"/>
                    </a:lnTo>
                    <a:lnTo>
                      <a:pt x="865" y="53"/>
                    </a:lnTo>
                    <a:lnTo>
                      <a:pt x="888" y="51"/>
                    </a:lnTo>
                    <a:lnTo>
                      <a:pt x="911" y="53"/>
                    </a:lnTo>
                    <a:lnTo>
                      <a:pt x="934" y="55"/>
                    </a:lnTo>
                    <a:lnTo>
                      <a:pt x="957" y="61"/>
                    </a:lnTo>
                    <a:lnTo>
                      <a:pt x="979" y="64"/>
                    </a:lnTo>
                    <a:lnTo>
                      <a:pt x="1002" y="69"/>
                    </a:lnTo>
                    <a:lnTo>
                      <a:pt x="1025" y="71"/>
                    </a:lnTo>
                    <a:lnTo>
                      <a:pt x="1049" y="73"/>
                    </a:lnTo>
                    <a:lnTo>
                      <a:pt x="1086" y="73"/>
                    </a:lnTo>
                    <a:lnTo>
                      <a:pt x="1123" y="75"/>
                    </a:lnTo>
                    <a:lnTo>
                      <a:pt x="1160" y="77"/>
                    </a:lnTo>
                    <a:lnTo>
                      <a:pt x="1197" y="84"/>
                    </a:lnTo>
                    <a:lnTo>
                      <a:pt x="1231" y="92"/>
                    </a:lnTo>
                    <a:lnTo>
                      <a:pt x="1266" y="106"/>
                    </a:lnTo>
                    <a:lnTo>
                      <a:pt x="1297" y="123"/>
                    </a:lnTo>
                    <a:lnTo>
                      <a:pt x="1328" y="148"/>
                    </a:lnTo>
                    <a:lnTo>
                      <a:pt x="1338" y="159"/>
                    </a:lnTo>
                    <a:lnTo>
                      <a:pt x="1351" y="170"/>
                    </a:lnTo>
                    <a:lnTo>
                      <a:pt x="1364" y="182"/>
                    </a:lnTo>
                    <a:lnTo>
                      <a:pt x="1378" y="193"/>
                    </a:lnTo>
                    <a:lnTo>
                      <a:pt x="1390" y="205"/>
                    </a:lnTo>
                    <a:lnTo>
                      <a:pt x="1403" y="217"/>
                    </a:lnTo>
                    <a:lnTo>
                      <a:pt x="1412" y="231"/>
                    </a:lnTo>
                    <a:lnTo>
                      <a:pt x="1422" y="246"/>
                    </a:lnTo>
                    <a:lnTo>
                      <a:pt x="1439" y="278"/>
                    </a:lnTo>
                    <a:lnTo>
                      <a:pt x="1459" y="313"/>
                    </a:lnTo>
                    <a:lnTo>
                      <a:pt x="1479" y="346"/>
                    </a:lnTo>
                    <a:lnTo>
                      <a:pt x="1500" y="382"/>
                    </a:lnTo>
                    <a:lnTo>
                      <a:pt x="1516" y="417"/>
                    </a:lnTo>
                    <a:lnTo>
                      <a:pt x="1531" y="455"/>
                    </a:lnTo>
                    <a:lnTo>
                      <a:pt x="1540" y="494"/>
                    </a:lnTo>
                    <a:lnTo>
                      <a:pt x="1545" y="536"/>
                    </a:lnTo>
                    <a:close/>
                  </a:path>
                </a:pathLst>
              </a:custGeom>
              <a:solidFill>
                <a:srgbClr val="EAD56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38" name="Freeform 138"/>
              <p:cNvSpPr>
                <a:spLocks/>
              </p:cNvSpPr>
              <p:nvPr/>
            </p:nvSpPr>
            <p:spPr bwMode="auto">
              <a:xfrm>
                <a:off x="506" y="744"/>
                <a:ext cx="311" cy="310"/>
              </a:xfrm>
              <a:custGeom>
                <a:avLst/>
                <a:gdLst/>
                <a:ahLst/>
                <a:cxnLst>
                  <a:cxn ang="0">
                    <a:pos x="1525" y="589"/>
                  </a:cxn>
                  <a:cxn ang="0">
                    <a:pos x="1548" y="675"/>
                  </a:cxn>
                  <a:cxn ang="0">
                    <a:pos x="1557" y="767"/>
                  </a:cxn>
                  <a:cxn ang="0">
                    <a:pos x="1557" y="860"/>
                  </a:cxn>
                  <a:cxn ang="0">
                    <a:pos x="1551" y="952"/>
                  </a:cxn>
                  <a:cxn ang="0">
                    <a:pos x="1531" y="1020"/>
                  </a:cxn>
                  <a:cxn ang="0">
                    <a:pos x="1526" y="1049"/>
                  </a:cxn>
                  <a:cxn ang="0">
                    <a:pos x="1514" y="1078"/>
                  </a:cxn>
                  <a:cxn ang="0">
                    <a:pos x="1486" y="1171"/>
                  </a:cxn>
                  <a:cxn ang="0">
                    <a:pos x="1417" y="1285"/>
                  </a:cxn>
                  <a:cxn ang="0">
                    <a:pos x="1345" y="1399"/>
                  </a:cxn>
                  <a:cxn ang="0">
                    <a:pos x="1248" y="1464"/>
                  </a:cxn>
                  <a:cxn ang="0">
                    <a:pos x="1151" y="1521"/>
                  </a:cxn>
                  <a:cxn ang="0">
                    <a:pos x="1035" y="1553"/>
                  </a:cxn>
                  <a:cxn ang="0">
                    <a:pos x="899" y="1538"/>
                  </a:cxn>
                  <a:cxn ang="0">
                    <a:pos x="765" y="1507"/>
                  </a:cxn>
                  <a:cxn ang="0">
                    <a:pos x="716" y="1478"/>
                  </a:cxn>
                  <a:cxn ang="0">
                    <a:pos x="704" y="1484"/>
                  </a:cxn>
                  <a:cxn ang="0">
                    <a:pos x="674" y="1485"/>
                  </a:cxn>
                  <a:cxn ang="0">
                    <a:pos x="562" y="1446"/>
                  </a:cxn>
                  <a:cxn ang="0">
                    <a:pos x="452" y="1414"/>
                  </a:cxn>
                  <a:cxn ang="0">
                    <a:pos x="371" y="1360"/>
                  </a:cxn>
                  <a:cxn ang="0">
                    <a:pos x="321" y="1333"/>
                  </a:cxn>
                  <a:cxn ang="0">
                    <a:pos x="276" y="1297"/>
                  </a:cxn>
                  <a:cxn ang="0">
                    <a:pos x="172" y="1157"/>
                  </a:cxn>
                  <a:cxn ang="0">
                    <a:pos x="137" y="1079"/>
                  </a:cxn>
                  <a:cxn ang="0">
                    <a:pos x="99" y="1001"/>
                  </a:cxn>
                  <a:cxn ang="0">
                    <a:pos x="60" y="864"/>
                  </a:cxn>
                  <a:cxn ang="0">
                    <a:pos x="32" y="690"/>
                  </a:cxn>
                  <a:cxn ang="0">
                    <a:pos x="0" y="522"/>
                  </a:cxn>
                  <a:cxn ang="0">
                    <a:pos x="38" y="352"/>
                  </a:cxn>
                  <a:cxn ang="0">
                    <a:pos x="116" y="197"/>
                  </a:cxn>
                  <a:cxn ang="0">
                    <a:pos x="222" y="94"/>
                  </a:cxn>
                  <a:cxn ang="0">
                    <a:pos x="296" y="49"/>
                  </a:cxn>
                  <a:cxn ang="0">
                    <a:pos x="376" y="17"/>
                  </a:cxn>
                  <a:cxn ang="0">
                    <a:pos x="477" y="8"/>
                  </a:cxn>
                  <a:cxn ang="0">
                    <a:pos x="589" y="0"/>
                  </a:cxn>
                  <a:cxn ang="0">
                    <a:pos x="699" y="16"/>
                  </a:cxn>
                  <a:cxn ang="0">
                    <a:pos x="756" y="26"/>
                  </a:cxn>
                  <a:cxn ang="0">
                    <a:pos x="813" y="36"/>
                  </a:cxn>
                  <a:cxn ang="0">
                    <a:pos x="872" y="49"/>
                  </a:cxn>
                  <a:cxn ang="0">
                    <a:pos x="941" y="59"/>
                  </a:cxn>
                  <a:cxn ang="0">
                    <a:pos x="1008" y="70"/>
                  </a:cxn>
                  <a:cxn ang="0">
                    <a:pos x="1104" y="73"/>
                  </a:cxn>
                  <a:cxn ang="0">
                    <a:pos x="1209" y="92"/>
                  </a:cxn>
                  <a:cxn ang="0">
                    <a:pos x="1305" y="147"/>
                  </a:cxn>
                  <a:cxn ang="0">
                    <a:pos x="1341" y="179"/>
                  </a:cxn>
                  <a:cxn ang="0">
                    <a:pos x="1379" y="214"/>
                  </a:cxn>
                  <a:cxn ang="0">
                    <a:pos x="1414" y="275"/>
                  </a:cxn>
                  <a:cxn ang="0">
                    <a:pos x="1474" y="376"/>
                  </a:cxn>
                  <a:cxn ang="0">
                    <a:pos x="1514" y="485"/>
                  </a:cxn>
                </a:cxnLst>
                <a:rect l="0" t="0" r="r" b="b"/>
                <a:pathLst>
                  <a:path w="1558" h="1553">
                    <a:moveTo>
                      <a:pt x="1519" y="528"/>
                    </a:moveTo>
                    <a:lnTo>
                      <a:pt x="1519" y="558"/>
                    </a:lnTo>
                    <a:lnTo>
                      <a:pt x="1525" y="589"/>
                    </a:lnTo>
                    <a:lnTo>
                      <a:pt x="1532" y="617"/>
                    </a:lnTo>
                    <a:lnTo>
                      <a:pt x="1541" y="647"/>
                    </a:lnTo>
                    <a:lnTo>
                      <a:pt x="1548" y="675"/>
                    </a:lnTo>
                    <a:lnTo>
                      <a:pt x="1555" y="705"/>
                    </a:lnTo>
                    <a:lnTo>
                      <a:pt x="1557" y="735"/>
                    </a:lnTo>
                    <a:lnTo>
                      <a:pt x="1557" y="767"/>
                    </a:lnTo>
                    <a:lnTo>
                      <a:pt x="1556" y="798"/>
                    </a:lnTo>
                    <a:lnTo>
                      <a:pt x="1557" y="829"/>
                    </a:lnTo>
                    <a:lnTo>
                      <a:pt x="1557" y="860"/>
                    </a:lnTo>
                    <a:lnTo>
                      <a:pt x="1558" y="892"/>
                    </a:lnTo>
                    <a:lnTo>
                      <a:pt x="1556" y="922"/>
                    </a:lnTo>
                    <a:lnTo>
                      <a:pt x="1551" y="952"/>
                    </a:lnTo>
                    <a:lnTo>
                      <a:pt x="1542" y="981"/>
                    </a:lnTo>
                    <a:lnTo>
                      <a:pt x="1528" y="1010"/>
                    </a:lnTo>
                    <a:lnTo>
                      <a:pt x="1531" y="1020"/>
                    </a:lnTo>
                    <a:lnTo>
                      <a:pt x="1532" y="1030"/>
                    </a:lnTo>
                    <a:lnTo>
                      <a:pt x="1528" y="1040"/>
                    </a:lnTo>
                    <a:lnTo>
                      <a:pt x="1526" y="1049"/>
                    </a:lnTo>
                    <a:lnTo>
                      <a:pt x="1521" y="1058"/>
                    </a:lnTo>
                    <a:lnTo>
                      <a:pt x="1518" y="1067"/>
                    </a:lnTo>
                    <a:lnTo>
                      <a:pt x="1514" y="1078"/>
                    </a:lnTo>
                    <a:lnTo>
                      <a:pt x="1516" y="1089"/>
                    </a:lnTo>
                    <a:lnTo>
                      <a:pt x="1502" y="1131"/>
                    </a:lnTo>
                    <a:lnTo>
                      <a:pt x="1486" y="1171"/>
                    </a:lnTo>
                    <a:lnTo>
                      <a:pt x="1465" y="1209"/>
                    </a:lnTo>
                    <a:lnTo>
                      <a:pt x="1442" y="1248"/>
                    </a:lnTo>
                    <a:lnTo>
                      <a:pt x="1417" y="1285"/>
                    </a:lnTo>
                    <a:lnTo>
                      <a:pt x="1391" y="1322"/>
                    </a:lnTo>
                    <a:lnTo>
                      <a:pt x="1367" y="1360"/>
                    </a:lnTo>
                    <a:lnTo>
                      <a:pt x="1345" y="1399"/>
                    </a:lnTo>
                    <a:lnTo>
                      <a:pt x="1312" y="1422"/>
                    </a:lnTo>
                    <a:lnTo>
                      <a:pt x="1281" y="1444"/>
                    </a:lnTo>
                    <a:lnTo>
                      <a:pt x="1248" y="1464"/>
                    </a:lnTo>
                    <a:lnTo>
                      <a:pt x="1217" y="1485"/>
                    </a:lnTo>
                    <a:lnTo>
                      <a:pt x="1184" y="1503"/>
                    </a:lnTo>
                    <a:lnTo>
                      <a:pt x="1151" y="1521"/>
                    </a:lnTo>
                    <a:lnTo>
                      <a:pt x="1116" y="1537"/>
                    </a:lnTo>
                    <a:lnTo>
                      <a:pt x="1081" y="1552"/>
                    </a:lnTo>
                    <a:lnTo>
                      <a:pt x="1035" y="1553"/>
                    </a:lnTo>
                    <a:lnTo>
                      <a:pt x="989" y="1551"/>
                    </a:lnTo>
                    <a:lnTo>
                      <a:pt x="944" y="1545"/>
                    </a:lnTo>
                    <a:lnTo>
                      <a:pt x="899" y="1538"/>
                    </a:lnTo>
                    <a:lnTo>
                      <a:pt x="855" y="1528"/>
                    </a:lnTo>
                    <a:lnTo>
                      <a:pt x="810" y="1517"/>
                    </a:lnTo>
                    <a:lnTo>
                      <a:pt x="765" y="1507"/>
                    </a:lnTo>
                    <a:lnTo>
                      <a:pt x="722" y="1497"/>
                    </a:lnTo>
                    <a:lnTo>
                      <a:pt x="719" y="1484"/>
                    </a:lnTo>
                    <a:lnTo>
                      <a:pt x="716" y="1478"/>
                    </a:lnTo>
                    <a:lnTo>
                      <a:pt x="713" y="1477"/>
                    </a:lnTo>
                    <a:lnTo>
                      <a:pt x="709" y="1480"/>
                    </a:lnTo>
                    <a:lnTo>
                      <a:pt x="704" y="1484"/>
                    </a:lnTo>
                    <a:lnTo>
                      <a:pt x="697" y="1487"/>
                    </a:lnTo>
                    <a:lnTo>
                      <a:pt x="686" y="1488"/>
                    </a:lnTo>
                    <a:lnTo>
                      <a:pt x="674" y="1485"/>
                    </a:lnTo>
                    <a:lnTo>
                      <a:pt x="637" y="1467"/>
                    </a:lnTo>
                    <a:lnTo>
                      <a:pt x="600" y="1455"/>
                    </a:lnTo>
                    <a:lnTo>
                      <a:pt x="562" y="1446"/>
                    </a:lnTo>
                    <a:lnTo>
                      <a:pt x="525" y="1438"/>
                    </a:lnTo>
                    <a:lnTo>
                      <a:pt x="487" y="1426"/>
                    </a:lnTo>
                    <a:lnTo>
                      <a:pt x="452" y="1414"/>
                    </a:lnTo>
                    <a:lnTo>
                      <a:pt x="417" y="1395"/>
                    </a:lnTo>
                    <a:lnTo>
                      <a:pt x="386" y="1371"/>
                    </a:lnTo>
                    <a:lnTo>
                      <a:pt x="371" y="1360"/>
                    </a:lnTo>
                    <a:lnTo>
                      <a:pt x="355" y="1350"/>
                    </a:lnTo>
                    <a:lnTo>
                      <a:pt x="338" y="1341"/>
                    </a:lnTo>
                    <a:lnTo>
                      <a:pt x="321" y="1333"/>
                    </a:lnTo>
                    <a:lnTo>
                      <a:pt x="304" y="1323"/>
                    </a:lnTo>
                    <a:lnTo>
                      <a:pt x="290" y="1312"/>
                    </a:lnTo>
                    <a:lnTo>
                      <a:pt x="276" y="1297"/>
                    </a:lnTo>
                    <a:lnTo>
                      <a:pt x="267" y="1281"/>
                    </a:lnTo>
                    <a:lnTo>
                      <a:pt x="183" y="1184"/>
                    </a:lnTo>
                    <a:lnTo>
                      <a:pt x="172" y="1157"/>
                    </a:lnTo>
                    <a:lnTo>
                      <a:pt x="160" y="1131"/>
                    </a:lnTo>
                    <a:lnTo>
                      <a:pt x="149" y="1104"/>
                    </a:lnTo>
                    <a:lnTo>
                      <a:pt x="137" y="1079"/>
                    </a:lnTo>
                    <a:lnTo>
                      <a:pt x="124" y="1052"/>
                    </a:lnTo>
                    <a:lnTo>
                      <a:pt x="112" y="1027"/>
                    </a:lnTo>
                    <a:lnTo>
                      <a:pt x="99" y="1001"/>
                    </a:lnTo>
                    <a:lnTo>
                      <a:pt x="88" y="975"/>
                    </a:lnTo>
                    <a:lnTo>
                      <a:pt x="72" y="919"/>
                    </a:lnTo>
                    <a:lnTo>
                      <a:pt x="60" y="864"/>
                    </a:lnTo>
                    <a:lnTo>
                      <a:pt x="50" y="806"/>
                    </a:lnTo>
                    <a:lnTo>
                      <a:pt x="42" y="749"/>
                    </a:lnTo>
                    <a:lnTo>
                      <a:pt x="32" y="690"/>
                    </a:lnTo>
                    <a:lnTo>
                      <a:pt x="24" y="634"/>
                    </a:lnTo>
                    <a:lnTo>
                      <a:pt x="13" y="576"/>
                    </a:lnTo>
                    <a:lnTo>
                      <a:pt x="0" y="522"/>
                    </a:lnTo>
                    <a:lnTo>
                      <a:pt x="8" y="463"/>
                    </a:lnTo>
                    <a:lnTo>
                      <a:pt x="22" y="407"/>
                    </a:lnTo>
                    <a:lnTo>
                      <a:pt x="38" y="352"/>
                    </a:lnTo>
                    <a:lnTo>
                      <a:pt x="59" y="299"/>
                    </a:lnTo>
                    <a:lnTo>
                      <a:pt x="84" y="246"/>
                    </a:lnTo>
                    <a:lnTo>
                      <a:pt x="116" y="197"/>
                    </a:lnTo>
                    <a:lnTo>
                      <a:pt x="153" y="151"/>
                    </a:lnTo>
                    <a:lnTo>
                      <a:pt x="198" y="110"/>
                    </a:lnTo>
                    <a:lnTo>
                      <a:pt x="222" y="94"/>
                    </a:lnTo>
                    <a:lnTo>
                      <a:pt x="247" y="79"/>
                    </a:lnTo>
                    <a:lnTo>
                      <a:pt x="271" y="63"/>
                    </a:lnTo>
                    <a:lnTo>
                      <a:pt x="296" y="49"/>
                    </a:lnTo>
                    <a:lnTo>
                      <a:pt x="321" y="35"/>
                    </a:lnTo>
                    <a:lnTo>
                      <a:pt x="348" y="25"/>
                    </a:lnTo>
                    <a:lnTo>
                      <a:pt x="376" y="17"/>
                    </a:lnTo>
                    <a:lnTo>
                      <a:pt x="405" y="13"/>
                    </a:lnTo>
                    <a:lnTo>
                      <a:pt x="440" y="10"/>
                    </a:lnTo>
                    <a:lnTo>
                      <a:pt x="477" y="8"/>
                    </a:lnTo>
                    <a:lnTo>
                      <a:pt x="514" y="4"/>
                    </a:lnTo>
                    <a:lnTo>
                      <a:pt x="552" y="2"/>
                    </a:lnTo>
                    <a:lnTo>
                      <a:pt x="589" y="0"/>
                    </a:lnTo>
                    <a:lnTo>
                      <a:pt x="625" y="1"/>
                    </a:lnTo>
                    <a:lnTo>
                      <a:pt x="662" y="5"/>
                    </a:lnTo>
                    <a:lnTo>
                      <a:pt x="699" y="16"/>
                    </a:lnTo>
                    <a:lnTo>
                      <a:pt x="716" y="19"/>
                    </a:lnTo>
                    <a:lnTo>
                      <a:pt x="736" y="23"/>
                    </a:lnTo>
                    <a:lnTo>
                      <a:pt x="756" y="26"/>
                    </a:lnTo>
                    <a:lnTo>
                      <a:pt x="775" y="29"/>
                    </a:lnTo>
                    <a:lnTo>
                      <a:pt x="794" y="32"/>
                    </a:lnTo>
                    <a:lnTo>
                      <a:pt x="813" y="36"/>
                    </a:lnTo>
                    <a:lnTo>
                      <a:pt x="832" y="42"/>
                    </a:lnTo>
                    <a:lnTo>
                      <a:pt x="850" y="51"/>
                    </a:lnTo>
                    <a:lnTo>
                      <a:pt x="872" y="49"/>
                    </a:lnTo>
                    <a:lnTo>
                      <a:pt x="895" y="51"/>
                    </a:lnTo>
                    <a:lnTo>
                      <a:pt x="918" y="54"/>
                    </a:lnTo>
                    <a:lnTo>
                      <a:pt x="941" y="59"/>
                    </a:lnTo>
                    <a:lnTo>
                      <a:pt x="963" y="63"/>
                    </a:lnTo>
                    <a:lnTo>
                      <a:pt x="986" y="67"/>
                    </a:lnTo>
                    <a:lnTo>
                      <a:pt x="1008" y="70"/>
                    </a:lnTo>
                    <a:lnTo>
                      <a:pt x="1032" y="71"/>
                    </a:lnTo>
                    <a:lnTo>
                      <a:pt x="1068" y="71"/>
                    </a:lnTo>
                    <a:lnTo>
                      <a:pt x="1104" y="73"/>
                    </a:lnTo>
                    <a:lnTo>
                      <a:pt x="1140" y="77"/>
                    </a:lnTo>
                    <a:lnTo>
                      <a:pt x="1176" y="84"/>
                    </a:lnTo>
                    <a:lnTo>
                      <a:pt x="1209" y="92"/>
                    </a:lnTo>
                    <a:lnTo>
                      <a:pt x="1244" y="105"/>
                    </a:lnTo>
                    <a:lnTo>
                      <a:pt x="1274" y="123"/>
                    </a:lnTo>
                    <a:lnTo>
                      <a:pt x="1305" y="147"/>
                    </a:lnTo>
                    <a:lnTo>
                      <a:pt x="1315" y="157"/>
                    </a:lnTo>
                    <a:lnTo>
                      <a:pt x="1328" y="169"/>
                    </a:lnTo>
                    <a:lnTo>
                      <a:pt x="1341" y="179"/>
                    </a:lnTo>
                    <a:lnTo>
                      <a:pt x="1354" y="191"/>
                    </a:lnTo>
                    <a:lnTo>
                      <a:pt x="1366" y="201"/>
                    </a:lnTo>
                    <a:lnTo>
                      <a:pt x="1379" y="214"/>
                    </a:lnTo>
                    <a:lnTo>
                      <a:pt x="1389" y="227"/>
                    </a:lnTo>
                    <a:lnTo>
                      <a:pt x="1398" y="242"/>
                    </a:lnTo>
                    <a:lnTo>
                      <a:pt x="1414" y="275"/>
                    </a:lnTo>
                    <a:lnTo>
                      <a:pt x="1434" y="308"/>
                    </a:lnTo>
                    <a:lnTo>
                      <a:pt x="1453" y="341"/>
                    </a:lnTo>
                    <a:lnTo>
                      <a:pt x="1474" y="376"/>
                    </a:lnTo>
                    <a:lnTo>
                      <a:pt x="1490" y="410"/>
                    </a:lnTo>
                    <a:lnTo>
                      <a:pt x="1505" y="447"/>
                    </a:lnTo>
                    <a:lnTo>
                      <a:pt x="1514" y="485"/>
                    </a:lnTo>
                    <a:lnTo>
                      <a:pt x="1519" y="528"/>
                    </a:lnTo>
                    <a:close/>
                  </a:path>
                </a:pathLst>
              </a:custGeom>
              <a:solidFill>
                <a:srgbClr val="EDDA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39" name="Freeform 139"/>
              <p:cNvSpPr>
                <a:spLocks/>
              </p:cNvSpPr>
              <p:nvPr/>
            </p:nvSpPr>
            <p:spPr bwMode="auto">
              <a:xfrm>
                <a:off x="508" y="746"/>
                <a:ext cx="307" cy="306"/>
              </a:xfrm>
              <a:custGeom>
                <a:avLst/>
                <a:gdLst/>
                <a:ahLst/>
                <a:cxnLst>
                  <a:cxn ang="0">
                    <a:pos x="1500" y="579"/>
                  </a:cxn>
                  <a:cxn ang="0">
                    <a:pos x="1523" y="663"/>
                  </a:cxn>
                  <a:cxn ang="0">
                    <a:pos x="1531" y="754"/>
                  </a:cxn>
                  <a:cxn ang="0">
                    <a:pos x="1531" y="847"/>
                  </a:cxn>
                  <a:cxn ang="0">
                    <a:pos x="1526" y="937"/>
                  </a:cxn>
                  <a:cxn ang="0">
                    <a:pos x="1505" y="1002"/>
                  </a:cxn>
                  <a:cxn ang="0">
                    <a:pos x="1501" y="1032"/>
                  </a:cxn>
                  <a:cxn ang="0">
                    <a:pos x="1490" y="1060"/>
                  </a:cxn>
                  <a:cxn ang="0">
                    <a:pos x="1461" y="1152"/>
                  </a:cxn>
                  <a:cxn ang="0">
                    <a:pos x="1394" y="1264"/>
                  </a:cxn>
                  <a:cxn ang="0">
                    <a:pos x="1324" y="1376"/>
                  </a:cxn>
                  <a:cxn ang="0">
                    <a:pos x="1228" y="1441"/>
                  </a:cxn>
                  <a:cxn ang="0">
                    <a:pos x="1133" y="1496"/>
                  </a:cxn>
                  <a:cxn ang="0">
                    <a:pos x="1019" y="1527"/>
                  </a:cxn>
                  <a:cxn ang="0">
                    <a:pos x="885" y="1512"/>
                  </a:cxn>
                  <a:cxn ang="0">
                    <a:pos x="752" y="1482"/>
                  </a:cxn>
                  <a:cxn ang="0">
                    <a:pos x="705" y="1453"/>
                  </a:cxn>
                  <a:cxn ang="0">
                    <a:pos x="693" y="1459"/>
                  </a:cxn>
                  <a:cxn ang="0">
                    <a:pos x="663" y="1461"/>
                  </a:cxn>
                  <a:cxn ang="0">
                    <a:pos x="554" y="1422"/>
                  </a:cxn>
                  <a:cxn ang="0">
                    <a:pos x="444" y="1390"/>
                  </a:cxn>
                  <a:cxn ang="0">
                    <a:pos x="365" y="1337"/>
                  </a:cxn>
                  <a:cxn ang="0">
                    <a:pos x="316" y="1311"/>
                  </a:cxn>
                  <a:cxn ang="0">
                    <a:pos x="272" y="1276"/>
                  </a:cxn>
                  <a:cxn ang="0">
                    <a:pos x="169" y="1138"/>
                  </a:cxn>
                  <a:cxn ang="0">
                    <a:pos x="135" y="1061"/>
                  </a:cxn>
                  <a:cxn ang="0">
                    <a:pos x="98" y="984"/>
                  </a:cxn>
                  <a:cxn ang="0">
                    <a:pos x="59" y="849"/>
                  </a:cxn>
                  <a:cxn ang="0">
                    <a:pos x="32" y="679"/>
                  </a:cxn>
                  <a:cxn ang="0">
                    <a:pos x="0" y="513"/>
                  </a:cxn>
                  <a:cxn ang="0">
                    <a:pos x="38" y="345"/>
                  </a:cxn>
                  <a:cxn ang="0">
                    <a:pos x="115" y="193"/>
                  </a:cxn>
                  <a:cxn ang="0">
                    <a:pos x="219" y="92"/>
                  </a:cxn>
                  <a:cxn ang="0">
                    <a:pos x="292" y="49"/>
                  </a:cxn>
                  <a:cxn ang="0">
                    <a:pos x="371" y="16"/>
                  </a:cxn>
                  <a:cxn ang="0">
                    <a:pos x="470" y="8"/>
                  </a:cxn>
                  <a:cxn ang="0">
                    <a:pos x="579" y="0"/>
                  </a:cxn>
                  <a:cxn ang="0">
                    <a:pos x="687" y="16"/>
                  </a:cxn>
                  <a:cxn ang="0">
                    <a:pos x="743" y="25"/>
                  </a:cxn>
                  <a:cxn ang="0">
                    <a:pos x="800" y="36"/>
                  </a:cxn>
                  <a:cxn ang="0">
                    <a:pos x="859" y="49"/>
                  </a:cxn>
                  <a:cxn ang="0">
                    <a:pos x="926" y="58"/>
                  </a:cxn>
                  <a:cxn ang="0">
                    <a:pos x="991" y="68"/>
                  </a:cxn>
                  <a:cxn ang="0">
                    <a:pos x="1086" y="72"/>
                  </a:cxn>
                  <a:cxn ang="0">
                    <a:pos x="1190" y="90"/>
                  </a:cxn>
                  <a:cxn ang="0">
                    <a:pos x="1284" y="144"/>
                  </a:cxn>
                  <a:cxn ang="0">
                    <a:pos x="1318" y="176"/>
                  </a:cxn>
                  <a:cxn ang="0">
                    <a:pos x="1356" y="210"/>
                  </a:cxn>
                  <a:cxn ang="0">
                    <a:pos x="1392" y="271"/>
                  </a:cxn>
                  <a:cxn ang="0">
                    <a:pos x="1450" y="370"/>
                  </a:cxn>
                  <a:cxn ang="0">
                    <a:pos x="1490" y="478"/>
                  </a:cxn>
                </a:cxnLst>
                <a:rect l="0" t="0" r="r" b="b"/>
                <a:pathLst>
                  <a:path w="1533" h="1527">
                    <a:moveTo>
                      <a:pt x="1495" y="519"/>
                    </a:moveTo>
                    <a:lnTo>
                      <a:pt x="1495" y="549"/>
                    </a:lnTo>
                    <a:lnTo>
                      <a:pt x="1500" y="579"/>
                    </a:lnTo>
                    <a:lnTo>
                      <a:pt x="1507" y="607"/>
                    </a:lnTo>
                    <a:lnTo>
                      <a:pt x="1516" y="635"/>
                    </a:lnTo>
                    <a:lnTo>
                      <a:pt x="1523" y="663"/>
                    </a:lnTo>
                    <a:lnTo>
                      <a:pt x="1529" y="693"/>
                    </a:lnTo>
                    <a:lnTo>
                      <a:pt x="1531" y="722"/>
                    </a:lnTo>
                    <a:lnTo>
                      <a:pt x="1531" y="754"/>
                    </a:lnTo>
                    <a:lnTo>
                      <a:pt x="1530" y="785"/>
                    </a:lnTo>
                    <a:lnTo>
                      <a:pt x="1531" y="816"/>
                    </a:lnTo>
                    <a:lnTo>
                      <a:pt x="1531" y="847"/>
                    </a:lnTo>
                    <a:lnTo>
                      <a:pt x="1533" y="878"/>
                    </a:lnTo>
                    <a:lnTo>
                      <a:pt x="1530" y="907"/>
                    </a:lnTo>
                    <a:lnTo>
                      <a:pt x="1526" y="937"/>
                    </a:lnTo>
                    <a:lnTo>
                      <a:pt x="1516" y="964"/>
                    </a:lnTo>
                    <a:lnTo>
                      <a:pt x="1503" y="993"/>
                    </a:lnTo>
                    <a:lnTo>
                      <a:pt x="1505" y="1002"/>
                    </a:lnTo>
                    <a:lnTo>
                      <a:pt x="1506" y="1013"/>
                    </a:lnTo>
                    <a:lnTo>
                      <a:pt x="1504" y="1022"/>
                    </a:lnTo>
                    <a:lnTo>
                      <a:pt x="1501" y="1032"/>
                    </a:lnTo>
                    <a:lnTo>
                      <a:pt x="1497" y="1040"/>
                    </a:lnTo>
                    <a:lnTo>
                      <a:pt x="1493" y="1050"/>
                    </a:lnTo>
                    <a:lnTo>
                      <a:pt x="1490" y="1060"/>
                    </a:lnTo>
                    <a:lnTo>
                      <a:pt x="1490" y="1070"/>
                    </a:lnTo>
                    <a:lnTo>
                      <a:pt x="1477" y="1112"/>
                    </a:lnTo>
                    <a:lnTo>
                      <a:pt x="1461" y="1152"/>
                    </a:lnTo>
                    <a:lnTo>
                      <a:pt x="1440" y="1190"/>
                    </a:lnTo>
                    <a:lnTo>
                      <a:pt x="1419" y="1228"/>
                    </a:lnTo>
                    <a:lnTo>
                      <a:pt x="1394" y="1264"/>
                    </a:lnTo>
                    <a:lnTo>
                      <a:pt x="1370" y="1300"/>
                    </a:lnTo>
                    <a:lnTo>
                      <a:pt x="1346" y="1337"/>
                    </a:lnTo>
                    <a:lnTo>
                      <a:pt x="1324" y="1376"/>
                    </a:lnTo>
                    <a:lnTo>
                      <a:pt x="1292" y="1398"/>
                    </a:lnTo>
                    <a:lnTo>
                      <a:pt x="1261" y="1420"/>
                    </a:lnTo>
                    <a:lnTo>
                      <a:pt x="1228" y="1441"/>
                    </a:lnTo>
                    <a:lnTo>
                      <a:pt x="1197" y="1461"/>
                    </a:lnTo>
                    <a:lnTo>
                      <a:pt x="1165" y="1479"/>
                    </a:lnTo>
                    <a:lnTo>
                      <a:pt x="1133" y="1496"/>
                    </a:lnTo>
                    <a:lnTo>
                      <a:pt x="1098" y="1511"/>
                    </a:lnTo>
                    <a:lnTo>
                      <a:pt x="1064" y="1526"/>
                    </a:lnTo>
                    <a:lnTo>
                      <a:pt x="1019" y="1527"/>
                    </a:lnTo>
                    <a:lnTo>
                      <a:pt x="974" y="1525"/>
                    </a:lnTo>
                    <a:lnTo>
                      <a:pt x="929" y="1519"/>
                    </a:lnTo>
                    <a:lnTo>
                      <a:pt x="885" y="1512"/>
                    </a:lnTo>
                    <a:lnTo>
                      <a:pt x="840" y="1502"/>
                    </a:lnTo>
                    <a:lnTo>
                      <a:pt x="796" y="1493"/>
                    </a:lnTo>
                    <a:lnTo>
                      <a:pt x="752" y="1482"/>
                    </a:lnTo>
                    <a:lnTo>
                      <a:pt x="710" y="1472"/>
                    </a:lnTo>
                    <a:lnTo>
                      <a:pt x="707" y="1459"/>
                    </a:lnTo>
                    <a:lnTo>
                      <a:pt x="705" y="1453"/>
                    </a:lnTo>
                    <a:lnTo>
                      <a:pt x="701" y="1452"/>
                    </a:lnTo>
                    <a:lnTo>
                      <a:pt x="699" y="1456"/>
                    </a:lnTo>
                    <a:lnTo>
                      <a:pt x="693" y="1459"/>
                    </a:lnTo>
                    <a:lnTo>
                      <a:pt x="686" y="1464"/>
                    </a:lnTo>
                    <a:lnTo>
                      <a:pt x="676" y="1464"/>
                    </a:lnTo>
                    <a:lnTo>
                      <a:pt x="663" y="1461"/>
                    </a:lnTo>
                    <a:lnTo>
                      <a:pt x="627" y="1443"/>
                    </a:lnTo>
                    <a:lnTo>
                      <a:pt x="591" y="1432"/>
                    </a:lnTo>
                    <a:lnTo>
                      <a:pt x="554" y="1422"/>
                    </a:lnTo>
                    <a:lnTo>
                      <a:pt x="517" y="1414"/>
                    </a:lnTo>
                    <a:lnTo>
                      <a:pt x="479" y="1403"/>
                    </a:lnTo>
                    <a:lnTo>
                      <a:pt x="444" y="1390"/>
                    </a:lnTo>
                    <a:lnTo>
                      <a:pt x="410" y="1373"/>
                    </a:lnTo>
                    <a:lnTo>
                      <a:pt x="380" y="1349"/>
                    </a:lnTo>
                    <a:lnTo>
                      <a:pt x="365" y="1337"/>
                    </a:lnTo>
                    <a:lnTo>
                      <a:pt x="349" y="1328"/>
                    </a:lnTo>
                    <a:lnTo>
                      <a:pt x="333" y="1319"/>
                    </a:lnTo>
                    <a:lnTo>
                      <a:pt x="316" y="1311"/>
                    </a:lnTo>
                    <a:lnTo>
                      <a:pt x="299" y="1300"/>
                    </a:lnTo>
                    <a:lnTo>
                      <a:pt x="285" y="1290"/>
                    </a:lnTo>
                    <a:lnTo>
                      <a:pt x="272" y="1276"/>
                    </a:lnTo>
                    <a:lnTo>
                      <a:pt x="262" y="1260"/>
                    </a:lnTo>
                    <a:lnTo>
                      <a:pt x="181" y="1165"/>
                    </a:lnTo>
                    <a:lnTo>
                      <a:pt x="169" y="1138"/>
                    </a:lnTo>
                    <a:lnTo>
                      <a:pt x="158" y="1113"/>
                    </a:lnTo>
                    <a:lnTo>
                      <a:pt x="146" y="1086"/>
                    </a:lnTo>
                    <a:lnTo>
                      <a:pt x="135" y="1061"/>
                    </a:lnTo>
                    <a:lnTo>
                      <a:pt x="122" y="1035"/>
                    </a:lnTo>
                    <a:lnTo>
                      <a:pt x="110" y="1009"/>
                    </a:lnTo>
                    <a:lnTo>
                      <a:pt x="98" y="984"/>
                    </a:lnTo>
                    <a:lnTo>
                      <a:pt x="86" y="960"/>
                    </a:lnTo>
                    <a:lnTo>
                      <a:pt x="70" y="905"/>
                    </a:lnTo>
                    <a:lnTo>
                      <a:pt x="59" y="849"/>
                    </a:lnTo>
                    <a:lnTo>
                      <a:pt x="48" y="793"/>
                    </a:lnTo>
                    <a:lnTo>
                      <a:pt x="41" y="737"/>
                    </a:lnTo>
                    <a:lnTo>
                      <a:pt x="32" y="679"/>
                    </a:lnTo>
                    <a:lnTo>
                      <a:pt x="24" y="623"/>
                    </a:lnTo>
                    <a:lnTo>
                      <a:pt x="12" y="567"/>
                    </a:lnTo>
                    <a:lnTo>
                      <a:pt x="0" y="513"/>
                    </a:lnTo>
                    <a:lnTo>
                      <a:pt x="8" y="456"/>
                    </a:lnTo>
                    <a:lnTo>
                      <a:pt x="22" y="401"/>
                    </a:lnTo>
                    <a:lnTo>
                      <a:pt x="38" y="345"/>
                    </a:lnTo>
                    <a:lnTo>
                      <a:pt x="59" y="294"/>
                    </a:lnTo>
                    <a:lnTo>
                      <a:pt x="83" y="242"/>
                    </a:lnTo>
                    <a:lnTo>
                      <a:pt x="115" y="193"/>
                    </a:lnTo>
                    <a:lnTo>
                      <a:pt x="152" y="149"/>
                    </a:lnTo>
                    <a:lnTo>
                      <a:pt x="196" y="107"/>
                    </a:lnTo>
                    <a:lnTo>
                      <a:pt x="219" y="92"/>
                    </a:lnTo>
                    <a:lnTo>
                      <a:pt x="243" y="77"/>
                    </a:lnTo>
                    <a:lnTo>
                      <a:pt x="267" y="62"/>
                    </a:lnTo>
                    <a:lnTo>
                      <a:pt x="292" y="49"/>
                    </a:lnTo>
                    <a:lnTo>
                      <a:pt x="316" y="35"/>
                    </a:lnTo>
                    <a:lnTo>
                      <a:pt x="343" y="24"/>
                    </a:lnTo>
                    <a:lnTo>
                      <a:pt x="371" y="16"/>
                    </a:lnTo>
                    <a:lnTo>
                      <a:pt x="399" y="13"/>
                    </a:lnTo>
                    <a:lnTo>
                      <a:pt x="434" y="11"/>
                    </a:lnTo>
                    <a:lnTo>
                      <a:pt x="470" y="8"/>
                    </a:lnTo>
                    <a:lnTo>
                      <a:pt x="505" y="5"/>
                    </a:lnTo>
                    <a:lnTo>
                      <a:pt x="543" y="2"/>
                    </a:lnTo>
                    <a:lnTo>
                      <a:pt x="579" y="0"/>
                    </a:lnTo>
                    <a:lnTo>
                      <a:pt x="616" y="1"/>
                    </a:lnTo>
                    <a:lnTo>
                      <a:pt x="652" y="6"/>
                    </a:lnTo>
                    <a:lnTo>
                      <a:pt x="687" y="16"/>
                    </a:lnTo>
                    <a:lnTo>
                      <a:pt x="705" y="19"/>
                    </a:lnTo>
                    <a:lnTo>
                      <a:pt x="723" y="22"/>
                    </a:lnTo>
                    <a:lnTo>
                      <a:pt x="743" y="25"/>
                    </a:lnTo>
                    <a:lnTo>
                      <a:pt x="762" y="29"/>
                    </a:lnTo>
                    <a:lnTo>
                      <a:pt x="781" y="31"/>
                    </a:lnTo>
                    <a:lnTo>
                      <a:pt x="800" y="36"/>
                    </a:lnTo>
                    <a:lnTo>
                      <a:pt x="819" y="42"/>
                    </a:lnTo>
                    <a:lnTo>
                      <a:pt x="837" y="51"/>
                    </a:lnTo>
                    <a:lnTo>
                      <a:pt x="859" y="49"/>
                    </a:lnTo>
                    <a:lnTo>
                      <a:pt x="881" y="51"/>
                    </a:lnTo>
                    <a:lnTo>
                      <a:pt x="903" y="53"/>
                    </a:lnTo>
                    <a:lnTo>
                      <a:pt x="926" y="58"/>
                    </a:lnTo>
                    <a:lnTo>
                      <a:pt x="948" y="61"/>
                    </a:lnTo>
                    <a:lnTo>
                      <a:pt x="969" y="66"/>
                    </a:lnTo>
                    <a:lnTo>
                      <a:pt x="991" y="68"/>
                    </a:lnTo>
                    <a:lnTo>
                      <a:pt x="1014" y="69"/>
                    </a:lnTo>
                    <a:lnTo>
                      <a:pt x="1049" y="69"/>
                    </a:lnTo>
                    <a:lnTo>
                      <a:pt x="1086" y="72"/>
                    </a:lnTo>
                    <a:lnTo>
                      <a:pt x="1121" y="75"/>
                    </a:lnTo>
                    <a:lnTo>
                      <a:pt x="1157" y="82"/>
                    </a:lnTo>
                    <a:lnTo>
                      <a:pt x="1190" y="90"/>
                    </a:lnTo>
                    <a:lnTo>
                      <a:pt x="1224" y="104"/>
                    </a:lnTo>
                    <a:lnTo>
                      <a:pt x="1254" y="120"/>
                    </a:lnTo>
                    <a:lnTo>
                      <a:pt x="1284" y="144"/>
                    </a:lnTo>
                    <a:lnTo>
                      <a:pt x="1293" y="154"/>
                    </a:lnTo>
                    <a:lnTo>
                      <a:pt x="1306" y="166"/>
                    </a:lnTo>
                    <a:lnTo>
                      <a:pt x="1318" y="176"/>
                    </a:lnTo>
                    <a:lnTo>
                      <a:pt x="1332" y="188"/>
                    </a:lnTo>
                    <a:lnTo>
                      <a:pt x="1344" y="198"/>
                    </a:lnTo>
                    <a:lnTo>
                      <a:pt x="1356" y="210"/>
                    </a:lnTo>
                    <a:lnTo>
                      <a:pt x="1367" y="223"/>
                    </a:lnTo>
                    <a:lnTo>
                      <a:pt x="1376" y="238"/>
                    </a:lnTo>
                    <a:lnTo>
                      <a:pt x="1392" y="271"/>
                    </a:lnTo>
                    <a:lnTo>
                      <a:pt x="1410" y="303"/>
                    </a:lnTo>
                    <a:lnTo>
                      <a:pt x="1430" y="335"/>
                    </a:lnTo>
                    <a:lnTo>
                      <a:pt x="1450" y="370"/>
                    </a:lnTo>
                    <a:lnTo>
                      <a:pt x="1466" y="403"/>
                    </a:lnTo>
                    <a:lnTo>
                      <a:pt x="1481" y="440"/>
                    </a:lnTo>
                    <a:lnTo>
                      <a:pt x="1490" y="478"/>
                    </a:lnTo>
                    <a:lnTo>
                      <a:pt x="1495" y="519"/>
                    </a:lnTo>
                    <a:close/>
                  </a:path>
                </a:pathLst>
              </a:custGeom>
              <a:solidFill>
                <a:srgbClr val="F1DF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40" name="Freeform 140"/>
              <p:cNvSpPr>
                <a:spLocks/>
              </p:cNvSpPr>
              <p:nvPr/>
            </p:nvSpPr>
            <p:spPr bwMode="auto">
              <a:xfrm>
                <a:off x="511" y="749"/>
                <a:ext cx="301" cy="300"/>
              </a:xfrm>
              <a:custGeom>
                <a:avLst/>
                <a:gdLst/>
                <a:ahLst/>
                <a:cxnLst>
                  <a:cxn ang="0">
                    <a:pos x="1476" y="569"/>
                  </a:cxn>
                  <a:cxn ang="0">
                    <a:pos x="1499" y="653"/>
                  </a:cxn>
                  <a:cxn ang="0">
                    <a:pos x="1508" y="741"/>
                  </a:cxn>
                  <a:cxn ang="0">
                    <a:pos x="1507" y="833"/>
                  </a:cxn>
                  <a:cxn ang="0">
                    <a:pos x="1501" y="921"/>
                  </a:cxn>
                  <a:cxn ang="0">
                    <a:pos x="1481" y="986"/>
                  </a:cxn>
                  <a:cxn ang="0">
                    <a:pos x="1478" y="1016"/>
                  </a:cxn>
                  <a:cxn ang="0">
                    <a:pos x="1466" y="1042"/>
                  </a:cxn>
                  <a:cxn ang="0">
                    <a:pos x="1438" y="1132"/>
                  </a:cxn>
                  <a:cxn ang="0">
                    <a:pos x="1372" y="1242"/>
                  </a:cxn>
                  <a:cxn ang="0">
                    <a:pos x="1303" y="1353"/>
                  </a:cxn>
                  <a:cxn ang="0">
                    <a:pos x="1208" y="1416"/>
                  </a:cxn>
                  <a:cxn ang="0">
                    <a:pos x="1114" y="1470"/>
                  </a:cxn>
                  <a:cxn ang="0">
                    <a:pos x="1002" y="1501"/>
                  </a:cxn>
                  <a:cxn ang="0">
                    <a:pos x="871" y="1487"/>
                  </a:cxn>
                  <a:cxn ang="0">
                    <a:pos x="741" y="1456"/>
                  </a:cxn>
                  <a:cxn ang="0">
                    <a:pos x="694" y="1429"/>
                  </a:cxn>
                  <a:cxn ang="0">
                    <a:pos x="682" y="1436"/>
                  </a:cxn>
                  <a:cxn ang="0">
                    <a:pos x="653" y="1437"/>
                  </a:cxn>
                  <a:cxn ang="0">
                    <a:pos x="545" y="1399"/>
                  </a:cxn>
                  <a:cxn ang="0">
                    <a:pos x="438" y="1367"/>
                  </a:cxn>
                  <a:cxn ang="0">
                    <a:pos x="360" y="1314"/>
                  </a:cxn>
                  <a:cxn ang="0">
                    <a:pos x="313" y="1290"/>
                  </a:cxn>
                  <a:cxn ang="0">
                    <a:pos x="269" y="1255"/>
                  </a:cxn>
                  <a:cxn ang="0">
                    <a:pos x="167" y="1118"/>
                  </a:cxn>
                  <a:cxn ang="0">
                    <a:pos x="134" y="1043"/>
                  </a:cxn>
                  <a:cxn ang="0">
                    <a:pos x="98" y="967"/>
                  </a:cxn>
                  <a:cxn ang="0">
                    <a:pos x="59" y="835"/>
                  </a:cxn>
                  <a:cxn ang="0">
                    <a:pos x="33" y="667"/>
                  </a:cxn>
                  <a:cxn ang="0">
                    <a:pos x="0" y="505"/>
                  </a:cxn>
                  <a:cxn ang="0">
                    <a:pos x="37" y="340"/>
                  </a:cxn>
                  <a:cxn ang="0">
                    <a:pos x="113" y="191"/>
                  </a:cxn>
                  <a:cxn ang="0">
                    <a:pos x="216" y="91"/>
                  </a:cxn>
                  <a:cxn ang="0">
                    <a:pos x="288" y="48"/>
                  </a:cxn>
                  <a:cxn ang="0">
                    <a:pos x="364" y="16"/>
                  </a:cxn>
                  <a:cxn ang="0">
                    <a:pos x="463" y="8"/>
                  </a:cxn>
                  <a:cxn ang="0">
                    <a:pos x="570" y="0"/>
                  </a:cxn>
                  <a:cxn ang="0">
                    <a:pos x="678" y="16"/>
                  </a:cxn>
                  <a:cxn ang="0">
                    <a:pos x="732" y="25"/>
                  </a:cxn>
                  <a:cxn ang="0">
                    <a:pos x="788" y="35"/>
                  </a:cxn>
                  <a:cxn ang="0">
                    <a:pos x="846" y="48"/>
                  </a:cxn>
                  <a:cxn ang="0">
                    <a:pos x="911" y="57"/>
                  </a:cxn>
                  <a:cxn ang="0">
                    <a:pos x="976" y="68"/>
                  </a:cxn>
                  <a:cxn ang="0">
                    <a:pos x="1069" y="71"/>
                  </a:cxn>
                  <a:cxn ang="0">
                    <a:pos x="1172" y="88"/>
                  </a:cxn>
                  <a:cxn ang="0">
                    <a:pos x="1264" y="141"/>
                  </a:cxn>
                  <a:cxn ang="0">
                    <a:pos x="1298" y="172"/>
                  </a:cxn>
                  <a:cxn ang="0">
                    <a:pos x="1335" y="207"/>
                  </a:cxn>
                  <a:cxn ang="0">
                    <a:pos x="1370" y="265"/>
                  </a:cxn>
                  <a:cxn ang="0">
                    <a:pos x="1427" y="363"/>
                  </a:cxn>
                  <a:cxn ang="0">
                    <a:pos x="1466" y="469"/>
                  </a:cxn>
                </a:cxnLst>
                <a:rect l="0" t="0" r="r" b="b"/>
                <a:pathLst>
                  <a:path w="1508" h="1501">
                    <a:moveTo>
                      <a:pt x="1471" y="511"/>
                    </a:moveTo>
                    <a:lnTo>
                      <a:pt x="1471" y="540"/>
                    </a:lnTo>
                    <a:lnTo>
                      <a:pt x="1476" y="569"/>
                    </a:lnTo>
                    <a:lnTo>
                      <a:pt x="1483" y="597"/>
                    </a:lnTo>
                    <a:lnTo>
                      <a:pt x="1492" y="626"/>
                    </a:lnTo>
                    <a:lnTo>
                      <a:pt x="1499" y="653"/>
                    </a:lnTo>
                    <a:lnTo>
                      <a:pt x="1504" y="681"/>
                    </a:lnTo>
                    <a:lnTo>
                      <a:pt x="1508" y="710"/>
                    </a:lnTo>
                    <a:lnTo>
                      <a:pt x="1508" y="741"/>
                    </a:lnTo>
                    <a:lnTo>
                      <a:pt x="1507" y="771"/>
                    </a:lnTo>
                    <a:lnTo>
                      <a:pt x="1507" y="802"/>
                    </a:lnTo>
                    <a:lnTo>
                      <a:pt x="1507" y="833"/>
                    </a:lnTo>
                    <a:lnTo>
                      <a:pt x="1508" y="864"/>
                    </a:lnTo>
                    <a:lnTo>
                      <a:pt x="1506" y="893"/>
                    </a:lnTo>
                    <a:lnTo>
                      <a:pt x="1501" y="921"/>
                    </a:lnTo>
                    <a:lnTo>
                      <a:pt x="1492" y="949"/>
                    </a:lnTo>
                    <a:lnTo>
                      <a:pt x="1479" y="977"/>
                    </a:lnTo>
                    <a:lnTo>
                      <a:pt x="1481" y="986"/>
                    </a:lnTo>
                    <a:lnTo>
                      <a:pt x="1483" y="996"/>
                    </a:lnTo>
                    <a:lnTo>
                      <a:pt x="1480" y="1005"/>
                    </a:lnTo>
                    <a:lnTo>
                      <a:pt x="1478" y="1016"/>
                    </a:lnTo>
                    <a:lnTo>
                      <a:pt x="1473" y="1024"/>
                    </a:lnTo>
                    <a:lnTo>
                      <a:pt x="1470" y="1033"/>
                    </a:lnTo>
                    <a:lnTo>
                      <a:pt x="1466" y="1042"/>
                    </a:lnTo>
                    <a:lnTo>
                      <a:pt x="1466" y="1053"/>
                    </a:lnTo>
                    <a:lnTo>
                      <a:pt x="1454" y="1093"/>
                    </a:lnTo>
                    <a:lnTo>
                      <a:pt x="1438" y="1132"/>
                    </a:lnTo>
                    <a:lnTo>
                      <a:pt x="1417" y="1169"/>
                    </a:lnTo>
                    <a:lnTo>
                      <a:pt x="1396" y="1207"/>
                    </a:lnTo>
                    <a:lnTo>
                      <a:pt x="1372" y="1242"/>
                    </a:lnTo>
                    <a:lnTo>
                      <a:pt x="1348" y="1278"/>
                    </a:lnTo>
                    <a:lnTo>
                      <a:pt x="1324" y="1315"/>
                    </a:lnTo>
                    <a:lnTo>
                      <a:pt x="1303" y="1353"/>
                    </a:lnTo>
                    <a:lnTo>
                      <a:pt x="1271" y="1374"/>
                    </a:lnTo>
                    <a:lnTo>
                      <a:pt x="1240" y="1395"/>
                    </a:lnTo>
                    <a:lnTo>
                      <a:pt x="1208" y="1416"/>
                    </a:lnTo>
                    <a:lnTo>
                      <a:pt x="1178" y="1436"/>
                    </a:lnTo>
                    <a:lnTo>
                      <a:pt x="1146" y="1453"/>
                    </a:lnTo>
                    <a:lnTo>
                      <a:pt x="1114" y="1470"/>
                    </a:lnTo>
                    <a:lnTo>
                      <a:pt x="1081" y="1485"/>
                    </a:lnTo>
                    <a:lnTo>
                      <a:pt x="1047" y="1500"/>
                    </a:lnTo>
                    <a:lnTo>
                      <a:pt x="1002" y="1501"/>
                    </a:lnTo>
                    <a:lnTo>
                      <a:pt x="959" y="1499"/>
                    </a:lnTo>
                    <a:lnTo>
                      <a:pt x="915" y="1494"/>
                    </a:lnTo>
                    <a:lnTo>
                      <a:pt x="871" y="1487"/>
                    </a:lnTo>
                    <a:lnTo>
                      <a:pt x="827" y="1477"/>
                    </a:lnTo>
                    <a:lnTo>
                      <a:pt x="785" y="1467"/>
                    </a:lnTo>
                    <a:lnTo>
                      <a:pt x="741" y="1456"/>
                    </a:lnTo>
                    <a:lnTo>
                      <a:pt x="699" y="1446"/>
                    </a:lnTo>
                    <a:lnTo>
                      <a:pt x="696" y="1433"/>
                    </a:lnTo>
                    <a:lnTo>
                      <a:pt x="694" y="1429"/>
                    </a:lnTo>
                    <a:lnTo>
                      <a:pt x="690" y="1429"/>
                    </a:lnTo>
                    <a:lnTo>
                      <a:pt x="688" y="1432"/>
                    </a:lnTo>
                    <a:lnTo>
                      <a:pt x="682" y="1436"/>
                    </a:lnTo>
                    <a:lnTo>
                      <a:pt x="675" y="1439"/>
                    </a:lnTo>
                    <a:lnTo>
                      <a:pt x="665" y="1439"/>
                    </a:lnTo>
                    <a:lnTo>
                      <a:pt x="653" y="1437"/>
                    </a:lnTo>
                    <a:lnTo>
                      <a:pt x="618" y="1420"/>
                    </a:lnTo>
                    <a:lnTo>
                      <a:pt x="582" y="1408"/>
                    </a:lnTo>
                    <a:lnTo>
                      <a:pt x="545" y="1399"/>
                    </a:lnTo>
                    <a:lnTo>
                      <a:pt x="508" y="1391"/>
                    </a:lnTo>
                    <a:lnTo>
                      <a:pt x="471" y="1379"/>
                    </a:lnTo>
                    <a:lnTo>
                      <a:pt x="438" y="1367"/>
                    </a:lnTo>
                    <a:lnTo>
                      <a:pt x="405" y="1349"/>
                    </a:lnTo>
                    <a:lnTo>
                      <a:pt x="375" y="1325"/>
                    </a:lnTo>
                    <a:lnTo>
                      <a:pt x="360" y="1314"/>
                    </a:lnTo>
                    <a:lnTo>
                      <a:pt x="345" y="1306"/>
                    </a:lnTo>
                    <a:lnTo>
                      <a:pt x="329" y="1298"/>
                    </a:lnTo>
                    <a:lnTo>
                      <a:pt x="313" y="1290"/>
                    </a:lnTo>
                    <a:lnTo>
                      <a:pt x="296" y="1279"/>
                    </a:lnTo>
                    <a:lnTo>
                      <a:pt x="283" y="1269"/>
                    </a:lnTo>
                    <a:lnTo>
                      <a:pt x="269" y="1255"/>
                    </a:lnTo>
                    <a:lnTo>
                      <a:pt x="260" y="1239"/>
                    </a:lnTo>
                    <a:lnTo>
                      <a:pt x="179" y="1145"/>
                    </a:lnTo>
                    <a:lnTo>
                      <a:pt x="167" y="1118"/>
                    </a:lnTo>
                    <a:lnTo>
                      <a:pt x="156" y="1094"/>
                    </a:lnTo>
                    <a:lnTo>
                      <a:pt x="144" y="1067"/>
                    </a:lnTo>
                    <a:lnTo>
                      <a:pt x="134" y="1043"/>
                    </a:lnTo>
                    <a:lnTo>
                      <a:pt x="121" y="1018"/>
                    </a:lnTo>
                    <a:lnTo>
                      <a:pt x="110" y="993"/>
                    </a:lnTo>
                    <a:lnTo>
                      <a:pt x="98" y="967"/>
                    </a:lnTo>
                    <a:lnTo>
                      <a:pt x="87" y="943"/>
                    </a:lnTo>
                    <a:lnTo>
                      <a:pt x="71" y="889"/>
                    </a:lnTo>
                    <a:lnTo>
                      <a:pt x="59" y="835"/>
                    </a:lnTo>
                    <a:lnTo>
                      <a:pt x="49" y="779"/>
                    </a:lnTo>
                    <a:lnTo>
                      <a:pt x="42" y="723"/>
                    </a:lnTo>
                    <a:lnTo>
                      <a:pt x="33" y="667"/>
                    </a:lnTo>
                    <a:lnTo>
                      <a:pt x="25" y="612"/>
                    </a:lnTo>
                    <a:lnTo>
                      <a:pt x="13" y="558"/>
                    </a:lnTo>
                    <a:lnTo>
                      <a:pt x="0" y="505"/>
                    </a:lnTo>
                    <a:lnTo>
                      <a:pt x="9" y="450"/>
                    </a:lnTo>
                    <a:lnTo>
                      <a:pt x="21" y="394"/>
                    </a:lnTo>
                    <a:lnTo>
                      <a:pt x="37" y="340"/>
                    </a:lnTo>
                    <a:lnTo>
                      <a:pt x="58" y="288"/>
                    </a:lnTo>
                    <a:lnTo>
                      <a:pt x="82" y="238"/>
                    </a:lnTo>
                    <a:lnTo>
                      <a:pt x="113" y="191"/>
                    </a:lnTo>
                    <a:lnTo>
                      <a:pt x="149" y="146"/>
                    </a:lnTo>
                    <a:lnTo>
                      <a:pt x="193" y="106"/>
                    </a:lnTo>
                    <a:lnTo>
                      <a:pt x="216" y="91"/>
                    </a:lnTo>
                    <a:lnTo>
                      <a:pt x="240" y="76"/>
                    </a:lnTo>
                    <a:lnTo>
                      <a:pt x="264" y="61"/>
                    </a:lnTo>
                    <a:lnTo>
                      <a:pt x="288" y="48"/>
                    </a:lnTo>
                    <a:lnTo>
                      <a:pt x="313" y="34"/>
                    </a:lnTo>
                    <a:lnTo>
                      <a:pt x="338" y="24"/>
                    </a:lnTo>
                    <a:lnTo>
                      <a:pt x="364" y="16"/>
                    </a:lnTo>
                    <a:lnTo>
                      <a:pt x="393" y="12"/>
                    </a:lnTo>
                    <a:lnTo>
                      <a:pt x="428" y="10"/>
                    </a:lnTo>
                    <a:lnTo>
                      <a:pt x="463" y="8"/>
                    </a:lnTo>
                    <a:lnTo>
                      <a:pt x="498" y="4"/>
                    </a:lnTo>
                    <a:lnTo>
                      <a:pt x="535" y="2"/>
                    </a:lnTo>
                    <a:lnTo>
                      <a:pt x="570" y="0"/>
                    </a:lnTo>
                    <a:lnTo>
                      <a:pt x="606" y="1"/>
                    </a:lnTo>
                    <a:lnTo>
                      <a:pt x="642" y="5"/>
                    </a:lnTo>
                    <a:lnTo>
                      <a:pt x="678" y="16"/>
                    </a:lnTo>
                    <a:lnTo>
                      <a:pt x="695" y="18"/>
                    </a:lnTo>
                    <a:lnTo>
                      <a:pt x="713" y="22"/>
                    </a:lnTo>
                    <a:lnTo>
                      <a:pt x="732" y="25"/>
                    </a:lnTo>
                    <a:lnTo>
                      <a:pt x="751" y="28"/>
                    </a:lnTo>
                    <a:lnTo>
                      <a:pt x="770" y="31"/>
                    </a:lnTo>
                    <a:lnTo>
                      <a:pt x="788" y="35"/>
                    </a:lnTo>
                    <a:lnTo>
                      <a:pt x="805" y="41"/>
                    </a:lnTo>
                    <a:lnTo>
                      <a:pt x="824" y="50"/>
                    </a:lnTo>
                    <a:lnTo>
                      <a:pt x="846" y="48"/>
                    </a:lnTo>
                    <a:lnTo>
                      <a:pt x="868" y="50"/>
                    </a:lnTo>
                    <a:lnTo>
                      <a:pt x="889" y="53"/>
                    </a:lnTo>
                    <a:lnTo>
                      <a:pt x="911" y="57"/>
                    </a:lnTo>
                    <a:lnTo>
                      <a:pt x="932" y="61"/>
                    </a:lnTo>
                    <a:lnTo>
                      <a:pt x="954" y="65"/>
                    </a:lnTo>
                    <a:lnTo>
                      <a:pt x="976" y="68"/>
                    </a:lnTo>
                    <a:lnTo>
                      <a:pt x="999" y="69"/>
                    </a:lnTo>
                    <a:lnTo>
                      <a:pt x="1033" y="69"/>
                    </a:lnTo>
                    <a:lnTo>
                      <a:pt x="1069" y="71"/>
                    </a:lnTo>
                    <a:lnTo>
                      <a:pt x="1104" y="73"/>
                    </a:lnTo>
                    <a:lnTo>
                      <a:pt x="1139" y="80"/>
                    </a:lnTo>
                    <a:lnTo>
                      <a:pt x="1172" y="88"/>
                    </a:lnTo>
                    <a:lnTo>
                      <a:pt x="1204" y="101"/>
                    </a:lnTo>
                    <a:lnTo>
                      <a:pt x="1234" y="118"/>
                    </a:lnTo>
                    <a:lnTo>
                      <a:pt x="1264" y="141"/>
                    </a:lnTo>
                    <a:lnTo>
                      <a:pt x="1273" y="152"/>
                    </a:lnTo>
                    <a:lnTo>
                      <a:pt x="1286" y="162"/>
                    </a:lnTo>
                    <a:lnTo>
                      <a:pt x="1298" y="172"/>
                    </a:lnTo>
                    <a:lnTo>
                      <a:pt x="1311" y="184"/>
                    </a:lnTo>
                    <a:lnTo>
                      <a:pt x="1322" y="194"/>
                    </a:lnTo>
                    <a:lnTo>
                      <a:pt x="1335" y="207"/>
                    </a:lnTo>
                    <a:lnTo>
                      <a:pt x="1344" y="219"/>
                    </a:lnTo>
                    <a:lnTo>
                      <a:pt x="1354" y="234"/>
                    </a:lnTo>
                    <a:lnTo>
                      <a:pt x="1370" y="265"/>
                    </a:lnTo>
                    <a:lnTo>
                      <a:pt x="1388" y="298"/>
                    </a:lnTo>
                    <a:lnTo>
                      <a:pt x="1408" y="329"/>
                    </a:lnTo>
                    <a:lnTo>
                      <a:pt x="1427" y="363"/>
                    </a:lnTo>
                    <a:lnTo>
                      <a:pt x="1443" y="397"/>
                    </a:lnTo>
                    <a:lnTo>
                      <a:pt x="1457" y="432"/>
                    </a:lnTo>
                    <a:lnTo>
                      <a:pt x="1466" y="469"/>
                    </a:lnTo>
                    <a:lnTo>
                      <a:pt x="1471" y="511"/>
                    </a:lnTo>
                    <a:close/>
                  </a:path>
                </a:pathLst>
              </a:custGeom>
              <a:solidFill>
                <a:srgbClr val="F4E4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41" name="Freeform 141"/>
              <p:cNvSpPr>
                <a:spLocks/>
              </p:cNvSpPr>
              <p:nvPr/>
            </p:nvSpPr>
            <p:spPr bwMode="auto">
              <a:xfrm>
                <a:off x="514" y="751"/>
                <a:ext cx="296" cy="295"/>
              </a:xfrm>
              <a:custGeom>
                <a:avLst/>
                <a:gdLst/>
                <a:ahLst/>
                <a:cxnLst>
                  <a:cxn ang="0">
                    <a:pos x="1450" y="561"/>
                  </a:cxn>
                  <a:cxn ang="0">
                    <a:pos x="1472" y="642"/>
                  </a:cxn>
                  <a:cxn ang="0">
                    <a:pos x="1481" y="730"/>
                  </a:cxn>
                  <a:cxn ang="0">
                    <a:pos x="1480" y="819"/>
                  </a:cxn>
                  <a:cxn ang="0">
                    <a:pos x="1474" y="907"/>
                  </a:cxn>
                  <a:cxn ang="0">
                    <a:pos x="1455" y="970"/>
                  </a:cxn>
                  <a:cxn ang="0">
                    <a:pos x="1451" y="999"/>
                  </a:cxn>
                  <a:cxn ang="0">
                    <a:pos x="1440" y="1025"/>
                  </a:cxn>
                  <a:cxn ang="0">
                    <a:pos x="1412" y="1114"/>
                  </a:cxn>
                  <a:cxn ang="0">
                    <a:pos x="1346" y="1222"/>
                  </a:cxn>
                  <a:cxn ang="0">
                    <a:pos x="1280" y="1330"/>
                  </a:cxn>
                  <a:cxn ang="0">
                    <a:pos x="1188" y="1392"/>
                  </a:cxn>
                  <a:cxn ang="0">
                    <a:pos x="1094" y="1447"/>
                  </a:cxn>
                  <a:cxn ang="0">
                    <a:pos x="985" y="1478"/>
                  </a:cxn>
                  <a:cxn ang="0">
                    <a:pos x="856" y="1463"/>
                  </a:cxn>
                  <a:cxn ang="0">
                    <a:pos x="728" y="1433"/>
                  </a:cxn>
                  <a:cxn ang="0">
                    <a:pos x="681" y="1405"/>
                  </a:cxn>
                  <a:cxn ang="0">
                    <a:pos x="670" y="1412"/>
                  </a:cxn>
                  <a:cxn ang="0">
                    <a:pos x="642" y="1413"/>
                  </a:cxn>
                  <a:cxn ang="0">
                    <a:pos x="535" y="1375"/>
                  </a:cxn>
                  <a:cxn ang="0">
                    <a:pos x="429" y="1344"/>
                  </a:cxn>
                  <a:cxn ang="0">
                    <a:pos x="351" y="1292"/>
                  </a:cxn>
                  <a:cxn ang="0">
                    <a:pos x="307" y="1268"/>
                  </a:cxn>
                  <a:cxn ang="0">
                    <a:pos x="264" y="1234"/>
                  </a:cxn>
                  <a:cxn ang="0">
                    <a:pos x="164" y="1101"/>
                  </a:cxn>
                  <a:cxn ang="0">
                    <a:pos x="130" y="1027"/>
                  </a:cxn>
                  <a:cxn ang="0">
                    <a:pos x="96" y="953"/>
                  </a:cxn>
                  <a:cxn ang="0">
                    <a:pos x="58" y="822"/>
                  </a:cxn>
                  <a:cxn ang="0">
                    <a:pos x="31" y="657"/>
                  </a:cxn>
                  <a:cxn ang="0">
                    <a:pos x="0" y="497"/>
                  </a:cxn>
                  <a:cxn ang="0">
                    <a:pos x="37" y="335"/>
                  </a:cxn>
                  <a:cxn ang="0">
                    <a:pos x="111" y="188"/>
                  </a:cxn>
                  <a:cxn ang="0">
                    <a:pos x="212" y="90"/>
                  </a:cxn>
                  <a:cxn ang="0">
                    <a:pos x="282" y="47"/>
                  </a:cxn>
                  <a:cxn ang="0">
                    <a:pos x="357" y="16"/>
                  </a:cxn>
                  <a:cxn ang="0">
                    <a:pos x="454" y="8"/>
                  </a:cxn>
                  <a:cxn ang="0">
                    <a:pos x="560" y="0"/>
                  </a:cxn>
                  <a:cxn ang="0">
                    <a:pos x="665" y="16"/>
                  </a:cxn>
                  <a:cxn ang="0">
                    <a:pos x="718" y="26"/>
                  </a:cxn>
                  <a:cxn ang="0">
                    <a:pos x="774" y="36"/>
                  </a:cxn>
                  <a:cxn ang="0">
                    <a:pos x="829" y="47"/>
                  </a:cxn>
                  <a:cxn ang="0">
                    <a:pos x="895" y="57"/>
                  </a:cxn>
                  <a:cxn ang="0">
                    <a:pos x="960" y="67"/>
                  </a:cxn>
                  <a:cxn ang="0">
                    <a:pos x="1050" y="70"/>
                  </a:cxn>
                  <a:cxn ang="0">
                    <a:pos x="1151" y="88"/>
                  </a:cxn>
                  <a:cxn ang="0">
                    <a:pos x="1242" y="141"/>
                  </a:cxn>
                  <a:cxn ang="0">
                    <a:pos x="1275" y="172"/>
                  </a:cxn>
                  <a:cxn ang="0">
                    <a:pos x="1312" y="204"/>
                  </a:cxn>
                  <a:cxn ang="0">
                    <a:pos x="1346" y="263"/>
                  </a:cxn>
                  <a:cxn ang="0">
                    <a:pos x="1402" y="358"/>
                  </a:cxn>
                  <a:cxn ang="0">
                    <a:pos x="1440" y="462"/>
                  </a:cxn>
                </a:cxnLst>
                <a:rect l="0" t="0" r="r" b="b"/>
                <a:pathLst>
                  <a:path w="1481" h="1478">
                    <a:moveTo>
                      <a:pt x="1444" y="502"/>
                    </a:moveTo>
                    <a:lnTo>
                      <a:pt x="1444" y="531"/>
                    </a:lnTo>
                    <a:lnTo>
                      <a:pt x="1450" y="561"/>
                    </a:lnTo>
                    <a:lnTo>
                      <a:pt x="1456" y="588"/>
                    </a:lnTo>
                    <a:lnTo>
                      <a:pt x="1465" y="616"/>
                    </a:lnTo>
                    <a:lnTo>
                      <a:pt x="1472" y="642"/>
                    </a:lnTo>
                    <a:lnTo>
                      <a:pt x="1479" y="671"/>
                    </a:lnTo>
                    <a:lnTo>
                      <a:pt x="1481" y="699"/>
                    </a:lnTo>
                    <a:lnTo>
                      <a:pt x="1481" y="730"/>
                    </a:lnTo>
                    <a:lnTo>
                      <a:pt x="1480" y="760"/>
                    </a:lnTo>
                    <a:lnTo>
                      <a:pt x="1480" y="790"/>
                    </a:lnTo>
                    <a:lnTo>
                      <a:pt x="1480" y="819"/>
                    </a:lnTo>
                    <a:lnTo>
                      <a:pt x="1481" y="849"/>
                    </a:lnTo>
                    <a:lnTo>
                      <a:pt x="1479" y="878"/>
                    </a:lnTo>
                    <a:lnTo>
                      <a:pt x="1474" y="907"/>
                    </a:lnTo>
                    <a:lnTo>
                      <a:pt x="1465" y="933"/>
                    </a:lnTo>
                    <a:lnTo>
                      <a:pt x="1452" y="961"/>
                    </a:lnTo>
                    <a:lnTo>
                      <a:pt x="1455" y="970"/>
                    </a:lnTo>
                    <a:lnTo>
                      <a:pt x="1456" y="981"/>
                    </a:lnTo>
                    <a:lnTo>
                      <a:pt x="1454" y="990"/>
                    </a:lnTo>
                    <a:lnTo>
                      <a:pt x="1451" y="999"/>
                    </a:lnTo>
                    <a:lnTo>
                      <a:pt x="1447" y="1007"/>
                    </a:lnTo>
                    <a:lnTo>
                      <a:pt x="1443" y="1016"/>
                    </a:lnTo>
                    <a:lnTo>
                      <a:pt x="1440" y="1025"/>
                    </a:lnTo>
                    <a:lnTo>
                      <a:pt x="1441" y="1036"/>
                    </a:lnTo>
                    <a:lnTo>
                      <a:pt x="1428" y="1075"/>
                    </a:lnTo>
                    <a:lnTo>
                      <a:pt x="1412" y="1114"/>
                    </a:lnTo>
                    <a:lnTo>
                      <a:pt x="1393" y="1151"/>
                    </a:lnTo>
                    <a:lnTo>
                      <a:pt x="1371" y="1188"/>
                    </a:lnTo>
                    <a:lnTo>
                      <a:pt x="1346" y="1222"/>
                    </a:lnTo>
                    <a:lnTo>
                      <a:pt x="1323" y="1258"/>
                    </a:lnTo>
                    <a:lnTo>
                      <a:pt x="1300" y="1292"/>
                    </a:lnTo>
                    <a:lnTo>
                      <a:pt x="1280" y="1330"/>
                    </a:lnTo>
                    <a:lnTo>
                      <a:pt x="1249" y="1351"/>
                    </a:lnTo>
                    <a:lnTo>
                      <a:pt x="1219" y="1373"/>
                    </a:lnTo>
                    <a:lnTo>
                      <a:pt x="1188" y="1392"/>
                    </a:lnTo>
                    <a:lnTo>
                      <a:pt x="1158" y="1413"/>
                    </a:lnTo>
                    <a:lnTo>
                      <a:pt x="1125" y="1429"/>
                    </a:lnTo>
                    <a:lnTo>
                      <a:pt x="1094" y="1447"/>
                    </a:lnTo>
                    <a:lnTo>
                      <a:pt x="1062" y="1462"/>
                    </a:lnTo>
                    <a:lnTo>
                      <a:pt x="1029" y="1476"/>
                    </a:lnTo>
                    <a:lnTo>
                      <a:pt x="985" y="1478"/>
                    </a:lnTo>
                    <a:lnTo>
                      <a:pt x="941" y="1475"/>
                    </a:lnTo>
                    <a:lnTo>
                      <a:pt x="897" y="1470"/>
                    </a:lnTo>
                    <a:lnTo>
                      <a:pt x="856" y="1463"/>
                    </a:lnTo>
                    <a:lnTo>
                      <a:pt x="812" y="1452"/>
                    </a:lnTo>
                    <a:lnTo>
                      <a:pt x="770" y="1443"/>
                    </a:lnTo>
                    <a:lnTo>
                      <a:pt x="728" y="1433"/>
                    </a:lnTo>
                    <a:lnTo>
                      <a:pt x="687" y="1422"/>
                    </a:lnTo>
                    <a:lnTo>
                      <a:pt x="683" y="1410"/>
                    </a:lnTo>
                    <a:lnTo>
                      <a:pt x="681" y="1405"/>
                    </a:lnTo>
                    <a:lnTo>
                      <a:pt x="679" y="1405"/>
                    </a:lnTo>
                    <a:lnTo>
                      <a:pt x="676" y="1409"/>
                    </a:lnTo>
                    <a:lnTo>
                      <a:pt x="670" y="1412"/>
                    </a:lnTo>
                    <a:lnTo>
                      <a:pt x="664" y="1415"/>
                    </a:lnTo>
                    <a:lnTo>
                      <a:pt x="653" y="1415"/>
                    </a:lnTo>
                    <a:lnTo>
                      <a:pt x="642" y="1413"/>
                    </a:lnTo>
                    <a:lnTo>
                      <a:pt x="606" y="1396"/>
                    </a:lnTo>
                    <a:lnTo>
                      <a:pt x="571" y="1384"/>
                    </a:lnTo>
                    <a:lnTo>
                      <a:pt x="535" y="1375"/>
                    </a:lnTo>
                    <a:lnTo>
                      <a:pt x="499" y="1367"/>
                    </a:lnTo>
                    <a:lnTo>
                      <a:pt x="463" y="1357"/>
                    </a:lnTo>
                    <a:lnTo>
                      <a:pt x="429" y="1344"/>
                    </a:lnTo>
                    <a:lnTo>
                      <a:pt x="396" y="1327"/>
                    </a:lnTo>
                    <a:lnTo>
                      <a:pt x="366" y="1304"/>
                    </a:lnTo>
                    <a:lnTo>
                      <a:pt x="351" y="1292"/>
                    </a:lnTo>
                    <a:lnTo>
                      <a:pt x="338" y="1284"/>
                    </a:lnTo>
                    <a:lnTo>
                      <a:pt x="322" y="1276"/>
                    </a:lnTo>
                    <a:lnTo>
                      <a:pt x="307" y="1268"/>
                    </a:lnTo>
                    <a:lnTo>
                      <a:pt x="290" y="1258"/>
                    </a:lnTo>
                    <a:lnTo>
                      <a:pt x="277" y="1247"/>
                    </a:lnTo>
                    <a:lnTo>
                      <a:pt x="264" y="1234"/>
                    </a:lnTo>
                    <a:lnTo>
                      <a:pt x="255" y="1219"/>
                    </a:lnTo>
                    <a:lnTo>
                      <a:pt x="175" y="1127"/>
                    </a:lnTo>
                    <a:lnTo>
                      <a:pt x="164" y="1101"/>
                    </a:lnTo>
                    <a:lnTo>
                      <a:pt x="152" y="1076"/>
                    </a:lnTo>
                    <a:lnTo>
                      <a:pt x="141" y="1051"/>
                    </a:lnTo>
                    <a:lnTo>
                      <a:pt x="130" y="1027"/>
                    </a:lnTo>
                    <a:lnTo>
                      <a:pt x="119" y="1001"/>
                    </a:lnTo>
                    <a:lnTo>
                      <a:pt x="107" y="977"/>
                    </a:lnTo>
                    <a:lnTo>
                      <a:pt x="96" y="953"/>
                    </a:lnTo>
                    <a:lnTo>
                      <a:pt x="84" y="929"/>
                    </a:lnTo>
                    <a:lnTo>
                      <a:pt x="69" y="876"/>
                    </a:lnTo>
                    <a:lnTo>
                      <a:pt x="58" y="822"/>
                    </a:lnTo>
                    <a:lnTo>
                      <a:pt x="47" y="767"/>
                    </a:lnTo>
                    <a:lnTo>
                      <a:pt x="41" y="712"/>
                    </a:lnTo>
                    <a:lnTo>
                      <a:pt x="31" y="657"/>
                    </a:lnTo>
                    <a:lnTo>
                      <a:pt x="23" y="603"/>
                    </a:lnTo>
                    <a:lnTo>
                      <a:pt x="13" y="549"/>
                    </a:lnTo>
                    <a:lnTo>
                      <a:pt x="0" y="497"/>
                    </a:lnTo>
                    <a:lnTo>
                      <a:pt x="8" y="442"/>
                    </a:lnTo>
                    <a:lnTo>
                      <a:pt x="21" y="389"/>
                    </a:lnTo>
                    <a:lnTo>
                      <a:pt x="37" y="335"/>
                    </a:lnTo>
                    <a:lnTo>
                      <a:pt x="58" y="284"/>
                    </a:lnTo>
                    <a:lnTo>
                      <a:pt x="81" y="235"/>
                    </a:lnTo>
                    <a:lnTo>
                      <a:pt x="111" y="188"/>
                    </a:lnTo>
                    <a:lnTo>
                      <a:pt x="147" y="144"/>
                    </a:lnTo>
                    <a:lnTo>
                      <a:pt x="189" y="105"/>
                    </a:lnTo>
                    <a:lnTo>
                      <a:pt x="212" y="90"/>
                    </a:lnTo>
                    <a:lnTo>
                      <a:pt x="235" y="76"/>
                    </a:lnTo>
                    <a:lnTo>
                      <a:pt x="258" y="61"/>
                    </a:lnTo>
                    <a:lnTo>
                      <a:pt x="282" y="47"/>
                    </a:lnTo>
                    <a:lnTo>
                      <a:pt x="307" y="34"/>
                    </a:lnTo>
                    <a:lnTo>
                      <a:pt x="332" y="24"/>
                    </a:lnTo>
                    <a:lnTo>
                      <a:pt x="357" y="16"/>
                    </a:lnTo>
                    <a:lnTo>
                      <a:pt x="386" y="13"/>
                    </a:lnTo>
                    <a:lnTo>
                      <a:pt x="419" y="11"/>
                    </a:lnTo>
                    <a:lnTo>
                      <a:pt x="454" y="8"/>
                    </a:lnTo>
                    <a:lnTo>
                      <a:pt x="490" y="5"/>
                    </a:lnTo>
                    <a:lnTo>
                      <a:pt x="525" y="2"/>
                    </a:lnTo>
                    <a:lnTo>
                      <a:pt x="560" y="0"/>
                    </a:lnTo>
                    <a:lnTo>
                      <a:pt x="596" y="1"/>
                    </a:lnTo>
                    <a:lnTo>
                      <a:pt x="630" y="6"/>
                    </a:lnTo>
                    <a:lnTo>
                      <a:pt x="665" y="16"/>
                    </a:lnTo>
                    <a:lnTo>
                      <a:pt x="682" y="19"/>
                    </a:lnTo>
                    <a:lnTo>
                      <a:pt x="700" y="22"/>
                    </a:lnTo>
                    <a:lnTo>
                      <a:pt x="718" y="26"/>
                    </a:lnTo>
                    <a:lnTo>
                      <a:pt x="737" y="29"/>
                    </a:lnTo>
                    <a:lnTo>
                      <a:pt x="756" y="31"/>
                    </a:lnTo>
                    <a:lnTo>
                      <a:pt x="774" y="36"/>
                    </a:lnTo>
                    <a:lnTo>
                      <a:pt x="791" y="42"/>
                    </a:lnTo>
                    <a:lnTo>
                      <a:pt x="809" y="50"/>
                    </a:lnTo>
                    <a:lnTo>
                      <a:pt x="829" y="47"/>
                    </a:lnTo>
                    <a:lnTo>
                      <a:pt x="851" y="50"/>
                    </a:lnTo>
                    <a:lnTo>
                      <a:pt x="873" y="52"/>
                    </a:lnTo>
                    <a:lnTo>
                      <a:pt x="895" y="57"/>
                    </a:lnTo>
                    <a:lnTo>
                      <a:pt x="916" y="60"/>
                    </a:lnTo>
                    <a:lnTo>
                      <a:pt x="938" y="65"/>
                    </a:lnTo>
                    <a:lnTo>
                      <a:pt x="960" y="67"/>
                    </a:lnTo>
                    <a:lnTo>
                      <a:pt x="981" y="68"/>
                    </a:lnTo>
                    <a:lnTo>
                      <a:pt x="1016" y="68"/>
                    </a:lnTo>
                    <a:lnTo>
                      <a:pt x="1050" y="70"/>
                    </a:lnTo>
                    <a:lnTo>
                      <a:pt x="1084" y="73"/>
                    </a:lnTo>
                    <a:lnTo>
                      <a:pt x="1118" y="80"/>
                    </a:lnTo>
                    <a:lnTo>
                      <a:pt x="1151" y="88"/>
                    </a:lnTo>
                    <a:lnTo>
                      <a:pt x="1183" y="100"/>
                    </a:lnTo>
                    <a:lnTo>
                      <a:pt x="1213" y="118"/>
                    </a:lnTo>
                    <a:lnTo>
                      <a:pt x="1242" y="141"/>
                    </a:lnTo>
                    <a:lnTo>
                      <a:pt x="1251" y="151"/>
                    </a:lnTo>
                    <a:lnTo>
                      <a:pt x="1262" y="161"/>
                    </a:lnTo>
                    <a:lnTo>
                      <a:pt x="1275" y="172"/>
                    </a:lnTo>
                    <a:lnTo>
                      <a:pt x="1288" y="182"/>
                    </a:lnTo>
                    <a:lnTo>
                      <a:pt x="1299" y="192"/>
                    </a:lnTo>
                    <a:lnTo>
                      <a:pt x="1312" y="204"/>
                    </a:lnTo>
                    <a:lnTo>
                      <a:pt x="1321" y="217"/>
                    </a:lnTo>
                    <a:lnTo>
                      <a:pt x="1330" y="231"/>
                    </a:lnTo>
                    <a:lnTo>
                      <a:pt x="1346" y="263"/>
                    </a:lnTo>
                    <a:lnTo>
                      <a:pt x="1365" y="294"/>
                    </a:lnTo>
                    <a:lnTo>
                      <a:pt x="1383" y="325"/>
                    </a:lnTo>
                    <a:lnTo>
                      <a:pt x="1402" y="358"/>
                    </a:lnTo>
                    <a:lnTo>
                      <a:pt x="1418" y="390"/>
                    </a:lnTo>
                    <a:lnTo>
                      <a:pt x="1431" y="426"/>
                    </a:lnTo>
                    <a:lnTo>
                      <a:pt x="1440" y="462"/>
                    </a:lnTo>
                    <a:lnTo>
                      <a:pt x="1444" y="502"/>
                    </a:lnTo>
                    <a:close/>
                  </a:path>
                </a:pathLst>
              </a:custGeom>
              <a:solidFill>
                <a:srgbClr val="F7E9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42" name="Freeform 142"/>
              <p:cNvSpPr>
                <a:spLocks/>
              </p:cNvSpPr>
              <p:nvPr/>
            </p:nvSpPr>
            <p:spPr bwMode="auto">
              <a:xfrm>
                <a:off x="516" y="753"/>
                <a:ext cx="291" cy="291"/>
              </a:xfrm>
              <a:custGeom>
                <a:avLst/>
                <a:gdLst/>
                <a:ahLst/>
                <a:cxnLst>
                  <a:cxn ang="0">
                    <a:pos x="1426" y="551"/>
                  </a:cxn>
                  <a:cxn ang="0">
                    <a:pos x="1446" y="631"/>
                  </a:cxn>
                  <a:cxn ang="0">
                    <a:pos x="1456" y="717"/>
                  </a:cxn>
                  <a:cxn ang="0">
                    <a:pos x="1454" y="805"/>
                  </a:cxn>
                  <a:cxn ang="0">
                    <a:pos x="1450" y="891"/>
                  </a:cxn>
                  <a:cxn ang="0">
                    <a:pos x="1430" y="954"/>
                  </a:cxn>
                  <a:cxn ang="0">
                    <a:pos x="1427" y="981"/>
                  </a:cxn>
                  <a:cxn ang="0">
                    <a:pos x="1415" y="1008"/>
                  </a:cxn>
                  <a:cxn ang="0">
                    <a:pos x="1388" y="1094"/>
                  </a:cxn>
                  <a:cxn ang="0">
                    <a:pos x="1324" y="1201"/>
                  </a:cxn>
                  <a:cxn ang="0">
                    <a:pos x="1257" y="1308"/>
                  </a:cxn>
                  <a:cxn ang="0">
                    <a:pos x="1166" y="1369"/>
                  </a:cxn>
                  <a:cxn ang="0">
                    <a:pos x="1077" y="1422"/>
                  </a:cxn>
                  <a:cxn ang="0">
                    <a:pos x="967" y="1452"/>
                  </a:cxn>
                  <a:cxn ang="0">
                    <a:pos x="841" y="1438"/>
                  </a:cxn>
                  <a:cxn ang="0">
                    <a:pos x="715" y="1408"/>
                  </a:cxn>
                  <a:cxn ang="0">
                    <a:pos x="669" y="1380"/>
                  </a:cxn>
                  <a:cxn ang="0">
                    <a:pos x="659" y="1387"/>
                  </a:cxn>
                  <a:cxn ang="0">
                    <a:pos x="630" y="1389"/>
                  </a:cxn>
                  <a:cxn ang="0">
                    <a:pos x="525" y="1352"/>
                  </a:cxn>
                  <a:cxn ang="0">
                    <a:pos x="421" y="1322"/>
                  </a:cxn>
                  <a:cxn ang="0">
                    <a:pos x="345" y="1270"/>
                  </a:cxn>
                  <a:cxn ang="0">
                    <a:pos x="300" y="1246"/>
                  </a:cxn>
                  <a:cxn ang="0">
                    <a:pos x="259" y="1212"/>
                  </a:cxn>
                  <a:cxn ang="0">
                    <a:pos x="160" y="1081"/>
                  </a:cxn>
                  <a:cxn ang="0">
                    <a:pos x="129" y="1009"/>
                  </a:cxn>
                  <a:cxn ang="0">
                    <a:pos x="93" y="936"/>
                  </a:cxn>
                  <a:cxn ang="0">
                    <a:pos x="56" y="807"/>
                  </a:cxn>
                  <a:cxn ang="0">
                    <a:pos x="31" y="645"/>
                  </a:cxn>
                  <a:cxn ang="0">
                    <a:pos x="0" y="489"/>
                  </a:cxn>
                  <a:cxn ang="0">
                    <a:pos x="36" y="330"/>
                  </a:cxn>
                  <a:cxn ang="0">
                    <a:pos x="109" y="185"/>
                  </a:cxn>
                  <a:cxn ang="0">
                    <a:pos x="207" y="88"/>
                  </a:cxn>
                  <a:cxn ang="0">
                    <a:pos x="277" y="47"/>
                  </a:cxn>
                  <a:cxn ang="0">
                    <a:pos x="351" y="16"/>
                  </a:cxn>
                  <a:cxn ang="0">
                    <a:pos x="447" y="8"/>
                  </a:cxn>
                  <a:cxn ang="0">
                    <a:pos x="552" y="0"/>
                  </a:cxn>
                  <a:cxn ang="0">
                    <a:pos x="654" y="16"/>
                  </a:cxn>
                  <a:cxn ang="0">
                    <a:pos x="706" y="25"/>
                  </a:cxn>
                  <a:cxn ang="0">
                    <a:pos x="761" y="35"/>
                  </a:cxn>
                  <a:cxn ang="0">
                    <a:pos x="816" y="47"/>
                  </a:cxn>
                  <a:cxn ang="0">
                    <a:pos x="880" y="56"/>
                  </a:cxn>
                  <a:cxn ang="0">
                    <a:pos x="942" y="66"/>
                  </a:cxn>
                  <a:cxn ang="0">
                    <a:pos x="1032" y="70"/>
                  </a:cxn>
                  <a:cxn ang="0">
                    <a:pos x="1131" y="87"/>
                  </a:cxn>
                  <a:cxn ang="0">
                    <a:pos x="1219" y="138"/>
                  </a:cxn>
                  <a:cxn ang="0">
                    <a:pos x="1253" y="169"/>
                  </a:cxn>
                  <a:cxn ang="0">
                    <a:pos x="1289" y="201"/>
                  </a:cxn>
                  <a:cxn ang="0">
                    <a:pos x="1323" y="257"/>
                  </a:cxn>
                  <a:cxn ang="0">
                    <a:pos x="1377" y="352"/>
                  </a:cxn>
                  <a:cxn ang="0">
                    <a:pos x="1415" y="454"/>
                  </a:cxn>
                </a:cxnLst>
                <a:rect l="0" t="0" r="r" b="b"/>
                <a:pathLst>
                  <a:path w="1456" h="1452">
                    <a:moveTo>
                      <a:pt x="1420" y="493"/>
                    </a:moveTo>
                    <a:lnTo>
                      <a:pt x="1420" y="522"/>
                    </a:lnTo>
                    <a:lnTo>
                      <a:pt x="1426" y="551"/>
                    </a:lnTo>
                    <a:lnTo>
                      <a:pt x="1431" y="577"/>
                    </a:lnTo>
                    <a:lnTo>
                      <a:pt x="1441" y="605"/>
                    </a:lnTo>
                    <a:lnTo>
                      <a:pt x="1446" y="631"/>
                    </a:lnTo>
                    <a:lnTo>
                      <a:pt x="1453" y="659"/>
                    </a:lnTo>
                    <a:lnTo>
                      <a:pt x="1456" y="687"/>
                    </a:lnTo>
                    <a:lnTo>
                      <a:pt x="1456" y="717"/>
                    </a:lnTo>
                    <a:lnTo>
                      <a:pt x="1454" y="745"/>
                    </a:lnTo>
                    <a:lnTo>
                      <a:pt x="1454" y="775"/>
                    </a:lnTo>
                    <a:lnTo>
                      <a:pt x="1454" y="805"/>
                    </a:lnTo>
                    <a:lnTo>
                      <a:pt x="1456" y="835"/>
                    </a:lnTo>
                    <a:lnTo>
                      <a:pt x="1453" y="863"/>
                    </a:lnTo>
                    <a:lnTo>
                      <a:pt x="1450" y="891"/>
                    </a:lnTo>
                    <a:lnTo>
                      <a:pt x="1441" y="918"/>
                    </a:lnTo>
                    <a:lnTo>
                      <a:pt x="1428" y="944"/>
                    </a:lnTo>
                    <a:lnTo>
                      <a:pt x="1430" y="954"/>
                    </a:lnTo>
                    <a:lnTo>
                      <a:pt x="1431" y="963"/>
                    </a:lnTo>
                    <a:lnTo>
                      <a:pt x="1429" y="972"/>
                    </a:lnTo>
                    <a:lnTo>
                      <a:pt x="1427" y="981"/>
                    </a:lnTo>
                    <a:lnTo>
                      <a:pt x="1422" y="989"/>
                    </a:lnTo>
                    <a:lnTo>
                      <a:pt x="1419" y="998"/>
                    </a:lnTo>
                    <a:lnTo>
                      <a:pt x="1415" y="1008"/>
                    </a:lnTo>
                    <a:lnTo>
                      <a:pt x="1416" y="1018"/>
                    </a:lnTo>
                    <a:lnTo>
                      <a:pt x="1404" y="1056"/>
                    </a:lnTo>
                    <a:lnTo>
                      <a:pt x="1388" y="1094"/>
                    </a:lnTo>
                    <a:lnTo>
                      <a:pt x="1368" y="1130"/>
                    </a:lnTo>
                    <a:lnTo>
                      <a:pt x="1347" y="1166"/>
                    </a:lnTo>
                    <a:lnTo>
                      <a:pt x="1324" y="1201"/>
                    </a:lnTo>
                    <a:lnTo>
                      <a:pt x="1301" y="1235"/>
                    </a:lnTo>
                    <a:lnTo>
                      <a:pt x="1278" y="1271"/>
                    </a:lnTo>
                    <a:lnTo>
                      <a:pt x="1257" y="1308"/>
                    </a:lnTo>
                    <a:lnTo>
                      <a:pt x="1226" y="1329"/>
                    </a:lnTo>
                    <a:lnTo>
                      <a:pt x="1198" y="1349"/>
                    </a:lnTo>
                    <a:lnTo>
                      <a:pt x="1166" y="1369"/>
                    </a:lnTo>
                    <a:lnTo>
                      <a:pt x="1138" y="1389"/>
                    </a:lnTo>
                    <a:lnTo>
                      <a:pt x="1107" y="1405"/>
                    </a:lnTo>
                    <a:lnTo>
                      <a:pt x="1077" y="1422"/>
                    </a:lnTo>
                    <a:lnTo>
                      <a:pt x="1044" y="1436"/>
                    </a:lnTo>
                    <a:lnTo>
                      <a:pt x="1011" y="1451"/>
                    </a:lnTo>
                    <a:lnTo>
                      <a:pt x="967" y="1452"/>
                    </a:lnTo>
                    <a:lnTo>
                      <a:pt x="926" y="1450"/>
                    </a:lnTo>
                    <a:lnTo>
                      <a:pt x="882" y="1444"/>
                    </a:lnTo>
                    <a:lnTo>
                      <a:pt x="841" y="1438"/>
                    </a:lnTo>
                    <a:lnTo>
                      <a:pt x="798" y="1428"/>
                    </a:lnTo>
                    <a:lnTo>
                      <a:pt x="757" y="1418"/>
                    </a:lnTo>
                    <a:lnTo>
                      <a:pt x="715" y="1408"/>
                    </a:lnTo>
                    <a:lnTo>
                      <a:pt x="675" y="1398"/>
                    </a:lnTo>
                    <a:lnTo>
                      <a:pt x="671" y="1385"/>
                    </a:lnTo>
                    <a:lnTo>
                      <a:pt x="669" y="1380"/>
                    </a:lnTo>
                    <a:lnTo>
                      <a:pt x="667" y="1380"/>
                    </a:lnTo>
                    <a:lnTo>
                      <a:pt x="664" y="1384"/>
                    </a:lnTo>
                    <a:lnTo>
                      <a:pt x="659" y="1387"/>
                    </a:lnTo>
                    <a:lnTo>
                      <a:pt x="652" y="1391"/>
                    </a:lnTo>
                    <a:lnTo>
                      <a:pt x="641" y="1391"/>
                    </a:lnTo>
                    <a:lnTo>
                      <a:pt x="630" y="1389"/>
                    </a:lnTo>
                    <a:lnTo>
                      <a:pt x="595" y="1372"/>
                    </a:lnTo>
                    <a:lnTo>
                      <a:pt x="561" y="1361"/>
                    </a:lnTo>
                    <a:lnTo>
                      <a:pt x="525" y="1352"/>
                    </a:lnTo>
                    <a:lnTo>
                      <a:pt x="490" y="1344"/>
                    </a:lnTo>
                    <a:lnTo>
                      <a:pt x="456" y="1333"/>
                    </a:lnTo>
                    <a:lnTo>
                      <a:pt x="421" y="1322"/>
                    </a:lnTo>
                    <a:lnTo>
                      <a:pt x="389" y="1305"/>
                    </a:lnTo>
                    <a:lnTo>
                      <a:pt x="360" y="1282"/>
                    </a:lnTo>
                    <a:lnTo>
                      <a:pt x="345" y="1270"/>
                    </a:lnTo>
                    <a:lnTo>
                      <a:pt x="332" y="1262"/>
                    </a:lnTo>
                    <a:lnTo>
                      <a:pt x="315" y="1254"/>
                    </a:lnTo>
                    <a:lnTo>
                      <a:pt x="300" y="1246"/>
                    </a:lnTo>
                    <a:lnTo>
                      <a:pt x="284" y="1235"/>
                    </a:lnTo>
                    <a:lnTo>
                      <a:pt x="272" y="1226"/>
                    </a:lnTo>
                    <a:lnTo>
                      <a:pt x="259" y="1212"/>
                    </a:lnTo>
                    <a:lnTo>
                      <a:pt x="250" y="1198"/>
                    </a:lnTo>
                    <a:lnTo>
                      <a:pt x="172" y="1107"/>
                    </a:lnTo>
                    <a:lnTo>
                      <a:pt x="160" y="1081"/>
                    </a:lnTo>
                    <a:lnTo>
                      <a:pt x="150" y="1057"/>
                    </a:lnTo>
                    <a:lnTo>
                      <a:pt x="139" y="1033"/>
                    </a:lnTo>
                    <a:lnTo>
                      <a:pt x="129" y="1009"/>
                    </a:lnTo>
                    <a:lnTo>
                      <a:pt x="116" y="985"/>
                    </a:lnTo>
                    <a:lnTo>
                      <a:pt x="106" y="960"/>
                    </a:lnTo>
                    <a:lnTo>
                      <a:pt x="93" y="936"/>
                    </a:lnTo>
                    <a:lnTo>
                      <a:pt x="83" y="912"/>
                    </a:lnTo>
                    <a:lnTo>
                      <a:pt x="68" y="859"/>
                    </a:lnTo>
                    <a:lnTo>
                      <a:pt x="56" y="807"/>
                    </a:lnTo>
                    <a:lnTo>
                      <a:pt x="47" y="753"/>
                    </a:lnTo>
                    <a:lnTo>
                      <a:pt x="39" y="700"/>
                    </a:lnTo>
                    <a:lnTo>
                      <a:pt x="31" y="645"/>
                    </a:lnTo>
                    <a:lnTo>
                      <a:pt x="23" y="592"/>
                    </a:lnTo>
                    <a:lnTo>
                      <a:pt x="11" y="539"/>
                    </a:lnTo>
                    <a:lnTo>
                      <a:pt x="0" y="489"/>
                    </a:lnTo>
                    <a:lnTo>
                      <a:pt x="8" y="435"/>
                    </a:lnTo>
                    <a:lnTo>
                      <a:pt x="21" y="382"/>
                    </a:lnTo>
                    <a:lnTo>
                      <a:pt x="36" y="330"/>
                    </a:lnTo>
                    <a:lnTo>
                      <a:pt x="56" y="280"/>
                    </a:lnTo>
                    <a:lnTo>
                      <a:pt x="79" y="231"/>
                    </a:lnTo>
                    <a:lnTo>
                      <a:pt x="109" y="185"/>
                    </a:lnTo>
                    <a:lnTo>
                      <a:pt x="144" y="142"/>
                    </a:lnTo>
                    <a:lnTo>
                      <a:pt x="185" y="103"/>
                    </a:lnTo>
                    <a:lnTo>
                      <a:pt x="207" y="88"/>
                    </a:lnTo>
                    <a:lnTo>
                      <a:pt x="231" y="74"/>
                    </a:lnTo>
                    <a:lnTo>
                      <a:pt x="253" y="60"/>
                    </a:lnTo>
                    <a:lnTo>
                      <a:pt x="277" y="47"/>
                    </a:lnTo>
                    <a:lnTo>
                      <a:pt x="302" y="33"/>
                    </a:lnTo>
                    <a:lnTo>
                      <a:pt x="326" y="24"/>
                    </a:lnTo>
                    <a:lnTo>
                      <a:pt x="351" y="16"/>
                    </a:lnTo>
                    <a:lnTo>
                      <a:pt x="380" y="12"/>
                    </a:lnTo>
                    <a:lnTo>
                      <a:pt x="412" y="10"/>
                    </a:lnTo>
                    <a:lnTo>
                      <a:pt x="447" y="8"/>
                    </a:lnTo>
                    <a:lnTo>
                      <a:pt x="481" y="4"/>
                    </a:lnTo>
                    <a:lnTo>
                      <a:pt x="517" y="2"/>
                    </a:lnTo>
                    <a:lnTo>
                      <a:pt x="552" y="0"/>
                    </a:lnTo>
                    <a:lnTo>
                      <a:pt x="586" y="2"/>
                    </a:lnTo>
                    <a:lnTo>
                      <a:pt x="619" y="7"/>
                    </a:lnTo>
                    <a:lnTo>
                      <a:pt x="654" y="16"/>
                    </a:lnTo>
                    <a:lnTo>
                      <a:pt x="670" y="18"/>
                    </a:lnTo>
                    <a:lnTo>
                      <a:pt x="689" y="22"/>
                    </a:lnTo>
                    <a:lnTo>
                      <a:pt x="706" y="25"/>
                    </a:lnTo>
                    <a:lnTo>
                      <a:pt x="725" y="28"/>
                    </a:lnTo>
                    <a:lnTo>
                      <a:pt x="743" y="31"/>
                    </a:lnTo>
                    <a:lnTo>
                      <a:pt x="761" y="35"/>
                    </a:lnTo>
                    <a:lnTo>
                      <a:pt x="778" y="41"/>
                    </a:lnTo>
                    <a:lnTo>
                      <a:pt x="796" y="49"/>
                    </a:lnTo>
                    <a:lnTo>
                      <a:pt x="816" y="47"/>
                    </a:lnTo>
                    <a:lnTo>
                      <a:pt x="837" y="49"/>
                    </a:lnTo>
                    <a:lnTo>
                      <a:pt x="858" y="51"/>
                    </a:lnTo>
                    <a:lnTo>
                      <a:pt x="880" y="56"/>
                    </a:lnTo>
                    <a:lnTo>
                      <a:pt x="900" y="60"/>
                    </a:lnTo>
                    <a:lnTo>
                      <a:pt x="921" y="64"/>
                    </a:lnTo>
                    <a:lnTo>
                      <a:pt x="942" y="66"/>
                    </a:lnTo>
                    <a:lnTo>
                      <a:pt x="964" y="68"/>
                    </a:lnTo>
                    <a:lnTo>
                      <a:pt x="997" y="68"/>
                    </a:lnTo>
                    <a:lnTo>
                      <a:pt x="1032" y="70"/>
                    </a:lnTo>
                    <a:lnTo>
                      <a:pt x="1065" y="72"/>
                    </a:lnTo>
                    <a:lnTo>
                      <a:pt x="1100" y="79"/>
                    </a:lnTo>
                    <a:lnTo>
                      <a:pt x="1131" y="87"/>
                    </a:lnTo>
                    <a:lnTo>
                      <a:pt x="1163" y="100"/>
                    </a:lnTo>
                    <a:lnTo>
                      <a:pt x="1192" y="116"/>
                    </a:lnTo>
                    <a:lnTo>
                      <a:pt x="1219" y="138"/>
                    </a:lnTo>
                    <a:lnTo>
                      <a:pt x="1229" y="148"/>
                    </a:lnTo>
                    <a:lnTo>
                      <a:pt x="1241" y="158"/>
                    </a:lnTo>
                    <a:lnTo>
                      <a:pt x="1253" y="169"/>
                    </a:lnTo>
                    <a:lnTo>
                      <a:pt x="1267" y="179"/>
                    </a:lnTo>
                    <a:lnTo>
                      <a:pt x="1277" y="190"/>
                    </a:lnTo>
                    <a:lnTo>
                      <a:pt x="1289" y="201"/>
                    </a:lnTo>
                    <a:lnTo>
                      <a:pt x="1298" y="213"/>
                    </a:lnTo>
                    <a:lnTo>
                      <a:pt x="1307" y="228"/>
                    </a:lnTo>
                    <a:lnTo>
                      <a:pt x="1323" y="257"/>
                    </a:lnTo>
                    <a:lnTo>
                      <a:pt x="1342" y="289"/>
                    </a:lnTo>
                    <a:lnTo>
                      <a:pt x="1359" y="320"/>
                    </a:lnTo>
                    <a:lnTo>
                      <a:pt x="1377" y="352"/>
                    </a:lnTo>
                    <a:lnTo>
                      <a:pt x="1393" y="383"/>
                    </a:lnTo>
                    <a:lnTo>
                      <a:pt x="1406" y="419"/>
                    </a:lnTo>
                    <a:lnTo>
                      <a:pt x="1415" y="454"/>
                    </a:lnTo>
                    <a:lnTo>
                      <a:pt x="1420" y="493"/>
                    </a:lnTo>
                    <a:close/>
                  </a:path>
                </a:pathLst>
              </a:custGeom>
              <a:solidFill>
                <a:srgbClr val="FBEE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43" name="Freeform 143"/>
              <p:cNvSpPr>
                <a:spLocks/>
              </p:cNvSpPr>
              <p:nvPr/>
            </p:nvSpPr>
            <p:spPr bwMode="auto">
              <a:xfrm>
                <a:off x="519" y="773"/>
                <a:ext cx="219" cy="201"/>
              </a:xfrm>
              <a:custGeom>
                <a:avLst/>
                <a:gdLst/>
                <a:ahLst/>
                <a:cxnLst>
                  <a:cxn ang="0">
                    <a:pos x="1038" y="371"/>
                  </a:cxn>
                  <a:cxn ang="0">
                    <a:pos x="1051" y="402"/>
                  </a:cxn>
                  <a:cxn ang="0">
                    <a:pos x="1064" y="433"/>
                  </a:cxn>
                  <a:cxn ang="0">
                    <a:pos x="1075" y="466"/>
                  </a:cxn>
                  <a:cxn ang="0">
                    <a:pos x="1087" y="631"/>
                  </a:cxn>
                  <a:cxn ang="0">
                    <a:pos x="1093" y="639"/>
                  </a:cxn>
                  <a:cxn ang="0">
                    <a:pos x="1090" y="647"/>
                  </a:cxn>
                  <a:cxn ang="0">
                    <a:pos x="1075" y="657"/>
                  </a:cxn>
                  <a:cxn ang="0">
                    <a:pos x="1061" y="689"/>
                  </a:cxn>
                  <a:cxn ang="0">
                    <a:pos x="1055" y="721"/>
                  </a:cxn>
                  <a:cxn ang="0">
                    <a:pos x="1050" y="754"/>
                  </a:cxn>
                  <a:cxn ang="0">
                    <a:pos x="1044" y="790"/>
                  </a:cxn>
                  <a:cxn ang="0">
                    <a:pos x="1007" y="829"/>
                  </a:cxn>
                  <a:cxn ang="0">
                    <a:pos x="977" y="871"/>
                  </a:cxn>
                  <a:cxn ang="0">
                    <a:pos x="944" y="906"/>
                  </a:cxn>
                  <a:cxn ang="0">
                    <a:pos x="901" y="934"/>
                  </a:cxn>
                  <a:cxn ang="0">
                    <a:pos x="762" y="989"/>
                  </a:cxn>
                  <a:cxn ang="0">
                    <a:pos x="676" y="1002"/>
                  </a:cxn>
                  <a:cxn ang="0">
                    <a:pos x="589" y="1005"/>
                  </a:cxn>
                  <a:cxn ang="0">
                    <a:pos x="508" y="987"/>
                  </a:cxn>
                  <a:cxn ang="0">
                    <a:pos x="447" y="956"/>
                  </a:cxn>
                  <a:cxn ang="0">
                    <a:pos x="397" y="941"/>
                  </a:cxn>
                  <a:cxn ang="0">
                    <a:pos x="348" y="927"/>
                  </a:cxn>
                  <a:cxn ang="0">
                    <a:pos x="298" y="913"/>
                  </a:cxn>
                  <a:cxn ang="0">
                    <a:pos x="253" y="898"/>
                  </a:cxn>
                  <a:cxn ang="0">
                    <a:pos x="215" y="879"/>
                  </a:cxn>
                  <a:cxn ang="0">
                    <a:pos x="179" y="856"/>
                  </a:cxn>
                  <a:cxn ang="0">
                    <a:pos x="145" y="833"/>
                  </a:cxn>
                  <a:cxn ang="0">
                    <a:pos x="113" y="804"/>
                  </a:cxn>
                  <a:cxn ang="0">
                    <a:pos x="80" y="771"/>
                  </a:cxn>
                  <a:cxn ang="0">
                    <a:pos x="47" y="736"/>
                  </a:cxn>
                  <a:cxn ang="0">
                    <a:pos x="23" y="699"/>
                  </a:cxn>
                  <a:cxn ang="0">
                    <a:pos x="8" y="672"/>
                  </a:cxn>
                  <a:cxn ang="0">
                    <a:pos x="0" y="660"/>
                  </a:cxn>
                  <a:cxn ang="0">
                    <a:pos x="2" y="651"/>
                  </a:cxn>
                  <a:cxn ang="0">
                    <a:pos x="12" y="607"/>
                  </a:cxn>
                  <a:cxn ang="0">
                    <a:pos x="16" y="527"/>
                  </a:cxn>
                  <a:cxn ang="0">
                    <a:pos x="19" y="447"/>
                  </a:cxn>
                  <a:cxn ang="0">
                    <a:pos x="35" y="374"/>
                  </a:cxn>
                  <a:cxn ang="0">
                    <a:pos x="75" y="295"/>
                  </a:cxn>
                  <a:cxn ang="0">
                    <a:pos x="126" y="201"/>
                  </a:cxn>
                  <a:cxn ang="0">
                    <a:pos x="191" y="115"/>
                  </a:cxn>
                  <a:cxn ang="0">
                    <a:pos x="272" y="48"/>
                  </a:cxn>
                  <a:cxn ang="0">
                    <a:pos x="336" y="25"/>
                  </a:cxn>
                  <a:cxn ang="0">
                    <a:pos x="366" y="20"/>
                  </a:cxn>
                  <a:cxn ang="0">
                    <a:pos x="396" y="13"/>
                  </a:cxn>
                  <a:cxn ang="0">
                    <a:pos x="425" y="4"/>
                  </a:cxn>
                  <a:cxn ang="0">
                    <a:pos x="468" y="2"/>
                  </a:cxn>
                  <a:cxn ang="0">
                    <a:pos x="531" y="10"/>
                  </a:cxn>
                  <a:cxn ang="0">
                    <a:pos x="591" y="24"/>
                  </a:cxn>
                  <a:cxn ang="0">
                    <a:pos x="648" y="48"/>
                  </a:cxn>
                  <a:cxn ang="0">
                    <a:pos x="687" y="64"/>
                  </a:cxn>
                  <a:cxn ang="0">
                    <a:pos x="709" y="76"/>
                  </a:cxn>
                  <a:cxn ang="0">
                    <a:pos x="729" y="93"/>
                  </a:cxn>
                  <a:cxn ang="0">
                    <a:pos x="749" y="108"/>
                  </a:cxn>
                  <a:cxn ang="0">
                    <a:pos x="786" y="134"/>
                  </a:cxn>
                  <a:cxn ang="0">
                    <a:pos x="839" y="171"/>
                  </a:cxn>
                  <a:cxn ang="0">
                    <a:pos x="891" y="207"/>
                  </a:cxn>
                  <a:cxn ang="0">
                    <a:pos x="939" y="252"/>
                  </a:cxn>
                  <a:cxn ang="0">
                    <a:pos x="967" y="288"/>
                  </a:cxn>
                  <a:cxn ang="0">
                    <a:pos x="983" y="309"/>
                  </a:cxn>
                  <a:cxn ang="0">
                    <a:pos x="1003" y="328"/>
                  </a:cxn>
                  <a:cxn ang="0">
                    <a:pos x="1022" y="346"/>
                  </a:cxn>
                </a:cxnLst>
                <a:rect l="0" t="0" r="r" b="b"/>
                <a:pathLst>
                  <a:path w="1093" h="1006">
                    <a:moveTo>
                      <a:pt x="1033" y="356"/>
                    </a:moveTo>
                    <a:lnTo>
                      <a:pt x="1038" y="371"/>
                    </a:lnTo>
                    <a:lnTo>
                      <a:pt x="1045" y="387"/>
                    </a:lnTo>
                    <a:lnTo>
                      <a:pt x="1051" y="402"/>
                    </a:lnTo>
                    <a:lnTo>
                      <a:pt x="1058" y="418"/>
                    </a:lnTo>
                    <a:lnTo>
                      <a:pt x="1064" y="433"/>
                    </a:lnTo>
                    <a:lnTo>
                      <a:pt x="1070" y="450"/>
                    </a:lnTo>
                    <a:lnTo>
                      <a:pt x="1075" y="466"/>
                    </a:lnTo>
                    <a:lnTo>
                      <a:pt x="1081" y="483"/>
                    </a:lnTo>
                    <a:lnTo>
                      <a:pt x="1087" y="631"/>
                    </a:lnTo>
                    <a:lnTo>
                      <a:pt x="1089" y="634"/>
                    </a:lnTo>
                    <a:lnTo>
                      <a:pt x="1093" y="639"/>
                    </a:lnTo>
                    <a:lnTo>
                      <a:pt x="1091" y="643"/>
                    </a:lnTo>
                    <a:lnTo>
                      <a:pt x="1090" y="647"/>
                    </a:lnTo>
                    <a:lnTo>
                      <a:pt x="1085" y="651"/>
                    </a:lnTo>
                    <a:lnTo>
                      <a:pt x="1075" y="657"/>
                    </a:lnTo>
                    <a:lnTo>
                      <a:pt x="1066" y="672"/>
                    </a:lnTo>
                    <a:lnTo>
                      <a:pt x="1061" y="689"/>
                    </a:lnTo>
                    <a:lnTo>
                      <a:pt x="1057" y="704"/>
                    </a:lnTo>
                    <a:lnTo>
                      <a:pt x="1055" y="721"/>
                    </a:lnTo>
                    <a:lnTo>
                      <a:pt x="1052" y="737"/>
                    </a:lnTo>
                    <a:lnTo>
                      <a:pt x="1050" y="754"/>
                    </a:lnTo>
                    <a:lnTo>
                      <a:pt x="1047" y="772"/>
                    </a:lnTo>
                    <a:lnTo>
                      <a:pt x="1044" y="790"/>
                    </a:lnTo>
                    <a:lnTo>
                      <a:pt x="1025" y="809"/>
                    </a:lnTo>
                    <a:lnTo>
                      <a:pt x="1007" y="829"/>
                    </a:lnTo>
                    <a:lnTo>
                      <a:pt x="992" y="850"/>
                    </a:lnTo>
                    <a:lnTo>
                      <a:pt x="977" y="871"/>
                    </a:lnTo>
                    <a:lnTo>
                      <a:pt x="960" y="889"/>
                    </a:lnTo>
                    <a:lnTo>
                      <a:pt x="944" y="906"/>
                    </a:lnTo>
                    <a:lnTo>
                      <a:pt x="923" y="921"/>
                    </a:lnTo>
                    <a:lnTo>
                      <a:pt x="901" y="934"/>
                    </a:lnTo>
                    <a:lnTo>
                      <a:pt x="805" y="983"/>
                    </a:lnTo>
                    <a:lnTo>
                      <a:pt x="762" y="989"/>
                    </a:lnTo>
                    <a:lnTo>
                      <a:pt x="719" y="996"/>
                    </a:lnTo>
                    <a:lnTo>
                      <a:pt x="676" y="1002"/>
                    </a:lnTo>
                    <a:lnTo>
                      <a:pt x="633" y="1006"/>
                    </a:lnTo>
                    <a:lnTo>
                      <a:pt x="589" y="1005"/>
                    </a:lnTo>
                    <a:lnTo>
                      <a:pt x="548" y="1000"/>
                    </a:lnTo>
                    <a:lnTo>
                      <a:pt x="508" y="987"/>
                    </a:lnTo>
                    <a:lnTo>
                      <a:pt x="472" y="966"/>
                    </a:lnTo>
                    <a:lnTo>
                      <a:pt x="447" y="956"/>
                    </a:lnTo>
                    <a:lnTo>
                      <a:pt x="422" y="948"/>
                    </a:lnTo>
                    <a:lnTo>
                      <a:pt x="397" y="941"/>
                    </a:lnTo>
                    <a:lnTo>
                      <a:pt x="373" y="934"/>
                    </a:lnTo>
                    <a:lnTo>
                      <a:pt x="348" y="927"/>
                    </a:lnTo>
                    <a:lnTo>
                      <a:pt x="322" y="921"/>
                    </a:lnTo>
                    <a:lnTo>
                      <a:pt x="298" y="913"/>
                    </a:lnTo>
                    <a:lnTo>
                      <a:pt x="274" y="906"/>
                    </a:lnTo>
                    <a:lnTo>
                      <a:pt x="253" y="898"/>
                    </a:lnTo>
                    <a:lnTo>
                      <a:pt x="234" y="889"/>
                    </a:lnTo>
                    <a:lnTo>
                      <a:pt x="215" y="879"/>
                    </a:lnTo>
                    <a:lnTo>
                      <a:pt x="198" y="868"/>
                    </a:lnTo>
                    <a:lnTo>
                      <a:pt x="179" y="856"/>
                    </a:lnTo>
                    <a:lnTo>
                      <a:pt x="162" y="844"/>
                    </a:lnTo>
                    <a:lnTo>
                      <a:pt x="145" y="833"/>
                    </a:lnTo>
                    <a:lnTo>
                      <a:pt x="128" y="824"/>
                    </a:lnTo>
                    <a:lnTo>
                      <a:pt x="113" y="804"/>
                    </a:lnTo>
                    <a:lnTo>
                      <a:pt x="98" y="787"/>
                    </a:lnTo>
                    <a:lnTo>
                      <a:pt x="80" y="771"/>
                    </a:lnTo>
                    <a:lnTo>
                      <a:pt x="64" y="754"/>
                    </a:lnTo>
                    <a:lnTo>
                      <a:pt x="47" y="736"/>
                    </a:lnTo>
                    <a:lnTo>
                      <a:pt x="34" y="719"/>
                    </a:lnTo>
                    <a:lnTo>
                      <a:pt x="23" y="699"/>
                    </a:lnTo>
                    <a:lnTo>
                      <a:pt x="17" y="680"/>
                    </a:lnTo>
                    <a:lnTo>
                      <a:pt x="8" y="672"/>
                    </a:lnTo>
                    <a:lnTo>
                      <a:pt x="2" y="665"/>
                    </a:lnTo>
                    <a:lnTo>
                      <a:pt x="0" y="660"/>
                    </a:lnTo>
                    <a:lnTo>
                      <a:pt x="0" y="656"/>
                    </a:lnTo>
                    <a:lnTo>
                      <a:pt x="2" y="651"/>
                    </a:lnTo>
                    <a:lnTo>
                      <a:pt x="9" y="647"/>
                    </a:lnTo>
                    <a:lnTo>
                      <a:pt x="12" y="607"/>
                    </a:lnTo>
                    <a:lnTo>
                      <a:pt x="15" y="567"/>
                    </a:lnTo>
                    <a:lnTo>
                      <a:pt x="16" y="527"/>
                    </a:lnTo>
                    <a:lnTo>
                      <a:pt x="17" y="488"/>
                    </a:lnTo>
                    <a:lnTo>
                      <a:pt x="19" y="447"/>
                    </a:lnTo>
                    <a:lnTo>
                      <a:pt x="25" y="410"/>
                    </a:lnTo>
                    <a:lnTo>
                      <a:pt x="35" y="374"/>
                    </a:lnTo>
                    <a:lnTo>
                      <a:pt x="53" y="340"/>
                    </a:lnTo>
                    <a:lnTo>
                      <a:pt x="75" y="295"/>
                    </a:lnTo>
                    <a:lnTo>
                      <a:pt x="100" y="248"/>
                    </a:lnTo>
                    <a:lnTo>
                      <a:pt x="126" y="201"/>
                    </a:lnTo>
                    <a:lnTo>
                      <a:pt x="158" y="157"/>
                    </a:lnTo>
                    <a:lnTo>
                      <a:pt x="191" y="115"/>
                    </a:lnTo>
                    <a:lnTo>
                      <a:pt x="229" y="79"/>
                    </a:lnTo>
                    <a:lnTo>
                      <a:pt x="272" y="48"/>
                    </a:lnTo>
                    <a:lnTo>
                      <a:pt x="321" y="27"/>
                    </a:lnTo>
                    <a:lnTo>
                      <a:pt x="336" y="25"/>
                    </a:lnTo>
                    <a:lnTo>
                      <a:pt x="351" y="24"/>
                    </a:lnTo>
                    <a:lnTo>
                      <a:pt x="366" y="20"/>
                    </a:lnTo>
                    <a:lnTo>
                      <a:pt x="382" y="18"/>
                    </a:lnTo>
                    <a:lnTo>
                      <a:pt x="396" y="13"/>
                    </a:lnTo>
                    <a:lnTo>
                      <a:pt x="411" y="9"/>
                    </a:lnTo>
                    <a:lnTo>
                      <a:pt x="425" y="4"/>
                    </a:lnTo>
                    <a:lnTo>
                      <a:pt x="438" y="0"/>
                    </a:lnTo>
                    <a:lnTo>
                      <a:pt x="468" y="2"/>
                    </a:lnTo>
                    <a:lnTo>
                      <a:pt x="500" y="5"/>
                    </a:lnTo>
                    <a:lnTo>
                      <a:pt x="531" y="10"/>
                    </a:lnTo>
                    <a:lnTo>
                      <a:pt x="562" y="17"/>
                    </a:lnTo>
                    <a:lnTo>
                      <a:pt x="591" y="24"/>
                    </a:lnTo>
                    <a:lnTo>
                      <a:pt x="620" y="35"/>
                    </a:lnTo>
                    <a:lnTo>
                      <a:pt x="648" y="48"/>
                    </a:lnTo>
                    <a:lnTo>
                      <a:pt x="676" y="64"/>
                    </a:lnTo>
                    <a:lnTo>
                      <a:pt x="687" y="64"/>
                    </a:lnTo>
                    <a:lnTo>
                      <a:pt x="699" y="69"/>
                    </a:lnTo>
                    <a:lnTo>
                      <a:pt x="709" y="76"/>
                    </a:lnTo>
                    <a:lnTo>
                      <a:pt x="719" y="85"/>
                    </a:lnTo>
                    <a:lnTo>
                      <a:pt x="729" y="93"/>
                    </a:lnTo>
                    <a:lnTo>
                      <a:pt x="739" y="102"/>
                    </a:lnTo>
                    <a:lnTo>
                      <a:pt x="749" y="108"/>
                    </a:lnTo>
                    <a:lnTo>
                      <a:pt x="762" y="114"/>
                    </a:lnTo>
                    <a:lnTo>
                      <a:pt x="786" y="134"/>
                    </a:lnTo>
                    <a:lnTo>
                      <a:pt x="813" y="153"/>
                    </a:lnTo>
                    <a:lnTo>
                      <a:pt x="839" y="171"/>
                    </a:lnTo>
                    <a:lnTo>
                      <a:pt x="867" y="190"/>
                    </a:lnTo>
                    <a:lnTo>
                      <a:pt x="891" y="207"/>
                    </a:lnTo>
                    <a:lnTo>
                      <a:pt x="916" y="229"/>
                    </a:lnTo>
                    <a:lnTo>
                      <a:pt x="939" y="252"/>
                    </a:lnTo>
                    <a:lnTo>
                      <a:pt x="961" y="279"/>
                    </a:lnTo>
                    <a:lnTo>
                      <a:pt x="967" y="288"/>
                    </a:lnTo>
                    <a:lnTo>
                      <a:pt x="975" y="299"/>
                    </a:lnTo>
                    <a:lnTo>
                      <a:pt x="983" y="309"/>
                    </a:lnTo>
                    <a:lnTo>
                      <a:pt x="994" y="320"/>
                    </a:lnTo>
                    <a:lnTo>
                      <a:pt x="1003" y="328"/>
                    </a:lnTo>
                    <a:lnTo>
                      <a:pt x="1013" y="338"/>
                    </a:lnTo>
                    <a:lnTo>
                      <a:pt x="1022" y="346"/>
                    </a:lnTo>
                    <a:lnTo>
                      <a:pt x="1033" y="3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44" name="Freeform 144"/>
              <p:cNvSpPr>
                <a:spLocks/>
              </p:cNvSpPr>
              <p:nvPr/>
            </p:nvSpPr>
            <p:spPr bwMode="auto">
              <a:xfrm>
                <a:off x="528" y="784"/>
                <a:ext cx="199" cy="182"/>
              </a:xfrm>
              <a:custGeom>
                <a:avLst/>
                <a:gdLst/>
                <a:ahLst/>
                <a:cxnLst>
                  <a:cxn ang="0">
                    <a:pos x="977" y="385"/>
                  </a:cxn>
                  <a:cxn ang="0">
                    <a:pos x="989" y="422"/>
                  </a:cxn>
                  <a:cxn ang="0">
                    <a:pos x="993" y="459"/>
                  </a:cxn>
                  <a:cxn ang="0">
                    <a:pos x="946" y="374"/>
                  </a:cxn>
                  <a:cxn ang="0">
                    <a:pos x="883" y="300"/>
                  </a:cxn>
                  <a:cxn ang="0">
                    <a:pos x="829" y="247"/>
                  </a:cxn>
                  <a:cxn ang="0">
                    <a:pos x="801" y="233"/>
                  </a:cxn>
                  <a:cxn ang="0">
                    <a:pos x="776" y="214"/>
                  </a:cxn>
                  <a:cxn ang="0">
                    <a:pos x="738" y="183"/>
                  </a:cxn>
                  <a:cxn ang="0">
                    <a:pos x="684" y="156"/>
                  </a:cxn>
                  <a:cxn ang="0">
                    <a:pos x="636" y="126"/>
                  </a:cxn>
                  <a:cxn ang="0">
                    <a:pos x="549" y="99"/>
                  </a:cxn>
                  <a:cxn ang="0">
                    <a:pos x="464" y="92"/>
                  </a:cxn>
                  <a:cxn ang="0">
                    <a:pos x="395" y="118"/>
                  </a:cxn>
                  <a:cxn ang="0">
                    <a:pos x="353" y="132"/>
                  </a:cxn>
                  <a:cxn ang="0">
                    <a:pos x="313" y="146"/>
                  </a:cxn>
                  <a:cxn ang="0">
                    <a:pos x="288" y="177"/>
                  </a:cxn>
                  <a:cxn ang="0">
                    <a:pos x="254" y="209"/>
                  </a:cxn>
                  <a:cxn ang="0">
                    <a:pos x="225" y="243"/>
                  </a:cxn>
                  <a:cxn ang="0">
                    <a:pos x="176" y="366"/>
                  </a:cxn>
                  <a:cxn ang="0">
                    <a:pos x="177" y="502"/>
                  </a:cxn>
                  <a:cxn ang="0">
                    <a:pos x="198" y="629"/>
                  </a:cxn>
                  <a:cxn ang="0">
                    <a:pos x="270" y="736"/>
                  </a:cxn>
                  <a:cxn ang="0">
                    <a:pos x="372" y="816"/>
                  </a:cxn>
                  <a:cxn ang="0">
                    <a:pos x="490" y="867"/>
                  </a:cxn>
                  <a:cxn ang="0">
                    <a:pos x="550" y="887"/>
                  </a:cxn>
                  <a:cxn ang="0">
                    <a:pos x="611" y="901"/>
                  </a:cxn>
                  <a:cxn ang="0">
                    <a:pos x="520" y="912"/>
                  </a:cxn>
                  <a:cxn ang="0">
                    <a:pos x="369" y="854"/>
                  </a:cxn>
                  <a:cxn ang="0">
                    <a:pos x="218" y="800"/>
                  </a:cxn>
                  <a:cxn ang="0">
                    <a:pos x="107" y="714"/>
                  </a:cxn>
                  <a:cxn ang="0">
                    <a:pos x="49" y="645"/>
                  </a:cxn>
                  <a:cxn ang="0">
                    <a:pos x="10" y="566"/>
                  </a:cxn>
                  <a:cxn ang="0">
                    <a:pos x="3" y="457"/>
                  </a:cxn>
                  <a:cxn ang="0">
                    <a:pos x="33" y="344"/>
                  </a:cxn>
                  <a:cxn ang="0">
                    <a:pos x="70" y="236"/>
                  </a:cxn>
                  <a:cxn ang="0">
                    <a:pos x="123" y="159"/>
                  </a:cxn>
                  <a:cxn ang="0">
                    <a:pos x="185" y="92"/>
                  </a:cxn>
                  <a:cxn ang="0">
                    <a:pos x="278" y="32"/>
                  </a:cxn>
                  <a:cxn ang="0">
                    <a:pos x="421" y="0"/>
                  </a:cxn>
                  <a:cxn ang="0">
                    <a:pos x="570" y="25"/>
                  </a:cxn>
                  <a:cxn ang="0">
                    <a:pos x="674" y="90"/>
                  </a:cxn>
                  <a:cxn ang="0">
                    <a:pos x="761" y="158"/>
                  </a:cxn>
                  <a:cxn ang="0">
                    <a:pos x="854" y="216"/>
                  </a:cxn>
                  <a:cxn ang="0">
                    <a:pos x="900" y="269"/>
                  </a:cxn>
                  <a:cxn ang="0">
                    <a:pos x="936" y="328"/>
                  </a:cxn>
                </a:cxnLst>
                <a:rect l="0" t="0" r="r" b="b"/>
                <a:pathLst>
                  <a:path w="993" h="912">
                    <a:moveTo>
                      <a:pt x="969" y="362"/>
                    </a:moveTo>
                    <a:lnTo>
                      <a:pt x="973" y="373"/>
                    </a:lnTo>
                    <a:lnTo>
                      <a:pt x="977" y="385"/>
                    </a:lnTo>
                    <a:lnTo>
                      <a:pt x="982" y="397"/>
                    </a:lnTo>
                    <a:lnTo>
                      <a:pt x="987" y="411"/>
                    </a:lnTo>
                    <a:lnTo>
                      <a:pt x="989" y="422"/>
                    </a:lnTo>
                    <a:lnTo>
                      <a:pt x="992" y="435"/>
                    </a:lnTo>
                    <a:lnTo>
                      <a:pt x="992" y="446"/>
                    </a:lnTo>
                    <a:lnTo>
                      <a:pt x="993" y="459"/>
                    </a:lnTo>
                    <a:lnTo>
                      <a:pt x="980" y="429"/>
                    </a:lnTo>
                    <a:lnTo>
                      <a:pt x="965" y="401"/>
                    </a:lnTo>
                    <a:lnTo>
                      <a:pt x="946" y="374"/>
                    </a:lnTo>
                    <a:lnTo>
                      <a:pt x="927" y="350"/>
                    </a:lnTo>
                    <a:lnTo>
                      <a:pt x="905" y="323"/>
                    </a:lnTo>
                    <a:lnTo>
                      <a:pt x="883" y="300"/>
                    </a:lnTo>
                    <a:lnTo>
                      <a:pt x="860" y="276"/>
                    </a:lnTo>
                    <a:lnTo>
                      <a:pt x="838" y="254"/>
                    </a:lnTo>
                    <a:lnTo>
                      <a:pt x="829" y="247"/>
                    </a:lnTo>
                    <a:lnTo>
                      <a:pt x="821" y="242"/>
                    </a:lnTo>
                    <a:lnTo>
                      <a:pt x="810" y="237"/>
                    </a:lnTo>
                    <a:lnTo>
                      <a:pt x="801" y="233"/>
                    </a:lnTo>
                    <a:lnTo>
                      <a:pt x="791" y="227"/>
                    </a:lnTo>
                    <a:lnTo>
                      <a:pt x="783" y="221"/>
                    </a:lnTo>
                    <a:lnTo>
                      <a:pt x="776" y="214"/>
                    </a:lnTo>
                    <a:lnTo>
                      <a:pt x="772" y="206"/>
                    </a:lnTo>
                    <a:lnTo>
                      <a:pt x="755" y="192"/>
                    </a:lnTo>
                    <a:lnTo>
                      <a:pt x="738" y="183"/>
                    </a:lnTo>
                    <a:lnTo>
                      <a:pt x="719" y="174"/>
                    </a:lnTo>
                    <a:lnTo>
                      <a:pt x="702" y="166"/>
                    </a:lnTo>
                    <a:lnTo>
                      <a:pt x="684" y="156"/>
                    </a:lnTo>
                    <a:lnTo>
                      <a:pt x="666" y="148"/>
                    </a:lnTo>
                    <a:lnTo>
                      <a:pt x="650" y="138"/>
                    </a:lnTo>
                    <a:lnTo>
                      <a:pt x="636" y="126"/>
                    </a:lnTo>
                    <a:lnTo>
                      <a:pt x="607" y="117"/>
                    </a:lnTo>
                    <a:lnTo>
                      <a:pt x="579" y="108"/>
                    </a:lnTo>
                    <a:lnTo>
                      <a:pt x="549" y="99"/>
                    </a:lnTo>
                    <a:lnTo>
                      <a:pt x="521" y="94"/>
                    </a:lnTo>
                    <a:lnTo>
                      <a:pt x="493" y="91"/>
                    </a:lnTo>
                    <a:lnTo>
                      <a:pt x="464" y="92"/>
                    </a:lnTo>
                    <a:lnTo>
                      <a:pt x="436" y="100"/>
                    </a:lnTo>
                    <a:lnTo>
                      <a:pt x="410" y="115"/>
                    </a:lnTo>
                    <a:lnTo>
                      <a:pt x="395" y="118"/>
                    </a:lnTo>
                    <a:lnTo>
                      <a:pt x="381" y="123"/>
                    </a:lnTo>
                    <a:lnTo>
                      <a:pt x="367" y="128"/>
                    </a:lnTo>
                    <a:lnTo>
                      <a:pt x="353" y="132"/>
                    </a:lnTo>
                    <a:lnTo>
                      <a:pt x="339" y="136"/>
                    </a:lnTo>
                    <a:lnTo>
                      <a:pt x="326" y="140"/>
                    </a:lnTo>
                    <a:lnTo>
                      <a:pt x="313" y="146"/>
                    </a:lnTo>
                    <a:lnTo>
                      <a:pt x="301" y="154"/>
                    </a:lnTo>
                    <a:lnTo>
                      <a:pt x="294" y="166"/>
                    </a:lnTo>
                    <a:lnTo>
                      <a:pt x="288" y="177"/>
                    </a:lnTo>
                    <a:lnTo>
                      <a:pt x="277" y="187"/>
                    </a:lnTo>
                    <a:lnTo>
                      <a:pt x="267" y="199"/>
                    </a:lnTo>
                    <a:lnTo>
                      <a:pt x="254" y="209"/>
                    </a:lnTo>
                    <a:lnTo>
                      <a:pt x="244" y="220"/>
                    </a:lnTo>
                    <a:lnTo>
                      <a:pt x="233" y="230"/>
                    </a:lnTo>
                    <a:lnTo>
                      <a:pt x="225" y="243"/>
                    </a:lnTo>
                    <a:lnTo>
                      <a:pt x="200" y="281"/>
                    </a:lnTo>
                    <a:lnTo>
                      <a:pt x="185" y="322"/>
                    </a:lnTo>
                    <a:lnTo>
                      <a:pt x="176" y="366"/>
                    </a:lnTo>
                    <a:lnTo>
                      <a:pt x="174" y="411"/>
                    </a:lnTo>
                    <a:lnTo>
                      <a:pt x="174" y="456"/>
                    </a:lnTo>
                    <a:lnTo>
                      <a:pt x="177" y="502"/>
                    </a:lnTo>
                    <a:lnTo>
                      <a:pt x="182" y="546"/>
                    </a:lnTo>
                    <a:lnTo>
                      <a:pt x="185" y="592"/>
                    </a:lnTo>
                    <a:lnTo>
                      <a:pt x="198" y="629"/>
                    </a:lnTo>
                    <a:lnTo>
                      <a:pt x="217" y="667"/>
                    </a:lnTo>
                    <a:lnTo>
                      <a:pt x="240" y="702"/>
                    </a:lnTo>
                    <a:lnTo>
                      <a:pt x="270" y="736"/>
                    </a:lnTo>
                    <a:lnTo>
                      <a:pt x="301" y="766"/>
                    </a:lnTo>
                    <a:lnTo>
                      <a:pt x="336" y="794"/>
                    </a:lnTo>
                    <a:lnTo>
                      <a:pt x="372" y="816"/>
                    </a:lnTo>
                    <a:lnTo>
                      <a:pt x="408" y="835"/>
                    </a:lnTo>
                    <a:lnTo>
                      <a:pt x="469" y="867"/>
                    </a:lnTo>
                    <a:lnTo>
                      <a:pt x="490" y="867"/>
                    </a:lnTo>
                    <a:lnTo>
                      <a:pt x="511" y="872"/>
                    </a:lnTo>
                    <a:lnTo>
                      <a:pt x="531" y="878"/>
                    </a:lnTo>
                    <a:lnTo>
                      <a:pt x="550" y="887"/>
                    </a:lnTo>
                    <a:lnTo>
                      <a:pt x="570" y="893"/>
                    </a:lnTo>
                    <a:lnTo>
                      <a:pt x="590" y="900"/>
                    </a:lnTo>
                    <a:lnTo>
                      <a:pt x="611" y="901"/>
                    </a:lnTo>
                    <a:lnTo>
                      <a:pt x="635" y="900"/>
                    </a:lnTo>
                    <a:lnTo>
                      <a:pt x="625" y="911"/>
                    </a:lnTo>
                    <a:lnTo>
                      <a:pt x="520" y="912"/>
                    </a:lnTo>
                    <a:lnTo>
                      <a:pt x="471" y="887"/>
                    </a:lnTo>
                    <a:lnTo>
                      <a:pt x="421" y="869"/>
                    </a:lnTo>
                    <a:lnTo>
                      <a:pt x="369" y="854"/>
                    </a:lnTo>
                    <a:lnTo>
                      <a:pt x="319" y="839"/>
                    </a:lnTo>
                    <a:lnTo>
                      <a:pt x="267" y="820"/>
                    </a:lnTo>
                    <a:lnTo>
                      <a:pt x="218" y="800"/>
                    </a:lnTo>
                    <a:lnTo>
                      <a:pt x="172" y="771"/>
                    </a:lnTo>
                    <a:lnTo>
                      <a:pt x="131" y="735"/>
                    </a:lnTo>
                    <a:lnTo>
                      <a:pt x="107" y="714"/>
                    </a:lnTo>
                    <a:lnTo>
                      <a:pt x="86" y="693"/>
                    </a:lnTo>
                    <a:lnTo>
                      <a:pt x="65" y="668"/>
                    </a:lnTo>
                    <a:lnTo>
                      <a:pt x="49" y="645"/>
                    </a:lnTo>
                    <a:lnTo>
                      <a:pt x="33" y="619"/>
                    </a:lnTo>
                    <a:lnTo>
                      <a:pt x="20" y="594"/>
                    </a:lnTo>
                    <a:lnTo>
                      <a:pt x="10" y="566"/>
                    </a:lnTo>
                    <a:lnTo>
                      <a:pt x="3" y="538"/>
                    </a:lnTo>
                    <a:lnTo>
                      <a:pt x="0" y="496"/>
                    </a:lnTo>
                    <a:lnTo>
                      <a:pt x="3" y="457"/>
                    </a:lnTo>
                    <a:lnTo>
                      <a:pt x="10" y="418"/>
                    </a:lnTo>
                    <a:lnTo>
                      <a:pt x="22" y="382"/>
                    </a:lnTo>
                    <a:lnTo>
                      <a:pt x="33" y="344"/>
                    </a:lnTo>
                    <a:lnTo>
                      <a:pt x="46" y="308"/>
                    </a:lnTo>
                    <a:lnTo>
                      <a:pt x="58" y="271"/>
                    </a:lnTo>
                    <a:lnTo>
                      <a:pt x="70" y="236"/>
                    </a:lnTo>
                    <a:lnTo>
                      <a:pt x="87" y="209"/>
                    </a:lnTo>
                    <a:lnTo>
                      <a:pt x="104" y="184"/>
                    </a:lnTo>
                    <a:lnTo>
                      <a:pt x="123" y="159"/>
                    </a:lnTo>
                    <a:lnTo>
                      <a:pt x="142" y="136"/>
                    </a:lnTo>
                    <a:lnTo>
                      <a:pt x="162" y="113"/>
                    </a:lnTo>
                    <a:lnTo>
                      <a:pt x="185" y="92"/>
                    </a:lnTo>
                    <a:lnTo>
                      <a:pt x="209" y="74"/>
                    </a:lnTo>
                    <a:lnTo>
                      <a:pt x="238" y="60"/>
                    </a:lnTo>
                    <a:lnTo>
                      <a:pt x="278" y="32"/>
                    </a:lnTo>
                    <a:lnTo>
                      <a:pt x="323" y="14"/>
                    </a:lnTo>
                    <a:lnTo>
                      <a:pt x="370" y="3"/>
                    </a:lnTo>
                    <a:lnTo>
                      <a:pt x="421" y="0"/>
                    </a:lnTo>
                    <a:lnTo>
                      <a:pt x="471" y="2"/>
                    </a:lnTo>
                    <a:lnTo>
                      <a:pt x="521" y="11"/>
                    </a:lnTo>
                    <a:lnTo>
                      <a:pt x="570" y="25"/>
                    </a:lnTo>
                    <a:lnTo>
                      <a:pt x="617" y="45"/>
                    </a:lnTo>
                    <a:lnTo>
                      <a:pt x="646" y="65"/>
                    </a:lnTo>
                    <a:lnTo>
                      <a:pt x="674" y="90"/>
                    </a:lnTo>
                    <a:lnTo>
                      <a:pt x="703" y="113"/>
                    </a:lnTo>
                    <a:lnTo>
                      <a:pt x="733" y="136"/>
                    </a:lnTo>
                    <a:lnTo>
                      <a:pt x="761" y="158"/>
                    </a:lnTo>
                    <a:lnTo>
                      <a:pt x="792" y="179"/>
                    </a:lnTo>
                    <a:lnTo>
                      <a:pt x="822" y="199"/>
                    </a:lnTo>
                    <a:lnTo>
                      <a:pt x="854" y="216"/>
                    </a:lnTo>
                    <a:lnTo>
                      <a:pt x="873" y="231"/>
                    </a:lnTo>
                    <a:lnTo>
                      <a:pt x="889" y="250"/>
                    </a:lnTo>
                    <a:lnTo>
                      <a:pt x="900" y="269"/>
                    </a:lnTo>
                    <a:lnTo>
                      <a:pt x="913" y="290"/>
                    </a:lnTo>
                    <a:lnTo>
                      <a:pt x="923" y="308"/>
                    </a:lnTo>
                    <a:lnTo>
                      <a:pt x="936" y="328"/>
                    </a:lnTo>
                    <a:lnTo>
                      <a:pt x="950" y="345"/>
                    </a:lnTo>
                    <a:lnTo>
                      <a:pt x="969" y="362"/>
                    </a:lnTo>
                    <a:close/>
                  </a:path>
                </a:pathLst>
              </a:custGeom>
              <a:solidFill>
                <a:srgbClr val="D6A14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45" name="Freeform 145"/>
              <p:cNvSpPr>
                <a:spLocks/>
              </p:cNvSpPr>
              <p:nvPr/>
            </p:nvSpPr>
            <p:spPr bwMode="auto">
              <a:xfrm>
                <a:off x="529" y="785"/>
                <a:ext cx="198" cy="181"/>
              </a:xfrm>
              <a:custGeom>
                <a:avLst/>
                <a:gdLst/>
                <a:ahLst/>
                <a:cxnLst>
                  <a:cxn ang="0">
                    <a:pos x="972" y="381"/>
                  </a:cxn>
                  <a:cxn ang="0">
                    <a:pos x="984" y="418"/>
                  </a:cxn>
                  <a:cxn ang="0">
                    <a:pos x="988" y="455"/>
                  </a:cxn>
                  <a:cxn ang="0">
                    <a:pos x="941" y="370"/>
                  </a:cxn>
                  <a:cxn ang="0">
                    <a:pos x="878" y="296"/>
                  </a:cxn>
                  <a:cxn ang="0">
                    <a:pos x="824" y="243"/>
                  </a:cxn>
                  <a:cxn ang="0">
                    <a:pos x="796" y="229"/>
                  </a:cxn>
                  <a:cxn ang="0">
                    <a:pos x="771" y="210"/>
                  </a:cxn>
                  <a:cxn ang="0">
                    <a:pos x="733" y="179"/>
                  </a:cxn>
                  <a:cxn ang="0">
                    <a:pos x="679" y="152"/>
                  </a:cxn>
                  <a:cxn ang="0">
                    <a:pos x="631" y="122"/>
                  </a:cxn>
                  <a:cxn ang="0">
                    <a:pos x="544" y="95"/>
                  </a:cxn>
                  <a:cxn ang="0">
                    <a:pos x="459" y="88"/>
                  </a:cxn>
                  <a:cxn ang="0">
                    <a:pos x="390" y="114"/>
                  </a:cxn>
                  <a:cxn ang="0">
                    <a:pos x="348" y="128"/>
                  </a:cxn>
                  <a:cxn ang="0">
                    <a:pos x="308" y="142"/>
                  </a:cxn>
                  <a:cxn ang="0">
                    <a:pos x="283" y="173"/>
                  </a:cxn>
                  <a:cxn ang="0">
                    <a:pos x="249" y="205"/>
                  </a:cxn>
                  <a:cxn ang="0">
                    <a:pos x="220" y="239"/>
                  </a:cxn>
                  <a:cxn ang="0">
                    <a:pos x="171" y="362"/>
                  </a:cxn>
                  <a:cxn ang="0">
                    <a:pos x="172" y="498"/>
                  </a:cxn>
                  <a:cxn ang="0">
                    <a:pos x="193" y="625"/>
                  </a:cxn>
                  <a:cxn ang="0">
                    <a:pos x="265" y="732"/>
                  </a:cxn>
                  <a:cxn ang="0">
                    <a:pos x="367" y="812"/>
                  </a:cxn>
                  <a:cxn ang="0">
                    <a:pos x="485" y="863"/>
                  </a:cxn>
                  <a:cxn ang="0">
                    <a:pos x="545" y="883"/>
                  </a:cxn>
                  <a:cxn ang="0">
                    <a:pos x="606" y="897"/>
                  </a:cxn>
                  <a:cxn ang="0">
                    <a:pos x="515" y="908"/>
                  </a:cxn>
                  <a:cxn ang="0">
                    <a:pos x="365" y="847"/>
                  </a:cxn>
                  <a:cxn ang="0">
                    <a:pos x="218" y="791"/>
                  </a:cxn>
                  <a:cxn ang="0">
                    <a:pos x="108" y="706"/>
                  </a:cxn>
                  <a:cxn ang="0">
                    <a:pos x="50" y="639"/>
                  </a:cxn>
                  <a:cxn ang="0">
                    <a:pos x="11" y="562"/>
                  </a:cxn>
                  <a:cxn ang="0">
                    <a:pos x="5" y="454"/>
                  </a:cxn>
                  <a:cxn ang="0">
                    <a:pos x="35" y="345"/>
                  </a:cxn>
                  <a:cxn ang="0">
                    <a:pos x="73" y="239"/>
                  </a:cxn>
                  <a:cxn ang="0">
                    <a:pos x="124" y="162"/>
                  </a:cxn>
                  <a:cxn ang="0">
                    <a:pos x="182" y="96"/>
                  </a:cxn>
                  <a:cxn ang="0">
                    <a:pos x="276" y="36"/>
                  </a:cxn>
                  <a:cxn ang="0">
                    <a:pos x="417" y="0"/>
                  </a:cxn>
                  <a:cxn ang="0">
                    <a:pos x="565" y="21"/>
                  </a:cxn>
                  <a:cxn ang="0">
                    <a:pos x="669" y="86"/>
                  </a:cxn>
                  <a:cxn ang="0">
                    <a:pos x="756" y="154"/>
                  </a:cxn>
                  <a:cxn ang="0">
                    <a:pos x="849" y="212"/>
                  </a:cxn>
                  <a:cxn ang="0">
                    <a:pos x="895" y="265"/>
                  </a:cxn>
                  <a:cxn ang="0">
                    <a:pos x="931" y="324"/>
                  </a:cxn>
                </a:cxnLst>
                <a:rect l="0" t="0" r="r" b="b"/>
                <a:pathLst>
                  <a:path w="988" h="908">
                    <a:moveTo>
                      <a:pt x="964" y="358"/>
                    </a:moveTo>
                    <a:lnTo>
                      <a:pt x="968" y="369"/>
                    </a:lnTo>
                    <a:lnTo>
                      <a:pt x="972" y="381"/>
                    </a:lnTo>
                    <a:lnTo>
                      <a:pt x="977" y="393"/>
                    </a:lnTo>
                    <a:lnTo>
                      <a:pt x="982" y="407"/>
                    </a:lnTo>
                    <a:lnTo>
                      <a:pt x="984" y="418"/>
                    </a:lnTo>
                    <a:lnTo>
                      <a:pt x="987" y="431"/>
                    </a:lnTo>
                    <a:lnTo>
                      <a:pt x="987" y="442"/>
                    </a:lnTo>
                    <a:lnTo>
                      <a:pt x="988" y="455"/>
                    </a:lnTo>
                    <a:lnTo>
                      <a:pt x="975" y="425"/>
                    </a:lnTo>
                    <a:lnTo>
                      <a:pt x="960" y="397"/>
                    </a:lnTo>
                    <a:lnTo>
                      <a:pt x="941" y="370"/>
                    </a:lnTo>
                    <a:lnTo>
                      <a:pt x="922" y="346"/>
                    </a:lnTo>
                    <a:lnTo>
                      <a:pt x="900" y="319"/>
                    </a:lnTo>
                    <a:lnTo>
                      <a:pt x="878" y="296"/>
                    </a:lnTo>
                    <a:lnTo>
                      <a:pt x="855" y="272"/>
                    </a:lnTo>
                    <a:lnTo>
                      <a:pt x="833" y="250"/>
                    </a:lnTo>
                    <a:lnTo>
                      <a:pt x="824" y="243"/>
                    </a:lnTo>
                    <a:lnTo>
                      <a:pt x="816" y="238"/>
                    </a:lnTo>
                    <a:lnTo>
                      <a:pt x="805" y="233"/>
                    </a:lnTo>
                    <a:lnTo>
                      <a:pt x="796" y="229"/>
                    </a:lnTo>
                    <a:lnTo>
                      <a:pt x="786" y="223"/>
                    </a:lnTo>
                    <a:lnTo>
                      <a:pt x="778" y="217"/>
                    </a:lnTo>
                    <a:lnTo>
                      <a:pt x="771" y="210"/>
                    </a:lnTo>
                    <a:lnTo>
                      <a:pt x="767" y="202"/>
                    </a:lnTo>
                    <a:lnTo>
                      <a:pt x="750" y="188"/>
                    </a:lnTo>
                    <a:lnTo>
                      <a:pt x="733" y="179"/>
                    </a:lnTo>
                    <a:lnTo>
                      <a:pt x="714" y="170"/>
                    </a:lnTo>
                    <a:lnTo>
                      <a:pt x="697" y="162"/>
                    </a:lnTo>
                    <a:lnTo>
                      <a:pt x="679" y="152"/>
                    </a:lnTo>
                    <a:lnTo>
                      <a:pt x="661" y="144"/>
                    </a:lnTo>
                    <a:lnTo>
                      <a:pt x="645" y="134"/>
                    </a:lnTo>
                    <a:lnTo>
                      <a:pt x="631" y="122"/>
                    </a:lnTo>
                    <a:lnTo>
                      <a:pt x="602" y="113"/>
                    </a:lnTo>
                    <a:lnTo>
                      <a:pt x="574" y="104"/>
                    </a:lnTo>
                    <a:lnTo>
                      <a:pt x="544" y="95"/>
                    </a:lnTo>
                    <a:lnTo>
                      <a:pt x="516" y="90"/>
                    </a:lnTo>
                    <a:lnTo>
                      <a:pt x="488" y="87"/>
                    </a:lnTo>
                    <a:lnTo>
                      <a:pt x="459" y="88"/>
                    </a:lnTo>
                    <a:lnTo>
                      <a:pt x="431" y="96"/>
                    </a:lnTo>
                    <a:lnTo>
                      <a:pt x="405" y="111"/>
                    </a:lnTo>
                    <a:lnTo>
                      <a:pt x="390" y="114"/>
                    </a:lnTo>
                    <a:lnTo>
                      <a:pt x="376" y="119"/>
                    </a:lnTo>
                    <a:lnTo>
                      <a:pt x="362" y="124"/>
                    </a:lnTo>
                    <a:lnTo>
                      <a:pt x="348" y="128"/>
                    </a:lnTo>
                    <a:lnTo>
                      <a:pt x="334" y="132"/>
                    </a:lnTo>
                    <a:lnTo>
                      <a:pt x="321" y="136"/>
                    </a:lnTo>
                    <a:lnTo>
                      <a:pt x="308" y="142"/>
                    </a:lnTo>
                    <a:lnTo>
                      <a:pt x="296" y="150"/>
                    </a:lnTo>
                    <a:lnTo>
                      <a:pt x="289" y="162"/>
                    </a:lnTo>
                    <a:lnTo>
                      <a:pt x="283" y="173"/>
                    </a:lnTo>
                    <a:lnTo>
                      <a:pt x="272" y="183"/>
                    </a:lnTo>
                    <a:lnTo>
                      <a:pt x="262" y="195"/>
                    </a:lnTo>
                    <a:lnTo>
                      <a:pt x="249" y="205"/>
                    </a:lnTo>
                    <a:lnTo>
                      <a:pt x="239" y="216"/>
                    </a:lnTo>
                    <a:lnTo>
                      <a:pt x="228" y="226"/>
                    </a:lnTo>
                    <a:lnTo>
                      <a:pt x="220" y="239"/>
                    </a:lnTo>
                    <a:lnTo>
                      <a:pt x="195" y="277"/>
                    </a:lnTo>
                    <a:lnTo>
                      <a:pt x="180" y="318"/>
                    </a:lnTo>
                    <a:lnTo>
                      <a:pt x="171" y="362"/>
                    </a:lnTo>
                    <a:lnTo>
                      <a:pt x="169" y="407"/>
                    </a:lnTo>
                    <a:lnTo>
                      <a:pt x="169" y="452"/>
                    </a:lnTo>
                    <a:lnTo>
                      <a:pt x="172" y="498"/>
                    </a:lnTo>
                    <a:lnTo>
                      <a:pt x="177" y="542"/>
                    </a:lnTo>
                    <a:lnTo>
                      <a:pt x="180" y="588"/>
                    </a:lnTo>
                    <a:lnTo>
                      <a:pt x="193" y="625"/>
                    </a:lnTo>
                    <a:lnTo>
                      <a:pt x="212" y="663"/>
                    </a:lnTo>
                    <a:lnTo>
                      <a:pt x="235" y="698"/>
                    </a:lnTo>
                    <a:lnTo>
                      <a:pt x="265" y="732"/>
                    </a:lnTo>
                    <a:lnTo>
                      <a:pt x="296" y="762"/>
                    </a:lnTo>
                    <a:lnTo>
                      <a:pt x="331" y="790"/>
                    </a:lnTo>
                    <a:lnTo>
                      <a:pt x="367" y="812"/>
                    </a:lnTo>
                    <a:lnTo>
                      <a:pt x="403" y="831"/>
                    </a:lnTo>
                    <a:lnTo>
                      <a:pt x="464" y="863"/>
                    </a:lnTo>
                    <a:lnTo>
                      <a:pt x="485" y="863"/>
                    </a:lnTo>
                    <a:lnTo>
                      <a:pt x="506" y="868"/>
                    </a:lnTo>
                    <a:lnTo>
                      <a:pt x="526" y="874"/>
                    </a:lnTo>
                    <a:lnTo>
                      <a:pt x="545" y="883"/>
                    </a:lnTo>
                    <a:lnTo>
                      <a:pt x="565" y="889"/>
                    </a:lnTo>
                    <a:lnTo>
                      <a:pt x="585" y="896"/>
                    </a:lnTo>
                    <a:lnTo>
                      <a:pt x="606" y="897"/>
                    </a:lnTo>
                    <a:lnTo>
                      <a:pt x="630" y="896"/>
                    </a:lnTo>
                    <a:lnTo>
                      <a:pt x="620" y="907"/>
                    </a:lnTo>
                    <a:lnTo>
                      <a:pt x="515" y="908"/>
                    </a:lnTo>
                    <a:lnTo>
                      <a:pt x="466" y="883"/>
                    </a:lnTo>
                    <a:lnTo>
                      <a:pt x="416" y="865"/>
                    </a:lnTo>
                    <a:lnTo>
                      <a:pt x="365" y="847"/>
                    </a:lnTo>
                    <a:lnTo>
                      <a:pt x="316" y="832"/>
                    </a:lnTo>
                    <a:lnTo>
                      <a:pt x="265" y="813"/>
                    </a:lnTo>
                    <a:lnTo>
                      <a:pt x="218" y="791"/>
                    </a:lnTo>
                    <a:lnTo>
                      <a:pt x="173" y="762"/>
                    </a:lnTo>
                    <a:lnTo>
                      <a:pt x="132" y="727"/>
                    </a:lnTo>
                    <a:lnTo>
                      <a:pt x="108" y="706"/>
                    </a:lnTo>
                    <a:lnTo>
                      <a:pt x="87" y="685"/>
                    </a:lnTo>
                    <a:lnTo>
                      <a:pt x="66" y="662"/>
                    </a:lnTo>
                    <a:lnTo>
                      <a:pt x="50" y="639"/>
                    </a:lnTo>
                    <a:lnTo>
                      <a:pt x="34" y="614"/>
                    </a:lnTo>
                    <a:lnTo>
                      <a:pt x="21" y="588"/>
                    </a:lnTo>
                    <a:lnTo>
                      <a:pt x="11" y="562"/>
                    </a:lnTo>
                    <a:lnTo>
                      <a:pt x="4" y="536"/>
                    </a:lnTo>
                    <a:lnTo>
                      <a:pt x="0" y="493"/>
                    </a:lnTo>
                    <a:lnTo>
                      <a:pt x="5" y="454"/>
                    </a:lnTo>
                    <a:lnTo>
                      <a:pt x="12" y="416"/>
                    </a:lnTo>
                    <a:lnTo>
                      <a:pt x="23" y="381"/>
                    </a:lnTo>
                    <a:lnTo>
                      <a:pt x="35" y="345"/>
                    </a:lnTo>
                    <a:lnTo>
                      <a:pt x="48" y="310"/>
                    </a:lnTo>
                    <a:lnTo>
                      <a:pt x="60" y="274"/>
                    </a:lnTo>
                    <a:lnTo>
                      <a:pt x="73" y="239"/>
                    </a:lnTo>
                    <a:lnTo>
                      <a:pt x="90" y="212"/>
                    </a:lnTo>
                    <a:lnTo>
                      <a:pt x="108" y="187"/>
                    </a:lnTo>
                    <a:lnTo>
                      <a:pt x="124" y="162"/>
                    </a:lnTo>
                    <a:lnTo>
                      <a:pt x="142" y="139"/>
                    </a:lnTo>
                    <a:lnTo>
                      <a:pt x="160" y="116"/>
                    </a:lnTo>
                    <a:lnTo>
                      <a:pt x="182" y="96"/>
                    </a:lnTo>
                    <a:lnTo>
                      <a:pt x="207" y="78"/>
                    </a:lnTo>
                    <a:lnTo>
                      <a:pt x="235" y="64"/>
                    </a:lnTo>
                    <a:lnTo>
                      <a:pt x="276" y="36"/>
                    </a:lnTo>
                    <a:lnTo>
                      <a:pt x="321" y="17"/>
                    </a:lnTo>
                    <a:lnTo>
                      <a:pt x="368" y="5"/>
                    </a:lnTo>
                    <a:lnTo>
                      <a:pt x="417" y="0"/>
                    </a:lnTo>
                    <a:lnTo>
                      <a:pt x="467" y="0"/>
                    </a:lnTo>
                    <a:lnTo>
                      <a:pt x="516" y="9"/>
                    </a:lnTo>
                    <a:lnTo>
                      <a:pt x="565" y="21"/>
                    </a:lnTo>
                    <a:lnTo>
                      <a:pt x="612" y="41"/>
                    </a:lnTo>
                    <a:lnTo>
                      <a:pt x="641" y="61"/>
                    </a:lnTo>
                    <a:lnTo>
                      <a:pt x="669" y="86"/>
                    </a:lnTo>
                    <a:lnTo>
                      <a:pt x="698" y="109"/>
                    </a:lnTo>
                    <a:lnTo>
                      <a:pt x="728" y="132"/>
                    </a:lnTo>
                    <a:lnTo>
                      <a:pt x="756" y="154"/>
                    </a:lnTo>
                    <a:lnTo>
                      <a:pt x="787" y="175"/>
                    </a:lnTo>
                    <a:lnTo>
                      <a:pt x="817" y="195"/>
                    </a:lnTo>
                    <a:lnTo>
                      <a:pt x="849" y="212"/>
                    </a:lnTo>
                    <a:lnTo>
                      <a:pt x="868" y="227"/>
                    </a:lnTo>
                    <a:lnTo>
                      <a:pt x="884" y="246"/>
                    </a:lnTo>
                    <a:lnTo>
                      <a:pt x="895" y="265"/>
                    </a:lnTo>
                    <a:lnTo>
                      <a:pt x="908" y="286"/>
                    </a:lnTo>
                    <a:lnTo>
                      <a:pt x="918" y="304"/>
                    </a:lnTo>
                    <a:lnTo>
                      <a:pt x="931" y="324"/>
                    </a:lnTo>
                    <a:lnTo>
                      <a:pt x="945" y="341"/>
                    </a:lnTo>
                    <a:lnTo>
                      <a:pt x="964" y="358"/>
                    </a:lnTo>
                    <a:close/>
                  </a:path>
                </a:pathLst>
              </a:custGeom>
              <a:solidFill>
                <a:srgbClr val="DBAB4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46" name="Freeform 146"/>
              <p:cNvSpPr>
                <a:spLocks/>
              </p:cNvSpPr>
              <p:nvPr/>
            </p:nvSpPr>
            <p:spPr bwMode="auto">
              <a:xfrm>
                <a:off x="530" y="785"/>
                <a:ext cx="197" cy="181"/>
              </a:xfrm>
              <a:custGeom>
                <a:avLst/>
                <a:gdLst/>
                <a:ahLst/>
                <a:cxnLst>
                  <a:cxn ang="0">
                    <a:pos x="965" y="378"/>
                  </a:cxn>
                  <a:cxn ang="0">
                    <a:pos x="977" y="415"/>
                  </a:cxn>
                  <a:cxn ang="0">
                    <a:pos x="981" y="452"/>
                  </a:cxn>
                  <a:cxn ang="0">
                    <a:pos x="934" y="367"/>
                  </a:cxn>
                  <a:cxn ang="0">
                    <a:pos x="871" y="293"/>
                  </a:cxn>
                  <a:cxn ang="0">
                    <a:pos x="817" y="240"/>
                  </a:cxn>
                  <a:cxn ang="0">
                    <a:pos x="789" y="226"/>
                  </a:cxn>
                  <a:cxn ang="0">
                    <a:pos x="764" y="207"/>
                  </a:cxn>
                  <a:cxn ang="0">
                    <a:pos x="726" y="176"/>
                  </a:cxn>
                  <a:cxn ang="0">
                    <a:pos x="672" y="149"/>
                  </a:cxn>
                  <a:cxn ang="0">
                    <a:pos x="624" y="119"/>
                  </a:cxn>
                  <a:cxn ang="0">
                    <a:pos x="537" y="92"/>
                  </a:cxn>
                  <a:cxn ang="0">
                    <a:pos x="452" y="85"/>
                  </a:cxn>
                  <a:cxn ang="0">
                    <a:pos x="383" y="111"/>
                  </a:cxn>
                  <a:cxn ang="0">
                    <a:pos x="341" y="125"/>
                  </a:cxn>
                  <a:cxn ang="0">
                    <a:pos x="301" y="139"/>
                  </a:cxn>
                  <a:cxn ang="0">
                    <a:pos x="276" y="170"/>
                  </a:cxn>
                  <a:cxn ang="0">
                    <a:pos x="242" y="202"/>
                  </a:cxn>
                  <a:cxn ang="0">
                    <a:pos x="213" y="236"/>
                  </a:cxn>
                  <a:cxn ang="0">
                    <a:pos x="164" y="359"/>
                  </a:cxn>
                  <a:cxn ang="0">
                    <a:pos x="165" y="495"/>
                  </a:cxn>
                  <a:cxn ang="0">
                    <a:pos x="186" y="622"/>
                  </a:cxn>
                  <a:cxn ang="0">
                    <a:pos x="258" y="729"/>
                  </a:cxn>
                  <a:cxn ang="0">
                    <a:pos x="360" y="809"/>
                  </a:cxn>
                  <a:cxn ang="0">
                    <a:pos x="478" y="860"/>
                  </a:cxn>
                  <a:cxn ang="0">
                    <a:pos x="538" y="880"/>
                  </a:cxn>
                  <a:cxn ang="0">
                    <a:pos x="599" y="894"/>
                  </a:cxn>
                  <a:cxn ang="0">
                    <a:pos x="508" y="905"/>
                  </a:cxn>
                  <a:cxn ang="0">
                    <a:pos x="361" y="842"/>
                  </a:cxn>
                  <a:cxn ang="0">
                    <a:pos x="216" y="783"/>
                  </a:cxn>
                  <a:cxn ang="0">
                    <a:pos x="106" y="697"/>
                  </a:cxn>
                  <a:cxn ang="0">
                    <a:pos x="50" y="634"/>
                  </a:cxn>
                  <a:cxn ang="0">
                    <a:pos x="11" y="559"/>
                  </a:cxn>
                  <a:cxn ang="0">
                    <a:pos x="5" y="453"/>
                  </a:cxn>
                  <a:cxn ang="0">
                    <a:pos x="35" y="347"/>
                  </a:cxn>
                  <a:cxn ang="0">
                    <a:pos x="73" y="243"/>
                  </a:cxn>
                  <a:cxn ang="0">
                    <a:pos x="122" y="167"/>
                  </a:cxn>
                  <a:cxn ang="0">
                    <a:pos x="178" y="101"/>
                  </a:cxn>
                  <a:cxn ang="0">
                    <a:pos x="270" y="41"/>
                  </a:cxn>
                  <a:cxn ang="0">
                    <a:pos x="411" y="1"/>
                  </a:cxn>
                  <a:cxn ang="0">
                    <a:pos x="558" y="19"/>
                  </a:cxn>
                  <a:cxn ang="0">
                    <a:pos x="662" y="83"/>
                  </a:cxn>
                  <a:cxn ang="0">
                    <a:pos x="749" y="151"/>
                  </a:cxn>
                  <a:cxn ang="0">
                    <a:pos x="842" y="209"/>
                  </a:cxn>
                  <a:cxn ang="0">
                    <a:pos x="888" y="262"/>
                  </a:cxn>
                  <a:cxn ang="0">
                    <a:pos x="924" y="321"/>
                  </a:cxn>
                </a:cxnLst>
                <a:rect l="0" t="0" r="r" b="b"/>
                <a:pathLst>
                  <a:path w="981" h="905">
                    <a:moveTo>
                      <a:pt x="957" y="355"/>
                    </a:moveTo>
                    <a:lnTo>
                      <a:pt x="961" y="366"/>
                    </a:lnTo>
                    <a:lnTo>
                      <a:pt x="965" y="378"/>
                    </a:lnTo>
                    <a:lnTo>
                      <a:pt x="970" y="390"/>
                    </a:lnTo>
                    <a:lnTo>
                      <a:pt x="975" y="404"/>
                    </a:lnTo>
                    <a:lnTo>
                      <a:pt x="977" y="415"/>
                    </a:lnTo>
                    <a:lnTo>
                      <a:pt x="980" y="428"/>
                    </a:lnTo>
                    <a:lnTo>
                      <a:pt x="980" y="439"/>
                    </a:lnTo>
                    <a:lnTo>
                      <a:pt x="981" y="452"/>
                    </a:lnTo>
                    <a:lnTo>
                      <a:pt x="968" y="422"/>
                    </a:lnTo>
                    <a:lnTo>
                      <a:pt x="953" y="394"/>
                    </a:lnTo>
                    <a:lnTo>
                      <a:pt x="934" y="367"/>
                    </a:lnTo>
                    <a:lnTo>
                      <a:pt x="915" y="343"/>
                    </a:lnTo>
                    <a:lnTo>
                      <a:pt x="893" y="316"/>
                    </a:lnTo>
                    <a:lnTo>
                      <a:pt x="871" y="293"/>
                    </a:lnTo>
                    <a:lnTo>
                      <a:pt x="848" y="269"/>
                    </a:lnTo>
                    <a:lnTo>
                      <a:pt x="826" y="247"/>
                    </a:lnTo>
                    <a:lnTo>
                      <a:pt x="817" y="240"/>
                    </a:lnTo>
                    <a:lnTo>
                      <a:pt x="809" y="235"/>
                    </a:lnTo>
                    <a:lnTo>
                      <a:pt x="798" y="230"/>
                    </a:lnTo>
                    <a:lnTo>
                      <a:pt x="789" y="226"/>
                    </a:lnTo>
                    <a:lnTo>
                      <a:pt x="779" y="220"/>
                    </a:lnTo>
                    <a:lnTo>
                      <a:pt x="771" y="214"/>
                    </a:lnTo>
                    <a:lnTo>
                      <a:pt x="764" y="207"/>
                    </a:lnTo>
                    <a:lnTo>
                      <a:pt x="760" y="199"/>
                    </a:lnTo>
                    <a:lnTo>
                      <a:pt x="743" y="185"/>
                    </a:lnTo>
                    <a:lnTo>
                      <a:pt x="726" y="176"/>
                    </a:lnTo>
                    <a:lnTo>
                      <a:pt x="707" y="167"/>
                    </a:lnTo>
                    <a:lnTo>
                      <a:pt x="690" y="159"/>
                    </a:lnTo>
                    <a:lnTo>
                      <a:pt x="672" y="149"/>
                    </a:lnTo>
                    <a:lnTo>
                      <a:pt x="654" y="141"/>
                    </a:lnTo>
                    <a:lnTo>
                      <a:pt x="638" y="131"/>
                    </a:lnTo>
                    <a:lnTo>
                      <a:pt x="624" y="119"/>
                    </a:lnTo>
                    <a:lnTo>
                      <a:pt x="595" y="110"/>
                    </a:lnTo>
                    <a:lnTo>
                      <a:pt x="567" y="101"/>
                    </a:lnTo>
                    <a:lnTo>
                      <a:pt x="537" y="92"/>
                    </a:lnTo>
                    <a:lnTo>
                      <a:pt x="509" y="87"/>
                    </a:lnTo>
                    <a:lnTo>
                      <a:pt x="481" y="84"/>
                    </a:lnTo>
                    <a:lnTo>
                      <a:pt x="452" y="85"/>
                    </a:lnTo>
                    <a:lnTo>
                      <a:pt x="424" y="93"/>
                    </a:lnTo>
                    <a:lnTo>
                      <a:pt x="398" y="108"/>
                    </a:lnTo>
                    <a:lnTo>
                      <a:pt x="383" y="111"/>
                    </a:lnTo>
                    <a:lnTo>
                      <a:pt x="369" y="116"/>
                    </a:lnTo>
                    <a:lnTo>
                      <a:pt x="355" y="121"/>
                    </a:lnTo>
                    <a:lnTo>
                      <a:pt x="341" y="125"/>
                    </a:lnTo>
                    <a:lnTo>
                      <a:pt x="327" y="129"/>
                    </a:lnTo>
                    <a:lnTo>
                      <a:pt x="314" y="133"/>
                    </a:lnTo>
                    <a:lnTo>
                      <a:pt x="301" y="139"/>
                    </a:lnTo>
                    <a:lnTo>
                      <a:pt x="289" y="147"/>
                    </a:lnTo>
                    <a:lnTo>
                      <a:pt x="282" y="159"/>
                    </a:lnTo>
                    <a:lnTo>
                      <a:pt x="276" y="170"/>
                    </a:lnTo>
                    <a:lnTo>
                      <a:pt x="265" y="180"/>
                    </a:lnTo>
                    <a:lnTo>
                      <a:pt x="255" y="192"/>
                    </a:lnTo>
                    <a:lnTo>
                      <a:pt x="242" y="202"/>
                    </a:lnTo>
                    <a:lnTo>
                      <a:pt x="232" y="213"/>
                    </a:lnTo>
                    <a:lnTo>
                      <a:pt x="221" y="223"/>
                    </a:lnTo>
                    <a:lnTo>
                      <a:pt x="213" y="236"/>
                    </a:lnTo>
                    <a:lnTo>
                      <a:pt x="188" y="274"/>
                    </a:lnTo>
                    <a:lnTo>
                      <a:pt x="173" y="315"/>
                    </a:lnTo>
                    <a:lnTo>
                      <a:pt x="164" y="359"/>
                    </a:lnTo>
                    <a:lnTo>
                      <a:pt x="162" y="404"/>
                    </a:lnTo>
                    <a:lnTo>
                      <a:pt x="162" y="449"/>
                    </a:lnTo>
                    <a:lnTo>
                      <a:pt x="165" y="495"/>
                    </a:lnTo>
                    <a:lnTo>
                      <a:pt x="170" y="539"/>
                    </a:lnTo>
                    <a:lnTo>
                      <a:pt x="173" y="585"/>
                    </a:lnTo>
                    <a:lnTo>
                      <a:pt x="186" y="622"/>
                    </a:lnTo>
                    <a:lnTo>
                      <a:pt x="205" y="660"/>
                    </a:lnTo>
                    <a:lnTo>
                      <a:pt x="228" y="695"/>
                    </a:lnTo>
                    <a:lnTo>
                      <a:pt x="258" y="729"/>
                    </a:lnTo>
                    <a:lnTo>
                      <a:pt x="289" y="759"/>
                    </a:lnTo>
                    <a:lnTo>
                      <a:pt x="324" y="787"/>
                    </a:lnTo>
                    <a:lnTo>
                      <a:pt x="360" y="809"/>
                    </a:lnTo>
                    <a:lnTo>
                      <a:pt x="396" y="828"/>
                    </a:lnTo>
                    <a:lnTo>
                      <a:pt x="457" y="860"/>
                    </a:lnTo>
                    <a:lnTo>
                      <a:pt x="478" y="860"/>
                    </a:lnTo>
                    <a:lnTo>
                      <a:pt x="499" y="865"/>
                    </a:lnTo>
                    <a:lnTo>
                      <a:pt x="519" y="871"/>
                    </a:lnTo>
                    <a:lnTo>
                      <a:pt x="538" y="880"/>
                    </a:lnTo>
                    <a:lnTo>
                      <a:pt x="558" y="886"/>
                    </a:lnTo>
                    <a:lnTo>
                      <a:pt x="578" y="893"/>
                    </a:lnTo>
                    <a:lnTo>
                      <a:pt x="599" y="894"/>
                    </a:lnTo>
                    <a:lnTo>
                      <a:pt x="623" y="893"/>
                    </a:lnTo>
                    <a:lnTo>
                      <a:pt x="613" y="904"/>
                    </a:lnTo>
                    <a:lnTo>
                      <a:pt x="508" y="905"/>
                    </a:lnTo>
                    <a:lnTo>
                      <a:pt x="459" y="880"/>
                    </a:lnTo>
                    <a:lnTo>
                      <a:pt x="410" y="860"/>
                    </a:lnTo>
                    <a:lnTo>
                      <a:pt x="361" y="842"/>
                    </a:lnTo>
                    <a:lnTo>
                      <a:pt x="312" y="826"/>
                    </a:lnTo>
                    <a:lnTo>
                      <a:pt x="263" y="806"/>
                    </a:lnTo>
                    <a:lnTo>
                      <a:pt x="216" y="783"/>
                    </a:lnTo>
                    <a:lnTo>
                      <a:pt x="171" y="755"/>
                    </a:lnTo>
                    <a:lnTo>
                      <a:pt x="130" y="718"/>
                    </a:lnTo>
                    <a:lnTo>
                      <a:pt x="106" y="697"/>
                    </a:lnTo>
                    <a:lnTo>
                      <a:pt x="86" y="678"/>
                    </a:lnTo>
                    <a:lnTo>
                      <a:pt x="66" y="656"/>
                    </a:lnTo>
                    <a:lnTo>
                      <a:pt x="50" y="634"/>
                    </a:lnTo>
                    <a:lnTo>
                      <a:pt x="34" y="610"/>
                    </a:lnTo>
                    <a:lnTo>
                      <a:pt x="21" y="585"/>
                    </a:lnTo>
                    <a:lnTo>
                      <a:pt x="11" y="559"/>
                    </a:lnTo>
                    <a:lnTo>
                      <a:pt x="4" y="533"/>
                    </a:lnTo>
                    <a:lnTo>
                      <a:pt x="0" y="491"/>
                    </a:lnTo>
                    <a:lnTo>
                      <a:pt x="5" y="453"/>
                    </a:lnTo>
                    <a:lnTo>
                      <a:pt x="12" y="416"/>
                    </a:lnTo>
                    <a:lnTo>
                      <a:pt x="23" y="382"/>
                    </a:lnTo>
                    <a:lnTo>
                      <a:pt x="35" y="347"/>
                    </a:lnTo>
                    <a:lnTo>
                      <a:pt x="48" y="313"/>
                    </a:lnTo>
                    <a:lnTo>
                      <a:pt x="60" y="277"/>
                    </a:lnTo>
                    <a:lnTo>
                      <a:pt x="73" y="243"/>
                    </a:lnTo>
                    <a:lnTo>
                      <a:pt x="89" y="216"/>
                    </a:lnTo>
                    <a:lnTo>
                      <a:pt x="106" y="191"/>
                    </a:lnTo>
                    <a:lnTo>
                      <a:pt x="122" y="167"/>
                    </a:lnTo>
                    <a:lnTo>
                      <a:pt x="140" y="144"/>
                    </a:lnTo>
                    <a:lnTo>
                      <a:pt x="157" y="121"/>
                    </a:lnTo>
                    <a:lnTo>
                      <a:pt x="178" y="101"/>
                    </a:lnTo>
                    <a:lnTo>
                      <a:pt x="202" y="83"/>
                    </a:lnTo>
                    <a:lnTo>
                      <a:pt x="229" y="69"/>
                    </a:lnTo>
                    <a:lnTo>
                      <a:pt x="270" y="41"/>
                    </a:lnTo>
                    <a:lnTo>
                      <a:pt x="315" y="20"/>
                    </a:lnTo>
                    <a:lnTo>
                      <a:pt x="362" y="7"/>
                    </a:lnTo>
                    <a:lnTo>
                      <a:pt x="411" y="1"/>
                    </a:lnTo>
                    <a:lnTo>
                      <a:pt x="460" y="0"/>
                    </a:lnTo>
                    <a:lnTo>
                      <a:pt x="509" y="7"/>
                    </a:lnTo>
                    <a:lnTo>
                      <a:pt x="558" y="19"/>
                    </a:lnTo>
                    <a:lnTo>
                      <a:pt x="605" y="38"/>
                    </a:lnTo>
                    <a:lnTo>
                      <a:pt x="634" y="58"/>
                    </a:lnTo>
                    <a:lnTo>
                      <a:pt x="662" y="83"/>
                    </a:lnTo>
                    <a:lnTo>
                      <a:pt x="691" y="106"/>
                    </a:lnTo>
                    <a:lnTo>
                      <a:pt x="721" y="129"/>
                    </a:lnTo>
                    <a:lnTo>
                      <a:pt x="749" y="151"/>
                    </a:lnTo>
                    <a:lnTo>
                      <a:pt x="780" y="172"/>
                    </a:lnTo>
                    <a:lnTo>
                      <a:pt x="810" y="192"/>
                    </a:lnTo>
                    <a:lnTo>
                      <a:pt x="842" y="209"/>
                    </a:lnTo>
                    <a:lnTo>
                      <a:pt x="861" y="224"/>
                    </a:lnTo>
                    <a:lnTo>
                      <a:pt x="877" y="243"/>
                    </a:lnTo>
                    <a:lnTo>
                      <a:pt x="888" y="262"/>
                    </a:lnTo>
                    <a:lnTo>
                      <a:pt x="901" y="283"/>
                    </a:lnTo>
                    <a:lnTo>
                      <a:pt x="911" y="301"/>
                    </a:lnTo>
                    <a:lnTo>
                      <a:pt x="924" y="321"/>
                    </a:lnTo>
                    <a:lnTo>
                      <a:pt x="938" y="338"/>
                    </a:lnTo>
                    <a:lnTo>
                      <a:pt x="957" y="355"/>
                    </a:lnTo>
                    <a:close/>
                  </a:path>
                </a:pathLst>
              </a:custGeom>
              <a:solidFill>
                <a:srgbClr val="E1B55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47" name="Freeform 147"/>
              <p:cNvSpPr>
                <a:spLocks/>
              </p:cNvSpPr>
              <p:nvPr/>
            </p:nvSpPr>
            <p:spPr bwMode="auto">
              <a:xfrm>
                <a:off x="532" y="786"/>
                <a:ext cx="195" cy="180"/>
              </a:xfrm>
              <a:custGeom>
                <a:avLst/>
                <a:gdLst/>
                <a:ahLst/>
                <a:cxnLst>
                  <a:cxn ang="0">
                    <a:pos x="958" y="375"/>
                  </a:cxn>
                  <a:cxn ang="0">
                    <a:pos x="970" y="412"/>
                  </a:cxn>
                  <a:cxn ang="0">
                    <a:pos x="974" y="449"/>
                  </a:cxn>
                  <a:cxn ang="0">
                    <a:pos x="927" y="364"/>
                  </a:cxn>
                  <a:cxn ang="0">
                    <a:pos x="864" y="290"/>
                  </a:cxn>
                  <a:cxn ang="0">
                    <a:pos x="810" y="237"/>
                  </a:cxn>
                  <a:cxn ang="0">
                    <a:pos x="782" y="223"/>
                  </a:cxn>
                  <a:cxn ang="0">
                    <a:pos x="757" y="204"/>
                  </a:cxn>
                  <a:cxn ang="0">
                    <a:pos x="719" y="173"/>
                  </a:cxn>
                  <a:cxn ang="0">
                    <a:pos x="665" y="146"/>
                  </a:cxn>
                  <a:cxn ang="0">
                    <a:pos x="617" y="116"/>
                  </a:cxn>
                  <a:cxn ang="0">
                    <a:pos x="530" y="89"/>
                  </a:cxn>
                  <a:cxn ang="0">
                    <a:pos x="445" y="82"/>
                  </a:cxn>
                  <a:cxn ang="0">
                    <a:pos x="376" y="108"/>
                  </a:cxn>
                  <a:cxn ang="0">
                    <a:pos x="334" y="122"/>
                  </a:cxn>
                  <a:cxn ang="0">
                    <a:pos x="294" y="136"/>
                  </a:cxn>
                  <a:cxn ang="0">
                    <a:pos x="269" y="167"/>
                  </a:cxn>
                  <a:cxn ang="0">
                    <a:pos x="235" y="199"/>
                  </a:cxn>
                  <a:cxn ang="0">
                    <a:pos x="206" y="233"/>
                  </a:cxn>
                  <a:cxn ang="0">
                    <a:pos x="157" y="356"/>
                  </a:cxn>
                  <a:cxn ang="0">
                    <a:pos x="158" y="492"/>
                  </a:cxn>
                  <a:cxn ang="0">
                    <a:pos x="179" y="619"/>
                  </a:cxn>
                  <a:cxn ang="0">
                    <a:pos x="251" y="726"/>
                  </a:cxn>
                  <a:cxn ang="0">
                    <a:pos x="353" y="806"/>
                  </a:cxn>
                  <a:cxn ang="0">
                    <a:pos x="471" y="857"/>
                  </a:cxn>
                  <a:cxn ang="0">
                    <a:pos x="531" y="877"/>
                  </a:cxn>
                  <a:cxn ang="0">
                    <a:pos x="592" y="891"/>
                  </a:cxn>
                  <a:cxn ang="0">
                    <a:pos x="501" y="902"/>
                  </a:cxn>
                  <a:cxn ang="0">
                    <a:pos x="356" y="838"/>
                  </a:cxn>
                  <a:cxn ang="0">
                    <a:pos x="214" y="777"/>
                  </a:cxn>
                  <a:cxn ang="0">
                    <a:pos x="105" y="691"/>
                  </a:cxn>
                  <a:cxn ang="0">
                    <a:pos x="49" y="628"/>
                  </a:cxn>
                  <a:cxn ang="0">
                    <a:pos x="11" y="556"/>
                  </a:cxn>
                  <a:cxn ang="0">
                    <a:pos x="5" y="451"/>
                  </a:cxn>
                  <a:cxn ang="0">
                    <a:pos x="35" y="349"/>
                  </a:cxn>
                  <a:cxn ang="0">
                    <a:pos x="73" y="246"/>
                  </a:cxn>
                  <a:cxn ang="0">
                    <a:pos x="120" y="171"/>
                  </a:cxn>
                  <a:cxn ang="0">
                    <a:pos x="174" y="106"/>
                  </a:cxn>
                  <a:cxn ang="0">
                    <a:pos x="265" y="45"/>
                  </a:cxn>
                  <a:cxn ang="0">
                    <a:pos x="406" y="3"/>
                  </a:cxn>
                  <a:cxn ang="0">
                    <a:pos x="551" y="16"/>
                  </a:cxn>
                  <a:cxn ang="0">
                    <a:pos x="655" y="80"/>
                  </a:cxn>
                  <a:cxn ang="0">
                    <a:pos x="742" y="148"/>
                  </a:cxn>
                  <a:cxn ang="0">
                    <a:pos x="835" y="206"/>
                  </a:cxn>
                  <a:cxn ang="0">
                    <a:pos x="881" y="259"/>
                  </a:cxn>
                  <a:cxn ang="0">
                    <a:pos x="917" y="318"/>
                  </a:cxn>
                </a:cxnLst>
                <a:rect l="0" t="0" r="r" b="b"/>
                <a:pathLst>
                  <a:path w="974" h="902">
                    <a:moveTo>
                      <a:pt x="950" y="352"/>
                    </a:moveTo>
                    <a:lnTo>
                      <a:pt x="954" y="363"/>
                    </a:lnTo>
                    <a:lnTo>
                      <a:pt x="958" y="375"/>
                    </a:lnTo>
                    <a:lnTo>
                      <a:pt x="963" y="387"/>
                    </a:lnTo>
                    <a:lnTo>
                      <a:pt x="968" y="401"/>
                    </a:lnTo>
                    <a:lnTo>
                      <a:pt x="970" y="412"/>
                    </a:lnTo>
                    <a:lnTo>
                      <a:pt x="973" y="425"/>
                    </a:lnTo>
                    <a:lnTo>
                      <a:pt x="973" y="436"/>
                    </a:lnTo>
                    <a:lnTo>
                      <a:pt x="974" y="449"/>
                    </a:lnTo>
                    <a:lnTo>
                      <a:pt x="961" y="419"/>
                    </a:lnTo>
                    <a:lnTo>
                      <a:pt x="946" y="391"/>
                    </a:lnTo>
                    <a:lnTo>
                      <a:pt x="927" y="364"/>
                    </a:lnTo>
                    <a:lnTo>
                      <a:pt x="908" y="340"/>
                    </a:lnTo>
                    <a:lnTo>
                      <a:pt x="886" y="313"/>
                    </a:lnTo>
                    <a:lnTo>
                      <a:pt x="864" y="290"/>
                    </a:lnTo>
                    <a:lnTo>
                      <a:pt x="841" y="266"/>
                    </a:lnTo>
                    <a:lnTo>
                      <a:pt x="819" y="244"/>
                    </a:lnTo>
                    <a:lnTo>
                      <a:pt x="810" y="237"/>
                    </a:lnTo>
                    <a:lnTo>
                      <a:pt x="802" y="232"/>
                    </a:lnTo>
                    <a:lnTo>
                      <a:pt x="791" y="227"/>
                    </a:lnTo>
                    <a:lnTo>
                      <a:pt x="782" y="223"/>
                    </a:lnTo>
                    <a:lnTo>
                      <a:pt x="772" y="217"/>
                    </a:lnTo>
                    <a:lnTo>
                      <a:pt x="764" y="211"/>
                    </a:lnTo>
                    <a:lnTo>
                      <a:pt x="757" y="204"/>
                    </a:lnTo>
                    <a:lnTo>
                      <a:pt x="753" y="196"/>
                    </a:lnTo>
                    <a:lnTo>
                      <a:pt x="736" y="182"/>
                    </a:lnTo>
                    <a:lnTo>
                      <a:pt x="719" y="173"/>
                    </a:lnTo>
                    <a:lnTo>
                      <a:pt x="700" y="164"/>
                    </a:lnTo>
                    <a:lnTo>
                      <a:pt x="683" y="156"/>
                    </a:lnTo>
                    <a:lnTo>
                      <a:pt x="665" y="146"/>
                    </a:lnTo>
                    <a:lnTo>
                      <a:pt x="647" y="138"/>
                    </a:lnTo>
                    <a:lnTo>
                      <a:pt x="631" y="128"/>
                    </a:lnTo>
                    <a:lnTo>
                      <a:pt x="617" y="116"/>
                    </a:lnTo>
                    <a:lnTo>
                      <a:pt x="588" y="107"/>
                    </a:lnTo>
                    <a:lnTo>
                      <a:pt x="560" y="98"/>
                    </a:lnTo>
                    <a:lnTo>
                      <a:pt x="530" y="89"/>
                    </a:lnTo>
                    <a:lnTo>
                      <a:pt x="502" y="84"/>
                    </a:lnTo>
                    <a:lnTo>
                      <a:pt x="474" y="81"/>
                    </a:lnTo>
                    <a:lnTo>
                      <a:pt x="445" y="82"/>
                    </a:lnTo>
                    <a:lnTo>
                      <a:pt x="417" y="90"/>
                    </a:lnTo>
                    <a:lnTo>
                      <a:pt x="391" y="105"/>
                    </a:lnTo>
                    <a:lnTo>
                      <a:pt x="376" y="108"/>
                    </a:lnTo>
                    <a:lnTo>
                      <a:pt x="362" y="113"/>
                    </a:lnTo>
                    <a:lnTo>
                      <a:pt x="348" y="118"/>
                    </a:lnTo>
                    <a:lnTo>
                      <a:pt x="334" y="122"/>
                    </a:lnTo>
                    <a:lnTo>
                      <a:pt x="320" y="126"/>
                    </a:lnTo>
                    <a:lnTo>
                      <a:pt x="307" y="130"/>
                    </a:lnTo>
                    <a:lnTo>
                      <a:pt x="294" y="136"/>
                    </a:lnTo>
                    <a:lnTo>
                      <a:pt x="282" y="144"/>
                    </a:lnTo>
                    <a:lnTo>
                      <a:pt x="275" y="156"/>
                    </a:lnTo>
                    <a:lnTo>
                      <a:pt x="269" y="167"/>
                    </a:lnTo>
                    <a:lnTo>
                      <a:pt x="258" y="177"/>
                    </a:lnTo>
                    <a:lnTo>
                      <a:pt x="248" y="189"/>
                    </a:lnTo>
                    <a:lnTo>
                      <a:pt x="235" y="199"/>
                    </a:lnTo>
                    <a:lnTo>
                      <a:pt x="225" y="210"/>
                    </a:lnTo>
                    <a:lnTo>
                      <a:pt x="214" y="220"/>
                    </a:lnTo>
                    <a:lnTo>
                      <a:pt x="206" y="233"/>
                    </a:lnTo>
                    <a:lnTo>
                      <a:pt x="181" y="271"/>
                    </a:lnTo>
                    <a:lnTo>
                      <a:pt x="166" y="312"/>
                    </a:lnTo>
                    <a:lnTo>
                      <a:pt x="157" y="356"/>
                    </a:lnTo>
                    <a:lnTo>
                      <a:pt x="155" y="401"/>
                    </a:lnTo>
                    <a:lnTo>
                      <a:pt x="155" y="446"/>
                    </a:lnTo>
                    <a:lnTo>
                      <a:pt x="158" y="492"/>
                    </a:lnTo>
                    <a:lnTo>
                      <a:pt x="163" y="536"/>
                    </a:lnTo>
                    <a:lnTo>
                      <a:pt x="166" y="582"/>
                    </a:lnTo>
                    <a:lnTo>
                      <a:pt x="179" y="619"/>
                    </a:lnTo>
                    <a:lnTo>
                      <a:pt x="198" y="657"/>
                    </a:lnTo>
                    <a:lnTo>
                      <a:pt x="221" y="692"/>
                    </a:lnTo>
                    <a:lnTo>
                      <a:pt x="251" y="726"/>
                    </a:lnTo>
                    <a:lnTo>
                      <a:pt x="282" y="756"/>
                    </a:lnTo>
                    <a:lnTo>
                      <a:pt x="317" y="784"/>
                    </a:lnTo>
                    <a:lnTo>
                      <a:pt x="353" y="806"/>
                    </a:lnTo>
                    <a:lnTo>
                      <a:pt x="389" y="825"/>
                    </a:lnTo>
                    <a:lnTo>
                      <a:pt x="450" y="857"/>
                    </a:lnTo>
                    <a:lnTo>
                      <a:pt x="471" y="857"/>
                    </a:lnTo>
                    <a:lnTo>
                      <a:pt x="492" y="862"/>
                    </a:lnTo>
                    <a:lnTo>
                      <a:pt x="512" y="868"/>
                    </a:lnTo>
                    <a:lnTo>
                      <a:pt x="531" y="877"/>
                    </a:lnTo>
                    <a:lnTo>
                      <a:pt x="551" y="883"/>
                    </a:lnTo>
                    <a:lnTo>
                      <a:pt x="571" y="890"/>
                    </a:lnTo>
                    <a:lnTo>
                      <a:pt x="592" y="891"/>
                    </a:lnTo>
                    <a:lnTo>
                      <a:pt x="616" y="890"/>
                    </a:lnTo>
                    <a:lnTo>
                      <a:pt x="606" y="901"/>
                    </a:lnTo>
                    <a:lnTo>
                      <a:pt x="501" y="902"/>
                    </a:lnTo>
                    <a:lnTo>
                      <a:pt x="453" y="877"/>
                    </a:lnTo>
                    <a:lnTo>
                      <a:pt x="404" y="856"/>
                    </a:lnTo>
                    <a:lnTo>
                      <a:pt x="356" y="838"/>
                    </a:lnTo>
                    <a:lnTo>
                      <a:pt x="308" y="821"/>
                    </a:lnTo>
                    <a:lnTo>
                      <a:pt x="259" y="800"/>
                    </a:lnTo>
                    <a:lnTo>
                      <a:pt x="214" y="777"/>
                    </a:lnTo>
                    <a:lnTo>
                      <a:pt x="170" y="747"/>
                    </a:lnTo>
                    <a:lnTo>
                      <a:pt x="129" y="710"/>
                    </a:lnTo>
                    <a:lnTo>
                      <a:pt x="105" y="691"/>
                    </a:lnTo>
                    <a:lnTo>
                      <a:pt x="84" y="671"/>
                    </a:lnTo>
                    <a:lnTo>
                      <a:pt x="65" y="649"/>
                    </a:lnTo>
                    <a:lnTo>
                      <a:pt x="49" y="628"/>
                    </a:lnTo>
                    <a:lnTo>
                      <a:pt x="34" y="605"/>
                    </a:lnTo>
                    <a:lnTo>
                      <a:pt x="21" y="581"/>
                    </a:lnTo>
                    <a:lnTo>
                      <a:pt x="11" y="556"/>
                    </a:lnTo>
                    <a:lnTo>
                      <a:pt x="4" y="530"/>
                    </a:lnTo>
                    <a:lnTo>
                      <a:pt x="0" y="488"/>
                    </a:lnTo>
                    <a:lnTo>
                      <a:pt x="5" y="451"/>
                    </a:lnTo>
                    <a:lnTo>
                      <a:pt x="12" y="416"/>
                    </a:lnTo>
                    <a:lnTo>
                      <a:pt x="23" y="382"/>
                    </a:lnTo>
                    <a:lnTo>
                      <a:pt x="35" y="349"/>
                    </a:lnTo>
                    <a:lnTo>
                      <a:pt x="47" y="316"/>
                    </a:lnTo>
                    <a:lnTo>
                      <a:pt x="60" y="281"/>
                    </a:lnTo>
                    <a:lnTo>
                      <a:pt x="73" y="246"/>
                    </a:lnTo>
                    <a:lnTo>
                      <a:pt x="89" y="220"/>
                    </a:lnTo>
                    <a:lnTo>
                      <a:pt x="105" y="195"/>
                    </a:lnTo>
                    <a:lnTo>
                      <a:pt x="120" y="171"/>
                    </a:lnTo>
                    <a:lnTo>
                      <a:pt x="137" y="148"/>
                    </a:lnTo>
                    <a:lnTo>
                      <a:pt x="153" y="126"/>
                    </a:lnTo>
                    <a:lnTo>
                      <a:pt x="174" y="106"/>
                    </a:lnTo>
                    <a:lnTo>
                      <a:pt x="197" y="88"/>
                    </a:lnTo>
                    <a:lnTo>
                      <a:pt x="225" y="74"/>
                    </a:lnTo>
                    <a:lnTo>
                      <a:pt x="265" y="45"/>
                    </a:lnTo>
                    <a:lnTo>
                      <a:pt x="310" y="24"/>
                    </a:lnTo>
                    <a:lnTo>
                      <a:pt x="356" y="9"/>
                    </a:lnTo>
                    <a:lnTo>
                      <a:pt x="406" y="3"/>
                    </a:lnTo>
                    <a:lnTo>
                      <a:pt x="454" y="0"/>
                    </a:lnTo>
                    <a:lnTo>
                      <a:pt x="503" y="6"/>
                    </a:lnTo>
                    <a:lnTo>
                      <a:pt x="551" y="16"/>
                    </a:lnTo>
                    <a:lnTo>
                      <a:pt x="598" y="35"/>
                    </a:lnTo>
                    <a:lnTo>
                      <a:pt x="627" y="55"/>
                    </a:lnTo>
                    <a:lnTo>
                      <a:pt x="655" y="80"/>
                    </a:lnTo>
                    <a:lnTo>
                      <a:pt x="684" y="103"/>
                    </a:lnTo>
                    <a:lnTo>
                      <a:pt x="714" y="126"/>
                    </a:lnTo>
                    <a:lnTo>
                      <a:pt x="742" y="148"/>
                    </a:lnTo>
                    <a:lnTo>
                      <a:pt x="773" y="169"/>
                    </a:lnTo>
                    <a:lnTo>
                      <a:pt x="803" y="189"/>
                    </a:lnTo>
                    <a:lnTo>
                      <a:pt x="835" y="206"/>
                    </a:lnTo>
                    <a:lnTo>
                      <a:pt x="854" y="221"/>
                    </a:lnTo>
                    <a:lnTo>
                      <a:pt x="870" y="240"/>
                    </a:lnTo>
                    <a:lnTo>
                      <a:pt x="881" y="259"/>
                    </a:lnTo>
                    <a:lnTo>
                      <a:pt x="894" y="280"/>
                    </a:lnTo>
                    <a:lnTo>
                      <a:pt x="904" y="298"/>
                    </a:lnTo>
                    <a:lnTo>
                      <a:pt x="917" y="318"/>
                    </a:lnTo>
                    <a:lnTo>
                      <a:pt x="931" y="335"/>
                    </a:lnTo>
                    <a:lnTo>
                      <a:pt x="950" y="352"/>
                    </a:lnTo>
                    <a:close/>
                  </a:path>
                </a:pathLst>
              </a:custGeom>
              <a:solidFill>
                <a:srgbClr val="E6C05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48" name="Freeform 148"/>
              <p:cNvSpPr>
                <a:spLocks/>
              </p:cNvSpPr>
              <p:nvPr/>
            </p:nvSpPr>
            <p:spPr bwMode="auto">
              <a:xfrm>
                <a:off x="533" y="787"/>
                <a:ext cx="194" cy="179"/>
              </a:xfrm>
              <a:custGeom>
                <a:avLst/>
                <a:gdLst/>
                <a:ahLst/>
                <a:cxnLst>
                  <a:cxn ang="0">
                    <a:pos x="951" y="372"/>
                  </a:cxn>
                  <a:cxn ang="0">
                    <a:pos x="963" y="409"/>
                  </a:cxn>
                  <a:cxn ang="0">
                    <a:pos x="967" y="446"/>
                  </a:cxn>
                  <a:cxn ang="0">
                    <a:pos x="920" y="361"/>
                  </a:cxn>
                  <a:cxn ang="0">
                    <a:pos x="857" y="287"/>
                  </a:cxn>
                  <a:cxn ang="0">
                    <a:pos x="803" y="234"/>
                  </a:cxn>
                  <a:cxn ang="0">
                    <a:pos x="775" y="220"/>
                  </a:cxn>
                  <a:cxn ang="0">
                    <a:pos x="750" y="201"/>
                  </a:cxn>
                  <a:cxn ang="0">
                    <a:pos x="712" y="170"/>
                  </a:cxn>
                  <a:cxn ang="0">
                    <a:pos x="658" y="143"/>
                  </a:cxn>
                  <a:cxn ang="0">
                    <a:pos x="610" y="113"/>
                  </a:cxn>
                  <a:cxn ang="0">
                    <a:pos x="523" y="86"/>
                  </a:cxn>
                  <a:cxn ang="0">
                    <a:pos x="438" y="79"/>
                  </a:cxn>
                  <a:cxn ang="0">
                    <a:pos x="369" y="105"/>
                  </a:cxn>
                  <a:cxn ang="0">
                    <a:pos x="327" y="119"/>
                  </a:cxn>
                  <a:cxn ang="0">
                    <a:pos x="287" y="133"/>
                  </a:cxn>
                  <a:cxn ang="0">
                    <a:pos x="262" y="164"/>
                  </a:cxn>
                  <a:cxn ang="0">
                    <a:pos x="228" y="196"/>
                  </a:cxn>
                  <a:cxn ang="0">
                    <a:pos x="199" y="230"/>
                  </a:cxn>
                  <a:cxn ang="0">
                    <a:pos x="150" y="353"/>
                  </a:cxn>
                  <a:cxn ang="0">
                    <a:pos x="151" y="489"/>
                  </a:cxn>
                  <a:cxn ang="0">
                    <a:pos x="172" y="616"/>
                  </a:cxn>
                  <a:cxn ang="0">
                    <a:pos x="244" y="723"/>
                  </a:cxn>
                  <a:cxn ang="0">
                    <a:pos x="346" y="803"/>
                  </a:cxn>
                  <a:cxn ang="0">
                    <a:pos x="464" y="854"/>
                  </a:cxn>
                  <a:cxn ang="0">
                    <a:pos x="524" y="874"/>
                  </a:cxn>
                  <a:cxn ang="0">
                    <a:pos x="585" y="888"/>
                  </a:cxn>
                  <a:cxn ang="0">
                    <a:pos x="494" y="899"/>
                  </a:cxn>
                  <a:cxn ang="0">
                    <a:pos x="350" y="834"/>
                  </a:cxn>
                  <a:cxn ang="0">
                    <a:pos x="213" y="770"/>
                  </a:cxn>
                  <a:cxn ang="0">
                    <a:pos x="105" y="683"/>
                  </a:cxn>
                  <a:cxn ang="0">
                    <a:pos x="49" y="623"/>
                  </a:cxn>
                  <a:cxn ang="0">
                    <a:pos x="9" y="552"/>
                  </a:cxn>
                  <a:cxn ang="0">
                    <a:pos x="4" y="449"/>
                  </a:cxn>
                  <a:cxn ang="0">
                    <a:pos x="35" y="350"/>
                  </a:cxn>
                  <a:cxn ang="0">
                    <a:pos x="73" y="250"/>
                  </a:cxn>
                  <a:cxn ang="0">
                    <a:pos x="119" y="174"/>
                  </a:cxn>
                  <a:cxn ang="0">
                    <a:pos x="169" y="111"/>
                  </a:cxn>
                  <a:cxn ang="0">
                    <a:pos x="260" y="50"/>
                  </a:cxn>
                  <a:cxn ang="0">
                    <a:pos x="400" y="3"/>
                  </a:cxn>
                  <a:cxn ang="0">
                    <a:pos x="544" y="13"/>
                  </a:cxn>
                  <a:cxn ang="0">
                    <a:pos x="648" y="77"/>
                  </a:cxn>
                  <a:cxn ang="0">
                    <a:pos x="735" y="145"/>
                  </a:cxn>
                  <a:cxn ang="0">
                    <a:pos x="828" y="203"/>
                  </a:cxn>
                  <a:cxn ang="0">
                    <a:pos x="874" y="256"/>
                  </a:cxn>
                  <a:cxn ang="0">
                    <a:pos x="910" y="315"/>
                  </a:cxn>
                </a:cxnLst>
                <a:rect l="0" t="0" r="r" b="b"/>
                <a:pathLst>
                  <a:path w="967" h="899">
                    <a:moveTo>
                      <a:pt x="943" y="349"/>
                    </a:moveTo>
                    <a:lnTo>
                      <a:pt x="947" y="360"/>
                    </a:lnTo>
                    <a:lnTo>
                      <a:pt x="951" y="372"/>
                    </a:lnTo>
                    <a:lnTo>
                      <a:pt x="956" y="384"/>
                    </a:lnTo>
                    <a:lnTo>
                      <a:pt x="961" y="398"/>
                    </a:lnTo>
                    <a:lnTo>
                      <a:pt x="963" y="409"/>
                    </a:lnTo>
                    <a:lnTo>
                      <a:pt x="966" y="422"/>
                    </a:lnTo>
                    <a:lnTo>
                      <a:pt x="966" y="433"/>
                    </a:lnTo>
                    <a:lnTo>
                      <a:pt x="967" y="446"/>
                    </a:lnTo>
                    <a:lnTo>
                      <a:pt x="954" y="416"/>
                    </a:lnTo>
                    <a:lnTo>
                      <a:pt x="939" y="388"/>
                    </a:lnTo>
                    <a:lnTo>
                      <a:pt x="920" y="361"/>
                    </a:lnTo>
                    <a:lnTo>
                      <a:pt x="901" y="337"/>
                    </a:lnTo>
                    <a:lnTo>
                      <a:pt x="879" y="310"/>
                    </a:lnTo>
                    <a:lnTo>
                      <a:pt x="857" y="287"/>
                    </a:lnTo>
                    <a:lnTo>
                      <a:pt x="834" y="263"/>
                    </a:lnTo>
                    <a:lnTo>
                      <a:pt x="812" y="241"/>
                    </a:lnTo>
                    <a:lnTo>
                      <a:pt x="803" y="234"/>
                    </a:lnTo>
                    <a:lnTo>
                      <a:pt x="795" y="229"/>
                    </a:lnTo>
                    <a:lnTo>
                      <a:pt x="784" y="224"/>
                    </a:lnTo>
                    <a:lnTo>
                      <a:pt x="775" y="220"/>
                    </a:lnTo>
                    <a:lnTo>
                      <a:pt x="765" y="214"/>
                    </a:lnTo>
                    <a:lnTo>
                      <a:pt x="757" y="208"/>
                    </a:lnTo>
                    <a:lnTo>
                      <a:pt x="750" y="201"/>
                    </a:lnTo>
                    <a:lnTo>
                      <a:pt x="746" y="193"/>
                    </a:lnTo>
                    <a:lnTo>
                      <a:pt x="729" y="179"/>
                    </a:lnTo>
                    <a:lnTo>
                      <a:pt x="712" y="170"/>
                    </a:lnTo>
                    <a:lnTo>
                      <a:pt x="693" y="161"/>
                    </a:lnTo>
                    <a:lnTo>
                      <a:pt x="676" y="153"/>
                    </a:lnTo>
                    <a:lnTo>
                      <a:pt x="658" y="143"/>
                    </a:lnTo>
                    <a:lnTo>
                      <a:pt x="640" y="135"/>
                    </a:lnTo>
                    <a:lnTo>
                      <a:pt x="624" y="125"/>
                    </a:lnTo>
                    <a:lnTo>
                      <a:pt x="610" y="113"/>
                    </a:lnTo>
                    <a:lnTo>
                      <a:pt x="581" y="104"/>
                    </a:lnTo>
                    <a:lnTo>
                      <a:pt x="553" y="95"/>
                    </a:lnTo>
                    <a:lnTo>
                      <a:pt x="523" y="86"/>
                    </a:lnTo>
                    <a:lnTo>
                      <a:pt x="495" y="81"/>
                    </a:lnTo>
                    <a:lnTo>
                      <a:pt x="467" y="78"/>
                    </a:lnTo>
                    <a:lnTo>
                      <a:pt x="438" y="79"/>
                    </a:lnTo>
                    <a:lnTo>
                      <a:pt x="410" y="87"/>
                    </a:lnTo>
                    <a:lnTo>
                      <a:pt x="384" y="102"/>
                    </a:lnTo>
                    <a:lnTo>
                      <a:pt x="369" y="105"/>
                    </a:lnTo>
                    <a:lnTo>
                      <a:pt x="355" y="110"/>
                    </a:lnTo>
                    <a:lnTo>
                      <a:pt x="341" y="115"/>
                    </a:lnTo>
                    <a:lnTo>
                      <a:pt x="327" y="119"/>
                    </a:lnTo>
                    <a:lnTo>
                      <a:pt x="313" y="123"/>
                    </a:lnTo>
                    <a:lnTo>
                      <a:pt x="300" y="127"/>
                    </a:lnTo>
                    <a:lnTo>
                      <a:pt x="287" y="133"/>
                    </a:lnTo>
                    <a:lnTo>
                      <a:pt x="275" y="141"/>
                    </a:lnTo>
                    <a:lnTo>
                      <a:pt x="268" y="153"/>
                    </a:lnTo>
                    <a:lnTo>
                      <a:pt x="262" y="164"/>
                    </a:lnTo>
                    <a:lnTo>
                      <a:pt x="251" y="174"/>
                    </a:lnTo>
                    <a:lnTo>
                      <a:pt x="241" y="186"/>
                    </a:lnTo>
                    <a:lnTo>
                      <a:pt x="228" y="196"/>
                    </a:lnTo>
                    <a:lnTo>
                      <a:pt x="218" y="207"/>
                    </a:lnTo>
                    <a:lnTo>
                      <a:pt x="207" y="217"/>
                    </a:lnTo>
                    <a:lnTo>
                      <a:pt x="199" y="230"/>
                    </a:lnTo>
                    <a:lnTo>
                      <a:pt x="174" y="268"/>
                    </a:lnTo>
                    <a:lnTo>
                      <a:pt x="159" y="309"/>
                    </a:lnTo>
                    <a:lnTo>
                      <a:pt x="150" y="353"/>
                    </a:lnTo>
                    <a:lnTo>
                      <a:pt x="148" y="398"/>
                    </a:lnTo>
                    <a:lnTo>
                      <a:pt x="148" y="443"/>
                    </a:lnTo>
                    <a:lnTo>
                      <a:pt x="151" y="489"/>
                    </a:lnTo>
                    <a:lnTo>
                      <a:pt x="156" y="533"/>
                    </a:lnTo>
                    <a:lnTo>
                      <a:pt x="159" y="579"/>
                    </a:lnTo>
                    <a:lnTo>
                      <a:pt x="172" y="616"/>
                    </a:lnTo>
                    <a:lnTo>
                      <a:pt x="191" y="654"/>
                    </a:lnTo>
                    <a:lnTo>
                      <a:pt x="214" y="689"/>
                    </a:lnTo>
                    <a:lnTo>
                      <a:pt x="244" y="723"/>
                    </a:lnTo>
                    <a:lnTo>
                      <a:pt x="275" y="753"/>
                    </a:lnTo>
                    <a:lnTo>
                      <a:pt x="310" y="781"/>
                    </a:lnTo>
                    <a:lnTo>
                      <a:pt x="346" y="803"/>
                    </a:lnTo>
                    <a:lnTo>
                      <a:pt x="382" y="822"/>
                    </a:lnTo>
                    <a:lnTo>
                      <a:pt x="443" y="854"/>
                    </a:lnTo>
                    <a:lnTo>
                      <a:pt x="464" y="854"/>
                    </a:lnTo>
                    <a:lnTo>
                      <a:pt x="485" y="859"/>
                    </a:lnTo>
                    <a:lnTo>
                      <a:pt x="505" y="865"/>
                    </a:lnTo>
                    <a:lnTo>
                      <a:pt x="524" y="874"/>
                    </a:lnTo>
                    <a:lnTo>
                      <a:pt x="544" y="880"/>
                    </a:lnTo>
                    <a:lnTo>
                      <a:pt x="564" y="887"/>
                    </a:lnTo>
                    <a:lnTo>
                      <a:pt x="585" y="888"/>
                    </a:lnTo>
                    <a:lnTo>
                      <a:pt x="609" y="887"/>
                    </a:lnTo>
                    <a:lnTo>
                      <a:pt x="599" y="898"/>
                    </a:lnTo>
                    <a:lnTo>
                      <a:pt x="494" y="899"/>
                    </a:lnTo>
                    <a:lnTo>
                      <a:pt x="446" y="874"/>
                    </a:lnTo>
                    <a:lnTo>
                      <a:pt x="399" y="853"/>
                    </a:lnTo>
                    <a:lnTo>
                      <a:pt x="350" y="834"/>
                    </a:lnTo>
                    <a:lnTo>
                      <a:pt x="304" y="815"/>
                    </a:lnTo>
                    <a:lnTo>
                      <a:pt x="257" y="795"/>
                    </a:lnTo>
                    <a:lnTo>
                      <a:pt x="213" y="770"/>
                    </a:lnTo>
                    <a:lnTo>
                      <a:pt x="169" y="739"/>
                    </a:lnTo>
                    <a:lnTo>
                      <a:pt x="129" y="703"/>
                    </a:lnTo>
                    <a:lnTo>
                      <a:pt x="105" y="683"/>
                    </a:lnTo>
                    <a:lnTo>
                      <a:pt x="84" y="663"/>
                    </a:lnTo>
                    <a:lnTo>
                      <a:pt x="65" y="643"/>
                    </a:lnTo>
                    <a:lnTo>
                      <a:pt x="49" y="623"/>
                    </a:lnTo>
                    <a:lnTo>
                      <a:pt x="32" y="600"/>
                    </a:lnTo>
                    <a:lnTo>
                      <a:pt x="20" y="577"/>
                    </a:lnTo>
                    <a:lnTo>
                      <a:pt x="9" y="552"/>
                    </a:lnTo>
                    <a:lnTo>
                      <a:pt x="2" y="527"/>
                    </a:lnTo>
                    <a:lnTo>
                      <a:pt x="0" y="485"/>
                    </a:lnTo>
                    <a:lnTo>
                      <a:pt x="4" y="449"/>
                    </a:lnTo>
                    <a:lnTo>
                      <a:pt x="11" y="414"/>
                    </a:lnTo>
                    <a:lnTo>
                      <a:pt x="22" y="383"/>
                    </a:lnTo>
                    <a:lnTo>
                      <a:pt x="35" y="350"/>
                    </a:lnTo>
                    <a:lnTo>
                      <a:pt x="47" y="318"/>
                    </a:lnTo>
                    <a:lnTo>
                      <a:pt x="60" y="285"/>
                    </a:lnTo>
                    <a:lnTo>
                      <a:pt x="73" y="250"/>
                    </a:lnTo>
                    <a:lnTo>
                      <a:pt x="89" y="224"/>
                    </a:lnTo>
                    <a:lnTo>
                      <a:pt x="104" y="199"/>
                    </a:lnTo>
                    <a:lnTo>
                      <a:pt x="119" y="174"/>
                    </a:lnTo>
                    <a:lnTo>
                      <a:pt x="134" y="153"/>
                    </a:lnTo>
                    <a:lnTo>
                      <a:pt x="150" y="131"/>
                    </a:lnTo>
                    <a:lnTo>
                      <a:pt x="169" y="111"/>
                    </a:lnTo>
                    <a:lnTo>
                      <a:pt x="191" y="93"/>
                    </a:lnTo>
                    <a:lnTo>
                      <a:pt x="220" y="79"/>
                    </a:lnTo>
                    <a:lnTo>
                      <a:pt x="260" y="50"/>
                    </a:lnTo>
                    <a:lnTo>
                      <a:pt x="304" y="28"/>
                    </a:lnTo>
                    <a:lnTo>
                      <a:pt x="350" y="12"/>
                    </a:lnTo>
                    <a:lnTo>
                      <a:pt x="400" y="3"/>
                    </a:lnTo>
                    <a:lnTo>
                      <a:pt x="448" y="0"/>
                    </a:lnTo>
                    <a:lnTo>
                      <a:pt x="496" y="3"/>
                    </a:lnTo>
                    <a:lnTo>
                      <a:pt x="544" y="13"/>
                    </a:lnTo>
                    <a:lnTo>
                      <a:pt x="591" y="32"/>
                    </a:lnTo>
                    <a:lnTo>
                      <a:pt x="620" y="52"/>
                    </a:lnTo>
                    <a:lnTo>
                      <a:pt x="648" y="77"/>
                    </a:lnTo>
                    <a:lnTo>
                      <a:pt x="677" y="100"/>
                    </a:lnTo>
                    <a:lnTo>
                      <a:pt x="707" y="123"/>
                    </a:lnTo>
                    <a:lnTo>
                      <a:pt x="735" y="145"/>
                    </a:lnTo>
                    <a:lnTo>
                      <a:pt x="766" y="166"/>
                    </a:lnTo>
                    <a:lnTo>
                      <a:pt x="796" y="186"/>
                    </a:lnTo>
                    <a:lnTo>
                      <a:pt x="828" y="203"/>
                    </a:lnTo>
                    <a:lnTo>
                      <a:pt x="847" y="218"/>
                    </a:lnTo>
                    <a:lnTo>
                      <a:pt x="863" y="237"/>
                    </a:lnTo>
                    <a:lnTo>
                      <a:pt x="874" y="256"/>
                    </a:lnTo>
                    <a:lnTo>
                      <a:pt x="887" y="277"/>
                    </a:lnTo>
                    <a:lnTo>
                      <a:pt x="897" y="295"/>
                    </a:lnTo>
                    <a:lnTo>
                      <a:pt x="910" y="315"/>
                    </a:lnTo>
                    <a:lnTo>
                      <a:pt x="924" y="332"/>
                    </a:lnTo>
                    <a:lnTo>
                      <a:pt x="943" y="349"/>
                    </a:lnTo>
                    <a:close/>
                  </a:path>
                </a:pathLst>
              </a:custGeom>
              <a:solidFill>
                <a:srgbClr val="ECCA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49" name="Freeform 149"/>
              <p:cNvSpPr>
                <a:spLocks/>
              </p:cNvSpPr>
              <p:nvPr/>
            </p:nvSpPr>
            <p:spPr bwMode="auto">
              <a:xfrm>
                <a:off x="535" y="787"/>
                <a:ext cx="192" cy="179"/>
              </a:xfrm>
              <a:custGeom>
                <a:avLst/>
                <a:gdLst/>
                <a:ahLst/>
                <a:cxnLst>
                  <a:cxn ang="0">
                    <a:pos x="944" y="370"/>
                  </a:cxn>
                  <a:cxn ang="0">
                    <a:pos x="956" y="407"/>
                  </a:cxn>
                  <a:cxn ang="0">
                    <a:pos x="960" y="444"/>
                  </a:cxn>
                  <a:cxn ang="0">
                    <a:pos x="913" y="359"/>
                  </a:cxn>
                  <a:cxn ang="0">
                    <a:pos x="850" y="285"/>
                  </a:cxn>
                  <a:cxn ang="0">
                    <a:pos x="796" y="232"/>
                  </a:cxn>
                  <a:cxn ang="0">
                    <a:pos x="768" y="218"/>
                  </a:cxn>
                  <a:cxn ang="0">
                    <a:pos x="743" y="199"/>
                  </a:cxn>
                  <a:cxn ang="0">
                    <a:pos x="705" y="168"/>
                  </a:cxn>
                  <a:cxn ang="0">
                    <a:pos x="651" y="141"/>
                  </a:cxn>
                  <a:cxn ang="0">
                    <a:pos x="603" y="111"/>
                  </a:cxn>
                  <a:cxn ang="0">
                    <a:pos x="516" y="84"/>
                  </a:cxn>
                  <a:cxn ang="0">
                    <a:pos x="431" y="77"/>
                  </a:cxn>
                  <a:cxn ang="0">
                    <a:pos x="362" y="103"/>
                  </a:cxn>
                  <a:cxn ang="0">
                    <a:pos x="320" y="117"/>
                  </a:cxn>
                  <a:cxn ang="0">
                    <a:pos x="280" y="131"/>
                  </a:cxn>
                  <a:cxn ang="0">
                    <a:pos x="255" y="162"/>
                  </a:cxn>
                  <a:cxn ang="0">
                    <a:pos x="221" y="194"/>
                  </a:cxn>
                  <a:cxn ang="0">
                    <a:pos x="192" y="228"/>
                  </a:cxn>
                  <a:cxn ang="0">
                    <a:pos x="143" y="351"/>
                  </a:cxn>
                  <a:cxn ang="0">
                    <a:pos x="144" y="487"/>
                  </a:cxn>
                  <a:cxn ang="0">
                    <a:pos x="165" y="614"/>
                  </a:cxn>
                  <a:cxn ang="0">
                    <a:pos x="237" y="721"/>
                  </a:cxn>
                  <a:cxn ang="0">
                    <a:pos x="339" y="801"/>
                  </a:cxn>
                  <a:cxn ang="0">
                    <a:pos x="457" y="852"/>
                  </a:cxn>
                  <a:cxn ang="0">
                    <a:pos x="517" y="872"/>
                  </a:cxn>
                  <a:cxn ang="0">
                    <a:pos x="578" y="886"/>
                  </a:cxn>
                  <a:cxn ang="0">
                    <a:pos x="487" y="897"/>
                  </a:cxn>
                  <a:cxn ang="0">
                    <a:pos x="346" y="831"/>
                  </a:cxn>
                  <a:cxn ang="0">
                    <a:pos x="211" y="764"/>
                  </a:cxn>
                  <a:cxn ang="0">
                    <a:pos x="104" y="676"/>
                  </a:cxn>
                  <a:cxn ang="0">
                    <a:pos x="47" y="619"/>
                  </a:cxn>
                  <a:cxn ang="0">
                    <a:pos x="9" y="551"/>
                  </a:cxn>
                  <a:cxn ang="0">
                    <a:pos x="4" y="449"/>
                  </a:cxn>
                  <a:cxn ang="0">
                    <a:pos x="36" y="353"/>
                  </a:cxn>
                  <a:cxn ang="0">
                    <a:pos x="73" y="255"/>
                  </a:cxn>
                  <a:cxn ang="0">
                    <a:pos x="116" y="179"/>
                  </a:cxn>
                  <a:cxn ang="0">
                    <a:pos x="165" y="117"/>
                  </a:cxn>
                  <a:cxn ang="0">
                    <a:pos x="255" y="56"/>
                  </a:cxn>
                  <a:cxn ang="0">
                    <a:pos x="394" y="6"/>
                  </a:cxn>
                  <a:cxn ang="0">
                    <a:pos x="537" y="12"/>
                  </a:cxn>
                  <a:cxn ang="0">
                    <a:pos x="641" y="75"/>
                  </a:cxn>
                  <a:cxn ang="0">
                    <a:pos x="728" y="143"/>
                  </a:cxn>
                  <a:cxn ang="0">
                    <a:pos x="821" y="201"/>
                  </a:cxn>
                  <a:cxn ang="0">
                    <a:pos x="867" y="254"/>
                  </a:cxn>
                  <a:cxn ang="0">
                    <a:pos x="903" y="313"/>
                  </a:cxn>
                </a:cxnLst>
                <a:rect l="0" t="0" r="r" b="b"/>
                <a:pathLst>
                  <a:path w="960" h="897">
                    <a:moveTo>
                      <a:pt x="936" y="347"/>
                    </a:moveTo>
                    <a:lnTo>
                      <a:pt x="940" y="358"/>
                    </a:lnTo>
                    <a:lnTo>
                      <a:pt x="944" y="370"/>
                    </a:lnTo>
                    <a:lnTo>
                      <a:pt x="949" y="382"/>
                    </a:lnTo>
                    <a:lnTo>
                      <a:pt x="954" y="396"/>
                    </a:lnTo>
                    <a:lnTo>
                      <a:pt x="956" y="407"/>
                    </a:lnTo>
                    <a:lnTo>
                      <a:pt x="959" y="420"/>
                    </a:lnTo>
                    <a:lnTo>
                      <a:pt x="959" y="431"/>
                    </a:lnTo>
                    <a:lnTo>
                      <a:pt x="960" y="444"/>
                    </a:lnTo>
                    <a:lnTo>
                      <a:pt x="947" y="414"/>
                    </a:lnTo>
                    <a:lnTo>
                      <a:pt x="932" y="386"/>
                    </a:lnTo>
                    <a:lnTo>
                      <a:pt x="913" y="359"/>
                    </a:lnTo>
                    <a:lnTo>
                      <a:pt x="894" y="335"/>
                    </a:lnTo>
                    <a:lnTo>
                      <a:pt x="872" y="308"/>
                    </a:lnTo>
                    <a:lnTo>
                      <a:pt x="850" y="285"/>
                    </a:lnTo>
                    <a:lnTo>
                      <a:pt x="827" y="261"/>
                    </a:lnTo>
                    <a:lnTo>
                      <a:pt x="805" y="239"/>
                    </a:lnTo>
                    <a:lnTo>
                      <a:pt x="796" y="232"/>
                    </a:lnTo>
                    <a:lnTo>
                      <a:pt x="788" y="227"/>
                    </a:lnTo>
                    <a:lnTo>
                      <a:pt x="777" y="222"/>
                    </a:lnTo>
                    <a:lnTo>
                      <a:pt x="768" y="218"/>
                    </a:lnTo>
                    <a:lnTo>
                      <a:pt x="758" y="212"/>
                    </a:lnTo>
                    <a:lnTo>
                      <a:pt x="750" y="206"/>
                    </a:lnTo>
                    <a:lnTo>
                      <a:pt x="743" y="199"/>
                    </a:lnTo>
                    <a:lnTo>
                      <a:pt x="739" y="191"/>
                    </a:lnTo>
                    <a:lnTo>
                      <a:pt x="722" y="177"/>
                    </a:lnTo>
                    <a:lnTo>
                      <a:pt x="705" y="168"/>
                    </a:lnTo>
                    <a:lnTo>
                      <a:pt x="686" y="159"/>
                    </a:lnTo>
                    <a:lnTo>
                      <a:pt x="669" y="151"/>
                    </a:lnTo>
                    <a:lnTo>
                      <a:pt x="651" y="141"/>
                    </a:lnTo>
                    <a:lnTo>
                      <a:pt x="633" y="133"/>
                    </a:lnTo>
                    <a:lnTo>
                      <a:pt x="617" y="123"/>
                    </a:lnTo>
                    <a:lnTo>
                      <a:pt x="603" y="111"/>
                    </a:lnTo>
                    <a:lnTo>
                      <a:pt x="574" y="102"/>
                    </a:lnTo>
                    <a:lnTo>
                      <a:pt x="546" y="93"/>
                    </a:lnTo>
                    <a:lnTo>
                      <a:pt x="516" y="84"/>
                    </a:lnTo>
                    <a:lnTo>
                      <a:pt x="488" y="79"/>
                    </a:lnTo>
                    <a:lnTo>
                      <a:pt x="460" y="76"/>
                    </a:lnTo>
                    <a:lnTo>
                      <a:pt x="431" y="77"/>
                    </a:lnTo>
                    <a:lnTo>
                      <a:pt x="403" y="85"/>
                    </a:lnTo>
                    <a:lnTo>
                      <a:pt x="377" y="100"/>
                    </a:lnTo>
                    <a:lnTo>
                      <a:pt x="362" y="103"/>
                    </a:lnTo>
                    <a:lnTo>
                      <a:pt x="348" y="108"/>
                    </a:lnTo>
                    <a:lnTo>
                      <a:pt x="334" y="113"/>
                    </a:lnTo>
                    <a:lnTo>
                      <a:pt x="320" y="117"/>
                    </a:lnTo>
                    <a:lnTo>
                      <a:pt x="306" y="121"/>
                    </a:lnTo>
                    <a:lnTo>
                      <a:pt x="293" y="125"/>
                    </a:lnTo>
                    <a:lnTo>
                      <a:pt x="280" y="131"/>
                    </a:lnTo>
                    <a:lnTo>
                      <a:pt x="268" y="139"/>
                    </a:lnTo>
                    <a:lnTo>
                      <a:pt x="261" y="151"/>
                    </a:lnTo>
                    <a:lnTo>
                      <a:pt x="255" y="162"/>
                    </a:lnTo>
                    <a:lnTo>
                      <a:pt x="244" y="172"/>
                    </a:lnTo>
                    <a:lnTo>
                      <a:pt x="234" y="184"/>
                    </a:lnTo>
                    <a:lnTo>
                      <a:pt x="221" y="194"/>
                    </a:lnTo>
                    <a:lnTo>
                      <a:pt x="211" y="205"/>
                    </a:lnTo>
                    <a:lnTo>
                      <a:pt x="200" y="215"/>
                    </a:lnTo>
                    <a:lnTo>
                      <a:pt x="192" y="228"/>
                    </a:lnTo>
                    <a:lnTo>
                      <a:pt x="167" y="266"/>
                    </a:lnTo>
                    <a:lnTo>
                      <a:pt x="152" y="307"/>
                    </a:lnTo>
                    <a:lnTo>
                      <a:pt x="143" y="351"/>
                    </a:lnTo>
                    <a:lnTo>
                      <a:pt x="141" y="396"/>
                    </a:lnTo>
                    <a:lnTo>
                      <a:pt x="141" y="441"/>
                    </a:lnTo>
                    <a:lnTo>
                      <a:pt x="144" y="487"/>
                    </a:lnTo>
                    <a:lnTo>
                      <a:pt x="149" y="531"/>
                    </a:lnTo>
                    <a:lnTo>
                      <a:pt x="152" y="577"/>
                    </a:lnTo>
                    <a:lnTo>
                      <a:pt x="165" y="614"/>
                    </a:lnTo>
                    <a:lnTo>
                      <a:pt x="184" y="652"/>
                    </a:lnTo>
                    <a:lnTo>
                      <a:pt x="207" y="687"/>
                    </a:lnTo>
                    <a:lnTo>
                      <a:pt x="237" y="721"/>
                    </a:lnTo>
                    <a:lnTo>
                      <a:pt x="268" y="751"/>
                    </a:lnTo>
                    <a:lnTo>
                      <a:pt x="303" y="779"/>
                    </a:lnTo>
                    <a:lnTo>
                      <a:pt x="339" y="801"/>
                    </a:lnTo>
                    <a:lnTo>
                      <a:pt x="375" y="820"/>
                    </a:lnTo>
                    <a:lnTo>
                      <a:pt x="436" y="852"/>
                    </a:lnTo>
                    <a:lnTo>
                      <a:pt x="457" y="852"/>
                    </a:lnTo>
                    <a:lnTo>
                      <a:pt x="478" y="857"/>
                    </a:lnTo>
                    <a:lnTo>
                      <a:pt x="498" y="863"/>
                    </a:lnTo>
                    <a:lnTo>
                      <a:pt x="517" y="872"/>
                    </a:lnTo>
                    <a:lnTo>
                      <a:pt x="537" y="878"/>
                    </a:lnTo>
                    <a:lnTo>
                      <a:pt x="557" y="885"/>
                    </a:lnTo>
                    <a:lnTo>
                      <a:pt x="578" y="886"/>
                    </a:lnTo>
                    <a:lnTo>
                      <a:pt x="602" y="885"/>
                    </a:lnTo>
                    <a:lnTo>
                      <a:pt x="592" y="896"/>
                    </a:lnTo>
                    <a:lnTo>
                      <a:pt x="487" y="897"/>
                    </a:lnTo>
                    <a:lnTo>
                      <a:pt x="439" y="872"/>
                    </a:lnTo>
                    <a:lnTo>
                      <a:pt x="392" y="850"/>
                    </a:lnTo>
                    <a:lnTo>
                      <a:pt x="346" y="831"/>
                    </a:lnTo>
                    <a:lnTo>
                      <a:pt x="301" y="811"/>
                    </a:lnTo>
                    <a:lnTo>
                      <a:pt x="255" y="789"/>
                    </a:lnTo>
                    <a:lnTo>
                      <a:pt x="211" y="764"/>
                    </a:lnTo>
                    <a:lnTo>
                      <a:pt x="168" y="733"/>
                    </a:lnTo>
                    <a:lnTo>
                      <a:pt x="128" y="696"/>
                    </a:lnTo>
                    <a:lnTo>
                      <a:pt x="104" y="676"/>
                    </a:lnTo>
                    <a:lnTo>
                      <a:pt x="83" y="658"/>
                    </a:lnTo>
                    <a:lnTo>
                      <a:pt x="63" y="638"/>
                    </a:lnTo>
                    <a:lnTo>
                      <a:pt x="47" y="619"/>
                    </a:lnTo>
                    <a:lnTo>
                      <a:pt x="32" y="597"/>
                    </a:lnTo>
                    <a:lnTo>
                      <a:pt x="20" y="575"/>
                    </a:lnTo>
                    <a:lnTo>
                      <a:pt x="9" y="551"/>
                    </a:lnTo>
                    <a:lnTo>
                      <a:pt x="2" y="525"/>
                    </a:lnTo>
                    <a:lnTo>
                      <a:pt x="0" y="484"/>
                    </a:lnTo>
                    <a:lnTo>
                      <a:pt x="4" y="449"/>
                    </a:lnTo>
                    <a:lnTo>
                      <a:pt x="12" y="415"/>
                    </a:lnTo>
                    <a:lnTo>
                      <a:pt x="23" y="384"/>
                    </a:lnTo>
                    <a:lnTo>
                      <a:pt x="36" y="353"/>
                    </a:lnTo>
                    <a:lnTo>
                      <a:pt x="48" y="323"/>
                    </a:lnTo>
                    <a:lnTo>
                      <a:pt x="61" y="290"/>
                    </a:lnTo>
                    <a:lnTo>
                      <a:pt x="73" y="255"/>
                    </a:lnTo>
                    <a:lnTo>
                      <a:pt x="89" y="229"/>
                    </a:lnTo>
                    <a:lnTo>
                      <a:pt x="104" y="205"/>
                    </a:lnTo>
                    <a:lnTo>
                      <a:pt x="116" y="179"/>
                    </a:lnTo>
                    <a:lnTo>
                      <a:pt x="131" y="157"/>
                    </a:lnTo>
                    <a:lnTo>
                      <a:pt x="146" y="136"/>
                    </a:lnTo>
                    <a:lnTo>
                      <a:pt x="165" y="117"/>
                    </a:lnTo>
                    <a:lnTo>
                      <a:pt x="187" y="99"/>
                    </a:lnTo>
                    <a:lnTo>
                      <a:pt x="214" y="85"/>
                    </a:lnTo>
                    <a:lnTo>
                      <a:pt x="255" y="56"/>
                    </a:lnTo>
                    <a:lnTo>
                      <a:pt x="298" y="33"/>
                    </a:lnTo>
                    <a:lnTo>
                      <a:pt x="346" y="16"/>
                    </a:lnTo>
                    <a:lnTo>
                      <a:pt x="394" y="6"/>
                    </a:lnTo>
                    <a:lnTo>
                      <a:pt x="442" y="0"/>
                    </a:lnTo>
                    <a:lnTo>
                      <a:pt x="491" y="3"/>
                    </a:lnTo>
                    <a:lnTo>
                      <a:pt x="537" y="12"/>
                    </a:lnTo>
                    <a:lnTo>
                      <a:pt x="584" y="30"/>
                    </a:lnTo>
                    <a:lnTo>
                      <a:pt x="613" y="50"/>
                    </a:lnTo>
                    <a:lnTo>
                      <a:pt x="641" y="75"/>
                    </a:lnTo>
                    <a:lnTo>
                      <a:pt x="670" y="98"/>
                    </a:lnTo>
                    <a:lnTo>
                      <a:pt x="700" y="121"/>
                    </a:lnTo>
                    <a:lnTo>
                      <a:pt x="728" y="143"/>
                    </a:lnTo>
                    <a:lnTo>
                      <a:pt x="759" y="164"/>
                    </a:lnTo>
                    <a:lnTo>
                      <a:pt x="789" y="184"/>
                    </a:lnTo>
                    <a:lnTo>
                      <a:pt x="821" y="201"/>
                    </a:lnTo>
                    <a:lnTo>
                      <a:pt x="840" y="216"/>
                    </a:lnTo>
                    <a:lnTo>
                      <a:pt x="856" y="235"/>
                    </a:lnTo>
                    <a:lnTo>
                      <a:pt x="867" y="254"/>
                    </a:lnTo>
                    <a:lnTo>
                      <a:pt x="880" y="275"/>
                    </a:lnTo>
                    <a:lnTo>
                      <a:pt x="890" y="293"/>
                    </a:lnTo>
                    <a:lnTo>
                      <a:pt x="903" y="313"/>
                    </a:lnTo>
                    <a:lnTo>
                      <a:pt x="917" y="330"/>
                    </a:lnTo>
                    <a:lnTo>
                      <a:pt x="936" y="347"/>
                    </a:lnTo>
                    <a:close/>
                  </a:path>
                </a:pathLst>
              </a:custGeom>
              <a:solidFill>
                <a:srgbClr val="F1D4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50" name="Freeform 150"/>
              <p:cNvSpPr>
                <a:spLocks/>
              </p:cNvSpPr>
              <p:nvPr/>
            </p:nvSpPr>
            <p:spPr bwMode="auto">
              <a:xfrm>
                <a:off x="536" y="788"/>
                <a:ext cx="191" cy="178"/>
              </a:xfrm>
              <a:custGeom>
                <a:avLst/>
                <a:gdLst/>
                <a:ahLst/>
                <a:cxnLst>
                  <a:cxn ang="0">
                    <a:pos x="937" y="367"/>
                  </a:cxn>
                  <a:cxn ang="0">
                    <a:pos x="949" y="404"/>
                  </a:cxn>
                  <a:cxn ang="0">
                    <a:pos x="953" y="441"/>
                  </a:cxn>
                  <a:cxn ang="0">
                    <a:pos x="906" y="356"/>
                  </a:cxn>
                  <a:cxn ang="0">
                    <a:pos x="843" y="282"/>
                  </a:cxn>
                  <a:cxn ang="0">
                    <a:pos x="789" y="229"/>
                  </a:cxn>
                  <a:cxn ang="0">
                    <a:pos x="761" y="215"/>
                  </a:cxn>
                  <a:cxn ang="0">
                    <a:pos x="736" y="196"/>
                  </a:cxn>
                  <a:cxn ang="0">
                    <a:pos x="698" y="165"/>
                  </a:cxn>
                  <a:cxn ang="0">
                    <a:pos x="644" y="138"/>
                  </a:cxn>
                  <a:cxn ang="0">
                    <a:pos x="596" y="108"/>
                  </a:cxn>
                  <a:cxn ang="0">
                    <a:pos x="509" y="81"/>
                  </a:cxn>
                  <a:cxn ang="0">
                    <a:pos x="424" y="74"/>
                  </a:cxn>
                  <a:cxn ang="0">
                    <a:pos x="355" y="100"/>
                  </a:cxn>
                  <a:cxn ang="0">
                    <a:pos x="313" y="114"/>
                  </a:cxn>
                  <a:cxn ang="0">
                    <a:pos x="273" y="128"/>
                  </a:cxn>
                  <a:cxn ang="0">
                    <a:pos x="248" y="159"/>
                  </a:cxn>
                  <a:cxn ang="0">
                    <a:pos x="214" y="191"/>
                  </a:cxn>
                  <a:cxn ang="0">
                    <a:pos x="185" y="225"/>
                  </a:cxn>
                  <a:cxn ang="0">
                    <a:pos x="136" y="348"/>
                  </a:cxn>
                  <a:cxn ang="0">
                    <a:pos x="137" y="484"/>
                  </a:cxn>
                  <a:cxn ang="0">
                    <a:pos x="158" y="611"/>
                  </a:cxn>
                  <a:cxn ang="0">
                    <a:pos x="230" y="718"/>
                  </a:cxn>
                  <a:cxn ang="0">
                    <a:pos x="332" y="798"/>
                  </a:cxn>
                  <a:cxn ang="0">
                    <a:pos x="450" y="849"/>
                  </a:cxn>
                  <a:cxn ang="0">
                    <a:pos x="510" y="869"/>
                  </a:cxn>
                  <a:cxn ang="0">
                    <a:pos x="571" y="883"/>
                  </a:cxn>
                  <a:cxn ang="0">
                    <a:pos x="480" y="894"/>
                  </a:cxn>
                  <a:cxn ang="0">
                    <a:pos x="341" y="825"/>
                  </a:cxn>
                  <a:cxn ang="0">
                    <a:pos x="210" y="756"/>
                  </a:cxn>
                  <a:cxn ang="0">
                    <a:pos x="102" y="668"/>
                  </a:cxn>
                  <a:cxn ang="0">
                    <a:pos x="47" y="614"/>
                  </a:cxn>
                  <a:cxn ang="0">
                    <a:pos x="9" y="548"/>
                  </a:cxn>
                  <a:cxn ang="0">
                    <a:pos x="3" y="446"/>
                  </a:cxn>
                  <a:cxn ang="0">
                    <a:pos x="36" y="355"/>
                  </a:cxn>
                  <a:cxn ang="0">
                    <a:pos x="73" y="259"/>
                  </a:cxn>
                  <a:cxn ang="0">
                    <a:pos x="115" y="184"/>
                  </a:cxn>
                  <a:cxn ang="0">
                    <a:pos x="161" y="121"/>
                  </a:cxn>
                  <a:cxn ang="0">
                    <a:pos x="250" y="60"/>
                  </a:cxn>
                  <a:cxn ang="0">
                    <a:pos x="387" y="6"/>
                  </a:cxn>
                  <a:cxn ang="0">
                    <a:pos x="530" y="9"/>
                  </a:cxn>
                  <a:cxn ang="0">
                    <a:pos x="634" y="72"/>
                  </a:cxn>
                  <a:cxn ang="0">
                    <a:pos x="721" y="140"/>
                  </a:cxn>
                  <a:cxn ang="0">
                    <a:pos x="814" y="198"/>
                  </a:cxn>
                  <a:cxn ang="0">
                    <a:pos x="860" y="251"/>
                  </a:cxn>
                  <a:cxn ang="0">
                    <a:pos x="896" y="310"/>
                  </a:cxn>
                </a:cxnLst>
                <a:rect l="0" t="0" r="r" b="b"/>
                <a:pathLst>
                  <a:path w="953" h="894">
                    <a:moveTo>
                      <a:pt x="929" y="344"/>
                    </a:moveTo>
                    <a:lnTo>
                      <a:pt x="933" y="355"/>
                    </a:lnTo>
                    <a:lnTo>
                      <a:pt x="937" y="367"/>
                    </a:lnTo>
                    <a:lnTo>
                      <a:pt x="942" y="379"/>
                    </a:lnTo>
                    <a:lnTo>
                      <a:pt x="947" y="393"/>
                    </a:lnTo>
                    <a:lnTo>
                      <a:pt x="949" y="404"/>
                    </a:lnTo>
                    <a:lnTo>
                      <a:pt x="952" y="417"/>
                    </a:lnTo>
                    <a:lnTo>
                      <a:pt x="952" y="428"/>
                    </a:lnTo>
                    <a:lnTo>
                      <a:pt x="953" y="441"/>
                    </a:lnTo>
                    <a:lnTo>
                      <a:pt x="940" y="411"/>
                    </a:lnTo>
                    <a:lnTo>
                      <a:pt x="925" y="383"/>
                    </a:lnTo>
                    <a:lnTo>
                      <a:pt x="906" y="356"/>
                    </a:lnTo>
                    <a:lnTo>
                      <a:pt x="887" y="332"/>
                    </a:lnTo>
                    <a:lnTo>
                      <a:pt x="865" y="305"/>
                    </a:lnTo>
                    <a:lnTo>
                      <a:pt x="843" y="282"/>
                    </a:lnTo>
                    <a:lnTo>
                      <a:pt x="820" y="258"/>
                    </a:lnTo>
                    <a:lnTo>
                      <a:pt x="798" y="236"/>
                    </a:lnTo>
                    <a:lnTo>
                      <a:pt x="789" y="229"/>
                    </a:lnTo>
                    <a:lnTo>
                      <a:pt x="781" y="224"/>
                    </a:lnTo>
                    <a:lnTo>
                      <a:pt x="770" y="219"/>
                    </a:lnTo>
                    <a:lnTo>
                      <a:pt x="761" y="215"/>
                    </a:lnTo>
                    <a:lnTo>
                      <a:pt x="751" y="209"/>
                    </a:lnTo>
                    <a:lnTo>
                      <a:pt x="743" y="203"/>
                    </a:lnTo>
                    <a:lnTo>
                      <a:pt x="736" y="196"/>
                    </a:lnTo>
                    <a:lnTo>
                      <a:pt x="732" y="188"/>
                    </a:lnTo>
                    <a:lnTo>
                      <a:pt x="715" y="174"/>
                    </a:lnTo>
                    <a:lnTo>
                      <a:pt x="698" y="165"/>
                    </a:lnTo>
                    <a:lnTo>
                      <a:pt x="679" y="156"/>
                    </a:lnTo>
                    <a:lnTo>
                      <a:pt x="662" y="148"/>
                    </a:lnTo>
                    <a:lnTo>
                      <a:pt x="644" y="138"/>
                    </a:lnTo>
                    <a:lnTo>
                      <a:pt x="626" y="130"/>
                    </a:lnTo>
                    <a:lnTo>
                      <a:pt x="610" y="120"/>
                    </a:lnTo>
                    <a:lnTo>
                      <a:pt x="596" y="108"/>
                    </a:lnTo>
                    <a:lnTo>
                      <a:pt x="567" y="99"/>
                    </a:lnTo>
                    <a:lnTo>
                      <a:pt x="539" y="90"/>
                    </a:lnTo>
                    <a:lnTo>
                      <a:pt x="509" y="81"/>
                    </a:lnTo>
                    <a:lnTo>
                      <a:pt x="481" y="76"/>
                    </a:lnTo>
                    <a:lnTo>
                      <a:pt x="453" y="73"/>
                    </a:lnTo>
                    <a:lnTo>
                      <a:pt x="424" y="74"/>
                    </a:lnTo>
                    <a:lnTo>
                      <a:pt x="396" y="82"/>
                    </a:lnTo>
                    <a:lnTo>
                      <a:pt x="370" y="97"/>
                    </a:lnTo>
                    <a:lnTo>
                      <a:pt x="355" y="100"/>
                    </a:lnTo>
                    <a:lnTo>
                      <a:pt x="341" y="105"/>
                    </a:lnTo>
                    <a:lnTo>
                      <a:pt x="327" y="110"/>
                    </a:lnTo>
                    <a:lnTo>
                      <a:pt x="313" y="114"/>
                    </a:lnTo>
                    <a:lnTo>
                      <a:pt x="299" y="118"/>
                    </a:lnTo>
                    <a:lnTo>
                      <a:pt x="286" y="122"/>
                    </a:lnTo>
                    <a:lnTo>
                      <a:pt x="273" y="128"/>
                    </a:lnTo>
                    <a:lnTo>
                      <a:pt x="261" y="136"/>
                    </a:lnTo>
                    <a:lnTo>
                      <a:pt x="254" y="148"/>
                    </a:lnTo>
                    <a:lnTo>
                      <a:pt x="248" y="159"/>
                    </a:lnTo>
                    <a:lnTo>
                      <a:pt x="237" y="169"/>
                    </a:lnTo>
                    <a:lnTo>
                      <a:pt x="227" y="181"/>
                    </a:lnTo>
                    <a:lnTo>
                      <a:pt x="214" y="191"/>
                    </a:lnTo>
                    <a:lnTo>
                      <a:pt x="204" y="202"/>
                    </a:lnTo>
                    <a:lnTo>
                      <a:pt x="193" y="212"/>
                    </a:lnTo>
                    <a:lnTo>
                      <a:pt x="185" y="225"/>
                    </a:lnTo>
                    <a:lnTo>
                      <a:pt x="160" y="263"/>
                    </a:lnTo>
                    <a:lnTo>
                      <a:pt x="145" y="304"/>
                    </a:lnTo>
                    <a:lnTo>
                      <a:pt x="136" y="348"/>
                    </a:lnTo>
                    <a:lnTo>
                      <a:pt x="134" y="393"/>
                    </a:lnTo>
                    <a:lnTo>
                      <a:pt x="134" y="438"/>
                    </a:lnTo>
                    <a:lnTo>
                      <a:pt x="137" y="484"/>
                    </a:lnTo>
                    <a:lnTo>
                      <a:pt x="142" y="528"/>
                    </a:lnTo>
                    <a:lnTo>
                      <a:pt x="145" y="574"/>
                    </a:lnTo>
                    <a:lnTo>
                      <a:pt x="158" y="611"/>
                    </a:lnTo>
                    <a:lnTo>
                      <a:pt x="177" y="649"/>
                    </a:lnTo>
                    <a:lnTo>
                      <a:pt x="200" y="684"/>
                    </a:lnTo>
                    <a:lnTo>
                      <a:pt x="230" y="718"/>
                    </a:lnTo>
                    <a:lnTo>
                      <a:pt x="261" y="748"/>
                    </a:lnTo>
                    <a:lnTo>
                      <a:pt x="296" y="776"/>
                    </a:lnTo>
                    <a:lnTo>
                      <a:pt x="332" y="798"/>
                    </a:lnTo>
                    <a:lnTo>
                      <a:pt x="368" y="817"/>
                    </a:lnTo>
                    <a:lnTo>
                      <a:pt x="429" y="849"/>
                    </a:lnTo>
                    <a:lnTo>
                      <a:pt x="450" y="849"/>
                    </a:lnTo>
                    <a:lnTo>
                      <a:pt x="471" y="854"/>
                    </a:lnTo>
                    <a:lnTo>
                      <a:pt x="491" y="860"/>
                    </a:lnTo>
                    <a:lnTo>
                      <a:pt x="510" y="869"/>
                    </a:lnTo>
                    <a:lnTo>
                      <a:pt x="530" y="875"/>
                    </a:lnTo>
                    <a:lnTo>
                      <a:pt x="550" y="882"/>
                    </a:lnTo>
                    <a:lnTo>
                      <a:pt x="571" y="883"/>
                    </a:lnTo>
                    <a:lnTo>
                      <a:pt x="595" y="882"/>
                    </a:lnTo>
                    <a:lnTo>
                      <a:pt x="585" y="893"/>
                    </a:lnTo>
                    <a:lnTo>
                      <a:pt x="480" y="894"/>
                    </a:lnTo>
                    <a:lnTo>
                      <a:pt x="432" y="868"/>
                    </a:lnTo>
                    <a:lnTo>
                      <a:pt x="386" y="846"/>
                    </a:lnTo>
                    <a:lnTo>
                      <a:pt x="341" y="825"/>
                    </a:lnTo>
                    <a:lnTo>
                      <a:pt x="296" y="806"/>
                    </a:lnTo>
                    <a:lnTo>
                      <a:pt x="251" y="783"/>
                    </a:lnTo>
                    <a:lnTo>
                      <a:pt x="210" y="756"/>
                    </a:lnTo>
                    <a:lnTo>
                      <a:pt x="167" y="725"/>
                    </a:lnTo>
                    <a:lnTo>
                      <a:pt x="127" y="687"/>
                    </a:lnTo>
                    <a:lnTo>
                      <a:pt x="102" y="668"/>
                    </a:lnTo>
                    <a:lnTo>
                      <a:pt x="82" y="650"/>
                    </a:lnTo>
                    <a:lnTo>
                      <a:pt x="63" y="632"/>
                    </a:lnTo>
                    <a:lnTo>
                      <a:pt x="47" y="614"/>
                    </a:lnTo>
                    <a:lnTo>
                      <a:pt x="32" y="593"/>
                    </a:lnTo>
                    <a:lnTo>
                      <a:pt x="20" y="572"/>
                    </a:lnTo>
                    <a:lnTo>
                      <a:pt x="9" y="548"/>
                    </a:lnTo>
                    <a:lnTo>
                      <a:pt x="2" y="522"/>
                    </a:lnTo>
                    <a:lnTo>
                      <a:pt x="0" y="481"/>
                    </a:lnTo>
                    <a:lnTo>
                      <a:pt x="3" y="446"/>
                    </a:lnTo>
                    <a:lnTo>
                      <a:pt x="11" y="413"/>
                    </a:lnTo>
                    <a:lnTo>
                      <a:pt x="23" y="385"/>
                    </a:lnTo>
                    <a:lnTo>
                      <a:pt x="36" y="355"/>
                    </a:lnTo>
                    <a:lnTo>
                      <a:pt x="48" y="325"/>
                    </a:lnTo>
                    <a:lnTo>
                      <a:pt x="61" y="294"/>
                    </a:lnTo>
                    <a:lnTo>
                      <a:pt x="73" y="259"/>
                    </a:lnTo>
                    <a:lnTo>
                      <a:pt x="87" y="233"/>
                    </a:lnTo>
                    <a:lnTo>
                      <a:pt x="102" y="209"/>
                    </a:lnTo>
                    <a:lnTo>
                      <a:pt x="115" y="184"/>
                    </a:lnTo>
                    <a:lnTo>
                      <a:pt x="129" y="163"/>
                    </a:lnTo>
                    <a:lnTo>
                      <a:pt x="143" y="141"/>
                    </a:lnTo>
                    <a:lnTo>
                      <a:pt x="161" y="121"/>
                    </a:lnTo>
                    <a:lnTo>
                      <a:pt x="182" y="104"/>
                    </a:lnTo>
                    <a:lnTo>
                      <a:pt x="210" y="90"/>
                    </a:lnTo>
                    <a:lnTo>
                      <a:pt x="250" y="60"/>
                    </a:lnTo>
                    <a:lnTo>
                      <a:pt x="294" y="37"/>
                    </a:lnTo>
                    <a:lnTo>
                      <a:pt x="339" y="18"/>
                    </a:lnTo>
                    <a:lnTo>
                      <a:pt x="387" y="6"/>
                    </a:lnTo>
                    <a:lnTo>
                      <a:pt x="435" y="0"/>
                    </a:lnTo>
                    <a:lnTo>
                      <a:pt x="484" y="1"/>
                    </a:lnTo>
                    <a:lnTo>
                      <a:pt x="530" y="9"/>
                    </a:lnTo>
                    <a:lnTo>
                      <a:pt x="577" y="27"/>
                    </a:lnTo>
                    <a:lnTo>
                      <a:pt x="606" y="47"/>
                    </a:lnTo>
                    <a:lnTo>
                      <a:pt x="634" y="72"/>
                    </a:lnTo>
                    <a:lnTo>
                      <a:pt x="663" y="95"/>
                    </a:lnTo>
                    <a:lnTo>
                      <a:pt x="693" y="118"/>
                    </a:lnTo>
                    <a:lnTo>
                      <a:pt x="721" y="140"/>
                    </a:lnTo>
                    <a:lnTo>
                      <a:pt x="752" y="161"/>
                    </a:lnTo>
                    <a:lnTo>
                      <a:pt x="782" y="181"/>
                    </a:lnTo>
                    <a:lnTo>
                      <a:pt x="814" y="198"/>
                    </a:lnTo>
                    <a:lnTo>
                      <a:pt x="833" y="213"/>
                    </a:lnTo>
                    <a:lnTo>
                      <a:pt x="849" y="232"/>
                    </a:lnTo>
                    <a:lnTo>
                      <a:pt x="860" y="251"/>
                    </a:lnTo>
                    <a:lnTo>
                      <a:pt x="873" y="272"/>
                    </a:lnTo>
                    <a:lnTo>
                      <a:pt x="883" y="290"/>
                    </a:lnTo>
                    <a:lnTo>
                      <a:pt x="896" y="310"/>
                    </a:lnTo>
                    <a:lnTo>
                      <a:pt x="910" y="327"/>
                    </a:lnTo>
                    <a:lnTo>
                      <a:pt x="929" y="344"/>
                    </a:lnTo>
                    <a:close/>
                  </a:path>
                </a:pathLst>
              </a:custGeom>
              <a:solidFill>
                <a:srgbClr val="F7DF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51" name="Freeform 151"/>
              <p:cNvSpPr>
                <a:spLocks/>
              </p:cNvSpPr>
              <p:nvPr/>
            </p:nvSpPr>
            <p:spPr bwMode="auto">
              <a:xfrm>
                <a:off x="572" y="811"/>
                <a:ext cx="143" cy="144"/>
              </a:xfrm>
              <a:custGeom>
                <a:avLst/>
                <a:gdLst/>
                <a:ahLst/>
                <a:cxnLst>
                  <a:cxn ang="0">
                    <a:pos x="708" y="378"/>
                  </a:cxn>
                  <a:cxn ang="0">
                    <a:pos x="710" y="382"/>
                  </a:cxn>
                  <a:cxn ang="0">
                    <a:pos x="715" y="395"/>
                  </a:cxn>
                  <a:cxn ang="0">
                    <a:pos x="711" y="423"/>
                  </a:cxn>
                  <a:cxn ang="0">
                    <a:pos x="668" y="506"/>
                  </a:cxn>
                  <a:cxn ang="0">
                    <a:pos x="622" y="592"/>
                  </a:cxn>
                  <a:cxn ang="0">
                    <a:pos x="559" y="665"/>
                  </a:cxn>
                  <a:cxn ang="0">
                    <a:pos x="475" y="708"/>
                  </a:cxn>
                  <a:cxn ang="0">
                    <a:pos x="384" y="718"/>
                  </a:cxn>
                  <a:cxn ang="0">
                    <a:pos x="298" y="706"/>
                  </a:cxn>
                  <a:cxn ang="0">
                    <a:pos x="215" y="677"/>
                  </a:cxn>
                  <a:cxn ang="0">
                    <a:pos x="138" y="638"/>
                  </a:cxn>
                  <a:cxn ang="0">
                    <a:pos x="94" y="598"/>
                  </a:cxn>
                  <a:cxn ang="0">
                    <a:pos x="58" y="554"/>
                  </a:cxn>
                  <a:cxn ang="0">
                    <a:pos x="34" y="505"/>
                  </a:cxn>
                  <a:cxn ang="0">
                    <a:pos x="27" y="449"/>
                  </a:cxn>
                  <a:cxn ang="0">
                    <a:pos x="6" y="391"/>
                  </a:cxn>
                  <a:cxn ang="0">
                    <a:pos x="1" y="329"/>
                  </a:cxn>
                  <a:cxn ang="0">
                    <a:pos x="3" y="264"/>
                  </a:cxn>
                  <a:cxn ang="0">
                    <a:pos x="9" y="203"/>
                  </a:cxn>
                  <a:cxn ang="0">
                    <a:pos x="50" y="133"/>
                  </a:cxn>
                  <a:cxn ang="0">
                    <a:pos x="107" y="72"/>
                  </a:cxn>
                  <a:cxn ang="0">
                    <a:pos x="174" y="25"/>
                  </a:cxn>
                  <a:cxn ang="0">
                    <a:pos x="250" y="2"/>
                  </a:cxn>
                  <a:cxn ang="0">
                    <a:pos x="297" y="1"/>
                  </a:cxn>
                  <a:cxn ang="0">
                    <a:pos x="342" y="9"/>
                  </a:cxn>
                  <a:cxn ang="0">
                    <a:pos x="386" y="21"/>
                  </a:cxn>
                  <a:cxn ang="0">
                    <a:pos x="428" y="37"/>
                  </a:cxn>
                  <a:cxn ang="0">
                    <a:pos x="489" y="81"/>
                  </a:cxn>
                  <a:cxn ang="0">
                    <a:pos x="550" y="131"/>
                  </a:cxn>
                  <a:cxn ang="0">
                    <a:pos x="610" y="180"/>
                  </a:cxn>
                  <a:cxn ang="0">
                    <a:pos x="672" y="227"/>
                  </a:cxn>
                  <a:cxn ang="0">
                    <a:pos x="698" y="260"/>
                  </a:cxn>
                  <a:cxn ang="0">
                    <a:pos x="710" y="299"/>
                  </a:cxn>
                  <a:cxn ang="0">
                    <a:pos x="714" y="340"/>
                  </a:cxn>
                  <a:cxn ang="0">
                    <a:pos x="715" y="382"/>
                  </a:cxn>
                </a:cxnLst>
                <a:rect l="0" t="0" r="r" b="b"/>
                <a:pathLst>
                  <a:path w="715" h="718">
                    <a:moveTo>
                      <a:pt x="715" y="382"/>
                    </a:moveTo>
                    <a:lnTo>
                      <a:pt x="708" y="378"/>
                    </a:lnTo>
                    <a:lnTo>
                      <a:pt x="707" y="377"/>
                    </a:lnTo>
                    <a:lnTo>
                      <a:pt x="710" y="382"/>
                    </a:lnTo>
                    <a:lnTo>
                      <a:pt x="713" y="386"/>
                    </a:lnTo>
                    <a:lnTo>
                      <a:pt x="715" y="395"/>
                    </a:lnTo>
                    <a:lnTo>
                      <a:pt x="715" y="407"/>
                    </a:lnTo>
                    <a:lnTo>
                      <a:pt x="711" y="423"/>
                    </a:lnTo>
                    <a:lnTo>
                      <a:pt x="690" y="462"/>
                    </a:lnTo>
                    <a:lnTo>
                      <a:pt x="668" y="506"/>
                    </a:lnTo>
                    <a:lnTo>
                      <a:pt x="646" y="550"/>
                    </a:lnTo>
                    <a:lnTo>
                      <a:pt x="622" y="592"/>
                    </a:lnTo>
                    <a:lnTo>
                      <a:pt x="592" y="630"/>
                    </a:lnTo>
                    <a:lnTo>
                      <a:pt x="559" y="665"/>
                    </a:lnTo>
                    <a:lnTo>
                      <a:pt x="520" y="690"/>
                    </a:lnTo>
                    <a:lnTo>
                      <a:pt x="475" y="708"/>
                    </a:lnTo>
                    <a:lnTo>
                      <a:pt x="428" y="715"/>
                    </a:lnTo>
                    <a:lnTo>
                      <a:pt x="384" y="718"/>
                    </a:lnTo>
                    <a:lnTo>
                      <a:pt x="339" y="713"/>
                    </a:lnTo>
                    <a:lnTo>
                      <a:pt x="298" y="706"/>
                    </a:lnTo>
                    <a:lnTo>
                      <a:pt x="255" y="693"/>
                    </a:lnTo>
                    <a:lnTo>
                      <a:pt x="215" y="677"/>
                    </a:lnTo>
                    <a:lnTo>
                      <a:pt x="176" y="658"/>
                    </a:lnTo>
                    <a:lnTo>
                      <a:pt x="138" y="638"/>
                    </a:lnTo>
                    <a:lnTo>
                      <a:pt x="115" y="617"/>
                    </a:lnTo>
                    <a:lnTo>
                      <a:pt x="94" y="598"/>
                    </a:lnTo>
                    <a:lnTo>
                      <a:pt x="75" y="576"/>
                    </a:lnTo>
                    <a:lnTo>
                      <a:pt x="58" y="554"/>
                    </a:lnTo>
                    <a:lnTo>
                      <a:pt x="44" y="529"/>
                    </a:lnTo>
                    <a:lnTo>
                      <a:pt x="34" y="505"/>
                    </a:lnTo>
                    <a:lnTo>
                      <a:pt x="27" y="477"/>
                    </a:lnTo>
                    <a:lnTo>
                      <a:pt x="27" y="449"/>
                    </a:lnTo>
                    <a:lnTo>
                      <a:pt x="14" y="421"/>
                    </a:lnTo>
                    <a:lnTo>
                      <a:pt x="6" y="391"/>
                    </a:lnTo>
                    <a:lnTo>
                      <a:pt x="1" y="360"/>
                    </a:lnTo>
                    <a:lnTo>
                      <a:pt x="1" y="329"/>
                    </a:lnTo>
                    <a:lnTo>
                      <a:pt x="0" y="295"/>
                    </a:lnTo>
                    <a:lnTo>
                      <a:pt x="3" y="264"/>
                    </a:lnTo>
                    <a:lnTo>
                      <a:pt x="6" y="233"/>
                    </a:lnTo>
                    <a:lnTo>
                      <a:pt x="9" y="203"/>
                    </a:lnTo>
                    <a:lnTo>
                      <a:pt x="26" y="168"/>
                    </a:lnTo>
                    <a:lnTo>
                      <a:pt x="50" y="133"/>
                    </a:lnTo>
                    <a:lnTo>
                      <a:pt x="77" y="101"/>
                    </a:lnTo>
                    <a:lnTo>
                      <a:pt x="107" y="72"/>
                    </a:lnTo>
                    <a:lnTo>
                      <a:pt x="138" y="46"/>
                    </a:lnTo>
                    <a:lnTo>
                      <a:pt x="174" y="25"/>
                    </a:lnTo>
                    <a:lnTo>
                      <a:pt x="210" y="9"/>
                    </a:lnTo>
                    <a:lnTo>
                      <a:pt x="250" y="2"/>
                    </a:lnTo>
                    <a:lnTo>
                      <a:pt x="273" y="0"/>
                    </a:lnTo>
                    <a:lnTo>
                      <a:pt x="297" y="1"/>
                    </a:lnTo>
                    <a:lnTo>
                      <a:pt x="319" y="3"/>
                    </a:lnTo>
                    <a:lnTo>
                      <a:pt x="342" y="9"/>
                    </a:lnTo>
                    <a:lnTo>
                      <a:pt x="364" y="13"/>
                    </a:lnTo>
                    <a:lnTo>
                      <a:pt x="386" y="21"/>
                    </a:lnTo>
                    <a:lnTo>
                      <a:pt x="406" y="28"/>
                    </a:lnTo>
                    <a:lnTo>
                      <a:pt x="428" y="37"/>
                    </a:lnTo>
                    <a:lnTo>
                      <a:pt x="458" y="57"/>
                    </a:lnTo>
                    <a:lnTo>
                      <a:pt x="489" y="81"/>
                    </a:lnTo>
                    <a:lnTo>
                      <a:pt x="519" y="105"/>
                    </a:lnTo>
                    <a:lnTo>
                      <a:pt x="550" y="131"/>
                    </a:lnTo>
                    <a:lnTo>
                      <a:pt x="579" y="155"/>
                    </a:lnTo>
                    <a:lnTo>
                      <a:pt x="610" y="180"/>
                    </a:lnTo>
                    <a:lnTo>
                      <a:pt x="640" y="203"/>
                    </a:lnTo>
                    <a:lnTo>
                      <a:pt x="672" y="227"/>
                    </a:lnTo>
                    <a:lnTo>
                      <a:pt x="686" y="241"/>
                    </a:lnTo>
                    <a:lnTo>
                      <a:pt x="698" y="260"/>
                    </a:lnTo>
                    <a:lnTo>
                      <a:pt x="705" y="278"/>
                    </a:lnTo>
                    <a:lnTo>
                      <a:pt x="710" y="299"/>
                    </a:lnTo>
                    <a:lnTo>
                      <a:pt x="713" y="319"/>
                    </a:lnTo>
                    <a:lnTo>
                      <a:pt x="714" y="340"/>
                    </a:lnTo>
                    <a:lnTo>
                      <a:pt x="714" y="361"/>
                    </a:lnTo>
                    <a:lnTo>
                      <a:pt x="715" y="382"/>
                    </a:lnTo>
                    <a:close/>
                  </a:path>
                </a:pathLst>
              </a:custGeom>
              <a:solidFill>
                <a:srgbClr val="F2CC0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52" name="Freeform 152"/>
              <p:cNvSpPr>
                <a:spLocks/>
              </p:cNvSpPr>
              <p:nvPr/>
            </p:nvSpPr>
            <p:spPr bwMode="auto">
              <a:xfrm>
                <a:off x="696" y="914"/>
                <a:ext cx="25" cy="35"/>
              </a:xfrm>
              <a:custGeom>
                <a:avLst/>
                <a:gdLst/>
                <a:ahLst/>
                <a:cxnLst>
                  <a:cxn ang="0">
                    <a:pos x="73" y="106"/>
                  </a:cxn>
                  <a:cxn ang="0">
                    <a:pos x="70" y="118"/>
                  </a:cxn>
                  <a:cxn ang="0">
                    <a:pos x="66" y="128"/>
                  </a:cxn>
                  <a:cxn ang="0">
                    <a:pos x="58" y="137"/>
                  </a:cxn>
                  <a:cxn ang="0">
                    <a:pos x="49" y="146"/>
                  </a:cxn>
                  <a:cxn ang="0">
                    <a:pos x="37" y="152"/>
                  </a:cxn>
                  <a:cxn ang="0">
                    <a:pos x="27" y="159"/>
                  </a:cxn>
                  <a:cxn ang="0">
                    <a:pos x="15" y="165"/>
                  </a:cxn>
                  <a:cxn ang="0">
                    <a:pos x="5" y="171"/>
                  </a:cxn>
                  <a:cxn ang="0">
                    <a:pos x="0" y="167"/>
                  </a:cxn>
                  <a:cxn ang="0">
                    <a:pos x="15" y="144"/>
                  </a:cxn>
                  <a:cxn ang="0">
                    <a:pos x="31" y="123"/>
                  </a:cxn>
                  <a:cxn ang="0">
                    <a:pos x="46" y="103"/>
                  </a:cxn>
                  <a:cxn ang="0">
                    <a:pos x="62" y="82"/>
                  </a:cxn>
                  <a:cxn ang="0">
                    <a:pos x="77" y="61"/>
                  </a:cxn>
                  <a:cxn ang="0">
                    <a:pos x="92" y="41"/>
                  </a:cxn>
                  <a:cxn ang="0">
                    <a:pos x="107" y="20"/>
                  </a:cxn>
                  <a:cxn ang="0">
                    <a:pos x="125" y="0"/>
                  </a:cxn>
                  <a:cxn ang="0">
                    <a:pos x="122" y="14"/>
                  </a:cxn>
                  <a:cxn ang="0">
                    <a:pos x="119" y="29"/>
                  </a:cxn>
                  <a:cxn ang="0">
                    <a:pos x="114" y="43"/>
                  </a:cxn>
                  <a:cxn ang="0">
                    <a:pos x="108" y="57"/>
                  </a:cxn>
                  <a:cxn ang="0">
                    <a:pos x="100" y="69"/>
                  </a:cxn>
                  <a:cxn ang="0">
                    <a:pos x="92" y="83"/>
                  </a:cxn>
                  <a:cxn ang="0">
                    <a:pos x="82" y="95"/>
                  </a:cxn>
                  <a:cxn ang="0">
                    <a:pos x="73" y="106"/>
                  </a:cxn>
                </a:cxnLst>
                <a:rect l="0" t="0" r="r" b="b"/>
                <a:pathLst>
                  <a:path w="125" h="171">
                    <a:moveTo>
                      <a:pt x="73" y="106"/>
                    </a:moveTo>
                    <a:lnTo>
                      <a:pt x="70" y="118"/>
                    </a:lnTo>
                    <a:lnTo>
                      <a:pt x="66" y="128"/>
                    </a:lnTo>
                    <a:lnTo>
                      <a:pt x="58" y="137"/>
                    </a:lnTo>
                    <a:lnTo>
                      <a:pt x="49" y="146"/>
                    </a:lnTo>
                    <a:lnTo>
                      <a:pt x="37" y="152"/>
                    </a:lnTo>
                    <a:lnTo>
                      <a:pt x="27" y="159"/>
                    </a:lnTo>
                    <a:lnTo>
                      <a:pt x="15" y="165"/>
                    </a:lnTo>
                    <a:lnTo>
                      <a:pt x="5" y="171"/>
                    </a:lnTo>
                    <a:lnTo>
                      <a:pt x="0" y="167"/>
                    </a:lnTo>
                    <a:lnTo>
                      <a:pt x="15" y="144"/>
                    </a:lnTo>
                    <a:lnTo>
                      <a:pt x="31" y="123"/>
                    </a:lnTo>
                    <a:lnTo>
                      <a:pt x="46" y="103"/>
                    </a:lnTo>
                    <a:lnTo>
                      <a:pt x="62" y="82"/>
                    </a:lnTo>
                    <a:lnTo>
                      <a:pt x="77" y="61"/>
                    </a:lnTo>
                    <a:lnTo>
                      <a:pt x="92" y="41"/>
                    </a:lnTo>
                    <a:lnTo>
                      <a:pt x="107" y="20"/>
                    </a:lnTo>
                    <a:lnTo>
                      <a:pt x="125" y="0"/>
                    </a:lnTo>
                    <a:lnTo>
                      <a:pt x="122" y="14"/>
                    </a:lnTo>
                    <a:lnTo>
                      <a:pt x="119" y="29"/>
                    </a:lnTo>
                    <a:lnTo>
                      <a:pt x="114" y="43"/>
                    </a:lnTo>
                    <a:lnTo>
                      <a:pt x="108" y="57"/>
                    </a:lnTo>
                    <a:lnTo>
                      <a:pt x="100" y="69"/>
                    </a:lnTo>
                    <a:lnTo>
                      <a:pt x="92" y="83"/>
                    </a:lnTo>
                    <a:lnTo>
                      <a:pt x="82" y="95"/>
                    </a:lnTo>
                    <a:lnTo>
                      <a:pt x="73" y="106"/>
                    </a:lnTo>
                    <a:close/>
                  </a:path>
                </a:pathLst>
              </a:custGeom>
              <a:solidFill>
                <a:srgbClr val="F7DF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53" name="Freeform 153"/>
              <p:cNvSpPr>
                <a:spLocks/>
              </p:cNvSpPr>
              <p:nvPr/>
            </p:nvSpPr>
            <p:spPr bwMode="auto">
              <a:xfrm>
                <a:off x="621" y="900"/>
                <a:ext cx="51" cy="41"/>
              </a:xfrm>
              <a:custGeom>
                <a:avLst/>
                <a:gdLst/>
                <a:ahLst/>
                <a:cxnLst>
                  <a:cxn ang="0">
                    <a:pos x="254" y="136"/>
                  </a:cxn>
                  <a:cxn ang="0">
                    <a:pos x="250" y="148"/>
                  </a:cxn>
                  <a:cxn ang="0">
                    <a:pos x="243" y="160"/>
                  </a:cxn>
                  <a:cxn ang="0">
                    <a:pos x="233" y="169"/>
                  </a:cxn>
                  <a:cxn ang="0">
                    <a:pos x="223" y="177"/>
                  </a:cxn>
                  <a:cxn ang="0">
                    <a:pos x="211" y="183"/>
                  </a:cxn>
                  <a:cxn ang="0">
                    <a:pos x="198" y="190"/>
                  </a:cxn>
                  <a:cxn ang="0">
                    <a:pos x="185" y="197"/>
                  </a:cxn>
                  <a:cxn ang="0">
                    <a:pos x="175" y="205"/>
                  </a:cxn>
                  <a:cxn ang="0">
                    <a:pos x="150" y="201"/>
                  </a:cxn>
                  <a:cxn ang="0">
                    <a:pos x="123" y="200"/>
                  </a:cxn>
                  <a:cxn ang="0">
                    <a:pos x="97" y="199"/>
                  </a:cxn>
                  <a:cxn ang="0">
                    <a:pos x="71" y="197"/>
                  </a:cxn>
                  <a:cxn ang="0">
                    <a:pos x="47" y="190"/>
                  </a:cxn>
                  <a:cxn ang="0">
                    <a:pos x="26" y="179"/>
                  </a:cxn>
                  <a:cxn ang="0">
                    <a:pos x="10" y="161"/>
                  </a:cxn>
                  <a:cxn ang="0">
                    <a:pos x="0" y="137"/>
                  </a:cxn>
                  <a:cxn ang="0">
                    <a:pos x="3" y="116"/>
                  </a:cxn>
                  <a:cxn ang="0">
                    <a:pos x="10" y="96"/>
                  </a:cxn>
                  <a:cxn ang="0">
                    <a:pos x="19" y="77"/>
                  </a:cxn>
                  <a:cxn ang="0">
                    <a:pos x="32" y="60"/>
                  </a:cxn>
                  <a:cxn ang="0">
                    <a:pos x="45" y="41"/>
                  </a:cxn>
                  <a:cxn ang="0">
                    <a:pos x="61" y="26"/>
                  </a:cxn>
                  <a:cxn ang="0">
                    <a:pos x="78" y="12"/>
                  </a:cxn>
                  <a:cxn ang="0">
                    <a:pos x="95" y="3"/>
                  </a:cxn>
                  <a:cxn ang="0">
                    <a:pos x="113" y="0"/>
                  </a:cxn>
                  <a:cxn ang="0">
                    <a:pos x="131" y="0"/>
                  </a:cxn>
                  <a:cxn ang="0">
                    <a:pos x="148" y="2"/>
                  </a:cxn>
                  <a:cxn ang="0">
                    <a:pos x="167" y="9"/>
                  </a:cxn>
                  <a:cxn ang="0">
                    <a:pos x="184" y="15"/>
                  </a:cxn>
                  <a:cxn ang="0">
                    <a:pos x="201" y="23"/>
                  </a:cxn>
                  <a:cxn ang="0">
                    <a:pos x="219" y="30"/>
                  </a:cxn>
                  <a:cxn ang="0">
                    <a:pos x="237" y="37"/>
                  </a:cxn>
                  <a:cxn ang="0">
                    <a:pos x="243" y="46"/>
                  </a:cxn>
                  <a:cxn ang="0">
                    <a:pos x="249" y="56"/>
                  </a:cxn>
                  <a:cxn ang="0">
                    <a:pos x="251" y="69"/>
                  </a:cxn>
                  <a:cxn ang="0">
                    <a:pos x="254" y="83"/>
                  </a:cxn>
                  <a:cxn ang="0">
                    <a:pos x="254" y="95"/>
                  </a:cxn>
                  <a:cxn ang="0">
                    <a:pos x="254" y="109"/>
                  </a:cxn>
                  <a:cxn ang="0">
                    <a:pos x="254" y="122"/>
                  </a:cxn>
                  <a:cxn ang="0">
                    <a:pos x="254" y="136"/>
                  </a:cxn>
                </a:cxnLst>
                <a:rect l="0" t="0" r="r" b="b"/>
                <a:pathLst>
                  <a:path w="254" h="205">
                    <a:moveTo>
                      <a:pt x="254" y="136"/>
                    </a:moveTo>
                    <a:lnTo>
                      <a:pt x="250" y="148"/>
                    </a:lnTo>
                    <a:lnTo>
                      <a:pt x="243" y="160"/>
                    </a:lnTo>
                    <a:lnTo>
                      <a:pt x="233" y="169"/>
                    </a:lnTo>
                    <a:lnTo>
                      <a:pt x="223" y="177"/>
                    </a:lnTo>
                    <a:lnTo>
                      <a:pt x="211" y="183"/>
                    </a:lnTo>
                    <a:lnTo>
                      <a:pt x="198" y="190"/>
                    </a:lnTo>
                    <a:lnTo>
                      <a:pt x="185" y="197"/>
                    </a:lnTo>
                    <a:lnTo>
                      <a:pt x="175" y="205"/>
                    </a:lnTo>
                    <a:lnTo>
                      <a:pt x="150" y="201"/>
                    </a:lnTo>
                    <a:lnTo>
                      <a:pt x="123" y="200"/>
                    </a:lnTo>
                    <a:lnTo>
                      <a:pt x="97" y="199"/>
                    </a:lnTo>
                    <a:lnTo>
                      <a:pt x="71" y="197"/>
                    </a:lnTo>
                    <a:lnTo>
                      <a:pt x="47" y="190"/>
                    </a:lnTo>
                    <a:lnTo>
                      <a:pt x="26" y="179"/>
                    </a:lnTo>
                    <a:lnTo>
                      <a:pt x="10" y="161"/>
                    </a:lnTo>
                    <a:lnTo>
                      <a:pt x="0" y="137"/>
                    </a:lnTo>
                    <a:lnTo>
                      <a:pt x="3" y="116"/>
                    </a:lnTo>
                    <a:lnTo>
                      <a:pt x="10" y="96"/>
                    </a:lnTo>
                    <a:lnTo>
                      <a:pt x="19" y="77"/>
                    </a:lnTo>
                    <a:lnTo>
                      <a:pt x="32" y="60"/>
                    </a:lnTo>
                    <a:lnTo>
                      <a:pt x="45" y="41"/>
                    </a:lnTo>
                    <a:lnTo>
                      <a:pt x="61" y="26"/>
                    </a:lnTo>
                    <a:lnTo>
                      <a:pt x="78" y="12"/>
                    </a:lnTo>
                    <a:lnTo>
                      <a:pt x="95" y="3"/>
                    </a:lnTo>
                    <a:lnTo>
                      <a:pt x="113" y="0"/>
                    </a:lnTo>
                    <a:lnTo>
                      <a:pt x="131" y="0"/>
                    </a:lnTo>
                    <a:lnTo>
                      <a:pt x="148" y="2"/>
                    </a:lnTo>
                    <a:lnTo>
                      <a:pt x="167" y="9"/>
                    </a:lnTo>
                    <a:lnTo>
                      <a:pt x="184" y="15"/>
                    </a:lnTo>
                    <a:lnTo>
                      <a:pt x="201" y="23"/>
                    </a:lnTo>
                    <a:lnTo>
                      <a:pt x="219" y="30"/>
                    </a:lnTo>
                    <a:lnTo>
                      <a:pt x="237" y="37"/>
                    </a:lnTo>
                    <a:lnTo>
                      <a:pt x="243" y="46"/>
                    </a:lnTo>
                    <a:lnTo>
                      <a:pt x="249" y="56"/>
                    </a:lnTo>
                    <a:lnTo>
                      <a:pt x="251" y="69"/>
                    </a:lnTo>
                    <a:lnTo>
                      <a:pt x="254" y="83"/>
                    </a:lnTo>
                    <a:lnTo>
                      <a:pt x="254" y="95"/>
                    </a:lnTo>
                    <a:lnTo>
                      <a:pt x="254" y="109"/>
                    </a:lnTo>
                    <a:lnTo>
                      <a:pt x="254" y="122"/>
                    </a:lnTo>
                    <a:lnTo>
                      <a:pt x="254" y="1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54" name="Freeform 154"/>
              <p:cNvSpPr>
                <a:spLocks/>
              </p:cNvSpPr>
              <p:nvPr/>
            </p:nvSpPr>
            <p:spPr bwMode="auto">
              <a:xfrm>
                <a:off x="630" y="911"/>
                <a:ext cx="32" cy="24"/>
              </a:xfrm>
              <a:custGeom>
                <a:avLst/>
                <a:gdLst/>
                <a:ahLst/>
                <a:cxnLst>
                  <a:cxn ang="0">
                    <a:pos x="153" y="89"/>
                  </a:cxn>
                  <a:cxn ang="0">
                    <a:pos x="143" y="107"/>
                  </a:cxn>
                  <a:cxn ang="0">
                    <a:pos x="130" y="118"/>
                  </a:cxn>
                  <a:cxn ang="0">
                    <a:pos x="113" y="122"/>
                  </a:cxn>
                  <a:cxn ang="0">
                    <a:pos x="95" y="123"/>
                  </a:cxn>
                  <a:cxn ang="0">
                    <a:pos x="76" y="119"/>
                  </a:cxn>
                  <a:cxn ang="0">
                    <a:pos x="56" y="115"/>
                  </a:cxn>
                  <a:cxn ang="0">
                    <a:pos x="38" y="111"/>
                  </a:cxn>
                  <a:cxn ang="0">
                    <a:pos x="22" y="111"/>
                  </a:cxn>
                  <a:cxn ang="0">
                    <a:pos x="14" y="107"/>
                  </a:cxn>
                  <a:cxn ang="0">
                    <a:pos x="8" y="102"/>
                  </a:cxn>
                  <a:cxn ang="0">
                    <a:pos x="3" y="96"/>
                  </a:cxn>
                  <a:cxn ang="0">
                    <a:pos x="1" y="91"/>
                  </a:cxn>
                  <a:cxn ang="0">
                    <a:pos x="0" y="84"/>
                  </a:cxn>
                  <a:cxn ang="0">
                    <a:pos x="1" y="77"/>
                  </a:cxn>
                  <a:cxn ang="0">
                    <a:pos x="3" y="70"/>
                  </a:cxn>
                  <a:cxn ang="0">
                    <a:pos x="8" y="64"/>
                  </a:cxn>
                  <a:cxn ang="0">
                    <a:pos x="10" y="55"/>
                  </a:cxn>
                  <a:cxn ang="0">
                    <a:pos x="15" y="46"/>
                  </a:cxn>
                  <a:cxn ang="0">
                    <a:pos x="19" y="37"/>
                  </a:cxn>
                  <a:cxn ang="0">
                    <a:pos x="26" y="29"/>
                  </a:cxn>
                  <a:cxn ang="0">
                    <a:pos x="33" y="19"/>
                  </a:cxn>
                  <a:cxn ang="0">
                    <a:pos x="40" y="12"/>
                  </a:cxn>
                  <a:cxn ang="0">
                    <a:pos x="48" y="5"/>
                  </a:cxn>
                  <a:cxn ang="0">
                    <a:pos x="59" y="1"/>
                  </a:cxn>
                  <a:cxn ang="0">
                    <a:pos x="77" y="0"/>
                  </a:cxn>
                  <a:cxn ang="0">
                    <a:pos x="98" y="3"/>
                  </a:cxn>
                  <a:cxn ang="0">
                    <a:pos x="117" y="10"/>
                  </a:cxn>
                  <a:cxn ang="0">
                    <a:pos x="136" y="20"/>
                  </a:cxn>
                  <a:cxn ang="0">
                    <a:pos x="148" y="33"/>
                  </a:cxn>
                  <a:cxn ang="0">
                    <a:pos x="158" y="49"/>
                  </a:cxn>
                  <a:cxn ang="0">
                    <a:pos x="160" y="68"/>
                  </a:cxn>
                  <a:cxn ang="0">
                    <a:pos x="153" y="89"/>
                  </a:cxn>
                </a:cxnLst>
                <a:rect l="0" t="0" r="r" b="b"/>
                <a:pathLst>
                  <a:path w="160" h="123">
                    <a:moveTo>
                      <a:pt x="153" y="89"/>
                    </a:moveTo>
                    <a:lnTo>
                      <a:pt x="143" y="107"/>
                    </a:lnTo>
                    <a:lnTo>
                      <a:pt x="130" y="118"/>
                    </a:lnTo>
                    <a:lnTo>
                      <a:pt x="113" y="122"/>
                    </a:lnTo>
                    <a:lnTo>
                      <a:pt x="95" y="123"/>
                    </a:lnTo>
                    <a:lnTo>
                      <a:pt x="76" y="119"/>
                    </a:lnTo>
                    <a:lnTo>
                      <a:pt x="56" y="115"/>
                    </a:lnTo>
                    <a:lnTo>
                      <a:pt x="38" y="111"/>
                    </a:lnTo>
                    <a:lnTo>
                      <a:pt x="22" y="111"/>
                    </a:lnTo>
                    <a:lnTo>
                      <a:pt x="14" y="107"/>
                    </a:lnTo>
                    <a:lnTo>
                      <a:pt x="8" y="102"/>
                    </a:lnTo>
                    <a:lnTo>
                      <a:pt x="3" y="96"/>
                    </a:lnTo>
                    <a:lnTo>
                      <a:pt x="1" y="91"/>
                    </a:lnTo>
                    <a:lnTo>
                      <a:pt x="0" y="84"/>
                    </a:lnTo>
                    <a:lnTo>
                      <a:pt x="1" y="77"/>
                    </a:lnTo>
                    <a:lnTo>
                      <a:pt x="3" y="70"/>
                    </a:lnTo>
                    <a:lnTo>
                      <a:pt x="8" y="64"/>
                    </a:lnTo>
                    <a:lnTo>
                      <a:pt x="10" y="55"/>
                    </a:lnTo>
                    <a:lnTo>
                      <a:pt x="15" y="46"/>
                    </a:lnTo>
                    <a:lnTo>
                      <a:pt x="19" y="37"/>
                    </a:lnTo>
                    <a:lnTo>
                      <a:pt x="26" y="29"/>
                    </a:lnTo>
                    <a:lnTo>
                      <a:pt x="33" y="19"/>
                    </a:lnTo>
                    <a:lnTo>
                      <a:pt x="40" y="12"/>
                    </a:lnTo>
                    <a:lnTo>
                      <a:pt x="48" y="5"/>
                    </a:lnTo>
                    <a:lnTo>
                      <a:pt x="59" y="1"/>
                    </a:lnTo>
                    <a:lnTo>
                      <a:pt x="77" y="0"/>
                    </a:lnTo>
                    <a:lnTo>
                      <a:pt x="98" y="3"/>
                    </a:lnTo>
                    <a:lnTo>
                      <a:pt x="117" y="10"/>
                    </a:lnTo>
                    <a:lnTo>
                      <a:pt x="136" y="20"/>
                    </a:lnTo>
                    <a:lnTo>
                      <a:pt x="148" y="33"/>
                    </a:lnTo>
                    <a:lnTo>
                      <a:pt x="158" y="49"/>
                    </a:lnTo>
                    <a:lnTo>
                      <a:pt x="160" y="68"/>
                    </a:lnTo>
                    <a:lnTo>
                      <a:pt x="153" y="89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55" name="Freeform 155"/>
              <p:cNvSpPr>
                <a:spLocks/>
              </p:cNvSpPr>
              <p:nvPr/>
            </p:nvSpPr>
            <p:spPr bwMode="auto">
              <a:xfrm>
                <a:off x="164" y="821"/>
                <a:ext cx="344" cy="348"/>
              </a:xfrm>
              <a:custGeom>
                <a:avLst/>
                <a:gdLst/>
                <a:ahLst/>
                <a:cxnLst>
                  <a:cxn ang="0">
                    <a:pos x="1702" y="737"/>
                  </a:cxn>
                  <a:cxn ang="0">
                    <a:pos x="1717" y="821"/>
                  </a:cxn>
                  <a:cxn ang="0">
                    <a:pos x="1718" y="909"/>
                  </a:cxn>
                  <a:cxn ang="0">
                    <a:pos x="1710" y="997"/>
                  </a:cxn>
                  <a:cxn ang="0">
                    <a:pos x="1643" y="1139"/>
                  </a:cxn>
                  <a:cxn ang="0">
                    <a:pos x="1487" y="1302"/>
                  </a:cxn>
                  <a:cxn ang="0">
                    <a:pos x="1301" y="1435"/>
                  </a:cxn>
                  <a:cxn ang="0">
                    <a:pos x="1111" y="1556"/>
                  </a:cxn>
                  <a:cxn ang="0">
                    <a:pos x="999" y="1639"/>
                  </a:cxn>
                  <a:cxn ang="0">
                    <a:pos x="952" y="1669"/>
                  </a:cxn>
                  <a:cxn ang="0">
                    <a:pos x="900" y="1691"/>
                  </a:cxn>
                  <a:cxn ang="0">
                    <a:pos x="846" y="1706"/>
                  </a:cxn>
                  <a:cxn ang="0">
                    <a:pos x="815" y="1711"/>
                  </a:cxn>
                  <a:cxn ang="0">
                    <a:pos x="797" y="1711"/>
                  </a:cxn>
                  <a:cxn ang="0">
                    <a:pos x="766" y="1730"/>
                  </a:cxn>
                  <a:cxn ang="0">
                    <a:pos x="705" y="1738"/>
                  </a:cxn>
                  <a:cxn ang="0">
                    <a:pos x="641" y="1730"/>
                  </a:cxn>
                  <a:cxn ang="0">
                    <a:pos x="579" y="1711"/>
                  </a:cxn>
                  <a:cxn ang="0">
                    <a:pos x="512" y="1683"/>
                  </a:cxn>
                  <a:cxn ang="0">
                    <a:pos x="433" y="1648"/>
                  </a:cxn>
                  <a:cxn ang="0">
                    <a:pos x="357" y="1610"/>
                  </a:cxn>
                  <a:cxn ang="0">
                    <a:pos x="290" y="1554"/>
                  </a:cxn>
                  <a:cxn ang="0">
                    <a:pos x="218" y="1455"/>
                  </a:cxn>
                  <a:cxn ang="0">
                    <a:pos x="135" y="1330"/>
                  </a:cxn>
                  <a:cxn ang="0">
                    <a:pos x="67" y="1200"/>
                  </a:cxn>
                  <a:cxn ang="0">
                    <a:pos x="22" y="1060"/>
                  </a:cxn>
                  <a:cxn ang="0">
                    <a:pos x="7" y="950"/>
                  </a:cxn>
                  <a:cxn ang="0">
                    <a:pos x="0" y="876"/>
                  </a:cxn>
                  <a:cxn ang="0">
                    <a:pos x="2" y="805"/>
                  </a:cxn>
                  <a:cxn ang="0">
                    <a:pos x="17" y="737"/>
                  </a:cxn>
                  <a:cxn ang="0">
                    <a:pos x="52" y="661"/>
                  </a:cxn>
                  <a:cxn ang="0">
                    <a:pos x="93" y="576"/>
                  </a:cxn>
                  <a:cxn ang="0">
                    <a:pos x="144" y="493"/>
                  </a:cxn>
                  <a:cxn ang="0">
                    <a:pos x="201" y="415"/>
                  </a:cxn>
                  <a:cxn ang="0">
                    <a:pos x="241" y="374"/>
                  </a:cxn>
                  <a:cxn ang="0">
                    <a:pos x="259" y="367"/>
                  </a:cxn>
                  <a:cxn ang="0">
                    <a:pos x="276" y="360"/>
                  </a:cxn>
                  <a:cxn ang="0">
                    <a:pos x="287" y="354"/>
                  </a:cxn>
                  <a:cxn ang="0">
                    <a:pos x="290" y="343"/>
                  </a:cxn>
                  <a:cxn ang="0">
                    <a:pos x="381" y="271"/>
                  </a:cxn>
                  <a:cxn ang="0">
                    <a:pos x="481" y="217"/>
                  </a:cxn>
                  <a:cxn ang="0">
                    <a:pos x="581" y="165"/>
                  </a:cxn>
                  <a:cxn ang="0">
                    <a:pos x="678" y="102"/>
                  </a:cxn>
                  <a:cxn ang="0">
                    <a:pos x="945" y="4"/>
                  </a:cxn>
                  <a:cxn ang="0">
                    <a:pos x="1024" y="1"/>
                  </a:cxn>
                  <a:cxn ang="0">
                    <a:pos x="1101" y="1"/>
                  </a:cxn>
                  <a:cxn ang="0">
                    <a:pos x="1173" y="22"/>
                  </a:cxn>
                  <a:cxn ang="0">
                    <a:pos x="1262" y="74"/>
                  </a:cxn>
                  <a:cxn ang="0">
                    <a:pos x="1377" y="148"/>
                  </a:cxn>
                  <a:cxn ang="0">
                    <a:pos x="1478" y="242"/>
                  </a:cxn>
                  <a:cxn ang="0">
                    <a:pos x="1554" y="354"/>
                  </a:cxn>
                  <a:cxn ang="0">
                    <a:pos x="1598" y="446"/>
                  </a:cxn>
                  <a:cxn ang="0">
                    <a:pos x="1627" y="515"/>
                  </a:cxn>
                  <a:cxn ang="0">
                    <a:pos x="1650" y="588"/>
                  </a:cxn>
                  <a:cxn ang="0">
                    <a:pos x="1673" y="661"/>
                  </a:cxn>
                </a:cxnLst>
                <a:rect l="0" t="0" r="r" b="b"/>
                <a:pathLst>
                  <a:path w="1720" h="1738">
                    <a:moveTo>
                      <a:pt x="1688" y="696"/>
                    </a:moveTo>
                    <a:lnTo>
                      <a:pt x="1702" y="737"/>
                    </a:lnTo>
                    <a:lnTo>
                      <a:pt x="1712" y="778"/>
                    </a:lnTo>
                    <a:lnTo>
                      <a:pt x="1717" y="821"/>
                    </a:lnTo>
                    <a:lnTo>
                      <a:pt x="1720" y="866"/>
                    </a:lnTo>
                    <a:lnTo>
                      <a:pt x="1718" y="909"/>
                    </a:lnTo>
                    <a:lnTo>
                      <a:pt x="1716" y="953"/>
                    </a:lnTo>
                    <a:lnTo>
                      <a:pt x="1710" y="997"/>
                    </a:lnTo>
                    <a:lnTo>
                      <a:pt x="1705" y="1042"/>
                    </a:lnTo>
                    <a:lnTo>
                      <a:pt x="1643" y="1139"/>
                    </a:lnTo>
                    <a:lnTo>
                      <a:pt x="1569" y="1226"/>
                    </a:lnTo>
                    <a:lnTo>
                      <a:pt x="1487" y="1302"/>
                    </a:lnTo>
                    <a:lnTo>
                      <a:pt x="1397" y="1372"/>
                    </a:lnTo>
                    <a:lnTo>
                      <a:pt x="1301" y="1435"/>
                    </a:lnTo>
                    <a:lnTo>
                      <a:pt x="1207" y="1496"/>
                    </a:lnTo>
                    <a:lnTo>
                      <a:pt x="1111" y="1556"/>
                    </a:lnTo>
                    <a:lnTo>
                      <a:pt x="1021" y="1620"/>
                    </a:lnTo>
                    <a:lnTo>
                      <a:pt x="999" y="1639"/>
                    </a:lnTo>
                    <a:lnTo>
                      <a:pt x="978" y="1656"/>
                    </a:lnTo>
                    <a:lnTo>
                      <a:pt x="952" y="1669"/>
                    </a:lnTo>
                    <a:lnTo>
                      <a:pt x="928" y="1681"/>
                    </a:lnTo>
                    <a:lnTo>
                      <a:pt x="900" y="1691"/>
                    </a:lnTo>
                    <a:lnTo>
                      <a:pt x="874" y="1699"/>
                    </a:lnTo>
                    <a:lnTo>
                      <a:pt x="846" y="1706"/>
                    </a:lnTo>
                    <a:lnTo>
                      <a:pt x="820" y="1712"/>
                    </a:lnTo>
                    <a:lnTo>
                      <a:pt x="815" y="1711"/>
                    </a:lnTo>
                    <a:lnTo>
                      <a:pt x="806" y="1710"/>
                    </a:lnTo>
                    <a:lnTo>
                      <a:pt x="797" y="1711"/>
                    </a:lnTo>
                    <a:lnTo>
                      <a:pt x="794" y="1716"/>
                    </a:lnTo>
                    <a:lnTo>
                      <a:pt x="766" y="1730"/>
                    </a:lnTo>
                    <a:lnTo>
                      <a:pt x="736" y="1737"/>
                    </a:lnTo>
                    <a:lnTo>
                      <a:pt x="705" y="1738"/>
                    </a:lnTo>
                    <a:lnTo>
                      <a:pt x="674" y="1737"/>
                    </a:lnTo>
                    <a:lnTo>
                      <a:pt x="641" y="1730"/>
                    </a:lnTo>
                    <a:lnTo>
                      <a:pt x="610" y="1722"/>
                    </a:lnTo>
                    <a:lnTo>
                      <a:pt x="579" y="1711"/>
                    </a:lnTo>
                    <a:lnTo>
                      <a:pt x="551" y="1703"/>
                    </a:lnTo>
                    <a:lnTo>
                      <a:pt x="512" y="1683"/>
                    </a:lnTo>
                    <a:lnTo>
                      <a:pt x="473" y="1665"/>
                    </a:lnTo>
                    <a:lnTo>
                      <a:pt x="433" y="1648"/>
                    </a:lnTo>
                    <a:lnTo>
                      <a:pt x="395" y="1632"/>
                    </a:lnTo>
                    <a:lnTo>
                      <a:pt x="357" y="1610"/>
                    </a:lnTo>
                    <a:lnTo>
                      <a:pt x="322" y="1586"/>
                    </a:lnTo>
                    <a:lnTo>
                      <a:pt x="290" y="1554"/>
                    </a:lnTo>
                    <a:lnTo>
                      <a:pt x="262" y="1516"/>
                    </a:lnTo>
                    <a:lnTo>
                      <a:pt x="218" y="1455"/>
                    </a:lnTo>
                    <a:lnTo>
                      <a:pt x="175" y="1394"/>
                    </a:lnTo>
                    <a:lnTo>
                      <a:pt x="135" y="1330"/>
                    </a:lnTo>
                    <a:lnTo>
                      <a:pt x="99" y="1267"/>
                    </a:lnTo>
                    <a:lnTo>
                      <a:pt x="67" y="1200"/>
                    </a:lnTo>
                    <a:lnTo>
                      <a:pt x="41" y="1133"/>
                    </a:lnTo>
                    <a:lnTo>
                      <a:pt x="22" y="1060"/>
                    </a:lnTo>
                    <a:lnTo>
                      <a:pt x="13" y="986"/>
                    </a:lnTo>
                    <a:lnTo>
                      <a:pt x="7" y="950"/>
                    </a:lnTo>
                    <a:lnTo>
                      <a:pt x="3" y="913"/>
                    </a:lnTo>
                    <a:lnTo>
                      <a:pt x="0" y="876"/>
                    </a:lnTo>
                    <a:lnTo>
                      <a:pt x="1" y="840"/>
                    </a:lnTo>
                    <a:lnTo>
                      <a:pt x="2" y="805"/>
                    </a:lnTo>
                    <a:lnTo>
                      <a:pt x="8" y="770"/>
                    </a:lnTo>
                    <a:lnTo>
                      <a:pt x="17" y="737"/>
                    </a:lnTo>
                    <a:lnTo>
                      <a:pt x="34" y="706"/>
                    </a:lnTo>
                    <a:lnTo>
                      <a:pt x="52" y="661"/>
                    </a:lnTo>
                    <a:lnTo>
                      <a:pt x="72" y="618"/>
                    </a:lnTo>
                    <a:lnTo>
                      <a:pt x="93" y="576"/>
                    </a:lnTo>
                    <a:lnTo>
                      <a:pt x="118" y="534"/>
                    </a:lnTo>
                    <a:lnTo>
                      <a:pt x="144" y="493"/>
                    </a:lnTo>
                    <a:lnTo>
                      <a:pt x="171" y="452"/>
                    </a:lnTo>
                    <a:lnTo>
                      <a:pt x="201" y="415"/>
                    </a:lnTo>
                    <a:lnTo>
                      <a:pt x="235" y="378"/>
                    </a:lnTo>
                    <a:lnTo>
                      <a:pt x="241" y="374"/>
                    </a:lnTo>
                    <a:lnTo>
                      <a:pt x="250" y="371"/>
                    </a:lnTo>
                    <a:lnTo>
                      <a:pt x="259" y="367"/>
                    </a:lnTo>
                    <a:lnTo>
                      <a:pt x="268" y="364"/>
                    </a:lnTo>
                    <a:lnTo>
                      <a:pt x="276" y="360"/>
                    </a:lnTo>
                    <a:lnTo>
                      <a:pt x="283" y="357"/>
                    </a:lnTo>
                    <a:lnTo>
                      <a:pt x="287" y="354"/>
                    </a:lnTo>
                    <a:lnTo>
                      <a:pt x="289" y="354"/>
                    </a:lnTo>
                    <a:lnTo>
                      <a:pt x="290" y="343"/>
                    </a:lnTo>
                    <a:lnTo>
                      <a:pt x="334" y="303"/>
                    </a:lnTo>
                    <a:lnTo>
                      <a:pt x="381" y="271"/>
                    </a:lnTo>
                    <a:lnTo>
                      <a:pt x="429" y="242"/>
                    </a:lnTo>
                    <a:lnTo>
                      <a:pt x="481" y="217"/>
                    </a:lnTo>
                    <a:lnTo>
                      <a:pt x="531" y="190"/>
                    </a:lnTo>
                    <a:lnTo>
                      <a:pt x="581" y="165"/>
                    </a:lnTo>
                    <a:lnTo>
                      <a:pt x="630" y="135"/>
                    </a:lnTo>
                    <a:lnTo>
                      <a:pt x="678" y="102"/>
                    </a:lnTo>
                    <a:lnTo>
                      <a:pt x="910" y="0"/>
                    </a:lnTo>
                    <a:lnTo>
                      <a:pt x="945" y="4"/>
                    </a:lnTo>
                    <a:lnTo>
                      <a:pt x="983" y="4"/>
                    </a:lnTo>
                    <a:lnTo>
                      <a:pt x="1024" y="1"/>
                    </a:lnTo>
                    <a:lnTo>
                      <a:pt x="1064" y="0"/>
                    </a:lnTo>
                    <a:lnTo>
                      <a:pt x="1101" y="1"/>
                    </a:lnTo>
                    <a:lnTo>
                      <a:pt x="1139" y="8"/>
                    </a:lnTo>
                    <a:lnTo>
                      <a:pt x="1173" y="22"/>
                    </a:lnTo>
                    <a:lnTo>
                      <a:pt x="1204" y="46"/>
                    </a:lnTo>
                    <a:lnTo>
                      <a:pt x="1262" y="74"/>
                    </a:lnTo>
                    <a:lnTo>
                      <a:pt x="1321" y="108"/>
                    </a:lnTo>
                    <a:lnTo>
                      <a:pt x="1377" y="148"/>
                    </a:lnTo>
                    <a:lnTo>
                      <a:pt x="1431" y="194"/>
                    </a:lnTo>
                    <a:lnTo>
                      <a:pt x="1478" y="242"/>
                    </a:lnTo>
                    <a:lnTo>
                      <a:pt x="1521" y="296"/>
                    </a:lnTo>
                    <a:lnTo>
                      <a:pt x="1554" y="354"/>
                    </a:lnTo>
                    <a:lnTo>
                      <a:pt x="1580" y="415"/>
                    </a:lnTo>
                    <a:lnTo>
                      <a:pt x="1598" y="446"/>
                    </a:lnTo>
                    <a:lnTo>
                      <a:pt x="1614" y="480"/>
                    </a:lnTo>
                    <a:lnTo>
                      <a:pt x="1627" y="515"/>
                    </a:lnTo>
                    <a:lnTo>
                      <a:pt x="1640" y="551"/>
                    </a:lnTo>
                    <a:lnTo>
                      <a:pt x="1650" y="588"/>
                    </a:lnTo>
                    <a:lnTo>
                      <a:pt x="1662" y="625"/>
                    </a:lnTo>
                    <a:lnTo>
                      <a:pt x="1673" y="661"/>
                    </a:lnTo>
                    <a:lnTo>
                      <a:pt x="1688" y="696"/>
                    </a:lnTo>
                    <a:close/>
                  </a:path>
                </a:pathLst>
              </a:custGeom>
              <a:solidFill>
                <a:srgbClr val="E0C6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56" name="Freeform 156"/>
              <p:cNvSpPr>
                <a:spLocks/>
              </p:cNvSpPr>
              <p:nvPr/>
            </p:nvSpPr>
            <p:spPr bwMode="auto">
              <a:xfrm>
                <a:off x="166" y="824"/>
                <a:ext cx="339" cy="342"/>
              </a:xfrm>
              <a:custGeom>
                <a:avLst/>
                <a:gdLst/>
                <a:ahLst/>
                <a:cxnLst>
                  <a:cxn ang="0">
                    <a:pos x="1676" y="725"/>
                  </a:cxn>
                  <a:cxn ang="0">
                    <a:pos x="1691" y="808"/>
                  </a:cxn>
                  <a:cxn ang="0">
                    <a:pos x="1692" y="895"/>
                  </a:cxn>
                  <a:cxn ang="0">
                    <a:pos x="1684" y="981"/>
                  </a:cxn>
                  <a:cxn ang="0">
                    <a:pos x="1619" y="1121"/>
                  </a:cxn>
                  <a:cxn ang="0">
                    <a:pos x="1464" y="1282"/>
                  </a:cxn>
                  <a:cxn ang="0">
                    <a:pos x="1281" y="1413"/>
                  </a:cxn>
                  <a:cxn ang="0">
                    <a:pos x="1094" y="1533"/>
                  </a:cxn>
                  <a:cxn ang="0">
                    <a:pos x="984" y="1614"/>
                  </a:cxn>
                  <a:cxn ang="0">
                    <a:pos x="937" y="1644"/>
                  </a:cxn>
                  <a:cxn ang="0">
                    <a:pos x="886" y="1665"/>
                  </a:cxn>
                  <a:cxn ang="0">
                    <a:pos x="833" y="1680"/>
                  </a:cxn>
                  <a:cxn ang="0">
                    <a:pos x="802" y="1686"/>
                  </a:cxn>
                  <a:cxn ang="0">
                    <a:pos x="785" y="1686"/>
                  </a:cxn>
                  <a:cxn ang="0">
                    <a:pos x="754" y="1704"/>
                  </a:cxn>
                  <a:cxn ang="0">
                    <a:pos x="693" y="1712"/>
                  </a:cxn>
                  <a:cxn ang="0">
                    <a:pos x="631" y="1703"/>
                  </a:cxn>
                  <a:cxn ang="0">
                    <a:pos x="570" y="1686"/>
                  </a:cxn>
                  <a:cxn ang="0">
                    <a:pos x="504" y="1657"/>
                  </a:cxn>
                  <a:cxn ang="0">
                    <a:pos x="427" y="1624"/>
                  </a:cxn>
                  <a:cxn ang="0">
                    <a:pos x="351" y="1587"/>
                  </a:cxn>
                  <a:cxn ang="0">
                    <a:pos x="285" y="1531"/>
                  </a:cxn>
                  <a:cxn ang="0">
                    <a:pos x="214" y="1432"/>
                  </a:cxn>
                  <a:cxn ang="0">
                    <a:pos x="132" y="1311"/>
                  </a:cxn>
                  <a:cxn ang="0">
                    <a:pos x="65" y="1183"/>
                  </a:cxn>
                  <a:cxn ang="0">
                    <a:pos x="21" y="1045"/>
                  </a:cxn>
                  <a:cxn ang="0">
                    <a:pos x="6" y="934"/>
                  </a:cxn>
                  <a:cxn ang="0">
                    <a:pos x="0" y="862"/>
                  </a:cxn>
                  <a:cxn ang="0">
                    <a:pos x="1" y="793"/>
                  </a:cxn>
                  <a:cxn ang="0">
                    <a:pos x="17" y="725"/>
                  </a:cxn>
                  <a:cxn ang="0">
                    <a:pos x="50" y="650"/>
                  </a:cxn>
                  <a:cxn ang="0">
                    <a:pos x="92" y="566"/>
                  </a:cxn>
                  <a:cxn ang="0">
                    <a:pos x="141" y="484"/>
                  </a:cxn>
                  <a:cxn ang="0">
                    <a:pos x="199" y="407"/>
                  </a:cxn>
                  <a:cxn ang="0">
                    <a:pos x="237" y="368"/>
                  </a:cxn>
                  <a:cxn ang="0">
                    <a:pos x="255" y="361"/>
                  </a:cxn>
                  <a:cxn ang="0">
                    <a:pos x="271" y="354"/>
                  </a:cxn>
                  <a:cxn ang="0">
                    <a:pos x="282" y="349"/>
                  </a:cxn>
                  <a:cxn ang="0">
                    <a:pos x="285" y="337"/>
                  </a:cxn>
                  <a:cxn ang="0">
                    <a:pos x="375" y="266"/>
                  </a:cxn>
                  <a:cxn ang="0">
                    <a:pos x="474" y="213"/>
                  </a:cxn>
                  <a:cxn ang="0">
                    <a:pos x="573" y="162"/>
                  </a:cxn>
                  <a:cxn ang="0">
                    <a:pos x="667" y="100"/>
                  </a:cxn>
                  <a:cxn ang="0">
                    <a:pos x="931" y="3"/>
                  </a:cxn>
                  <a:cxn ang="0">
                    <a:pos x="1007" y="1"/>
                  </a:cxn>
                  <a:cxn ang="0">
                    <a:pos x="1084" y="1"/>
                  </a:cxn>
                  <a:cxn ang="0">
                    <a:pos x="1155" y="22"/>
                  </a:cxn>
                  <a:cxn ang="0">
                    <a:pos x="1243" y="72"/>
                  </a:cxn>
                  <a:cxn ang="0">
                    <a:pos x="1357" y="146"/>
                  </a:cxn>
                  <a:cxn ang="0">
                    <a:pos x="1457" y="239"/>
                  </a:cxn>
                  <a:cxn ang="0">
                    <a:pos x="1531" y="347"/>
                  </a:cxn>
                  <a:cxn ang="0">
                    <a:pos x="1574" y="439"/>
                  </a:cxn>
                  <a:cxn ang="0">
                    <a:pos x="1603" y="507"/>
                  </a:cxn>
                  <a:cxn ang="0">
                    <a:pos x="1626" y="579"/>
                  </a:cxn>
                  <a:cxn ang="0">
                    <a:pos x="1647" y="650"/>
                  </a:cxn>
                </a:cxnLst>
                <a:rect l="0" t="0" r="r" b="b"/>
                <a:pathLst>
                  <a:path w="1694" h="1712">
                    <a:moveTo>
                      <a:pt x="1662" y="686"/>
                    </a:moveTo>
                    <a:lnTo>
                      <a:pt x="1676" y="725"/>
                    </a:lnTo>
                    <a:lnTo>
                      <a:pt x="1687" y="766"/>
                    </a:lnTo>
                    <a:lnTo>
                      <a:pt x="1691" y="808"/>
                    </a:lnTo>
                    <a:lnTo>
                      <a:pt x="1694" y="851"/>
                    </a:lnTo>
                    <a:lnTo>
                      <a:pt x="1692" y="895"/>
                    </a:lnTo>
                    <a:lnTo>
                      <a:pt x="1690" y="939"/>
                    </a:lnTo>
                    <a:lnTo>
                      <a:pt x="1684" y="981"/>
                    </a:lnTo>
                    <a:lnTo>
                      <a:pt x="1680" y="1025"/>
                    </a:lnTo>
                    <a:lnTo>
                      <a:pt x="1619" y="1121"/>
                    </a:lnTo>
                    <a:lnTo>
                      <a:pt x="1546" y="1207"/>
                    </a:lnTo>
                    <a:lnTo>
                      <a:pt x="1464" y="1282"/>
                    </a:lnTo>
                    <a:lnTo>
                      <a:pt x="1376" y="1351"/>
                    </a:lnTo>
                    <a:lnTo>
                      <a:pt x="1281" y="1413"/>
                    </a:lnTo>
                    <a:lnTo>
                      <a:pt x="1188" y="1473"/>
                    </a:lnTo>
                    <a:lnTo>
                      <a:pt x="1094" y="1533"/>
                    </a:lnTo>
                    <a:lnTo>
                      <a:pt x="1005" y="1596"/>
                    </a:lnTo>
                    <a:lnTo>
                      <a:pt x="984" y="1614"/>
                    </a:lnTo>
                    <a:lnTo>
                      <a:pt x="962" y="1632"/>
                    </a:lnTo>
                    <a:lnTo>
                      <a:pt x="937" y="1644"/>
                    </a:lnTo>
                    <a:lnTo>
                      <a:pt x="913" y="1657"/>
                    </a:lnTo>
                    <a:lnTo>
                      <a:pt x="886" y="1665"/>
                    </a:lnTo>
                    <a:lnTo>
                      <a:pt x="860" y="1673"/>
                    </a:lnTo>
                    <a:lnTo>
                      <a:pt x="833" y="1680"/>
                    </a:lnTo>
                    <a:lnTo>
                      <a:pt x="807" y="1687"/>
                    </a:lnTo>
                    <a:lnTo>
                      <a:pt x="802" y="1686"/>
                    </a:lnTo>
                    <a:lnTo>
                      <a:pt x="793" y="1684"/>
                    </a:lnTo>
                    <a:lnTo>
                      <a:pt x="785" y="1686"/>
                    </a:lnTo>
                    <a:lnTo>
                      <a:pt x="783" y="1690"/>
                    </a:lnTo>
                    <a:lnTo>
                      <a:pt x="754" y="1704"/>
                    </a:lnTo>
                    <a:lnTo>
                      <a:pt x="724" y="1711"/>
                    </a:lnTo>
                    <a:lnTo>
                      <a:pt x="693" y="1712"/>
                    </a:lnTo>
                    <a:lnTo>
                      <a:pt x="663" y="1710"/>
                    </a:lnTo>
                    <a:lnTo>
                      <a:pt x="631" y="1703"/>
                    </a:lnTo>
                    <a:lnTo>
                      <a:pt x="600" y="1695"/>
                    </a:lnTo>
                    <a:lnTo>
                      <a:pt x="570" y="1686"/>
                    </a:lnTo>
                    <a:lnTo>
                      <a:pt x="542" y="1678"/>
                    </a:lnTo>
                    <a:lnTo>
                      <a:pt x="504" y="1657"/>
                    </a:lnTo>
                    <a:lnTo>
                      <a:pt x="466" y="1641"/>
                    </a:lnTo>
                    <a:lnTo>
                      <a:pt x="427" y="1624"/>
                    </a:lnTo>
                    <a:lnTo>
                      <a:pt x="389" y="1607"/>
                    </a:lnTo>
                    <a:lnTo>
                      <a:pt x="351" y="1587"/>
                    </a:lnTo>
                    <a:lnTo>
                      <a:pt x="316" y="1563"/>
                    </a:lnTo>
                    <a:lnTo>
                      <a:pt x="285" y="1531"/>
                    </a:lnTo>
                    <a:lnTo>
                      <a:pt x="259" y="1493"/>
                    </a:lnTo>
                    <a:lnTo>
                      <a:pt x="214" y="1432"/>
                    </a:lnTo>
                    <a:lnTo>
                      <a:pt x="172" y="1373"/>
                    </a:lnTo>
                    <a:lnTo>
                      <a:pt x="132" y="1311"/>
                    </a:lnTo>
                    <a:lnTo>
                      <a:pt x="97" y="1248"/>
                    </a:lnTo>
                    <a:lnTo>
                      <a:pt x="65" y="1183"/>
                    </a:lnTo>
                    <a:lnTo>
                      <a:pt x="41" y="1115"/>
                    </a:lnTo>
                    <a:lnTo>
                      <a:pt x="21" y="1045"/>
                    </a:lnTo>
                    <a:lnTo>
                      <a:pt x="12" y="971"/>
                    </a:lnTo>
                    <a:lnTo>
                      <a:pt x="6" y="934"/>
                    </a:lnTo>
                    <a:lnTo>
                      <a:pt x="3" y="899"/>
                    </a:lnTo>
                    <a:lnTo>
                      <a:pt x="0" y="862"/>
                    </a:lnTo>
                    <a:lnTo>
                      <a:pt x="0" y="827"/>
                    </a:lnTo>
                    <a:lnTo>
                      <a:pt x="1" y="793"/>
                    </a:lnTo>
                    <a:lnTo>
                      <a:pt x="8" y="758"/>
                    </a:lnTo>
                    <a:lnTo>
                      <a:pt x="17" y="725"/>
                    </a:lnTo>
                    <a:lnTo>
                      <a:pt x="33" y="695"/>
                    </a:lnTo>
                    <a:lnTo>
                      <a:pt x="50" y="650"/>
                    </a:lnTo>
                    <a:lnTo>
                      <a:pt x="71" y="609"/>
                    </a:lnTo>
                    <a:lnTo>
                      <a:pt x="92" y="566"/>
                    </a:lnTo>
                    <a:lnTo>
                      <a:pt x="116" y="526"/>
                    </a:lnTo>
                    <a:lnTo>
                      <a:pt x="141" y="484"/>
                    </a:lnTo>
                    <a:lnTo>
                      <a:pt x="169" y="446"/>
                    </a:lnTo>
                    <a:lnTo>
                      <a:pt x="199" y="407"/>
                    </a:lnTo>
                    <a:lnTo>
                      <a:pt x="231" y="372"/>
                    </a:lnTo>
                    <a:lnTo>
                      <a:pt x="237" y="368"/>
                    </a:lnTo>
                    <a:lnTo>
                      <a:pt x="246" y="365"/>
                    </a:lnTo>
                    <a:lnTo>
                      <a:pt x="255" y="361"/>
                    </a:lnTo>
                    <a:lnTo>
                      <a:pt x="264" y="358"/>
                    </a:lnTo>
                    <a:lnTo>
                      <a:pt x="271" y="354"/>
                    </a:lnTo>
                    <a:lnTo>
                      <a:pt x="278" y="351"/>
                    </a:lnTo>
                    <a:lnTo>
                      <a:pt x="282" y="349"/>
                    </a:lnTo>
                    <a:lnTo>
                      <a:pt x="284" y="349"/>
                    </a:lnTo>
                    <a:lnTo>
                      <a:pt x="285" y="337"/>
                    </a:lnTo>
                    <a:lnTo>
                      <a:pt x="328" y="298"/>
                    </a:lnTo>
                    <a:lnTo>
                      <a:pt x="375" y="266"/>
                    </a:lnTo>
                    <a:lnTo>
                      <a:pt x="423" y="237"/>
                    </a:lnTo>
                    <a:lnTo>
                      <a:pt x="474" y="213"/>
                    </a:lnTo>
                    <a:lnTo>
                      <a:pt x="524" y="187"/>
                    </a:lnTo>
                    <a:lnTo>
                      <a:pt x="573" y="162"/>
                    </a:lnTo>
                    <a:lnTo>
                      <a:pt x="620" y="133"/>
                    </a:lnTo>
                    <a:lnTo>
                      <a:pt x="667" y="100"/>
                    </a:lnTo>
                    <a:lnTo>
                      <a:pt x="897" y="0"/>
                    </a:lnTo>
                    <a:lnTo>
                      <a:pt x="931" y="3"/>
                    </a:lnTo>
                    <a:lnTo>
                      <a:pt x="969" y="3"/>
                    </a:lnTo>
                    <a:lnTo>
                      <a:pt x="1007" y="1"/>
                    </a:lnTo>
                    <a:lnTo>
                      <a:pt x="1047" y="1"/>
                    </a:lnTo>
                    <a:lnTo>
                      <a:pt x="1084" y="1"/>
                    </a:lnTo>
                    <a:lnTo>
                      <a:pt x="1121" y="8"/>
                    </a:lnTo>
                    <a:lnTo>
                      <a:pt x="1155" y="22"/>
                    </a:lnTo>
                    <a:lnTo>
                      <a:pt x="1186" y="46"/>
                    </a:lnTo>
                    <a:lnTo>
                      <a:pt x="1243" y="72"/>
                    </a:lnTo>
                    <a:lnTo>
                      <a:pt x="1301" y="107"/>
                    </a:lnTo>
                    <a:lnTo>
                      <a:pt x="1357" y="146"/>
                    </a:lnTo>
                    <a:lnTo>
                      <a:pt x="1410" y="191"/>
                    </a:lnTo>
                    <a:lnTo>
                      <a:pt x="1457" y="239"/>
                    </a:lnTo>
                    <a:lnTo>
                      <a:pt x="1498" y="292"/>
                    </a:lnTo>
                    <a:lnTo>
                      <a:pt x="1531" y="347"/>
                    </a:lnTo>
                    <a:lnTo>
                      <a:pt x="1555" y="408"/>
                    </a:lnTo>
                    <a:lnTo>
                      <a:pt x="1574" y="439"/>
                    </a:lnTo>
                    <a:lnTo>
                      <a:pt x="1590" y="473"/>
                    </a:lnTo>
                    <a:lnTo>
                      <a:pt x="1603" y="507"/>
                    </a:lnTo>
                    <a:lnTo>
                      <a:pt x="1615" y="543"/>
                    </a:lnTo>
                    <a:lnTo>
                      <a:pt x="1626" y="579"/>
                    </a:lnTo>
                    <a:lnTo>
                      <a:pt x="1637" y="614"/>
                    </a:lnTo>
                    <a:lnTo>
                      <a:pt x="1647" y="650"/>
                    </a:lnTo>
                    <a:lnTo>
                      <a:pt x="1662" y="686"/>
                    </a:lnTo>
                    <a:close/>
                  </a:path>
                </a:pathLst>
              </a:custGeom>
              <a:solidFill>
                <a:srgbClr val="E3CA5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57" name="Freeform 157"/>
              <p:cNvSpPr>
                <a:spLocks/>
              </p:cNvSpPr>
              <p:nvPr/>
            </p:nvSpPr>
            <p:spPr bwMode="auto">
              <a:xfrm>
                <a:off x="169" y="826"/>
                <a:ext cx="333" cy="337"/>
              </a:xfrm>
              <a:custGeom>
                <a:avLst/>
                <a:gdLst/>
                <a:ahLst/>
                <a:cxnLst>
                  <a:cxn ang="0">
                    <a:pos x="1652" y="713"/>
                  </a:cxn>
                  <a:cxn ang="0">
                    <a:pos x="1667" y="796"/>
                  </a:cxn>
                  <a:cxn ang="0">
                    <a:pos x="1667" y="881"/>
                  </a:cxn>
                  <a:cxn ang="0">
                    <a:pos x="1660" y="966"/>
                  </a:cxn>
                  <a:cxn ang="0">
                    <a:pos x="1594" y="1104"/>
                  </a:cxn>
                  <a:cxn ang="0">
                    <a:pos x="1442" y="1262"/>
                  </a:cxn>
                  <a:cxn ang="0">
                    <a:pos x="1263" y="1392"/>
                  </a:cxn>
                  <a:cxn ang="0">
                    <a:pos x="1078" y="1510"/>
                  </a:cxn>
                  <a:cxn ang="0">
                    <a:pos x="970" y="1590"/>
                  </a:cxn>
                  <a:cxn ang="0">
                    <a:pos x="924" y="1620"/>
                  </a:cxn>
                  <a:cxn ang="0">
                    <a:pos x="873" y="1639"/>
                  </a:cxn>
                  <a:cxn ang="0">
                    <a:pos x="820" y="1654"/>
                  </a:cxn>
                  <a:cxn ang="0">
                    <a:pos x="790" y="1660"/>
                  </a:cxn>
                  <a:cxn ang="0">
                    <a:pos x="773" y="1660"/>
                  </a:cxn>
                  <a:cxn ang="0">
                    <a:pos x="743" y="1677"/>
                  </a:cxn>
                  <a:cxn ang="0">
                    <a:pos x="683" y="1685"/>
                  </a:cxn>
                  <a:cxn ang="0">
                    <a:pos x="622" y="1677"/>
                  </a:cxn>
                  <a:cxn ang="0">
                    <a:pos x="561" y="1660"/>
                  </a:cxn>
                  <a:cxn ang="0">
                    <a:pos x="497" y="1631"/>
                  </a:cxn>
                  <a:cxn ang="0">
                    <a:pos x="421" y="1598"/>
                  </a:cxn>
                  <a:cxn ang="0">
                    <a:pos x="346" y="1562"/>
                  </a:cxn>
                  <a:cxn ang="0">
                    <a:pos x="281" y="1508"/>
                  </a:cxn>
                  <a:cxn ang="0">
                    <a:pos x="211" y="1410"/>
                  </a:cxn>
                  <a:cxn ang="0">
                    <a:pos x="131" y="1291"/>
                  </a:cxn>
                  <a:cxn ang="0">
                    <a:pos x="66" y="1164"/>
                  </a:cxn>
                  <a:cxn ang="0">
                    <a:pos x="22" y="1028"/>
                  </a:cxn>
                  <a:cxn ang="0">
                    <a:pos x="7" y="920"/>
                  </a:cxn>
                  <a:cxn ang="0">
                    <a:pos x="0" y="850"/>
                  </a:cxn>
                  <a:cxn ang="0">
                    <a:pos x="1" y="781"/>
                  </a:cxn>
                  <a:cxn ang="0">
                    <a:pos x="17" y="714"/>
                  </a:cxn>
                  <a:cxn ang="0">
                    <a:pos x="50" y="641"/>
                  </a:cxn>
                  <a:cxn ang="0">
                    <a:pos x="91" y="558"/>
                  </a:cxn>
                  <a:cxn ang="0">
                    <a:pos x="140" y="477"/>
                  </a:cxn>
                  <a:cxn ang="0">
                    <a:pos x="196" y="401"/>
                  </a:cxn>
                  <a:cxn ang="0">
                    <a:pos x="234" y="363"/>
                  </a:cxn>
                  <a:cxn ang="0">
                    <a:pos x="251" y="356"/>
                  </a:cxn>
                  <a:cxn ang="0">
                    <a:pos x="267" y="349"/>
                  </a:cxn>
                  <a:cxn ang="0">
                    <a:pos x="278" y="342"/>
                  </a:cxn>
                  <a:cxn ang="0">
                    <a:pos x="281" y="332"/>
                  </a:cxn>
                  <a:cxn ang="0">
                    <a:pos x="370" y="261"/>
                  </a:cxn>
                  <a:cxn ang="0">
                    <a:pos x="467" y="209"/>
                  </a:cxn>
                  <a:cxn ang="0">
                    <a:pos x="564" y="160"/>
                  </a:cxn>
                  <a:cxn ang="0">
                    <a:pos x="658" y="99"/>
                  </a:cxn>
                  <a:cxn ang="0">
                    <a:pos x="917" y="3"/>
                  </a:cxn>
                  <a:cxn ang="0">
                    <a:pos x="993" y="2"/>
                  </a:cxn>
                  <a:cxn ang="0">
                    <a:pos x="1069" y="2"/>
                  </a:cxn>
                  <a:cxn ang="0">
                    <a:pos x="1138" y="20"/>
                  </a:cxn>
                  <a:cxn ang="0">
                    <a:pos x="1224" y="71"/>
                  </a:cxn>
                  <a:cxn ang="0">
                    <a:pos x="1337" y="142"/>
                  </a:cxn>
                  <a:cxn ang="0">
                    <a:pos x="1435" y="235"/>
                  </a:cxn>
                  <a:cxn ang="0">
                    <a:pos x="1509" y="342"/>
                  </a:cxn>
                  <a:cxn ang="0">
                    <a:pos x="1550" y="432"/>
                  </a:cxn>
                  <a:cxn ang="0">
                    <a:pos x="1579" y="500"/>
                  </a:cxn>
                  <a:cxn ang="0">
                    <a:pos x="1602" y="569"/>
                  </a:cxn>
                  <a:cxn ang="0">
                    <a:pos x="1624" y="639"/>
                  </a:cxn>
                </a:cxnLst>
                <a:rect l="0" t="0" r="r" b="b"/>
                <a:pathLst>
                  <a:path w="1669" h="1685">
                    <a:moveTo>
                      <a:pt x="1638" y="675"/>
                    </a:moveTo>
                    <a:lnTo>
                      <a:pt x="1652" y="713"/>
                    </a:lnTo>
                    <a:lnTo>
                      <a:pt x="1662" y="754"/>
                    </a:lnTo>
                    <a:lnTo>
                      <a:pt x="1667" y="796"/>
                    </a:lnTo>
                    <a:lnTo>
                      <a:pt x="1669" y="838"/>
                    </a:lnTo>
                    <a:lnTo>
                      <a:pt x="1667" y="881"/>
                    </a:lnTo>
                    <a:lnTo>
                      <a:pt x="1664" y="924"/>
                    </a:lnTo>
                    <a:lnTo>
                      <a:pt x="1660" y="966"/>
                    </a:lnTo>
                    <a:lnTo>
                      <a:pt x="1655" y="1010"/>
                    </a:lnTo>
                    <a:lnTo>
                      <a:pt x="1594" y="1104"/>
                    </a:lnTo>
                    <a:lnTo>
                      <a:pt x="1524" y="1188"/>
                    </a:lnTo>
                    <a:lnTo>
                      <a:pt x="1442" y="1262"/>
                    </a:lnTo>
                    <a:lnTo>
                      <a:pt x="1356" y="1330"/>
                    </a:lnTo>
                    <a:lnTo>
                      <a:pt x="1263" y="1392"/>
                    </a:lnTo>
                    <a:lnTo>
                      <a:pt x="1170" y="1452"/>
                    </a:lnTo>
                    <a:lnTo>
                      <a:pt x="1078" y="1510"/>
                    </a:lnTo>
                    <a:lnTo>
                      <a:pt x="991" y="1571"/>
                    </a:lnTo>
                    <a:lnTo>
                      <a:pt x="970" y="1590"/>
                    </a:lnTo>
                    <a:lnTo>
                      <a:pt x="948" y="1606"/>
                    </a:lnTo>
                    <a:lnTo>
                      <a:pt x="924" y="1620"/>
                    </a:lnTo>
                    <a:lnTo>
                      <a:pt x="900" y="1631"/>
                    </a:lnTo>
                    <a:lnTo>
                      <a:pt x="873" y="1639"/>
                    </a:lnTo>
                    <a:lnTo>
                      <a:pt x="847" y="1647"/>
                    </a:lnTo>
                    <a:lnTo>
                      <a:pt x="820" y="1654"/>
                    </a:lnTo>
                    <a:lnTo>
                      <a:pt x="795" y="1661"/>
                    </a:lnTo>
                    <a:lnTo>
                      <a:pt x="790" y="1660"/>
                    </a:lnTo>
                    <a:lnTo>
                      <a:pt x="782" y="1659"/>
                    </a:lnTo>
                    <a:lnTo>
                      <a:pt x="773" y="1660"/>
                    </a:lnTo>
                    <a:lnTo>
                      <a:pt x="771" y="1665"/>
                    </a:lnTo>
                    <a:lnTo>
                      <a:pt x="743" y="1677"/>
                    </a:lnTo>
                    <a:lnTo>
                      <a:pt x="714" y="1684"/>
                    </a:lnTo>
                    <a:lnTo>
                      <a:pt x="683" y="1685"/>
                    </a:lnTo>
                    <a:lnTo>
                      <a:pt x="653" y="1684"/>
                    </a:lnTo>
                    <a:lnTo>
                      <a:pt x="622" y="1677"/>
                    </a:lnTo>
                    <a:lnTo>
                      <a:pt x="591" y="1669"/>
                    </a:lnTo>
                    <a:lnTo>
                      <a:pt x="561" y="1660"/>
                    </a:lnTo>
                    <a:lnTo>
                      <a:pt x="535" y="1652"/>
                    </a:lnTo>
                    <a:lnTo>
                      <a:pt x="497" y="1631"/>
                    </a:lnTo>
                    <a:lnTo>
                      <a:pt x="459" y="1615"/>
                    </a:lnTo>
                    <a:lnTo>
                      <a:pt x="421" y="1598"/>
                    </a:lnTo>
                    <a:lnTo>
                      <a:pt x="384" y="1582"/>
                    </a:lnTo>
                    <a:lnTo>
                      <a:pt x="346" y="1562"/>
                    </a:lnTo>
                    <a:lnTo>
                      <a:pt x="312" y="1538"/>
                    </a:lnTo>
                    <a:lnTo>
                      <a:pt x="281" y="1508"/>
                    </a:lnTo>
                    <a:lnTo>
                      <a:pt x="255" y="1470"/>
                    </a:lnTo>
                    <a:lnTo>
                      <a:pt x="211" y="1410"/>
                    </a:lnTo>
                    <a:lnTo>
                      <a:pt x="171" y="1352"/>
                    </a:lnTo>
                    <a:lnTo>
                      <a:pt x="131" y="1291"/>
                    </a:lnTo>
                    <a:lnTo>
                      <a:pt x="97" y="1230"/>
                    </a:lnTo>
                    <a:lnTo>
                      <a:pt x="66" y="1164"/>
                    </a:lnTo>
                    <a:lnTo>
                      <a:pt x="41" y="1098"/>
                    </a:lnTo>
                    <a:lnTo>
                      <a:pt x="22" y="1028"/>
                    </a:lnTo>
                    <a:lnTo>
                      <a:pt x="13" y="956"/>
                    </a:lnTo>
                    <a:lnTo>
                      <a:pt x="7" y="920"/>
                    </a:lnTo>
                    <a:lnTo>
                      <a:pt x="4" y="886"/>
                    </a:lnTo>
                    <a:lnTo>
                      <a:pt x="0" y="850"/>
                    </a:lnTo>
                    <a:lnTo>
                      <a:pt x="0" y="815"/>
                    </a:lnTo>
                    <a:lnTo>
                      <a:pt x="1" y="781"/>
                    </a:lnTo>
                    <a:lnTo>
                      <a:pt x="8" y="748"/>
                    </a:lnTo>
                    <a:lnTo>
                      <a:pt x="17" y="714"/>
                    </a:lnTo>
                    <a:lnTo>
                      <a:pt x="34" y="684"/>
                    </a:lnTo>
                    <a:lnTo>
                      <a:pt x="50" y="641"/>
                    </a:lnTo>
                    <a:lnTo>
                      <a:pt x="70" y="599"/>
                    </a:lnTo>
                    <a:lnTo>
                      <a:pt x="91" y="558"/>
                    </a:lnTo>
                    <a:lnTo>
                      <a:pt x="115" y="517"/>
                    </a:lnTo>
                    <a:lnTo>
                      <a:pt x="140" y="477"/>
                    </a:lnTo>
                    <a:lnTo>
                      <a:pt x="167" y="439"/>
                    </a:lnTo>
                    <a:lnTo>
                      <a:pt x="196" y="401"/>
                    </a:lnTo>
                    <a:lnTo>
                      <a:pt x="228" y="367"/>
                    </a:lnTo>
                    <a:lnTo>
                      <a:pt x="234" y="363"/>
                    </a:lnTo>
                    <a:lnTo>
                      <a:pt x="243" y="360"/>
                    </a:lnTo>
                    <a:lnTo>
                      <a:pt x="251" y="356"/>
                    </a:lnTo>
                    <a:lnTo>
                      <a:pt x="260" y="353"/>
                    </a:lnTo>
                    <a:lnTo>
                      <a:pt x="267" y="349"/>
                    </a:lnTo>
                    <a:lnTo>
                      <a:pt x="274" y="346"/>
                    </a:lnTo>
                    <a:lnTo>
                      <a:pt x="278" y="342"/>
                    </a:lnTo>
                    <a:lnTo>
                      <a:pt x="280" y="342"/>
                    </a:lnTo>
                    <a:lnTo>
                      <a:pt x="281" y="332"/>
                    </a:lnTo>
                    <a:lnTo>
                      <a:pt x="324" y="293"/>
                    </a:lnTo>
                    <a:lnTo>
                      <a:pt x="370" y="261"/>
                    </a:lnTo>
                    <a:lnTo>
                      <a:pt x="417" y="233"/>
                    </a:lnTo>
                    <a:lnTo>
                      <a:pt x="467" y="209"/>
                    </a:lnTo>
                    <a:lnTo>
                      <a:pt x="515" y="184"/>
                    </a:lnTo>
                    <a:lnTo>
                      <a:pt x="564" y="160"/>
                    </a:lnTo>
                    <a:lnTo>
                      <a:pt x="612" y="131"/>
                    </a:lnTo>
                    <a:lnTo>
                      <a:pt x="658" y="99"/>
                    </a:lnTo>
                    <a:lnTo>
                      <a:pt x="883" y="0"/>
                    </a:lnTo>
                    <a:lnTo>
                      <a:pt x="917" y="3"/>
                    </a:lnTo>
                    <a:lnTo>
                      <a:pt x="955" y="3"/>
                    </a:lnTo>
                    <a:lnTo>
                      <a:pt x="993" y="2"/>
                    </a:lnTo>
                    <a:lnTo>
                      <a:pt x="1032" y="1"/>
                    </a:lnTo>
                    <a:lnTo>
                      <a:pt x="1069" y="2"/>
                    </a:lnTo>
                    <a:lnTo>
                      <a:pt x="1105" y="8"/>
                    </a:lnTo>
                    <a:lnTo>
                      <a:pt x="1138" y="20"/>
                    </a:lnTo>
                    <a:lnTo>
                      <a:pt x="1168" y="44"/>
                    </a:lnTo>
                    <a:lnTo>
                      <a:pt x="1224" y="71"/>
                    </a:lnTo>
                    <a:lnTo>
                      <a:pt x="1282" y="104"/>
                    </a:lnTo>
                    <a:lnTo>
                      <a:pt x="1337" y="142"/>
                    </a:lnTo>
                    <a:lnTo>
                      <a:pt x="1389" y="187"/>
                    </a:lnTo>
                    <a:lnTo>
                      <a:pt x="1435" y="235"/>
                    </a:lnTo>
                    <a:lnTo>
                      <a:pt x="1475" y="287"/>
                    </a:lnTo>
                    <a:lnTo>
                      <a:pt x="1509" y="342"/>
                    </a:lnTo>
                    <a:lnTo>
                      <a:pt x="1533" y="402"/>
                    </a:lnTo>
                    <a:lnTo>
                      <a:pt x="1550" y="432"/>
                    </a:lnTo>
                    <a:lnTo>
                      <a:pt x="1566" y="466"/>
                    </a:lnTo>
                    <a:lnTo>
                      <a:pt x="1579" y="500"/>
                    </a:lnTo>
                    <a:lnTo>
                      <a:pt x="1592" y="535"/>
                    </a:lnTo>
                    <a:lnTo>
                      <a:pt x="1602" y="569"/>
                    </a:lnTo>
                    <a:lnTo>
                      <a:pt x="1612" y="605"/>
                    </a:lnTo>
                    <a:lnTo>
                      <a:pt x="1624" y="639"/>
                    </a:lnTo>
                    <a:lnTo>
                      <a:pt x="1638" y="675"/>
                    </a:lnTo>
                    <a:close/>
                  </a:path>
                </a:pathLst>
              </a:custGeom>
              <a:solidFill>
                <a:srgbClr val="E5C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58" name="Freeform 158"/>
              <p:cNvSpPr>
                <a:spLocks/>
              </p:cNvSpPr>
              <p:nvPr/>
            </p:nvSpPr>
            <p:spPr bwMode="auto">
              <a:xfrm>
                <a:off x="171" y="829"/>
                <a:ext cx="329" cy="332"/>
              </a:xfrm>
              <a:custGeom>
                <a:avLst/>
                <a:gdLst/>
                <a:ahLst/>
                <a:cxnLst>
                  <a:cxn ang="0">
                    <a:pos x="1625" y="702"/>
                  </a:cxn>
                  <a:cxn ang="0">
                    <a:pos x="1640" y="783"/>
                  </a:cxn>
                  <a:cxn ang="0">
                    <a:pos x="1641" y="867"/>
                  </a:cxn>
                  <a:cxn ang="0">
                    <a:pos x="1633" y="952"/>
                  </a:cxn>
                  <a:cxn ang="0">
                    <a:pos x="1568" y="1088"/>
                  </a:cxn>
                  <a:cxn ang="0">
                    <a:pos x="1420" y="1243"/>
                  </a:cxn>
                  <a:cxn ang="0">
                    <a:pos x="1242" y="1370"/>
                  </a:cxn>
                  <a:cxn ang="0">
                    <a:pos x="1060" y="1486"/>
                  </a:cxn>
                  <a:cxn ang="0">
                    <a:pos x="955" y="1564"/>
                  </a:cxn>
                  <a:cxn ang="0">
                    <a:pos x="908" y="1594"/>
                  </a:cxn>
                  <a:cxn ang="0">
                    <a:pos x="860" y="1614"/>
                  </a:cxn>
                  <a:cxn ang="0">
                    <a:pos x="808" y="1629"/>
                  </a:cxn>
                  <a:cxn ang="0">
                    <a:pos x="778" y="1634"/>
                  </a:cxn>
                  <a:cxn ang="0">
                    <a:pos x="761" y="1633"/>
                  </a:cxn>
                  <a:cxn ang="0">
                    <a:pos x="731" y="1650"/>
                  </a:cxn>
                  <a:cxn ang="0">
                    <a:pos x="672" y="1658"/>
                  </a:cxn>
                  <a:cxn ang="0">
                    <a:pos x="613" y="1650"/>
                  </a:cxn>
                  <a:cxn ang="0">
                    <a:pos x="553" y="1634"/>
                  </a:cxn>
                  <a:cxn ang="0">
                    <a:pos x="488" y="1606"/>
                  </a:cxn>
                  <a:cxn ang="0">
                    <a:pos x="414" y="1573"/>
                  </a:cxn>
                  <a:cxn ang="0">
                    <a:pos x="341" y="1538"/>
                  </a:cxn>
                  <a:cxn ang="0">
                    <a:pos x="276" y="1485"/>
                  </a:cxn>
                  <a:cxn ang="0">
                    <a:pos x="207" y="1389"/>
                  </a:cxn>
                  <a:cxn ang="0">
                    <a:pos x="129" y="1271"/>
                  </a:cxn>
                  <a:cxn ang="0">
                    <a:pos x="63" y="1146"/>
                  </a:cxn>
                  <a:cxn ang="0">
                    <a:pos x="22" y="1012"/>
                  </a:cxn>
                  <a:cxn ang="0">
                    <a:pos x="7" y="906"/>
                  </a:cxn>
                  <a:cxn ang="0">
                    <a:pos x="0" y="836"/>
                  </a:cxn>
                  <a:cxn ang="0">
                    <a:pos x="1" y="768"/>
                  </a:cxn>
                  <a:cxn ang="0">
                    <a:pos x="17" y="703"/>
                  </a:cxn>
                  <a:cxn ang="0">
                    <a:pos x="49" y="631"/>
                  </a:cxn>
                  <a:cxn ang="0">
                    <a:pos x="90" y="548"/>
                  </a:cxn>
                  <a:cxn ang="0">
                    <a:pos x="137" y="470"/>
                  </a:cxn>
                  <a:cxn ang="0">
                    <a:pos x="192" y="395"/>
                  </a:cxn>
                  <a:cxn ang="0">
                    <a:pos x="230" y="357"/>
                  </a:cxn>
                  <a:cxn ang="0">
                    <a:pos x="247" y="350"/>
                  </a:cxn>
                  <a:cxn ang="0">
                    <a:pos x="264" y="343"/>
                  </a:cxn>
                  <a:cxn ang="0">
                    <a:pos x="274" y="338"/>
                  </a:cxn>
                  <a:cxn ang="0">
                    <a:pos x="277" y="327"/>
                  </a:cxn>
                  <a:cxn ang="0">
                    <a:pos x="364" y="257"/>
                  </a:cxn>
                  <a:cxn ang="0">
                    <a:pos x="459" y="206"/>
                  </a:cxn>
                  <a:cxn ang="0">
                    <a:pos x="555" y="157"/>
                  </a:cxn>
                  <a:cxn ang="0">
                    <a:pos x="647" y="97"/>
                  </a:cxn>
                  <a:cxn ang="0">
                    <a:pos x="903" y="4"/>
                  </a:cxn>
                  <a:cxn ang="0">
                    <a:pos x="978" y="2"/>
                  </a:cxn>
                  <a:cxn ang="0">
                    <a:pos x="1052" y="2"/>
                  </a:cxn>
                  <a:cxn ang="0">
                    <a:pos x="1120" y="20"/>
                  </a:cxn>
                  <a:cxn ang="0">
                    <a:pos x="1206" y="69"/>
                  </a:cxn>
                  <a:cxn ang="0">
                    <a:pos x="1316" y="140"/>
                  </a:cxn>
                  <a:cxn ang="0">
                    <a:pos x="1412" y="231"/>
                  </a:cxn>
                  <a:cxn ang="0">
                    <a:pos x="1484" y="338"/>
                  </a:cxn>
                  <a:cxn ang="0">
                    <a:pos x="1526" y="426"/>
                  </a:cxn>
                  <a:cxn ang="0">
                    <a:pos x="1553" y="492"/>
                  </a:cxn>
                  <a:cxn ang="0">
                    <a:pos x="1576" y="561"/>
                  </a:cxn>
                  <a:cxn ang="0">
                    <a:pos x="1598" y="630"/>
                  </a:cxn>
                </a:cxnLst>
                <a:rect l="0" t="0" r="r" b="b"/>
                <a:pathLst>
                  <a:path w="1642" h="1658">
                    <a:moveTo>
                      <a:pt x="1612" y="664"/>
                    </a:moveTo>
                    <a:lnTo>
                      <a:pt x="1625" y="702"/>
                    </a:lnTo>
                    <a:lnTo>
                      <a:pt x="1635" y="743"/>
                    </a:lnTo>
                    <a:lnTo>
                      <a:pt x="1640" y="783"/>
                    </a:lnTo>
                    <a:lnTo>
                      <a:pt x="1642" y="825"/>
                    </a:lnTo>
                    <a:lnTo>
                      <a:pt x="1641" y="867"/>
                    </a:lnTo>
                    <a:lnTo>
                      <a:pt x="1639" y="909"/>
                    </a:lnTo>
                    <a:lnTo>
                      <a:pt x="1633" y="952"/>
                    </a:lnTo>
                    <a:lnTo>
                      <a:pt x="1628" y="995"/>
                    </a:lnTo>
                    <a:lnTo>
                      <a:pt x="1568" y="1088"/>
                    </a:lnTo>
                    <a:lnTo>
                      <a:pt x="1499" y="1171"/>
                    </a:lnTo>
                    <a:lnTo>
                      <a:pt x="1420" y="1243"/>
                    </a:lnTo>
                    <a:lnTo>
                      <a:pt x="1335" y="1310"/>
                    </a:lnTo>
                    <a:lnTo>
                      <a:pt x="1242" y="1370"/>
                    </a:lnTo>
                    <a:lnTo>
                      <a:pt x="1151" y="1428"/>
                    </a:lnTo>
                    <a:lnTo>
                      <a:pt x="1060" y="1486"/>
                    </a:lnTo>
                    <a:lnTo>
                      <a:pt x="975" y="1547"/>
                    </a:lnTo>
                    <a:lnTo>
                      <a:pt x="955" y="1564"/>
                    </a:lnTo>
                    <a:lnTo>
                      <a:pt x="933" y="1580"/>
                    </a:lnTo>
                    <a:lnTo>
                      <a:pt x="908" y="1594"/>
                    </a:lnTo>
                    <a:lnTo>
                      <a:pt x="885" y="1606"/>
                    </a:lnTo>
                    <a:lnTo>
                      <a:pt x="860" y="1614"/>
                    </a:lnTo>
                    <a:lnTo>
                      <a:pt x="835" y="1622"/>
                    </a:lnTo>
                    <a:lnTo>
                      <a:pt x="808" y="1629"/>
                    </a:lnTo>
                    <a:lnTo>
                      <a:pt x="783" y="1635"/>
                    </a:lnTo>
                    <a:lnTo>
                      <a:pt x="778" y="1634"/>
                    </a:lnTo>
                    <a:lnTo>
                      <a:pt x="770" y="1633"/>
                    </a:lnTo>
                    <a:lnTo>
                      <a:pt x="761" y="1633"/>
                    </a:lnTo>
                    <a:lnTo>
                      <a:pt x="759" y="1638"/>
                    </a:lnTo>
                    <a:lnTo>
                      <a:pt x="731" y="1650"/>
                    </a:lnTo>
                    <a:lnTo>
                      <a:pt x="702" y="1657"/>
                    </a:lnTo>
                    <a:lnTo>
                      <a:pt x="672" y="1658"/>
                    </a:lnTo>
                    <a:lnTo>
                      <a:pt x="644" y="1657"/>
                    </a:lnTo>
                    <a:lnTo>
                      <a:pt x="613" y="1650"/>
                    </a:lnTo>
                    <a:lnTo>
                      <a:pt x="583" y="1644"/>
                    </a:lnTo>
                    <a:lnTo>
                      <a:pt x="553" y="1634"/>
                    </a:lnTo>
                    <a:lnTo>
                      <a:pt x="526" y="1626"/>
                    </a:lnTo>
                    <a:lnTo>
                      <a:pt x="488" y="1606"/>
                    </a:lnTo>
                    <a:lnTo>
                      <a:pt x="451" y="1589"/>
                    </a:lnTo>
                    <a:lnTo>
                      <a:pt x="414" y="1573"/>
                    </a:lnTo>
                    <a:lnTo>
                      <a:pt x="378" y="1557"/>
                    </a:lnTo>
                    <a:lnTo>
                      <a:pt x="341" y="1538"/>
                    </a:lnTo>
                    <a:lnTo>
                      <a:pt x="307" y="1515"/>
                    </a:lnTo>
                    <a:lnTo>
                      <a:pt x="276" y="1485"/>
                    </a:lnTo>
                    <a:lnTo>
                      <a:pt x="251" y="1448"/>
                    </a:lnTo>
                    <a:lnTo>
                      <a:pt x="207" y="1389"/>
                    </a:lnTo>
                    <a:lnTo>
                      <a:pt x="167" y="1331"/>
                    </a:lnTo>
                    <a:lnTo>
                      <a:pt x="129" y="1271"/>
                    </a:lnTo>
                    <a:lnTo>
                      <a:pt x="94" y="1210"/>
                    </a:lnTo>
                    <a:lnTo>
                      <a:pt x="63" y="1146"/>
                    </a:lnTo>
                    <a:lnTo>
                      <a:pt x="40" y="1081"/>
                    </a:lnTo>
                    <a:lnTo>
                      <a:pt x="22" y="1012"/>
                    </a:lnTo>
                    <a:lnTo>
                      <a:pt x="13" y="942"/>
                    </a:lnTo>
                    <a:lnTo>
                      <a:pt x="7" y="906"/>
                    </a:lnTo>
                    <a:lnTo>
                      <a:pt x="3" y="871"/>
                    </a:lnTo>
                    <a:lnTo>
                      <a:pt x="0" y="836"/>
                    </a:lnTo>
                    <a:lnTo>
                      <a:pt x="0" y="802"/>
                    </a:lnTo>
                    <a:lnTo>
                      <a:pt x="1" y="768"/>
                    </a:lnTo>
                    <a:lnTo>
                      <a:pt x="8" y="735"/>
                    </a:lnTo>
                    <a:lnTo>
                      <a:pt x="17" y="703"/>
                    </a:lnTo>
                    <a:lnTo>
                      <a:pt x="33" y="674"/>
                    </a:lnTo>
                    <a:lnTo>
                      <a:pt x="49" y="631"/>
                    </a:lnTo>
                    <a:lnTo>
                      <a:pt x="69" y="590"/>
                    </a:lnTo>
                    <a:lnTo>
                      <a:pt x="90" y="548"/>
                    </a:lnTo>
                    <a:lnTo>
                      <a:pt x="113" y="510"/>
                    </a:lnTo>
                    <a:lnTo>
                      <a:pt x="137" y="470"/>
                    </a:lnTo>
                    <a:lnTo>
                      <a:pt x="165" y="432"/>
                    </a:lnTo>
                    <a:lnTo>
                      <a:pt x="192" y="395"/>
                    </a:lnTo>
                    <a:lnTo>
                      <a:pt x="224" y="361"/>
                    </a:lnTo>
                    <a:lnTo>
                      <a:pt x="230" y="357"/>
                    </a:lnTo>
                    <a:lnTo>
                      <a:pt x="238" y="354"/>
                    </a:lnTo>
                    <a:lnTo>
                      <a:pt x="247" y="350"/>
                    </a:lnTo>
                    <a:lnTo>
                      <a:pt x="257" y="347"/>
                    </a:lnTo>
                    <a:lnTo>
                      <a:pt x="264" y="343"/>
                    </a:lnTo>
                    <a:lnTo>
                      <a:pt x="271" y="340"/>
                    </a:lnTo>
                    <a:lnTo>
                      <a:pt x="274" y="338"/>
                    </a:lnTo>
                    <a:lnTo>
                      <a:pt x="275" y="338"/>
                    </a:lnTo>
                    <a:lnTo>
                      <a:pt x="277" y="327"/>
                    </a:lnTo>
                    <a:lnTo>
                      <a:pt x="319" y="288"/>
                    </a:lnTo>
                    <a:lnTo>
                      <a:pt x="364" y="257"/>
                    </a:lnTo>
                    <a:lnTo>
                      <a:pt x="411" y="229"/>
                    </a:lnTo>
                    <a:lnTo>
                      <a:pt x="459" y="206"/>
                    </a:lnTo>
                    <a:lnTo>
                      <a:pt x="507" y="181"/>
                    </a:lnTo>
                    <a:lnTo>
                      <a:pt x="555" y="157"/>
                    </a:lnTo>
                    <a:lnTo>
                      <a:pt x="602" y="128"/>
                    </a:lnTo>
                    <a:lnTo>
                      <a:pt x="647" y="97"/>
                    </a:lnTo>
                    <a:lnTo>
                      <a:pt x="869" y="0"/>
                    </a:lnTo>
                    <a:lnTo>
                      <a:pt x="903" y="4"/>
                    </a:lnTo>
                    <a:lnTo>
                      <a:pt x="940" y="4"/>
                    </a:lnTo>
                    <a:lnTo>
                      <a:pt x="978" y="2"/>
                    </a:lnTo>
                    <a:lnTo>
                      <a:pt x="1016" y="0"/>
                    </a:lnTo>
                    <a:lnTo>
                      <a:pt x="1052" y="2"/>
                    </a:lnTo>
                    <a:lnTo>
                      <a:pt x="1088" y="7"/>
                    </a:lnTo>
                    <a:lnTo>
                      <a:pt x="1120" y="20"/>
                    </a:lnTo>
                    <a:lnTo>
                      <a:pt x="1150" y="44"/>
                    </a:lnTo>
                    <a:lnTo>
                      <a:pt x="1206" y="69"/>
                    </a:lnTo>
                    <a:lnTo>
                      <a:pt x="1262" y="103"/>
                    </a:lnTo>
                    <a:lnTo>
                      <a:pt x="1316" y="140"/>
                    </a:lnTo>
                    <a:lnTo>
                      <a:pt x="1367" y="185"/>
                    </a:lnTo>
                    <a:lnTo>
                      <a:pt x="1412" y="231"/>
                    </a:lnTo>
                    <a:lnTo>
                      <a:pt x="1452" y="282"/>
                    </a:lnTo>
                    <a:lnTo>
                      <a:pt x="1484" y="338"/>
                    </a:lnTo>
                    <a:lnTo>
                      <a:pt x="1508" y="396"/>
                    </a:lnTo>
                    <a:lnTo>
                      <a:pt x="1526" y="426"/>
                    </a:lnTo>
                    <a:lnTo>
                      <a:pt x="1541" y="458"/>
                    </a:lnTo>
                    <a:lnTo>
                      <a:pt x="1553" y="492"/>
                    </a:lnTo>
                    <a:lnTo>
                      <a:pt x="1566" y="526"/>
                    </a:lnTo>
                    <a:lnTo>
                      <a:pt x="1576" y="561"/>
                    </a:lnTo>
                    <a:lnTo>
                      <a:pt x="1587" y="596"/>
                    </a:lnTo>
                    <a:lnTo>
                      <a:pt x="1598" y="630"/>
                    </a:lnTo>
                    <a:lnTo>
                      <a:pt x="1612" y="664"/>
                    </a:lnTo>
                    <a:close/>
                  </a:path>
                </a:pathLst>
              </a:custGeom>
              <a:solidFill>
                <a:srgbClr val="E8D2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59" name="Freeform 159"/>
              <p:cNvSpPr>
                <a:spLocks/>
              </p:cNvSpPr>
              <p:nvPr/>
            </p:nvSpPr>
            <p:spPr bwMode="auto">
              <a:xfrm>
                <a:off x="174" y="832"/>
                <a:ext cx="323" cy="326"/>
              </a:xfrm>
              <a:custGeom>
                <a:avLst/>
                <a:gdLst/>
                <a:ahLst/>
                <a:cxnLst>
                  <a:cxn ang="0">
                    <a:pos x="1599" y="690"/>
                  </a:cxn>
                  <a:cxn ang="0">
                    <a:pos x="1614" y="771"/>
                  </a:cxn>
                  <a:cxn ang="0">
                    <a:pos x="1615" y="854"/>
                  </a:cxn>
                  <a:cxn ang="0">
                    <a:pos x="1607" y="937"/>
                  </a:cxn>
                  <a:cxn ang="0">
                    <a:pos x="1544" y="1070"/>
                  </a:cxn>
                  <a:cxn ang="0">
                    <a:pos x="1398" y="1223"/>
                  </a:cxn>
                  <a:cxn ang="0">
                    <a:pos x="1224" y="1349"/>
                  </a:cxn>
                  <a:cxn ang="0">
                    <a:pos x="1044" y="1463"/>
                  </a:cxn>
                  <a:cxn ang="0">
                    <a:pos x="938" y="1540"/>
                  </a:cxn>
                  <a:cxn ang="0">
                    <a:pos x="894" y="1568"/>
                  </a:cxn>
                  <a:cxn ang="0">
                    <a:pos x="846" y="1588"/>
                  </a:cxn>
                  <a:cxn ang="0">
                    <a:pos x="794" y="1602"/>
                  </a:cxn>
                  <a:cxn ang="0">
                    <a:pos x="765" y="1608"/>
                  </a:cxn>
                  <a:cxn ang="0">
                    <a:pos x="749" y="1608"/>
                  </a:cxn>
                  <a:cxn ang="0">
                    <a:pos x="719" y="1625"/>
                  </a:cxn>
                  <a:cxn ang="0">
                    <a:pos x="662" y="1633"/>
                  </a:cxn>
                  <a:cxn ang="0">
                    <a:pos x="602" y="1625"/>
                  </a:cxn>
                  <a:cxn ang="0">
                    <a:pos x="544" y="1609"/>
                  </a:cxn>
                  <a:cxn ang="0">
                    <a:pos x="481" y="1581"/>
                  </a:cxn>
                  <a:cxn ang="0">
                    <a:pos x="407" y="1549"/>
                  </a:cxn>
                  <a:cxn ang="0">
                    <a:pos x="335" y="1513"/>
                  </a:cxn>
                  <a:cxn ang="0">
                    <a:pos x="271" y="1460"/>
                  </a:cxn>
                  <a:cxn ang="0">
                    <a:pos x="203" y="1367"/>
                  </a:cxn>
                  <a:cxn ang="0">
                    <a:pos x="126" y="1250"/>
                  </a:cxn>
                  <a:cxn ang="0">
                    <a:pos x="62" y="1128"/>
                  </a:cxn>
                  <a:cxn ang="0">
                    <a:pos x="21" y="997"/>
                  </a:cxn>
                  <a:cxn ang="0">
                    <a:pos x="6" y="892"/>
                  </a:cxn>
                  <a:cxn ang="0">
                    <a:pos x="0" y="823"/>
                  </a:cxn>
                  <a:cxn ang="0">
                    <a:pos x="2" y="755"/>
                  </a:cxn>
                  <a:cxn ang="0">
                    <a:pos x="17" y="692"/>
                  </a:cxn>
                  <a:cxn ang="0">
                    <a:pos x="48" y="621"/>
                  </a:cxn>
                  <a:cxn ang="0">
                    <a:pos x="88" y="540"/>
                  </a:cxn>
                  <a:cxn ang="0">
                    <a:pos x="134" y="463"/>
                  </a:cxn>
                  <a:cxn ang="0">
                    <a:pos x="190" y="389"/>
                  </a:cxn>
                  <a:cxn ang="0">
                    <a:pos x="226" y="351"/>
                  </a:cxn>
                  <a:cxn ang="0">
                    <a:pos x="244" y="344"/>
                  </a:cxn>
                  <a:cxn ang="0">
                    <a:pos x="259" y="338"/>
                  </a:cxn>
                  <a:cxn ang="0">
                    <a:pos x="269" y="333"/>
                  </a:cxn>
                  <a:cxn ang="0">
                    <a:pos x="272" y="322"/>
                  </a:cxn>
                  <a:cxn ang="0">
                    <a:pos x="358" y="253"/>
                  </a:cxn>
                  <a:cxn ang="0">
                    <a:pos x="452" y="203"/>
                  </a:cxn>
                  <a:cxn ang="0">
                    <a:pos x="547" y="154"/>
                  </a:cxn>
                  <a:cxn ang="0">
                    <a:pos x="638" y="96"/>
                  </a:cxn>
                  <a:cxn ang="0">
                    <a:pos x="889" y="4"/>
                  </a:cxn>
                  <a:cxn ang="0">
                    <a:pos x="961" y="1"/>
                  </a:cxn>
                  <a:cxn ang="0">
                    <a:pos x="1035" y="1"/>
                  </a:cxn>
                  <a:cxn ang="0">
                    <a:pos x="1102" y="20"/>
                  </a:cxn>
                  <a:cxn ang="0">
                    <a:pos x="1187" y="68"/>
                  </a:cxn>
                  <a:cxn ang="0">
                    <a:pos x="1295" y="138"/>
                  </a:cxn>
                  <a:cxn ang="0">
                    <a:pos x="1389" y="227"/>
                  </a:cxn>
                  <a:cxn ang="0">
                    <a:pos x="1460" y="331"/>
                  </a:cxn>
                  <a:cxn ang="0">
                    <a:pos x="1501" y="419"/>
                  </a:cxn>
                  <a:cxn ang="0">
                    <a:pos x="1529" y="483"/>
                  </a:cxn>
                  <a:cxn ang="0">
                    <a:pos x="1551" y="551"/>
                  </a:cxn>
                  <a:cxn ang="0">
                    <a:pos x="1573" y="619"/>
                  </a:cxn>
                </a:cxnLst>
                <a:rect l="0" t="0" r="r" b="b"/>
                <a:pathLst>
                  <a:path w="1616" h="1633">
                    <a:moveTo>
                      <a:pt x="1586" y="654"/>
                    </a:moveTo>
                    <a:lnTo>
                      <a:pt x="1599" y="690"/>
                    </a:lnTo>
                    <a:lnTo>
                      <a:pt x="1609" y="731"/>
                    </a:lnTo>
                    <a:lnTo>
                      <a:pt x="1614" y="771"/>
                    </a:lnTo>
                    <a:lnTo>
                      <a:pt x="1616" y="812"/>
                    </a:lnTo>
                    <a:lnTo>
                      <a:pt x="1615" y="854"/>
                    </a:lnTo>
                    <a:lnTo>
                      <a:pt x="1613" y="895"/>
                    </a:lnTo>
                    <a:lnTo>
                      <a:pt x="1607" y="937"/>
                    </a:lnTo>
                    <a:lnTo>
                      <a:pt x="1603" y="978"/>
                    </a:lnTo>
                    <a:lnTo>
                      <a:pt x="1544" y="1070"/>
                    </a:lnTo>
                    <a:lnTo>
                      <a:pt x="1476" y="1152"/>
                    </a:lnTo>
                    <a:lnTo>
                      <a:pt x="1398" y="1223"/>
                    </a:lnTo>
                    <a:lnTo>
                      <a:pt x="1313" y="1289"/>
                    </a:lnTo>
                    <a:lnTo>
                      <a:pt x="1224" y="1349"/>
                    </a:lnTo>
                    <a:lnTo>
                      <a:pt x="1134" y="1406"/>
                    </a:lnTo>
                    <a:lnTo>
                      <a:pt x="1044" y="1463"/>
                    </a:lnTo>
                    <a:lnTo>
                      <a:pt x="959" y="1522"/>
                    </a:lnTo>
                    <a:lnTo>
                      <a:pt x="938" y="1540"/>
                    </a:lnTo>
                    <a:lnTo>
                      <a:pt x="917" y="1556"/>
                    </a:lnTo>
                    <a:lnTo>
                      <a:pt x="894" y="1568"/>
                    </a:lnTo>
                    <a:lnTo>
                      <a:pt x="871" y="1580"/>
                    </a:lnTo>
                    <a:lnTo>
                      <a:pt x="846" y="1588"/>
                    </a:lnTo>
                    <a:lnTo>
                      <a:pt x="821" y="1596"/>
                    </a:lnTo>
                    <a:lnTo>
                      <a:pt x="794" y="1602"/>
                    </a:lnTo>
                    <a:lnTo>
                      <a:pt x="770" y="1609"/>
                    </a:lnTo>
                    <a:lnTo>
                      <a:pt x="765" y="1608"/>
                    </a:lnTo>
                    <a:lnTo>
                      <a:pt x="757" y="1608"/>
                    </a:lnTo>
                    <a:lnTo>
                      <a:pt x="749" y="1608"/>
                    </a:lnTo>
                    <a:lnTo>
                      <a:pt x="747" y="1612"/>
                    </a:lnTo>
                    <a:lnTo>
                      <a:pt x="719" y="1625"/>
                    </a:lnTo>
                    <a:lnTo>
                      <a:pt x="692" y="1632"/>
                    </a:lnTo>
                    <a:lnTo>
                      <a:pt x="662" y="1633"/>
                    </a:lnTo>
                    <a:lnTo>
                      <a:pt x="633" y="1632"/>
                    </a:lnTo>
                    <a:lnTo>
                      <a:pt x="602" y="1625"/>
                    </a:lnTo>
                    <a:lnTo>
                      <a:pt x="573" y="1618"/>
                    </a:lnTo>
                    <a:lnTo>
                      <a:pt x="544" y="1609"/>
                    </a:lnTo>
                    <a:lnTo>
                      <a:pt x="518" y="1601"/>
                    </a:lnTo>
                    <a:lnTo>
                      <a:pt x="481" y="1581"/>
                    </a:lnTo>
                    <a:lnTo>
                      <a:pt x="444" y="1565"/>
                    </a:lnTo>
                    <a:lnTo>
                      <a:pt x="407" y="1549"/>
                    </a:lnTo>
                    <a:lnTo>
                      <a:pt x="372" y="1533"/>
                    </a:lnTo>
                    <a:lnTo>
                      <a:pt x="335" y="1513"/>
                    </a:lnTo>
                    <a:lnTo>
                      <a:pt x="302" y="1490"/>
                    </a:lnTo>
                    <a:lnTo>
                      <a:pt x="271" y="1460"/>
                    </a:lnTo>
                    <a:lnTo>
                      <a:pt x="246" y="1425"/>
                    </a:lnTo>
                    <a:lnTo>
                      <a:pt x="203" y="1367"/>
                    </a:lnTo>
                    <a:lnTo>
                      <a:pt x="164" y="1310"/>
                    </a:lnTo>
                    <a:lnTo>
                      <a:pt x="126" y="1250"/>
                    </a:lnTo>
                    <a:lnTo>
                      <a:pt x="93" y="1191"/>
                    </a:lnTo>
                    <a:lnTo>
                      <a:pt x="62" y="1128"/>
                    </a:lnTo>
                    <a:lnTo>
                      <a:pt x="39" y="1063"/>
                    </a:lnTo>
                    <a:lnTo>
                      <a:pt x="21" y="997"/>
                    </a:lnTo>
                    <a:lnTo>
                      <a:pt x="12" y="926"/>
                    </a:lnTo>
                    <a:lnTo>
                      <a:pt x="6" y="892"/>
                    </a:lnTo>
                    <a:lnTo>
                      <a:pt x="3" y="857"/>
                    </a:lnTo>
                    <a:lnTo>
                      <a:pt x="0" y="823"/>
                    </a:lnTo>
                    <a:lnTo>
                      <a:pt x="1" y="789"/>
                    </a:lnTo>
                    <a:lnTo>
                      <a:pt x="2" y="755"/>
                    </a:lnTo>
                    <a:lnTo>
                      <a:pt x="8" y="723"/>
                    </a:lnTo>
                    <a:lnTo>
                      <a:pt x="17" y="692"/>
                    </a:lnTo>
                    <a:lnTo>
                      <a:pt x="32" y="663"/>
                    </a:lnTo>
                    <a:lnTo>
                      <a:pt x="48" y="621"/>
                    </a:lnTo>
                    <a:lnTo>
                      <a:pt x="67" y="580"/>
                    </a:lnTo>
                    <a:lnTo>
                      <a:pt x="88" y="540"/>
                    </a:lnTo>
                    <a:lnTo>
                      <a:pt x="111" y="502"/>
                    </a:lnTo>
                    <a:lnTo>
                      <a:pt x="134" y="463"/>
                    </a:lnTo>
                    <a:lnTo>
                      <a:pt x="162" y="426"/>
                    </a:lnTo>
                    <a:lnTo>
                      <a:pt x="190" y="389"/>
                    </a:lnTo>
                    <a:lnTo>
                      <a:pt x="221" y="354"/>
                    </a:lnTo>
                    <a:lnTo>
                      <a:pt x="226" y="351"/>
                    </a:lnTo>
                    <a:lnTo>
                      <a:pt x="234" y="348"/>
                    </a:lnTo>
                    <a:lnTo>
                      <a:pt x="244" y="344"/>
                    </a:lnTo>
                    <a:lnTo>
                      <a:pt x="253" y="342"/>
                    </a:lnTo>
                    <a:lnTo>
                      <a:pt x="259" y="338"/>
                    </a:lnTo>
                    <a:lnTo>
                      <a:pt x="266" y="335"/>
                    </a:lnTo>
                    <a:lnTo>
                      <a:pt x="269" y="333"/>
                    </a:lnTo>
                    <a:lnTo>
                      <a:pt x="271" y="333"/>
                    </a:lnTo>
                    <a:lnTo>
                      <a:pt x="272" y="322"/>
                    </a:lnTo>
                    <a:lnTo>
                      <a:pt x="313" y="284"/>
                    </a:lnTo>
                    <a:lnTo>
                      <a:pt x="358" y="253"/>
                    </a:lnTo>
                    <a:lnTo>
                      <a:pt x="404" y="227"/>
                    </a:lnTo>
                    <a:lnTo>
                      <a:pt x="452" y="203"/>
                    </a:lnTo>
                    <a:lnTo>
                      <a:pt x="499" y="178"/>
                    </a:lnTo>
                    <a:lnTo>
                      <a:pt x="547" y="154"/>
                    </a:lnTo>
                    <a:lnTo>
                      <a:pt x="593" y="127"/>
                    </a:lnTo>
                    <a:lnTo>
                      <a:pt x="638" y="96"/>
                    </a:lnTo>
                    <a:lnTo>
                      <a:pt x="855" y="0"/>
                    </a:lnTo>
                    <a:lnTo>
                      <a:pt x="889" y="4"/>
                    </a:lnTo>
                    <a:lnTo>
                      <a:pt x="924" y="4"/>
                    </a:lnTo>
                    <a:lnTo>
                      <a:pt x="961" y="1"/>
                    </a:lnTo>
                    <a:lnTo>
                      <a:pt x="999" y="0"/>
                    </a:lnTo>
                    <a:lnTo>
                      <a:pt x="1035" y="1"/>
                    </a:lnTo>
                    <a:lnTo>
                      <a:pt x="1071" y="7"/>
                    </a:lnTo>
                    <a:lnTo>
                      <a:pt x="1102" y="20"/>
                    </a:lnTo>
                    <a:lnTo>
                      <a:pt x="1132" y="43"/>
                    </a:lnTo>
                    <a:lnTo>
                      <a:pt x="1187" y="68"/>
                    </a:lnTo>
                    <a:lnTo>
                      <a:pt x="1242" y="101"/>
                    </a:lnTo>
                    <a:lnTo>
                      <a:pt x="1295" y="138"/>
                    </a:lnTo>
                    <a:lnTo>
                      <a:pt x="1346" y="181"/>
                    </a:lnTo>
                    <a:lnTo>
                      <a:pt x="1389" y="227"/>
                    </a:lnTo>
                    <a:lnTo>
                      <a:pt x="1429" y="277"/>
                    </a:lnTo>
                    <a:lnTo>
                      <a:pt x="1460" y="331"/>
                    </a:lnTo>
                    <a:lnTo>
                      <a:pt x="1484" y="389"/>
                    </a:lnTo>
                    <a:lnTo>
                      <a:pt x="1501" y="419"/>
                    </a:lnTo>
                    <a:lnTo>
                      <a:pt x="1516" y="451"/>
                    </a:lnTo>
                    <a:lnTo>
                      <a:pt x="1529" y="483"/>
                    </a:lnTo>
                    <a:lnTo>
                      <a:pt x="1541" y="518"/>
                    </a:lnTo>
                    <a:lnTo>
                      <a:pt x="1551" y="551"/>
                    </a:lnTo>
                    <a:lnTo>
                      <a:pt x="1562" y="586"/>
                    </a:lnTo>
                    <a:lnTo>
                      <a:pt x="1573" y="619"/>
                    </a:lnTo>
                    <a:lnTo>
                      <a:pt x="1586" y="654"/>
                    </a:lnTo>
                    <a:close/>
                  </a:path>
                </a:pathLst>
              </a:custGeom>
              <a:solidFill>
                <a:srgbClr val="EBD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60" name="Freeform 160"/>
              <p:cNvSpPr>
                <a:spLocks/>
              </p:cNvSpPr>
              <p:nvPr/>
            </p:nvSpPr>
            <p:spPr bwMode="auto">
              <a:xfrm>
                <a:off x="176" y="834"/>
                <a:ext cx="319" cy="322"/>
              </a:xfrm>
              <a:custGeom>
                <a:avLst/>
                <a:gdLst/>
                <a:ahLst/>
                <a:cxnLst>
                  <a:cxn ang="0">
                    <a:pos x="1574" y="681"/>
                  </a:cxn>
                  <a:cxn ang="0">
                    <a:pos x="1588" y="758"/>
                  </a:cxn>
                  <a:cxn ang="0">
                    <a:pos x="1589" y="840"/>
                  </a:cxn>
                  <a:cxn ang="0">
                    <a:pos x="1582" y="921"/>
                  </a:cxn>
                  <a:cxn ang="0">
                    <a:pos x="1520" y="1053"/>
                  </a:cxn>
                  <a:cxn ang="0">
                    <a:pos x="1375" y="1203"/>
                  </a:cxn>
                  <a:cxn ang="0">
                    <a:pos x="1204" y="1326"/>
                  </a:cxn>
                  <a:cxn ang="0">
                    <a:pos x="1029" y="1439"/>
                  </a:cxn>
                  <a:cxn ang="0">
                    <a:pos x="924" y="1515"/>
                  </a:cxn>
                  <a:cxn ang="0">
                    <a:pos x="881" y="1543"/>
                  </a:cxn>
                  <a:cxn ang="0">
                    <a:pos x="833" y="1562"/>
                  </a:cxn>
                  <a:cxn ang="0">
                    <a:pos x="782" y="1576"/>
                  </a:cxn>
                  <a:cxn ang="0">
                    <a:pos x="753" y="1582"/>
                  </a:cxn>
                  <a:cxn ang="0">
                    <a:pos x="737" y="1582"/>
                  </a:cxn>
                  <a:cxn ang="0">
                    <a:pos x="707" y="1599"/>
                  </a:cxn>
                  <a:cxn ang="0">
                    <a:pos x="652" y="1607"/>
                  </a:cxn>
                  <a:cxn ang="0">
                    <a:pos x="593" y="1599"/>
                  </a:cxn>
                  <a:cxn ang="0">
                    <a:pos x="537" y="1583"/>
                  </a:cxn>
                  <a:cxn ang="0">
                    <a:pos x="475" y="1555"/>
                  </a:cxn>
                  <a:cxn ang="0">
                    <a:pos x="401" y="1524"/>
                  </a:cxn>
                  <a:cxn ang="0">
                    <a:pos x="331" y="1490"/>
                  </a:cxn>
                  <a:cxn ang="0">
                    <a:pos x="267" y="1438"/>
                  </a:cxn>
                  <a:cxn ang="0">
                    <a:pos x="202" y="1345"/>
                  </a:cxn>
                  <a:cxn ang="0">
                    <a:pos x="125" y="1230"/>
                  </a:cxn>
                  <a:cxn ang="0">
                    <a:pos x="61" y="1110"/>
                  </a:cxn>
                  <a:cxn ang="0">
                    <a:pos x="21" y="980"/>
                  </a:cxn>
                  <a:cxn ang="0">
                    <a:pos x="7" y="877"/>
                  </a:cxn>
                  <a:cxn ang="0">
                    <a:pos x="0" y="809"/>
                  </a:cxn>
                  <a:cxn ang="0">
                    <a:pos x="3" y="743"/>
                  </a:cxn>
                  <a:cxn ang="0">
                    <a:pos x="17" y="681"/>
                  </a:cxn>
                  <a:cxn ang="0">
                    <a:pos x="49" y="611"/>
                  </a:cxn>
                  <a:cxn ang="0">
                    <a:pos x="87" y="531"/>
                  </a:cxn>
                  <a:cxn ang="0">
                    <a:pos x="133" y="455"/>
                  </a:cxn>
                  <a:cxn ang="0">
                    <a:pos x="187" y="383"/>
                  </a:cxn>
                  <a:cxn ang="0">
                    <a:pos x="224" y="346"/>
                  </a:cxn>
                  <a:cxn ang="0">
                    <a:pos x="240" y="339"/>
                  </a:cxn>
                  <a:cxn ang="0">
                    <a:pos x="256" y="332"/>
                  </a:cxn>
                  <a:cxn ang="0">
                    <a:pos x="266" y="327"/>
                  </a:cxn>
                  <a:cxn ang="0">
                    <a:pos x="269" y="316"/>
                  </a:cxn>
                  <a:cxn ang="0">
                    <a:pos x="353" y="249"/>
                  </a:cxn>
                  <a:cxn ang="0">
                    <a:pos x="446" y="200"/>
                  </a:cxn>
                  <a:cxn ang="0">
                    <a:pos x="538" y="152"/>
                  </a:cxn>
                  <a:cxn ang="0">
                    <a:pos x="628" y="94"/>
                  </a:cxn>
                  <a:cxn ang="0">
                    <a:pos x="874" y="3"/>
                  </a:cxn>
                  <a:cxn ang="0">
                    <a:pos x="947" y="1"/>
                  </a:cxn>
                  <a:cxn ang="0">
                    <a:pos x="1019" y="1"/>
                  </a:cxn>
                  <a:cxn ang="0">
                    <a:pos x="1085" y="19"/>
                  </a:cxn>
                  <a:cxn ang="0">
                    <a:pos x="1168" y="68"/>
                  </a:cxn>
                  <a:cxn ang="0">
                    <a:pos x="1274" y="137"/>
                  </a:cxn>
                  <a:cxn ang="0">
                    <a:pos x="1368" y="223"/>
                  </a:cxn>
                  <a:cxn ang="0">
                    <a:pos x="1437" y="327"/>
                  </a:cxn>
                  <a:cxn ang="0">
                    <a:pos x="1479" y="413"/>
                  </a:cxn>
                  <a:cxn ang="0">
                    <a:pos x="1505" y="476"/>
                  </a:cxn>
                  <a:cxn ang="0">
                    <a:pos x="1527" y="543"/>
                  </a:cxn>
                  <a:cxn ang="0">
                    <a:pos x="1548" y="610"/>
                  </a:cxn>
                </a:cxnLst>
                <a:rect l="0" t="0" r="r" b="b"/>
                <a:pathLst>
                  <a:path w="1592" h="1607">
                    <a:moveTo>
                      <a:pt x="1562" y="644"/>
                    </a:moveTo>
                    <a:lnTo>
                      <a:pt x="1574" y="681"/>
                    </a:lnTo>
                    <a:lnTo>
                      <a:pt x="1584" y="719"/>
                    </a:lnTo>
                    <a:lnTo>
                      <a:pt x="1588" y="758"/>
                    </a:lnTo>
                    <a:lnTo>
                      <a:pt x="1592" y="799"/>
                    </a:lnTo>
                    <a:lnTo>
                      <a:pt x="1589" y="840"/>
                    </a:lnTo>
                    <a:lnTo>
                      <a:pt x="1587" y="881"/>
                    </a:lnTo>
                    <a:lnTo>
                      <a:pt x="1582" y="921"/>
                    </a:lnTo>
                    <a:lnTo>
                      <a:pt x="1578" y="963"/>
                    </a:lnTo>
                    <a:lnTo>
                      <a:pt x="1520" y="1053"/>
                    </a:lnTo>
                    <a:lnTo>
                      <a:pt x="1452" y="1133"/>
                    </a:lnTo>
                    <a:lnTo>
                      <a:pt x="1375" y="1203"/>
                    </a:lnTo>
                    <a:lnTo>
                      <a:pt x="1292" y="1268"/>
                    </a:lnTo>
                    <a:lnTo>
                      <a:pt x="1204" y="1326"/>
                    </a:lnTo>
                    <a:lnTo>
                      <a:pt x="1116" y="1383"/>
                    </a:lnTo>
                    <a:lnTo>
                      <a:pt x="1029" y="1439"/>
                    </a:lnTo>
                    <a:lnTo>
                      <a:pt x="945" y="1498"/>
                    </a:lnTo>
                    <a:lnTo>
                      <a:pt x="924" y="1515"/>
                    </a:lnTo>
                    <a:lnTo>
                      <a:pt x="904" y="1531"/>
                    </a:lnTo>
                    <a:lnTo>
                      <a:pt x="881" y="1543"/>
                    </a:lnTo>
                    <a:lnTo>
                      <a:pt x="858" y="1554"/>
                    </a:lnTo>
                    <a:lnTo>
                      <a:pt x="833" y="1562"/>
                    </a:lnTo>
                    <a:lnTo>
                      <a:pt x="807" y="1570"/>
                    </a:lnTo>
                    <a:lnTo>
                      <a:pt x="782" y="1576"/>
                    </a:lnTo>
                    <a:lnTo>
                      <a:pt x="758" y="1583"/>
                    </a:lnTo>
                    <a:lnTo>
                      <a:pt x="753" y="1582"/>
                    </a:lnTo>
                    <a:lnTo>
                      <a:pt x="745" y="1582"/>
                    </a:lnTo>
                    <a:lnTo>
                      <a:pt x="737" y="1582"/>
                    </a:lnTo>
                    <a:lnTo>
                      <a:pt x="735" y="1586"/>
                    </a:lnTo>
                    <a:lnTo>
                      <a:pt x="707" y="1599"/>
                    </a:lnTo>
                    <a:lnTo>
                      <a:pt x="681" y="1606"/>
                    </a:lnTo>
                    <a:lnTo>
                      <a:pt x="652" y="1607"/>
                    </a:lnTo>
                    <a:lnTo>
                      <a:pt x="623" y="1606"/>
                    </a:lnTo>
                    <a:lnTo>
                      <a:pt x="593" y="1599"/>
                    </a:lnTo>
                    <a:lnTo>
                      <a:pt x="564" y="1592"/>
                    </a:lnTo>
                    <a:lnTo>
                      <a:pt x="537" y="1583"/>
                    </a:lnTo>
                    <a:lnTo>
                      <a:pt x="510" y="1575"/>
                    </a:lnTo>
                    <a:lnTo>
                      <a:pt x="475" y="1555"/>
                    </a:lnTo>
                    <a:lnTo>
                      <a:pt x="438" y="1539"/>
                    </a:lnTo>
                    <a:lnTo>
                      <a:pt x="401" y="1524"/>
                    </a:lnTo>
                    <a:lnTo>
                      <a:pt x="366" y="1509"/>
                    </a:lnTo>
                    <a:lnTo>
                      <a:pt x="331" y="1490"/>
                    </a:lnTo>
                    <a:lnTo>
                      <a:pt x="297" y="1467"/>
                    </a:lnTo>
                    <a:lnTo>
                      <a:pt x="267" y="1438"/>
                    </a:lnTo>
                    <a:lnTo>
                      <a:pt x="243" y="1402"/>
                    </a:lnTo>
                    <a:lnTo>
                      <a:pt x="202" y="1345"/>
                    </a:lnTo>
                    <a:lnTo>
                      <a:pt x="163" y="1288"/>
                    </a:lnTo>
                    <a:lnTo>
                      <a:pt x="125" y="1230"/>
                    </a:lnTo>
                    <a:lnTo>
                      <a:pt x="92" y="1172"/>
                    </a:lnTo>
                    <a:lnTo>
                      <a:pt x="61" y="1110"/>
                    </a:lnTo>
                    <a:lnTo>
                      <a:pt x="38" y="1047"/>
                    </a:lnTo>
                    <a:lnTo>
                      <a:pt x="21" y="980"/>
                    </a:lnTo>
                    <a:lnTo>
                      <a:pt x="12" y="911"/>
                    </a:lnTo>
                    <a:lnTo>
                      <a:pt x="7" y="877"/>
                    </a:lnTo>
                    <a:lnTo>
                      <a:pt x="4" y="843"/>
                    </a:lnTo>
                    <a:lnTo>
                      <a:pt x="0" y="809"/>
                    </a:lnTo>
                    <a:lnTo>
                      <a:pt x="1" y="776"/>
                    </a:lnTo>
                    <a:lnTo>
                      <a:pt x="3" y="743"/>
                    </a:lnTo>
                    <a:lnTo>
                      <a:pt x="8" y="712"/>
                    </a:lnTo>
                    <a:lnTo>
                      <a:pt x="17" y="681"/>
                    </a:lnTo>
                    <a:lnTo>
                      <a:pt x="32" y="652"/>
                    </a:lnTo>
                    <a:lnTo>
                      <a:pt x="49" y="611"/>
                    </a:lnTo>
                    <a:lnTo>
                      <a:pt x="67" y="570"/>
                    </a:lnTo>
                    <a:lnTo>
                      <a:pt x="87" y="531"/>
                    </a:lnTo>
                    <a:lnTo>
                      <a:pt x="110" y="493"/>
                    </a:lnTo>
                    <a:lnTo>
                      <a:pt x="133" y="455"/>
                    </a:lnTo>
                    <a:lnTo>
                      <a:pt x="159" y="419"/>
                    </a:lnTo>
                    <a:lnTo>
                      <a:pt x="187" y="383"/>
                    </a:lnTo>
                    <a:lnTo>
                      <a:pt x="218" y="350"/>
                    </a:lnTo>
                    <a:lnTo>
                      <a:pt x="224" y="346"/>
                    </a:lnTo>
                    <a:lnTo>
                      <a:pt x="232" y="343"/>
                    </a:lnTo>
                    <a:lnTo>
                      <a:pt x="240" y="339"/>
                    </a:lnTo>
                    <a:lnTo>
                      <a:pt x="249" y="336"/>
                    </a:lnTo>
                    <a:lnTo>
                      <a:pt x="256" y="332"/>
                    </a:lnTo>
                    <a:lnTo>
                      <a:pt x="263" y="329"/>
                    </a:lnTo>
                    <a:lnTo>
                      <a:pt x="266" y="327"/>
                    </a:lnTo>
                    <a:lnTo>
                      <a:pt x="267" y="327"/>
                    </a:lnTo>
                    <a:lnTo>
                      <a:pt x="269" y="316"/>
                    </a:lnTo>
                    <a:lnTo>
                      <a:pt x="309" y="279"/>
                    </a:lnTo>
                    <a:lnTo>
                      <a:pt x="353" y="249"/>
                    </a:lnTo>
                    <a:lnTo>
                      <a:pt x="398" y="223"/>
                    </a:lnTo>
                    <a:lnTo>
                      <a:pt x="446" y="200"/>
                    </a:lnTo>
                    <a:lnTo>
                      <a:pt x="492" y="176"/>
                    </a:lnTo>
                    <a:lnTo>
                      <a:pt x="538" y="152"/>
                    </a:lnTo>
                    <a:lnTo>
                      <a:pt x="583" y="125"/>
                    </a:lnTo>
                    <a:lnTo>
                      <a:pt x="628" y="94"/>
                    </a:lnTo>
                    <a:lnTo>
                      <a:pt x="842" y="0"/>
                    </a:lnTo>
                    <a:lnTo>
                      <a:pt x="874" y="3"/>
                    </a:lnTo>
                    <a:lnTo>
                      <a:pt x="910" y="3"/>
                    </a:lnTo>
                    <a:lnTo>
                      <a:pt x="947" y="1"/>
                    </a:lnTo>
                    <a:lnTo>
                      <a:pt x="985" y="1"/>
                    </a:lnTo>
                    <a:lnTo>
                      <a:pt x="1019" y="1"/>
                    </a:lnTo>
                    <a:lnTo>
                      <a:pt x="1054" y="8"/>
                    </a:lnTo>
                    <a:lnTo>
                      <a:pt x="1085" y="19"/>
                    </a:lnTo>
                    <a:lnTo>
                      <a:pt x="1114" y="42"/>
                    </a:lnTo>
                    <a:lnTo>
                      <a:pt x="1168" y="68"/>
                    </a:lnTo>
                    <a:lnTo>
                      <a:pt x="1222" y="100"/>
                    </a:lnTo>
                    <a:lnTo>
                      <a:pt x="1274" y="137"/>
                    </a:lnTo>
                    <a:lnTo>
                      <a:pt x="1325" y="178"/>
                    </a:lnTo>
                    <a:lnTo>
                      <a:pt x="1368" y="223"/>
                    </a:lnTo>
                    <a:lnTo>
                      <a:pt x="1406" y="274"/>
                    </a:lnTo>
                    <a:lnTo>
                      <a:pt x="1437" y="327"/>
                    </a:lnTo>
                    <a:lnTo>
                      <a:pt x="1462" y="383"/>
                    </a:lnTo>
                    <a:lnTo>
                      <a:pt x="1479" y="413"/>
                    </a:lnTo>
                    <a:lnTo>
                      <a:pt x="1493" y="444"/>
                    </a:lnTo>
                    <a:lnTo>
                      <a:pt x="1505" y="476"/>
                    </a:lnTo>
                    <a:lnTo>
                      <a:pt x="1517" y="509"/>
                    </a:lnTo>
                    <a:lnTo>
                      <a:pt x="1527" y="543"/>
                    </a:lnTo>
                    <a:lnTo>
                      <a:pt x="1538" y="576"/>
                    </a:lnTo>
                    <a:lnTo>
                      <a:pt x="1548" y="610"/>
                    </a:lnTo>
                    <a:lnTo>
                      <a:pt x="1562" y="644"/>
                    </a:lnTo>
                    <a:close/>
                  </a:path>
                </a:pathLst>
              </a:custGeom>
              <a:solidFill>
                <a:srgbClr val="EDDA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61" name="Freeform 161"/>
              <p:cNvSpPr>
                <a:spLocks/>
              </p:cNvSpPr>
              <p:nvPr/>
            </p:nvSpPr>
            <p:spPr bwMode="auto">
              <a:xfrm>
                <a:off x="179" y="837"/>
                <a:ext cx="313" cy="316"/>
              </a:xfrm>
              <a:custGeom>
                <a:avLst/>
                <a:gdLst/>
                <a:ahLst/>
                <a:cxnLst>
                  <a:cxn ang="0">
                    <a:pos x="1549" y="670"/>
                  </a:cxn>
                  <a:cxn ang="0">
                    <a:pos x="1563" y="747"/>
                  </a:cxn>
                  <a:cxn ang="0">
                    <a:pos x="1564" y="828"/>
                  </a:cxn>
                  <a:cxn ang="0">
                    <a:pos x="1557" y="908"/>
                  </a:cxn>
                  <a:cxn ang="0">
                    <a:pos x="1496" y="1037"/>
                  </a:cxn>
                  <a:cxn ang="0">
                    <a:pos x="1353" y="1186"/>
                  </a:cxn>
                  <a:cxn ang="0">
                    <a:pos x="1185" y="1306"/>
                  </a:cxn>
                  <a:cxn ang="0">
                    <a:pos x="1011" y="1418"/>
                  </a:cxn>
                  <a:cxn ang="0">
                    <a:pos x="910" y="1493"/>
                  </a:cxn>
                  <a:cxn ang="0">
                    <a:pos x="867" y="1519"/>
                  </a:cxn>
                  <a:cxn ang="0">
                    <a:pos x="819" y="1539"/>
                  </a:cxn>
                  <a:cxn ang="0">
                    <a:pos x="770" y="1551"/>
                  </a:cxn>
                  <a:cxn ang="0">
                    <a:pos x="741" y="1557"/>
                  </a:cxn>
                  <a:cxn ang="0">
                    <a:pos x="725" y="1557"/>
                  </a:cxn>
                  <a:cxn ang="0">
                    <a:pos x="697" y="1573"/>
                  </a:cxn>
                  <a:cxn ang="0">
                    <a:pos x="640" y="1583"/>
                  </a:cxn>
                  <a:cxn ang="0">
                    <a:pos x="583" y="1573"/>
                  </a:cxn>
                  <a:cxn ang="0">
                    <a:pos x="527" y="1557"/>
                  </a:cxn>
                  <a:cxn ang="0">
                    <a:pos x="466" y="1531"/>
                  </a:cxn>
                  <a:cxn ang="0">
                    <a:pos x="395" y="1500"/>
                  </a:cxn>
                  <a:cxn ang="0">
                    <a:pos x="325" y="1465"/>
                  </a:cxn>
                  <a:cxn ang="0">
                    <a:pos x="264" y="1415"/>
                  </a:cxn>
                  <a:cxn ang="0">
                    <a:pos x="198" y="1324"/>
                  </a:cxn>
                  <a:cxn ang="0">
                    <a:pos x="123" y="1211"/>
                  </a:cxn>
                  <a:cxn ang="0">
                    <a:pos x="61" y="1092"/>
                  </a:cxn>
                  <a:cxn ang="0">
                    <a:pos x="21" y="966"/>
                  </a:cxn>
                  <a:cxn ang="0">
                    <a:pos x="7" y="865"/>
                  </a:cxn>
                  <a:cxn ang="0">
                    <a:pos x="0" y="797"/>
                  </a:cxn>
                  <a:cxn ang="0">
                    <a:pos x="1" y="732"/>
                  </a:cxn>
                  <a:cxn ang="0">
                    <a:pos x="16" y="670"/>
                  </a:cxn>
                  <a:cxn ang="0">
                    <a:pos x="47" y="601"/>
                  </a:cxn>
                  <a:cxn ang="0">
                    <a:pos x="85" y="524"/>
                  </a:cxn>
                  <a:cxn ang="0">
                    <a:pos x="131" y="448"/>
                  </a:cxn>
                  <a:cxn ang="0">
                    <a:pos x="184" y="378"/>
                  </a:cxn>
                  <a:cxn ang="0">
                    <a:pos x="220" y="341"/>
                  </a:cxn>
                  <a:cxn ang="0">
                    <a:pos x="236" y="334"/>
                  </a:cxn>
                  <a:cxn ang="0">
                    <a:pos x="251" y="328"/>
                  </a:cxn>
                  <a:cxn ang="0">
                    <a:pos x="261" y="323"/>
                  </a:cxn>
                  <a:cxn ang="0">
                    <a:pos x="264" y="312"/>
                  </a:cxn>
                  <a:cxn ang="0">
                    <a:pos x="347" y="245"/>
                  </a:cxn>
                  <a:cxn ang="0">
                    <a:pos x="437" y="197"/>
                  </a:cxn>
                  <a:cxn ang="0">
                    <a:pos x="530" y="150"/>
                  </a:cxn>
                  <a:cxn ang="0">
                    <a:pos x="617" y="94"/>
                  </a:cxn>
                  <a:cxn ang="0">
                    <a:pos x="860" y="4"/>
                  </a:cxn>
                  <a:cxn ang="0">
                    <a:pos x="932" y="2"/>
                  </a:cxn>
                  <a:cxn ang="0">
                    <a:pos x="1002" y="2"/>
                  </a:cxn>
                  <a:cxn ang="0">
                    <a:pos x="1067" y="20"/>
                  </a:cxn>
                  <a:cxn ang="0">
                    <a:pos x="1149" y="67"/>
                  </a:cxn>
                  <a:cxn ang="0">
                    <a:pos x="1254" y="135"/>
                  </a:cxn>
                  <a:cxn ang="0">
                    <a:pos x="1346" y="221"/>
                  </a:cxn>
                  <a:cxn ang="0">
                    <a:pos x="1414" y="321"/>
                  </a:cxn>
                  <a:cxn ang="0">
                    <a:pos x="1454" y="407"/>
                  </a:cxn>
                  <a:cxn ang="0">
                    <a:pos x="1481" y="470"/>
                  </a:cxn>
                  <a:cxn ang="0">
                    <a:pos x="1502" y="535"/>
                  </a:cxn>
                  <a:cxn ang="0">
                    <a:pos x="1523" y="601"/>
                  </a:cxn>
                </a:cxnLst>
                <a:rect l="0" t="0" r="r" b="b"/>
                <a:pathLst>
                  <a:path w="1565" h="1583">
                    <a:moveTo>
                      <a:pt x="1536" y="634"/>
                    </a:moveTo>
                    <a:lnTo>
                      <a:pt x="1549" y="670"/>
                    </a:lnTo>
                    <a:lnTo>
                      <a:pt x="1558" y="708"/>
                    </a:lnTo>
                    <a:lnTo>
                      <a:pt x="1563" y="747"/>
                    </a:lnTo>
                    <a:lnTo>
                      <a:pt x="1565" y="787"/>
                    </a:lnTo>
                    <a:lnTo>
                      <a:pt x="1564" y="828"/>
                    </a:lnTo>
                    <a:lnTo>
                      <a:pt x="1561" y="868"/>
                    </a:lnTo>
                    <a:lnTo>
                      <a:pt x="1557" y="908"/>
                    </a:lnTo>
                    <a:lnTo>
                      <a:pt x="1552" y="949"/>
                    </a:lnTo>
                    <a:lnTo>
                      <a:pt x="1496" y="1037"/>
                    </a:lnTo>
                    <a:lnTo>
                      <a:pt x="1429" y="1115"/>
                    </a:lnTo>
                    <a:lnTo>
                      <a:pt x="1353" y="1186"/>
                    </a:lnTo>
                    <a:lnTo>
                      <a:pt x="1271" y="1249"/>
                    </a:lnTo>
                    <a:lnTo>
                      <a:pt x="1185" y="1306"/>
                    </a:lnTo>
                    <a:lnTo>
                      <a:pt x="1097" y="1363"/>
                    </a:lnTo>
                    <a:lnTo>
                      <a:pt x="1011" y="1418"/>
                    </a:lnTo>
                    <a:lnTo>
                      <a:pt x="929" y="1476"/>
                    </a:lnTo>
                    <a:lnTo>
                      <a:pt x="910" y="1493"/>
                    </a:lnTo>
                    <a:lnTo>
                      <a:pt x="889" y="1508"/>
                    </a:lnTo>
                    <a:lnTo>
                      <a:pt x="867" y="1519"/>
                    </a:lnTo>
                    <a:lnTo>
                      <a:pt x="844" y="1531"/>
                    </a:lnTo>
                    <a:lnTo>
                      <a:pt x="819" y="1539"/>
                    </a:lnTo>
                    <a:lnTo>
                      <a:pt x="794" y="1546"/>
                    </a:lnTo>
                    <a:lnTo>
                      <a:pt x="770" y="1551"/>
                    </a:lnTo>
                    <a:lnTo>
                      <a:pt x="746" y="1558"/>
                    </a:lnTo>
                    <a:lnTo>
                      <a:pt x="741" y="1557"/>
                    </a:lnTo>
                    <a:lnTo>
                      <a:pt x="733" y="1557"/>
                    </a:lnTo>
                    <a:lnTo>
                      <a:pt x="725" y="1557"/>
                    </a:lnTo>
                    <a:lnTo>
                      <a:pt x="723" y="1562"/>
                    </a:lnTo>
                    <a:lnTo>
                      <a:pt x="697" y="1573"/>
                    </a:lnTo>
                    <a:lnTo>
                      <a:pt x="669" y="1581"/>
                    </a:lnTo>
                    <a:lnTo>
                      <a:pt x="640" y="1583"/>
                    </a:lnTo>
                    <a:lnTo>
                      <a:pt x="613" y="1580"/>
                    </a:lnTo>
                    <a:lnTo>
                      <a:pt x="583" y="1573"/>
                    </a:lnTo>
                    <a:lnTo>
                      <a:pt x="555" y="1566"/>
                    </a:lnTo>
                    <a:lnTo>
                      <a:pt x="527" y="1557"/>
                    </a:lnTo>
                    <a:lnTo>
                      <a:pt x="502" y="1550"/>
                    </a:lnTo>
                    <a:lnTo>
                      <a:pt x="466" y="1531"/>
                    </a:lnTo>
                    <a:lnTo>
                      <a:pt x="431" y="1516"/>
                    </a:lnTo>
                    <a:lnTo>
                      <a:pt x="395" y="1500"/>
                    </a:lnTo>
                    <a:lnTo>
                      <a:pt x="360" y="1485"/>
                    </a:lnTo>
                    <a:lnTo>
                      <a:pt x="325" y="1465"/>
                    </a:lnTo>
                    <a:lnTo>
                      <a:pt x="294" y="1443"/>
                    </a:lnTo>
                    <a:lnTo>
                      <a:pt x="264" y="1415"/>
                    </a:lnTo>
                    <a:lnTo>
                      <a:pt x="239" y="1380"/>
                    </a:lnTo>
                    <a:lnTo>
                      <a:pt x="198" y="1324"/>
                    </a:lnTo>
                    <a:lnTo>
                      <a:pt x="160" y="1268"/>
                    </a:lnTo>
                    <a:lnTo>
                      <a:pt x="123" y="1211"/>
                    </a:lnTo>
                    <a:lnTo>
                      <a:pt x="91" y="1153"/>
                    </a:lnTo>
                    <a:lnTo>
                      <a:pt x="61" y="1092"/>
                    </a:lnTo>
                    <a:lnTo>
                      <a:pt x="38" y="1030"/>
                    </a:lnTo>
                    <a:lnTo>
                      <a:pt x="21" y="966"/>
                    </a:lnTo>
                    <a:lnTo>
                      <a:pt x="11" y="898"/>
                    </a:lnTo>
                    <a:lnTo>
                      <a:pt x="7" y="865"/>
                    </a:lnTo>
                    <a:lnTo>
                      <a:pt x="3" y="831"/>
                    </a:lnTo>
                    <a:lnTo>
                      <a:pt x="0" y="797"/>
                    </a:lnTo>
                    <a:lnTo>
                      <a:pt x="0" y="764"/>
                    </a:lnTo>
                    <a:lnTo>
                      <a:pt x="1" y="732"/>
                    </a:lnTo>
                    <a:lnTo>
                      <a:pt x="7" y="701"/>
                    </a:lnTo>
                    <a:lnTo>
                      <a:pt x="16" y="670"/>
                    </a:lnTo>
                    <a:lnTo>
                      <a:pt x="31" y="642"/>
                    </a:lnTo>
                    <a:lnTo>
                      <a:pt x="47" y="601"/>
                    </a:lnTo>
                    <a:lnTo>
                      <a:pt x="66" y="562"/>
                    </a:lnTo>
                    <a:lnTo>
                      <a:pt x="85" y="524"/>
                    </a:lnTo>
                    <a:lnTo>
                      <a:pt x="108" y="486"/>
                    </a:lnTo>
                    <a:lnTo>
                      <a:pt x="131" y="448"/>
                    </a:lnTo>
                    <a:lnTo>
                      <a:pt x="156" y="412"/>
                    </a:lnTo>
                    <a:lnTo>
                      <a:pt x="184" y="378"/>
                    </a:lnTo>
                    <a:lnTo>
                      <a:pt x="214" y="344"/>
                    </a:lnTo>
                    <a:lnTo>
                      <a:pt x="220" y="341"/>
                    </a:lnTo>
                    <a:lnTo>
                      <a:pt x="228" y="338"/>
                    </a:lnTo>
                    <a:lnTo>
                      <a:pt x="236" y="334"/>
                    </a:lnTo>
                    <a:lnTo>
                      <a:pt x="245" y="332"/>
                    </a:lnTo>
                    <a:lnTo>
                      <a:pt x="251" y="328"/>
                    </a:lnTo>
                    <a:lnTo>
                      <a:pt x="258" y="325"/>
                    </a:lnTo>
                    <a:lnTo>
                      <a:pt x="261" y="323"/>
                    </a:lnTo>
                    <a:lnTo>
                      <a:pt x="262" y="323"/>
                    </a:lnTo>
                    <a:lnTo>
                      <a:pt x="264" y="312"/>
                    </a:lnTo>
                    <a:lnTo>
                      <a:pt x="303" y="275"/>
                    </a:lnTo>
                    <a:lnTo>
                      <a:pt x="347" y="245"/>
                    </a:lnTo>
                    <a:lnTo>
                      <a:pt x="391" y="219"/>
                    </a:lnTo>
                    <a:lnTo>
                      <a:pt x="437" y="197"/>
                    </a:lnTo>
                    <a:lnTo>
                      <a:pt x="484" y="174"/>
                    </a:lnTo>
                    <a:lnTo>
                      <a:pt x="530" y="150"/>
                    </a:lnTo>
                    <a:lnTo>
                      <a:pt x="573" y="123"/>
                    </a:lnTo>
                    <a:lnTo>
                      <a:pt x="617" y="94"/>
                    </a:lnTo>
                    <a:lnTo>
                      <a:pt x="828" y="0"/>
                    </a:lnTo>
                    <a:lnTo>
                      <a:pt x="860" y="4"/>
                    </a:lnTo>
                    <a:lnTo>
                      <a:pt x="896" y="4"/>
                    </a:lnTo>
                    <a:lnTo>
                      <a:pt x="932" y="2"/>
                    </a:lnTo>
                    <a:lnTo>
                      <a:pt x="968" y="2"/>
                    </a:lnTo>
                    <a:lnTo>
                      <a:pt x="1002" y="2"/>
                    </a:lnTo>
                    <a:lnTo>
                      <a:pt x="1036" y="8"/>
                    </a:lnTo>
                    <a:lnTo>
                      <a:pt x="1067" y="20"/>
                    </a:lnTo>
                    <a:lnTo>
                      <a:pt x="1096" y="43"/>
                    </a:lnTo>
                    <a:lnTo>
                      <a:pt x="1149" y="67"/>
                    </a:lnTo>
                    <a:lnTo>
                      <a:pt x="1202" y="99"/>
                    </a:lnTo>
                    <a:lnTo>
                      <a:pt x="1254" y="135"/>
                    </a:lnTo>
                    <a:lnTo>
                      <a:pt x="1302" y="176"/>
                    </a:lnTo>
                    <a:lnTo>
                      <a:pt x="1346" y="221"/>
                    </a:lnTo>
                    <a:lnTo>
                      <a:pt x="1384" y="270"/>
                    </a:lnTo>
                    <a:lnTo>
                      <a:pt x="1414" y="321"/>
                    </a:lnTo>
                    <a:lnTo>
                      <a:pt x="1437" y="378"/>
                    </a:lnTo>
                    <a:lnTo>
                      <a:pt x="1454" y="407"/>
                    </a:lnTo>
                    <a:lnTo>
                      <a:pt x="1468" y="438"/>
                    </a:lnTo>
                    <a:lnTo>
                      <a:pt x="1481" y="470"/>
                    </a:lnTo>
                    <a:lnTo>
                      <a:pt x="1492" y="503"/>
                    </a:lnTo>
                    <a:lnTo>
                      <a:pt x="1502" y="535"/>
                    </a:lnTo>
                    <a:lnTo>
                      <a:pt x="1512" y="569"/>
                    </a:lnTo>
                    <a:lnTo>
                      <a:pt x="1523" y="601"/>
                    </a:lnTo>
                    <a:lnTo>
                      <a:pt x="1536" y="634"/>
                    </a:lnTo>
                    <a:close/>
                  </a:path>
                </a:pathLst>
              </a:custGeom>
              <a:solidFill>
                <a:srgbClr val="F0DE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62" name="Freeform 162"/>
              <p:cNvSpPr>
                <a:spLocks/>
              </p:cNvSpPr>
              <p:nvPr/>
            </p:nvSpPr>
            <p:spPr bwMode="auto">
              <a:xfrm>
                <a:off x="181" y="839"/>
                <a:ext cx="308" cy="312"/>
              </a:xfrm>
              <a:custGeom>
                <a:avLst/>
                <a:gdLst/>
                <a:ahLst/>
                <a:cxnLst>
                  <a:cxn ang="0">
                    <a:pos x="1523" y="657"/>
                  </a:cxn>
                  <a:cxn ang="0">
                    <a:pos x="1537" y="733"/>
                  </a:cxn>
                  <a:cxn ang="0">
                    <a:pos x="1537" y="813"/>
                  </a:cxn>
                  <a:cxn ang="0">
                    <a:pos x="1530" y="891"/>
                  </a:cxn>
                  <a:cxn ang="0">
                    <a:pos x="1471" y="1019"/>
                  </a:cxn>
                  <a:cxn ang="0">
                    <a:pos x="1331" y="1163"/>
                  </a:cxn>
                  <a:cxn ang="0">
                    <a:pos x="1165" y="1283"/>
                  </a:cxn>
                  <a:cxn ang="0">
                    <a:pos x="995" y="1392"/>
                  </a:cxn>
                  <a:cxn ang="0">
                    <a:pos x="894" y="1467"/>
                  </a:cxn>
                  <a:cxn ang="0">
                    <a:pos x="852" y="1493"/>
                  </a:cxn>
                  <a:cxn ang="0">
                    <a:pos x="806" y="1512"/>
                  </a:cxn>
                  <a:cxn ang="0">
                    <a:pos x="757" y="1525"/>
                  </a:cxn>
                  <a:cxn ang="0">
                    <a:pos x="728" y="1531"/>
                  </a:cxn>
                  <a:cxn ang="0">
                    <a:pos x="712" y="1531"/>
                  </a:cxn>
                  <a:cxn ang="0">
                    <a:pos x="685" y="1547"/>
                  </a:cxn>
                  <a:cxn ang="0">
                    <a:pos x="631" y="1556"/>
                  </a:cxn>
                  <a:cxn ang="0">
                    <a:pos x="574" y="1547"/>
                  </a:cxn>
                  <a:cxn ang="0">
                    <a:pos x="519" y="1531"/>
                  </a:cxn>
                  <a:cxn ang="0">
                    <a:pos x="458" y="1504"/>
                  </a:cxn>
                  <a:cxn ang="0">
                    <a:pos x="388" y="1474"/>
                  </a:cxn>
                  <a:cxn ang="0">
                    <a:pos x="319" y="1441"/>
                  </a:cxn>
                  <a:cxn ang="0">
                    <a:pos x="259" y="1390"/>
                  </a:cxn>
                  <a:cxn ang="0">
                    <a:pos x="194" y="1300"/>
                  </a:cxn>
                  <a:cxn ang="0">
                    <a:pos x="120" y="1190"/>
                  </a:cxn>
                  <a:cxn ang="0">
                    <a:pos x="59" y="1074"/>
                  </a:cxn>
                  <a:cxn ang="0">
                    <a:pos x="20" y="948"/>
                  </a:cxn>
                  <a:cxn ang="0">
                    <a:pos x="6" y="848"/>
                  </a:cxn>
                  <a:cxn ang="0">
                    <a:pos x="0" y="783"/>
                  </a:cxn>
                  <a:cxn ang="0">
                    <a:pos x="1" y="719"/>
                  </a:cxn>
                  <a:cxn ang="0">
                    <a:pos x="16" y="658"/>
                  </a:cxn>
                  <a:cxn ang="0">
                    <a:pos x="46" y="590"/>
                  </a:cxn>
                  <a:cxn ang="0">
                    <a:pos x="84" y="513"/>
                  </a:cxn>
                  <a:cxn ang="0">
                    <a:pos x="129" y="440"/>
                  </a:cxn>
                  <a:cxn ang="0">
                    <a:pos x="180" y="370"/>
                  </a:cxn>
                  <a:cxn ang="0">
                    <a:pos x="216" y="334"/>
                  </a:cxn>
                  <a:cxn ang="0">
                    <a:pos x="231" y="327"/>
                  </a:cxn>
                  <a:cxn ang="0">
                    <a:pos x="246" y="321"/>
                  </a:cxn>
                  <a:cxn ang="0">
                    <a:pos x="256" y="315"/>
                  </a:cxn>
                  <a:cxn ang="0">
                    <a:pos x="260" y="306"/>
                  </a:cxn>
                  <a:cxn ang="0">
                    <a:pos x="340" y="241"/>
                  </a:cxn>
                  <a:cxn ang="0">
                    <a:pos x="430" y="192"/>
                  </a:cxn>
                  <a:cxn ang="0">
                    <a:pos x="520" y="146"/>
                  </a:cxn>
                  <a:cxn ang="0">
                    <a:pos x="606" y="91"/>
                  </a:cxn>
                  <a:cxn ang="0">
                    <a:pos x="846" y="2"/>
                  </a:cxn>
                  <a:cxn ang="0">
                    <a:pos x="915" y="1"/>
                  </a:cxn>
                  <a:cxn ang="0">
                    <a:pos x="985" y="1"/>
                  </a:cxn>
                  <a:cxn ang="0">
                    <a:pos x="1050" y="19"/>
                  </a:cxn>
                  <a:cxn ang="0">
                    <a:pos x="1129" y="65"/>
                  </a:cxn>
                  <a:cxn ang="0">
                    <a:pos x="1233" y="130"/>
                  </a:cxn>
                  <a:cxn ang="0">
                    <a:pos x="1323" y="215"/>
                  </a:cxn>
                  <a:cxn ang="0">
                    <a:pos x="1391" y="315"/>
                  </a:cxn>
                  <a:cxn ang="0">
                    <a:pos x="1430" y="398"/>
                  </a:cxn>
                  <a:cxn ang="0">
                    <a:pos x="1455" y="460"/>
                  </a:cxn>
                  <a:cxn ang="0">
                    <a:pos x="1476" y="525"/>
                  </a:cxn>
                  <a:cxn ang="0">
                    <a:pos x="1498" y="590"/>
                  </a:cxn>
                </a:cxnLst>
                <a:rect l="0" t="0" r="r" b="b"/>
                <a:pathLst>
                  <a:path w="1539" h="1556">
                    <a:moveTo>
                      <a:pt x="1510" y="623"/>
                    </a:moveTo>
                    <a:lnTo>
                      <a:pt x="1523" y="657"/>
                    </a:lnTo>
                    <a:lnTo>
                      <a:pt x="1532" y="695"/>
                    </a:lnTo>
                    <a:lnTo>
                      <a:pt x="1537" y="733"/>
                    </a:lnTo>
                    <a:lnTo>
                      <a:pt x="1539" y="773"/>
                    </a:lnTo>
                    <a:lnTo>
                      <a:pt x="1537" y="813"/>
                    </a:lnTo>
                    <a:lnTo>
                      <a:pt x="1535" y="852"/>
                    </a:lnTo>
                    <a:lnTo>
                      <a:pt x="1530" y="891"/>
                    </a:lnTo>
                    <a:lnTo>
                      <a:pt x="1527" y="931"/>
                    </a:lnTo>
                    <a:lnTo>
                      <a:pt x="1471" y="1019"/>
                    </a:lnTo>
                    <a:lnTo>
                      <a:pt x="1406" y="1096"/>
                    </a:lnTo>
                    <a:lnTo>
                      <a:pt x="1331" y="1163"/>
                    </a:lnTo>
                    <a:lnTo>
                      <a:pt x="1250" y="1227"/>
                    </a:lnTo>
                    <a:lnTo>
                      <a:pt x="1165" y="1283"/>
                    </a:lnTo>
                    <a:lnTo>
                      <a:pt x="1080" y="1338"/>
                    </a:lnTo>
                    <a:lnTo>
                      <a:pt x="995" y="1392"/>
                    </a:lnTo>
                    <a:lnTo>
                      <a:pt x="914" y="1450"/>
                    </a:lnTo>
                    <a:lnTo>
                      <a:pt x="894" y="1467"/>
                    </a:lnTo>
                    <a:lnTo>
                      <a:pt x="874" y="1481"/>
                    </a:lnTo>
                    <a:lnTo>
                      <a:pt x="852" y="1493"/>
                    </a:lnTo>
                    <a:lnTo>
                      <a:pt x="830" y="1504"/>
                    </a:lnTo>
                    <a:lnTo>
                      <a:pt x="806" y="1512"/>
                    </a:lnTo>
                    <a:lnTo>
                      <a:pt x="781" y="1519"/>
                    </a:lnTo>
                    <a:lnTo>
                      <a:pt x="757" y="1525"/>
                    </a:lnTo>
                    <a:lnTo>
                      <a:pt x="733" y="1532"/>
                    </a:lnTo>
                    <a:lnTo>
                      <a:pt x="728" y="1531"/>
                    </a:lnTo>
                    <a:lnTo>
                      <a:pt x="720" y="1531"/>
                    </a:lnTo>
                    <a:lnTo>
                      <a:pt x="712" y="1531"/>
                    </a:lnTo>
                    <a:lnTo>
                      <a:pt x="711" y="1535"/>
                    </a:lnTo>
                    <a:lnTo>
                      <a:pt x="685" y="1547"/>
                    </a:lnTo>
                    <a:lnTo>
                      <a:pt x="658" y="1555"/>
                    </a:lnTo>
                    <a:lnTo>
                      <a:pt x="631" y="1556"/>
                    </a:lnTo>
                    <a:lnTo>
                      <a:pt x="603" y="1554"/>
                    </a:lnTo>
                    <a:lnTo>
                      <a:pt x="574" y="1547"/>
                    </a:lnTo>
                    <a:lnTo>
                      <a:pt x="547" y="1540"/>
                    </a:lnTo>
                    <a:lnTo>
                      <a:pt x="519" y="1531"/>
                    </a:lnTo>
                    <a:lnTo>
                      <a:pt x="494" y="1524"/>
                    </a:lnTo>
                    <a:lnTo>
                      <a:pt x="458" y="1504"/>
                    </a:lnTo>
                    <a:lnTo>
                      <a:pt x="423" y="1489"/>
                    </a:lnTo>
                    <a:lnTo>
                      <a:pt x="388" y="1474"/>
                    </a:lnTo>
                    <a:lnTo>
                      <a:pt x="353" y="1459"/>
                    </a:lnTo>
                    <a:lnTo>
                      <a:pt x="319" y="1441"/>
                    </a:lnTo>
                    <a:lnTo>
                      <a:pt x="289" y="1419"/>
                    </a:lnTo>
                    <a:lnTo>
                      <a:pt x="259" y="1390"/>
                    </a:lnTo>
                    <a:lnTo>
                      <a:pt x="234" y="1356"/>
                    </a:lnTo>
                    <a:lnTo>
                      <a:pt x="194" y="1300"/>
                    </a:lnTo>
                    <a:lnTo>
                      <a:pt x="156" y="1246"/>
                    </a:lnTo>
                    <a:lnTo>
                      <a:pt x="120" y="1190"/>
                    </a:lnTo>
                    <a:lnTo>
                      <a:pt x="88" y="1134"/>
                    </a:lnTo>
                    <a:lnTo>
                      <a:pt x="59" y="1074"/>
                    </a:lnTo>
                    <a:lnTo>
                      <a:pt x="38" y="1013"/>
                    </a:lnTo>
                    <a:lnTo>
                      <a:pt x="20" y="948"/>
                    </a:lnTo>
                    <a:lnTo>
                      <a:pt x="11" y="882"/>
                    </a:lnTo>
                    <a:lnTo>
                      <a:pt x="6" y="848"/>
                    </a:lnTo>
                    <a:lnTo>
                      <a:pt x="3" y="816"/>
                    </a:lnTo>
                    <a:lnTo>
                      <a:pt x="0" y="783"/>
                    </a:lnTo>
                    <a:lnTo>
                      <a:pt x="0" y="752"/>
                    </a:lnTo>
                    <a:lnTo>
                      <a:pt x="1" y="719"/>
                    </a:lnTo>
                    <a:lnTo>
                      <a:pt x="6" y="688"/>
                    </a:lnTo>
                    <a:lnTo>
                      <a:pt x="16" y="658"/>
                    </a:lnTo>
                    <a:lnTo>
                      <a:pt x="31" y="631"/>
                    </a:lnTo>
                    <a:lnTo>
                      <a:pt x="46" y="590"/>
                    </a:lnTo>
                    <a:lnTo>
                      <a:pt x="64" y="551"/>
                    </a:lnTo>
                    <a:lnTo>
                      <a:pt x="84" y="513"/>
                    </a:lnTo>
                    <a:lnTo>
                      <a:pt x="105" y="477"/>
                    </a:lnTo>
                    <a:lnTo>
                      <a:pt x="129" y="440"/>
                    </a:lnTo>
                    <a:lnTo>
                      <a:pt x="154" y="405"/>
                    </a:lnTo>
                    <a:lnTo>
                      <a:pt x="180" y="370"/>
                    </a:lnTo>
                    <a:lnTo>
                      <a:pt x="210" y="337"/>
                    </a:lnTo>
                    <a:lnTo>
                      <a:pt x="216" y="334"/>
                    </a:lnTo>
                    <a:lnTo>
                      <a:pt x="223" y="330"/>
                    </a:lnTo>
                    <a:lnTo>
                      <a:pt x="231" y="327"/>
                    </a:lnTo>
                    <a:lnTo>
                      <a:pt x="240" y="325"/>
                    </a:lnTo>
                    <a:lnTo>
                      <a:pt x="246" y="321"/>
                    </a:lnTo>
                    <a:lnTo>
                      <a:pt x="253" y="318"/>
                    </a:lnTo>
                    <a:lnTo>
                      <a:pt x="256" y="315"/>
                    </a:lnTo>
                    <a:lnTo>
                      <a:pt x="259" y="315"/>
                    </a:lnTo>
                    <a:lnTo>
                      <a:pt x="260" y="306"/>
                    </a:lnTo>
                    <a:lnTo>
                      <a:pt x="298" y="269"/>
                    </a:lnTo>
                    <a:lnTo>
                      <a:pt x="340" y="241"/>
                    </a:lnTo>
                    <a:lnTo>
                      <a:pt x="384" y="214"/>
                    </a:lnTo>
                    <a:lnTo>
                      <a:pt x="430" y="192"/>
                    </a:lnTo>
                    <a:lnTo>
                      <a:pt x="475" y="169"/>
                    </a:lnTo>
                    <a:lnTo>
                      <a:pt x="520" y="146"/>
                    </a:lnTo>
                    <a:lnTo>
                      <a:pt x="564" y="120"/>
                    </a:lnTo>
                    <a:lnTo>
                      <a:pt x="606" y="91"/>
                    </a:lnTo>
                    <a:lnTo>
                      <a:pt x="815" y="0"/>
                    </a:lnTo>
                    <a:lnTo>
                      <a:pt x="846" y="2"/>
                    </a:lnTo>
                    <a:lnTo>
                      <a:pt x="881" y="4"/>
                    </a:lnTo>
                    <a:lnTo>
                      <a:pt x="915" y="1"/>
                    </a:lnTo>
                    <a:lnTo>
                      <a:pt x="952" y="0"/>
                    </a:lnTo>
                    <a:lnTo>
                      <a:pt x="985" y="1"/>
                    </a:lnTo>
                    <a:lnTo>
                      <a:pt x="1020" y="7"/>
                    </a:lnTo>
                    <a:lnTo>
                      <a:pt x="1050" y="19"/>
                    </a:lnTo>
                    <a:lnTo>
                      <a:pt x="1077" y="40"/>
                    </a:lnTo>
                    <a:lnTo>
                      <a:pt x="1129" y="65"/>
                    </a:lnTo>
                    <a:lnTo>
                      <a:pt x="1182" y="96"/>
                    </a:lnTo>
                    <a:lnTo>
                      <a:pt x="1233" y="130"/>
                    </a:lnTo>
                    <a:lnTo>
                      <a:pt x="1281" y="172"/>
                    </a:lnTo>
                    <a:lnTo>
                      <a:pt x="1323" y="215"/>
                    </a:lnTo>
                    <a:lnTo>
                      <a:pt x="1361" y="264"/>
                    </a:lnTo>
                    <a:lnTo>
                      <a:pt x="1391" y="315"/>
                    </a:lnTo>
                    <a:lnTo>
                      <a:pt x="1414" y="371"/>
                    </a:lnTo>
                    <a:lnTo>
                      <a:pt x="1430" y="398"/>
                    </a:lnTo>
                    <a:lnTo>
                      <a:pt x="1444" y="429"/>
                    </a:lnTo>
                    <a:lnTo>
                      <a:pt x="1455" y="460"/>
                    </a:lnTo>
                    <a:lnTo>
                      <a:pt x="1467" y="493"/>
                    </a:lnTo>
                    <a:lnTo>
                      <a:pt x="1476" y="525"/>
                    </a:lnTo>
                    <a:lnTo>
                      <a:pt x="1486" y="558"/>
                    </a:lnTo>
                    <a:lnTo>
                      <a:pt x="1498" y="590"/>
                    </a:lnTo>
                    <a:lnTo>
                      <a:pt x="1510" y="623"/>
                    </a:lnTo>
                    <a:close/>
                  </a:path>
                </a:pathLst>
              </a:custGeom>
              <a:solidFill>
                <a:srgbClr val="F3E2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63" name="Freeform 163"/>
              <p:cNvSpPr>
                <a:spLocks/>
              </p:cNvSpPr>
              <p:nvPr/>
            </p:nvSpPr>
            <p:spPr bwMode="auto">
              <a:xfrm>
                <a:off x="184" y="842"/>
                <a:ext cx="302" cy="306"/>
              </a:xfrm>
              <a:custGeom>
                <a:avLst/>
                <a:gdLst/>
                <a:ahLst/>
                <a:cxnLst>
                  <a:cxn ang="0">
                    <a:pos x="1498" y="647"/>
                  </a:cxn>
                  <a:cxn ang="0">
                    <a:pos x="1511" y="721"/>
                  </a:cxn>
                  <a:cxn ang="0">
                    <a:pos x="1512" y="798"/>
                  </a:cxn>
                  <a:cxn ang="0">
                    <a:pos x="1505" y="877"/>
                  </a:cxn>
                  <a:cxn ang="0">
                    <a:pos x="1447" y="1001"/>
                  </a:cxn>
                  <a:cxn ang="0">
                    <a:pos x="1308" y="1145"/>
                  </a:cxn>
                  <a:cxn ang="0">
                    <a:pos x="1146" y="1262"/>
                  </a:cxn>
                  <a:cxn ang="0">
                    <a:pos x="978" y="1369"/>
                  </a:cxn>
                  <a:cxn ang="0">
                    <a:pos x="880" y="1442"/>
                  </a:cxn>
                  <a:cxn ang="0">
                    <a:pos x="839" y="1468"/>
                  </a:cxn>
                  <a:cxn ang="0">
                    <a:pos x="792" y="1486"/>
                  </a:cxn>
                  <a:cxn ang="0">
                    <a:pos x="744" y="1499"/>
                  </a:cxn>
                  <a:cxn ang="0">
                    <a:pos x="716" y="1505"/>
                  </a:cxn>
                  <a:cxn ang="0">
                    <a:pos x="702" y="1505"/>
                  </a:cxn>
                  <a:cxn ang="0">
                    <a:pos x="674" y="1521"/>
                  </a:cxn>
                  <a:cxn ang="0">
                    <a:pos x="621" y="1529"/>
                  </a:cxn>
                  <a:cxn ang="0">
                    <a:pos x="564" y="1520"/>
                  </a:cxn>
                  <a:cxn ang="0">
                    <a:pos x="510" y="1505"/>
                  </a:cxn>
                  <a:cxn ang="0">
                    <a:pos x="450" y="1480"/>
                  </a:cxn>
                  <a:cxn ang="0">
                    <a:pos x="381" y="1450"/>
                  </a:cxn>
                  <a:cxn ang="0">
                    <a:pos x="313" y="1416"/>
                  </a:cxn>
                  <a:cxn ang="0">
                    <a:pos x="256" y="1367"/>
                  </a:cxn>
                  <a:cxn ang="0">
                    <a:pos x="191" y="1279"/>
                  </a:cxn>
                  <a:cxn ang="0">
                    <a:pos x="119" y="1170"/>
                  </a:cxn>
                  <a:cxn ang="0">
                    <a:pos x="60" y="1056"/>
                  </a:cxn>
                  <a:cxn ang="0">
                    <a:pos x="21" y="933"/>
                  </a:cxn>
                  <a:cxn ang="0">
                    <a:pos x="7" y="834"/>
                  </a:cxn>
                  <a:cxn ang="0">
                    <a:pos x="0" y="770"/>
                  </a:cxn>
                  <a:cxn ang="0">
                    <a:pos x="1" y="706"/>
                  </a:cxn>
                  <a:cxn ang="0">
                    <a:pos x="15" y="647"/>
                  </a:cxn>
                  <a:cxn ang="0">
                    <a:pos x="45" y="581"/>
                  </a:cxn>
                  <a:cxn ang="0">
                    <a:pos x="83" y="505"/>
                  </a:cxn>
                  <a:cxn ang="0">
                    <a:pos x="127" y="431"/>
                  </a:cxn>
                  <a:cxn ang="0">
                    <a:pos x="179" y="362"/>
                  </a:cxn>
                  <a:cxn ang="0">
                    <a:pos x="213" y="328"/>
                  </a:cxn>
                  <a:cxn ang="0">
                    <a:pos x="228" y="321"/>
                  </a:cxn>
                  <a:cxn ang="0">
                    <a:pos x="243" y="315"/>
                  </a:cxn>
                  <a:cxn ang="0">
                    <a:pos x="254" y="311"/>
                  </a:cxn>
                  <a:cxn ang="0">
                    <a:pos x="256" y="301"/>
                  </a:cxn>
                  <a:cxn ang="0">
                    <a:pos x="335" y="237"/>
                  </a:cxn>
                  <a:cxn ang="0">
                    <a:pos x="424" y="190"/>
                  </a:cxn>
                  <a:cxn ang="0">
                    <a:pos x="512" y="144"/>
                  </a:cxn>
                  <a:cxn ang="0">
                    <a:pos x="597" y="88"/>
                  </a:cxn>
                  <a:cxn ang="0">
                    <a:pos x="832" y="2"/>
                  </a:cxn>
                  <a:cxn ang="0">
                    <a:pos x="901" y="1"/>
                  </a:cxn>
                  <a:cxn ang="0">
                    <a:pos x="970" y="1"/>
                  </a:cxn>
                  <a:cxn ang="0">
                    <a:pos x="1033" y="18"/>
                  </a:cxn>
                  <a:cxn ang="0">
                    <a:pos x="1111" y="63"/>
                  </a:cxn>
                  <a:cxn ang="0">
                    <a:pos x="1213" y="129"/>
                  </a:cxn>
                  <a:cxn ang="0">
                    <a:pos x="1301" y="212"/>
                  </a:cxn>
                  <a:cxn ang="0">
                    <a:pos x="1367" y="311"/>
                  </a:cxn>
                  <a:cxn ang="0">
                    <a:pos x="1406" y="392"/>
                  </a:cxn>
                  <a:cxn ang="0">
                    <a:pos x="1432" y="453"/>
                  </a:cxn>
                  <a:cxn ang="0">
                    <a:pos x="1452" y="515"/>
                  </a:cxn>
                  <a:cxn ang="0">
                    <a:pos x="1473" y="580"/>
                  </a:cxn>
                </a:cxnLst>
                <a:rect l="0" t="0" r="r" b="b"/>
                <a:pathLst>
                  <a:path w="1513" h="1529">
                    <a:moveTo>
                      <a:pt x="1486" y="612"/>
                    </a:moveTo>
                    <a:lnTo>
                      <a:pt x="1498" y="647"/>
                    </a:lnTo>
                    <a:lnTo>
                      <a:pt x="1506" y="683"/>
                    </a:lnTo>
                    <a:lnTo>
                      <a:pt x="1511" y="721"/>
                    </a:lnTo>
                    <a:lnTo>
                      <a:pt x="1513" y="760"/>
                    </a:lnTo>
                    <a:lnTo>
                      <a:pt x="1512" y="798"/>
                    </a:lnTo>
                    <a:lnTo>
                      <a:pt x="1510" y="838"/>
                    </a:lnTo>
                    <a:lnTo>
                      <a:pt x="1505" y="877"/>
                    </a:lnTo>
                    <a:lnTo>
                      <a:pt x="1501" y="916"/>
                    </a:lnTo>
                    <a:lnTo>
                      <a:pt x="1447" y="1001"/>
                    </a:lnTo>
                    <a:lnTo>
                      <a:pt x="1382" y="1078"/>
                    </a:lnTo>
                    <a:lnTo>
                      <a:pt x="1308" y="1145"/>
                    </a:lnTo>
                    <a:lnTo>
                      <a:pt x="1230" y="1207"/>
                    </a:lnTo>
                    <a:lnTo>
                      <a:pt x="1146" y="1262"/>
                    </a:lnTo>
                    <a:lnTo>
                      <a:pt x="1062" y="1316"/>
                    </a:lnTo>
                    <a:lnTo>
                      <a:pt x="978" y="1369"/>
                    </a:lnTo>
                    <a:lnTo>
                      <a:pt x="898" y="1425"/>
                    </a:lnTo>
                    <a:lnTo>
                      <a:pt x="880" y="1442"/>
                    </a:lnTo>
                    <a:lnTo>
                      <a:pt x="860" y="1457"/>
                    </a:lnTo>
                    <a:lnTo>
                      <a:pt x="839" y="1468"/>
                    </a:lnTo>
                    <a:lnTo>
                      <a:pt x="817" y="1478"/>
                    </a:lnTo>
                    <a:lnTo>
                      <a:pt x="792" y="1486"/>
                    </a:lnTo>
                    <a:lnTo>
                      <a:pt x="768" y="1493"/>
                    </a:lnTo>
                    <a:lnTo>
                      <a:pt x="744" y="1499"/>
                    </a:lnTo>
                    <a:lnTo>
                      <a:pt x="721" y="1506"/>
                    </a:lnTo>
                    <a:lnTo>
                      <a:pt x="716" y="1505"/>
                    </a:lnTo>
                    <a:lnTo>
                      <a:pt x="710" y="1505"/>
                    </a:lnTo>
                    <a:lnTo>
                      <a:pt x="702" y="1505"/>
                    </a:lnTo>
                    <a:lnTo>
                      <a:pt x="699" y="1509"/>
                    </a:lnTo>
                    <a:lnTo>
                      <a:pt x="674" y="1521"/>
                    </a:lnTo>
                    <a:lnTo>
                      <a:pt x="649" y="1528"/>
                    </a:lnTo>
                    <a:lnTo>
                      <a:pt x="621" y="1529"/>
                    </a:lnTo>
                    <a:lnTo>
                      <a:pt x="593" y="1527"/>
                    </a:lnTo>
                    <a:lnTo>
                      <a:pt x="564" y="1520"/>
                    </a:lnTo>
                    <a:lnTo>
                      <a:pt x="537" y="1514"/>
                    </a:lnTo>
                    <a:lnTo>
                      <a:pt x="510" y="1505"/>
                    </a:lnTo>
                    <a:lnTo>
                      <a:pt x="485" y="1498"/>
                    </a:lnTo>
                    <a:lnTo>
                      <a:pt x="450" y="1480"/>
                    </a:lnTo>
                    <a:lnTo>
                      <a:pt x="416" y="1465"/>
                    </a:lnTo>
                    <a:lnTo>
                      <a:pt x="381" y="1450"/>
                    </a:lnTo>
                    <a:lnTo>
                      <a:pt x="348" y="1435"/>
                    </a:lnTo>
                    <a:lnTo>
                      <a:pt x="313" y="1416"/>
                    </a:lnTo>
                    <a:lnTo>
                      <a:pt x="284" y="1394"/>
                    </a:lnTo>
                    <a:lnTo>
                      <a:pt x="256" y="1367"/>
                    </a:lnTo>
                    <a:lnTo>
                      <a:pt x="232" y="1333"/>
                    </a:lnTo>
                    <a:lnTo>
                      <a:pt x="191" y="1279"/>
                    </a:lnTo>
                    <a:lnTo>
                      <a:pt x="155" y="1225"/>
                    </a:lnTo>
                    <a:lnTo>
                      <a:pt x="119" y="1170"/>
                    </a:lnTo>
                    <a:lnTo>
                      <a:pt x="88" y="1115"/>
                    </a:lnTo>
                    <a:lnTo>
                      <a:pt x="60" y="1056"/>
                    </a:lnTo>
                    <a:lnTo>
                      <a:pt x="37" y="996"/>
                    </a:lnTo>
                    <a:lnTo>
                      <a:pt x="21" y="933"/>
                    </a:lnTo>
                    <a:lnTo>
                      <a:pt x="12" y="867"/>
                    </a:lnTo>
                    <a:lnTo>
                      <a:pt x="7" y="834"/>
                    </a:lnTo>
                    <a:lnTo>
                      <a:pt x="4" y="803"/>
                    </a:lnTo>
                    <a:lnTo>
                      <a:pt x="0" y="770"/>
                    </a:lnTo>
                    <a:lnTo>
                      <a:pt x="0" y="739"/>
                    </a:lnTo>
                    <a:lnTo>
                      <a:pt x="1" y="706"/>
                    </a:lnTo>
                    <a:lnTo>
                      <a:pt x="7" y="676"/>
                    </a:lnTo>
                    <a:lnTo>
                      <a:pt x="15" y="647"/>
                    </a:lnTo>
                    <a:lnTo>
                      <a:pt x="30" y="620"/>
                    </a:lnTo>
                    <a:lnTo>
                      <a:pt x="45" y="581"/>
                    </a:lnTo>
                    <a:lnTo>
                      <a:pt x="64" y="543"/>
                    </a:lnTo>
                    <a:lnTo>
                      <a:pt x="83" y="505"/>
                    </a:lnTo>
                    <a:lnTo>
                      <a:pt x="105" y="468"/>
                    </a:lnTo>
                    <a:lnTo>
                      <a:pt x="127" y="431"/>
                    </a:lnTo>
                    <a:lnTo>
                      <a:pt x="152" y="397"/>
                    </a:lnTo>
                    <a:lnTo>
                      <a:pt x="179" y="362"/>
                    </a:lnTo>
                    <a:lnTo>
                      <a:pt x="208" y="331"/>
                    </a:lnTo>
                    <a:lnTo>
                      <a:pt x="213" y="328"/>
                    </a:lnTo>
                    <a:lnTo>
                      <a:pt x="220" y="324"/>
                    </a:lnTo>
                    <a:lnTo>
                      <a:pt x="228" y="321"/>
                    </a:lnTo>
                    <a:lnTo>
                      <a:pt x="237" y="319"/>
                    </a:lnTo>
                    <a:lnTo>
                      <a:pt x="243" y="315"/>
                    </a:lnTo>
                    <a:lnTo>
                      <a:pt x="250" y="313"/>
                    </a:lnTo>
                    <a:lnTo>
                      <a:pt x="254" y="311"/>
                    </a:lnTo>
                    <a:lnTo>
                      <a:pt x="255" y="311"/>
                    </a:lnTo>
                    <a:lnTo>
                      <a:pt x="256" y="301"/>
                    </a:lnTo>
                    <a:lnTo>
                      <a:pt x="294" y="266"/>
                    </a:lnTo>
                    <a:lnTo>
                      <a:pt x="335" y="237"/>
                    </a:lnTo>
                    <a:lnTo>
                      <a:pt x="379" y="212"/>
                    </a:lnTo>
                    <a:lnTo>
                      <a:pt x="424" y="190"/>
                    </a:lnTo>
                    <a:lnTo>
                      <a:pt x="468" y="167"/>
                    </a:lnTo>
                    <a:lnTo>
                      <a:pt x="512" y="144"/>
                    </a:lnTo>
                    <a:lnTo>
                      <a:pt x="555" y="117"/>
                    </a:lnTo>
                    <a:lnTo>
                      <a:pt x="597" y="88"/>
                    </a:lnTo>
                    <a:lnTo>
                      <a:pt x="802" y="0"/>
                    </a:lnTo>
                    <a:lnTo>
                      <a:pt x="832" y="2"/>
                    </a:lnTo>
                    <a:lnTo>
                      <a:pt x="866" y="3"/>
                    </a:lnTo>
                    <a:lnTo>
                      <a:pt x="901" y="1"/>
                    </a:lnTo>
                    <a:lnTo>
                      <a:pt x="936" y="0"/>
                    </a:lnTo>
                    <a:lnTo>
                      <a:pt x="970" y="1"/>
                    </a:lnTo>
                    <a:lnTo>
                      <a:pt x="1003" y="7"/>
                    </a:lnTo>
                    <a:lnTo>
                      <a:pt x="1033" y="18"/>
                    </a:lnTo>
                    <a:lnTo>
                      <a:pt x="1060" y="40"/>
                    </a:lnTo>
                    <a:lnTo>
                      <a:pt x="1111" y="63"/>
                    </a:lnTo>
                    <a:lnTo>
                      <a:pt x="1163" y="94"/>
                    </a:lnTo>
                    <a:lnTo>
                      <a:pt x="1213" y="129"/>
                    </a:lnTo>
                    <a:lnTo>
                      <a:pt x="1260" y="169"/>
                    </a:lnTo>
                    <a:lnTo>
                      <a:pt x="1301" y="212"/>
                    </a:lnTo>
                    <a:lnTo>
                      <a:pt x="1338" y="260"/>
                    </a:lnTo>
                    <a:lnTo>
                      <a:pt x="1367" y="311"/>
                    </a:lnTo>
                    <a:lnTo>
                      <a:pt x="1390" y="365"/>
                    </a:lnTo>
                    <a:lnTo>
                      <a:pt x="1406" y="392"/>
                    </a:lnTo>
                    <a:lnTo>
                      <a:pt x="1420" y="422"/>
                    </a:lnTo>
                    <a:lnTo>
                      <a:pt x="1432" y="453"/>
                    </a:lnTo>
                    <a:lnTo>
                      <a:pt x="1443" y="484"/>
                    </a:lnTo>
                    <a:lnTo>
                      <a:pt x="1452" y="515"/>
                    </a:lnTo>
                    <a:lnTo>
                      <a:pt x="1463" y="548"/>
                    </a:lnTo>
                    <a:lnTo>
                      <a:pt x="1473" y="580"/>
                    </a:lnTo>
                    <a:lnTo>
                      <a:pt x="1486" y="612"/>
                    </a:lnTo>
                    <a:close/>
                  </a:path>
                </a:pathLst>
              </a:custGeom>
              <a:solidFill>
                <a:srgbClr val="F5E6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64" name="Freeform 164"/>
              <p:cNvSpPr>
                <a:spLocks/>
              </p:cNvSpPr>
              <p:nvPr/>
            </p:nvSpPr>
            <p:spPr bwMode="auto">
              <a:xfrm>
                <a:off x="186" y="845"/>
                <a:ext cx="298" cy="300"/>
              </a:xfrm>
              <a:custGeom>
                <a:avLst/>
                <a:gdLst/>
                <a:ahLst/>
                <a:cxnLst>
                  <a:cxn ang="0">
                    <a:pos x="1473" y="636"/>
                  </a:cxn>
                  <a:cxn ang="0">
                    <a:pos x="1485" y="709"/>
                  </a:cxn>
                  <a:cxn ang="0">
                    <a:pos x="1487" y="785"/>
                  </a:cxn>
                  <a:cxn ang="0">
                    <a:pos x="1480" y="861"/>
                  </a:cxn>
                  <a:cxn ang="0">
                    <a:pos x="1421" y="984"/>
                  </a:cxn>
                  <a:cxn ang="0">
                    <a:pos x="1285" y="1126"/>
                  </a:cxn>
                  <a:cxn ang="0">
                    <a:pos x="1126" y="1240"/>
                  </a:cxn>
                  <a:cxn ang="0">
                    <a:pos x="961" y="1346"/>
                  </a:cxn>
                  <a:cxn ang="0">
                    <a:pos x="865" y="1417"/>
                  </a:cxn>
                  <a:cxn ang="0">
                    <a:pos x="823" y="1442"/>
                  </a:cxn>
                  <a:cxn ang="0">
                    <a:pos x="778" y="1461"/>
                  </a:cxn>
                  <a:cxn ang="0">
                    <a:pos x="732" y="1473"/>
                  </a:cxn>
                  <a:cxn ang="0">
                    <a:pos x="705" y="1479"/>
                  </a:cxn>
                  <a:cxn ang="0">
                    <a:pos x="690" y="1479"/>
                  </a:cxn>
                  <a:cxn ang="0">
                    <a:pos x="662" y="1495"/>
                  </a:cxn>
                  <a:cxn ang="0">
                    <a:pos x="609" y="1503"/>
                  </a:cxn>
                  <a:cxn ang="0">
                    <a:pos x="555" y="1494"/>
                  </a:cxn>
                  <a:cxn ang="0">
                    <a:pos x="501" y="1479"/>
                  </a:cxn>
                  <a:cxn ang="0">
                    <a:pos x="442" y="1454"/>
                  </a:cxn>
                  <a:cxn ang="0">
                    <a:pos x="375" y="1424"/>
                  </a:cxn>
                  <a:cxn ang="0">
                    <a:pos x="309" y="1392"/>
                  </a:cxn>
                  <a:cxn ang="0">
                    <a:pos x="251" y="1343"/>
                  </a:cxn>
                  <a:cxn ang="0">
                    <a:pos x="188" y="1257"/>
                  </a:cxn>
                  <a:cxn ang="0">
                    <a:pos x="116" y="1150"/>
                  </a:cxn>
                  <a:cxn ang="0">
                    <a:pos x="59" y="1037"/>
                  </a:cxn>
                  <a:cxn ang="0">
                    <a:pos x="19" y="917"/>
                  </a:cxn>
                  <a:cxn ang="0">
                    <a:pos x="7" y="820"/>
                  </a:cxn>
                  <a:cxn ang="0">
                    <a:pos x="0" y="757"/>
                  </a:cxn>
                  <a:cxn ang="0">
                    <a:pos x="2" y="694"/>
                  </a:cxn>
                  <a:cxn ang="0">
                    <a:pos x="15" y="636"/>
                  </a:cxn>
                  <a:cxn ang="0">
                    <a:pos x="45" y="571"/>
                  </a:cxn>
                  <a:cxn ang="0">
                    <a:pos x="80" y="495"/>
                  </a:cxn>
                  <a:cxn ang="0">
                    <a:pos x="124" y="425"/>
                  </a:cxn>
                  <a:cxn ang="0">
                    <a:pos x="175" y="357"/>
                  </a:cxn>
                  <a:cxn ang="0">
                    <a:pos x="209" y="323"/>
                  </a:cxn>
                  <a:cxn ang="0">
                    <a:pos x="223" y="316"/>
                  </a:cxn>
                  <a:cxn ang="0">
                    <a:pos x="238" y="310"/>
                  </a:cxn>
                  <a:cxn ang="0">
                    <a:pos x="249" y="306"/>
                  </a:cxn>
                  <a:cxn ang="0">
                    <a:pos x="251" y="295"/>
                  </a:cxn>
                  <a:cxn ang="0">
                    <a:pos x="330" y="232"/>
                  </a:cxn>
                  <a:cxn ang="0">
                    <a:pos x="417" y="186"/>
                  </a:cxn>
                  <a:cxn ang="0">
                    <a:pos x="503" y="141"/>
                  </a:cxn>
                  <a:cxn ang="0">
                    <a:pos x="587" y="87"/>
                  </a:cxn>
                  <a:cxn ang="0">
                    <a:pos x="817" y="2"/>
                  </a:cxn>
                  <a:cxn ang="0">
                    <a:pos x="885" y="1"/>
                  </a:cxn>
                  <a:cxn ang="0">
                    <a:pos x="953" y="1"/>
                  </a:cxn>
                  <a:cxn ang="0">
                    <a:pos x="1016" y="18"/>
                  </a:cxn>
                  <a:cxn ang="0">
                    <a:pos x="1093" y="63"/>
                  </a:cxn>
                  <a:cxn ang="0">
                    <a:pos x="1191" y="127"/>
                  </a:cxn>
                  <a:cxn ang="0">
                    <a:pos x="1278" y="208"/>
                  </a:cxn>
                  <a:cxn ang="0">
                    <a:pos x="1344" y="304"/>
                  </a:cxn>
                  <a:cxn ang="0">
                    <a:pos x="1383" y="385"/>
                  </a:cxn>
                  <a:cxn ang="0">
                    <a:pos x="1407" y="445"/>
                  </a:cxn>
                  <a:cxn ang="0">
                    <a:pos x="1427" y="508"/>
                  </a:cxn>
                  <a:cxn ang="0">
                    <a:pos x="1447" y="570"/>
                  </a:cxn>
                </a:cxnLst>
                <a:rect l="0" t="0" r="r" b="b"/>
                <a:pathLst>
                  <a:path w="1488" h="1503">
                    <a:moveTo>
                      <a:pt x="1460" y="601"/>
                    </a:moveTo>
                    <a:lnTo>
                      <a:pt x="1473" y="636"/>
                    </a:lnTo>
                    <a:lnTo>
                      <a:pt x="1481" y="673"/>
                    </a:lnTo>
                    <a:lnTo>
                      <a:pt x="1485" y="709"/>
                    </a:lnTo>
                    <a:lnTo>
                      <a:pt x="1488" y="747"/>
                    </a:lnTo>
                    <a:lnTo>
                      <a:pt x="1487" y="785"/>
                    </a:lnTo>
                    <a:lnTo>
                      <a:pt x="1484" y="823"/>
                    </a:lnTo>
                    <a:lnTo>
                      <a:pt x="1480" y="861"/>
                    </a:lnTo>
                    <a:lnTo>
                      <a:pt x="1475" y="900"/>
                    </a:lnTo>
                    <a:lnTo>
                      <a:pt x="1421" y="984"/>
                    </a:lnTo>
                    <a:lnTo>
                      <a:pt x="1358" y="1059"/>
                    </a:lnTo>
                    <a:lnTo>
                      <a:pt x="1285" y="1126"/>
                    </a:lnTo>
                    <a:lnTo>
                      <a:pt x="1208" y="1186"/>
                    </a:lnTo>
                    <a:lnTo>
                      <a:pt x="1126" y="1240"/>
                    </a:lnTo>
                    <a:lnTo>
                      <a:pt x="1043" y="1293"/>
                    </a:lnTo>
                    <a:lnTo>
                      <a:pt x="961" y="1346"/>
                    </a:lnTo>
                    <a:lnTo>
                      <a:pt x="883" y="1401"/>
                    </a:lnTo>
                    <a:lnTo>
                      <a:pt x="865" y="1417"/>
                    </a:lnTo>
                    <a:lnTo>
                      <a:pt x="845" y="1431"/>
                    </a:lnTo>
                    <a:lnTo>
                      <a:pt x="823" y="1442"/>
                    </a:lnTo>
                    <a:lnTo>
                      <a:pt x="803" y="1453"/>
                    </a:lnTo>
                    <a:lnTo>
                      <a:pt x="778" y="1461"/>
                    </a:lnTo>
                    <a:lnTo>
                      <a:pt x="755" y="1468"/>
                    </a:lnTo>
                    <a:lnTo>
                      <a:pt x="732" y="1473"/>
                    </a:lnTo>
                    <a:lnTo>
                      <a:pt x="709" y="1480"/>
                    </a:lnTo>
                    <a:lnTo>
                      <a:pt x="705" y="1479"/>
                    </a:lnTo>
                    <a:lnTo>
                      <a:pt x="698" y="1479"/>
                    </a:lnTo>
                    <a:lnTo>
                      <a:pt x="690" y="1479"/>
                    </a:lnTo>
                    <a:lnTo>
                      <a:pt x="687" y="1484"/>
                    </a:lnTo>
                    <a:lnTo>
                      <a:pt x="662" y="1495"/>
                    </a:lnTo>
                    <a:lnTo>
                      <a:pt x="637" y="1502"/>
                    </a:lnTo>
                    <a:lnTo>
                      <a:pt x="609" y="1503"/>
                    </a:lnTo>
                    <a:lnTo>
                      <a:pt x="583" y="1501"/>
                    </a:lnTo>
                    <a:lnTo>
                      <a:pt x="555" y="1494"/>
                    </a:lnTo>
                    <a:lnTo>
                      <a:pt x="527" y="1488"/>
                    </a:lnTo>
                    <a:lnTo>
                      <a:pt x="501" y="1479"/>
                    </a:lnTo>
                    <a:lnTo>
                      <a:pt x="477" y="1472"/>
                    </a:lnTo>
                    <a:lnTo>
                      <a:pt x="442" y="1454"/>
                    </a:lnTo>
                    <a:lnTo>
                      <a:pt x="409" y="1439"/>
                    </a:lnTo>
                    <a:lnTo>
                      <a:pt x="375" y="1424"/>
                    </a:lnTo>
                    <a:lnTo>
                      <a:pt x="342" y="1410"/>
                    </a:lnTo>
                    <a:lnTo>
                      <a:pt x="309" y="1392"/>
                    </a:lnTo>
                    <a:lnTo>
                      <a:pt x="279" y="1370"/>
                    </a:lnTo>
                    <a:lnTo>
                      <a:pt x="251" y="1343"/>
                    </a:lnTo>
                    <a:lnTo>
                      <a:pt x="227" y="1310"/>
                    </a:lnTo>
                    <a:lnTo>
                      <a:pt x="188" y="1257"/>
                    </a:lnTo>
                    <a:lnTo>
                      <a:pt x="151" y="1204"/>
                    </a:lnTo>
                    <a:lnTo>
                      <a:pt x="116" y="1150"/>
                    </a:lnTo>
                    <a:lnTo>
                      <a:pt x="86" y="1096"/>
                    </a:lnTo>
                    <a:lnTo>
                      <a:pt x="59" y="1037"/>
                    </a:lnTo>
                    <a:lnTo>
                      <a:pt x="37" y="979"/>
                    </a:lnTo>
                    <a:lnTo>
                      <a:pt x="19" y="917"/>
                    </a:lnTo>
                    <a:lnTo>
                      <a:pt x="11" y="852"/>
                    </a:lnTo>
                    <a:lnTo>
                      <a:pt x="7" y="820"/>
                    </a:lnTo>
                    <a:lnTo>
                      <a:pt x="3" y="789"/>
                    </a:lnTo>
                    <a:lnTo>
                      <a:pt x="0" y="757"/>
                    </a:lnTo>
                    <a:lnTo>
                      <a:pt x="1" y="726"/>
                    </a:lnTo>
                    <a:lnTo>
                      <a:pt x="2" y="694"/>
                    </a:lnTo>
                    <a:lnTo>
                      <a:pt x="7" y="665"/>
                    </a:lnTo>
                    <a:lnTo>
                      <a:pt x="15" y="636"/>
                    </a:lnTo>
                    <a:lnTo>
                      <a:pt x="30" y="609"/>
                    </a:lnTo>
                    <a:lnTo>
                      <a:pt x="45" y="571"/>
                    </a:lnTo>
                    <a:lnTo>
                      <a:pt x="62" y="533"/>
                    </a:lnTo>
                    <a:lnTo>
                      <a:pt x="80" y="495"/>
                    </a:lnTo>
                    <a:lnTo>
                      <a:pt x="102" y="461"/>
                    </a:lnTo>
                    <a:lnTo>
                      <a:pt x="124" y="425"/>
                    </a:lnTo>
                    <a:lnTo>
                      <a:pt x="148" y="391"/>
                    </a:lnTo>
                    <a:lnTo>
                      <a:pt x="175" y="357"/>
                    </a:lnTo>
                    <a:lnTo>
                      <a:pt x="204" y="326"/>
                    </a:lnTo>
                    <a:lnTo>
                      <a:pt x="209" y="323"/>
                    </a:lnTo>
                    <a:lnTo>
                      <a:pt x="216" y="319"/>
                    </a:lnTo>
                    <a:lnTo>
                      <a:pt x="223" y="316"/>
                    </a:lnTo>
                    <a:lnTo>
                      <a:pt x="233" y="314"/>
                    </a:lnTo>
                    <a:lnTo>
                      <a:pt x="238" y="310"/>
                    </a:lnTo>
                    <a:lnTo>
                      <a:pt x="245" y="308"/>
                    </a:lnTo>
                    <a:lnTo>
                      <a:pt x="249" y="306"/>
                    </a:lnTo>
                    <a:lnTo>
                      <a:pt x="250" y="306"/>
                    </a:lnTo>
                    <a:lnTo>
                      <a:pt x="251" y="295"/>
                    </a:lnTo>
                    <a:lnTo>
                      <a:pt x="289" y="261"/>
                    </a:lnTo>
                    <a:lnTo>
                      <a:pt x="330" y="232"/>
                    </a:lnTo>
                    <a:lnTo>
                      <a:pt x="372" y="207"/>
                    </a:lnTo>
                    <a:lnTo>
                      <a:pt x="417" y="186"/>
                    </a:lnTo>
                    <a:lnTo>
                      <a:pt x="459" y="163"/>
                    </a:lnTo>
                    <a:lnTo>
                      <a:pt x="503" y="141"/>
                    </a:lnTo>
                    <a:lnTo>
                      <a:pt x="546" y="116"/>
                    </a:lnTo>
                    <a:lnTo>
                      <a:pt x="587" y="87"/>
                    </a:lnTo>
                    <a:lnTo>
                      <a:pt x="788" y="0"/>
                    </a:lnTo>
                    <a:lnTo>
                      <a:pt x="817" y="2"/>
                    </a:lnTo>
                    <a:lnTo>
                      <a:pt x="852" y="3"/>
                    </a:lnTo>
                    <a:lnTo>
                      <a:pt x="885" y="1"/>
                    </a:lnTo>
                    <a:lnTo>
                      <a:pt x="920" y="1"/>
                    </a:lnTo>
                    <a:lnTo>
                      <a:pt x="953" y="1"/>
                    </a:lnTo>
                    <a:lnTo>
                      <a:pt x="986" y="6"/>
                    </a:lnTo>
                    <a:lnTo>
                      <a:pt x="1016" y="18"/>
                    </a:lnTo>
                    <a:lnTo>
                      <a:pt x="1042" y="40"/>
                    </a:lnTo>
                    <a:lnTo>
                      <a:pt x="1093" y="63"/>
                    </a:lnTo>
                    <a:lnTo>
                      <a:pt x="1143" y="93"/>
                    </a:lnTo>
                    <a:lnTo>
                      <a:pt x="1191" y="127"/>
                    </a:lnTo>
                    <a:lnTo>
                      <a:pt x="1238" y="166"/>
                    </a:lnTo>
                    <a:lnTo>
                      <a:pt x="1278" y="208"/>
                    </a:lnTo>
                    <a:lnTo>
                      <a:pt x="1315" y="255"/>
                    </a:lnTo>
                    <a:lnTo>
                      <a:pt x="1344" y="304"/>
                    </a:lnTo>
                    <a:lnTo>
                      <a:pt x="1367" y="357"/>
                    </a:lnTo>
                    <a:lnTo>
                      <a:pt x="1383" y="385"/>
                    </a:lnTo>
                    <a:lnTo>
                      <a:pt x="1397" y="415"/>
                    </a:lnTo>
                    <a:lnTo>
                      <a:pt x="1407" y="445"/>
                    </a:lnTo>
                    <a:lnTo>
                      <a:pt x="1419" y="477"/>
                    </a:lnTo>
                    <a:lnTo>
                      <a:pt x="1427" y="508"/>
                    </a:lnTo>
                    <a:lnTo>
                      <a:pt x="1437" y="539"/>
                    </a:lnTo>
                    <a:lnTo>
                      <a:pt x="1447" y="570"/>
                    </a:lnTo>
                    <a:lnTo>
                      <a:pt x="1460" y="601"/>
                    </a:lnTo>
                    <a:close/>
                  </a:path>
                </a:pathLst>
              </a:custGeom>
              <a:solidFill>
                <a:srgbClr val="F8EAA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65" name="Freeform 165"/>
              <p:cNvSpPr>
                <a:spLocks/>
              </p:cNvSpPr>
              <p:nvPr/>
            </p:nvSpPr>
            <p:spPr bwMode="auto">
              <a:xfrm>
                <a:off x="189" y="847"/>
                <a:ext cx="292" cy="296"/>
              </a:xfrm>
              <a:custGeom>
                <a:avLst/>
                <a:gdLst/>
                <a:ahLst/>
                <a:cxnLst>
                  <a:cxn ang="0">
                    <a:pos x="1446" y="625"/>
                  </a:cxn>
                  <a:cxn ang="0">
                    <a:pos x="1459" y="697"/>
                  </a:cxn>
                  <a:cxn ang="0">
                    <a:pos x="1460" y="772"/>
                  </a:cxn>
                  <a:cxn ang="0">
                    <a:pos x="1453" y="847"/>
                  </a:cxn>
                  <a:cxn ang="0">
                    <a:pos x="1396" y="968"/>
                  </a:cxn>
                  <a:cxn ang="0">
                    <a:pos x="1264" y="1106"/>
                  </a:cxn>
                  <a:cxn ang="0">
                    <a:pos x="1106" y="1219"/>
                  </a:cxn>
                  <a:cxn ang="0">
                    <a:pos x="945" y="1323"/>
                  </a:cxn>
                  <a:cxn ang="0">
                    <a:pos x="849" y="1394"/>
                  </a:cxn>
                  <a:cxn ang="0">
                    <a:pos x="809" y="1419"/>
                  </a:cxn>
                  <a:cxn ang="0">
                    <a:pos x="765" y="1436"/>
                  </a:cxn>
                  <a:cxn ang="0">
                    <a:pos x="719" y="1450"/>
                  </a:cxn>
                  <a:cxn ang="0">
                    <a:pos x="692" y="1455"/>
                  </a:cxn>
                  <a:cxn ang="0">
                    <a:pos x="678" y="1455"/>
                  </a:cxn>
                  <a:cxn ang="0">
                    <a:pos x="650" y="1470"/>
                  </a:cxn>
                  <a:cxn ang="0">
                    <a:pos x="598" y="1478"/>
                  </a:cxn>
                  <a:cxn ang="0">
                    <a:pos x="544" y="1470"/>
                  </a:cxn>
                  <a:cxn ang="0">
                    <a:pos x="491" y="1455"/>
                  </a:cxn>
                  <a:cxn ang="0">
                    <a:pos x="435" y="1429"/>
                  </a:cxn>
                  <a:cxn ang="0">
                    <a:pos x="368" y="1400"/>
                  </a:cxn>
                  <a:cxn ang="0">
                    <a:pos x="302" y="1368"/>
                  </a:cxn>
                  <a:cxn ang="0">
                    <a:pos x="246" y="1321"/>
                  </a:cxn>
                  <a:cxn ang="0">
                    <a:pos x="185" y="1236"/>
                  </a:cxn>
                  <a:cxn ang="0">
                    <a:pos x="114" y="1131"/>
                  </a:cxn>
                  <a:cxn ang="0">
                    <a:pos x="56" y="1021"/>
                  </a:cxn>
                  <a:cxn ang="0">
                    <a:pos x="19" y="901"/>
                  </a:cxn>
                  <a:cxn ang="0">
                    <a:pos x="6" y="807"/>
                  </a:cxn>
                  <a:cxn ang="0">
                    <a:pos x="0" y="745"/>
                  </a:cxn>
                  <a:cxn ang="0">
                    <a:pos x="2" y="682"/>
                  </a:cxn>
                  <a:cxn ang="0">
                    <a:pos x="15" y="626"/>
                  </a:cxn>
                  <a:cxn ang="0">
                    <a:pos x="43" y="562"/>
                  </a:cxn>
                  <a:cxn ang="0">
                    <a:pos x="79" y="488"/>
                  </a:cxn>
                  <a:cxn ang="0">
                    <a:pos x="122" y="418"/>
                  </a:cxn>
                  <a:cxn ang="0">
                    <a:pos x="171" y="352"/>
                  </a:cxn>
                  <a:cxn ang="0">
                    <a:pos x="206" y="318"/>
                  </a:cxn>
                  <a:cxn ang="0">
                    <a:pos x="220" y="311"/>
                  </a:cxn>
                  <a:cxn ang="0">
                    <a:pos x="234" y="305"/>
                  </a:cxn>
                  <a:cxn ang="0">
                    <a:pos x="244" y="300"/>
                  </a:cxn>
                  <a:cxn ang="0">
                    <a:pos x="246" y="291"/>
                  </a:cxn>
                  <a:cxn ang="0">
                    <a:pos x="324" y="229"/>
                  </a:cxn>
                  <a:cxn ang="0">
                    <a:pos x="410" y="183"/>
                  </a:cxn>
                  <a:cxn ang="0">
                    <a:pos x="495" y="139"/>
                  </a:cxn>
                  <a:cxn ang="0">
                    <a:pos x="576" y="86"/>
                  </a:cxn>
                  <a:cxn ang="0">
                    <a:pos x="803" y="2"/>
                  </a:cxn>
                  <a:cxn ang="0">
                    <a:pos x="870" y="1"/>
                  </a:cxn>
                  <a:cxn ang="0">
                    <a:pos x="936" y="1"/>
                  </a:cxn>
                  <a:cxn ang="0">
                    <a:pos x="997" y="19"/>
                  </a:cxn>
                  <a:cxn ang="0">
                    <a:pos x="1073" y="62"/>
                  </a:cxn>
                  <a:cxn ang="0">
                    <a:pos x="1171" y="126"/>
                  </a:cxn>
                  <a:cxn ang="0">
                    <a:pos x="1257" y="206"/>
                  </a:cxn>
                  <a:cxn ang="0">
                    <a:pos x="1320" y="299"/>
                  </a:cxn>
                  <a:cxn ang="0">
                    <a:pos x="1357" y="379"/>
                  </a:cxn>
                  <a:cxn ang="0">
                    <a:pos x="1381" y="437"/>
                  </a:cxn>
                  <a:cxn ang="0">
                    <a:pos x="1402" y="500"/>
                  </a:cxn>
                  <a:cxn ang="0">
                    <a:pos x="1423" y="561"/>
                  </a:cxn>
                </a:cxnLst>
                <a:rect l="0" t="0" r="r" b="b"/>
                <a:pathLst>
                  <a:path w="1462" h="1478">
                    <a:moveTo>
                      <a:pt x="1434" y="592"/>
                    </a:moveTo>
                    <a:lnTo>
                      <a:pt x="1446" y="625"/>
                    </a:lnTo>
                    <a:lnTo>
                      <a:pt x="1455" y="662"/>
                    </a:lnTo>
                    <a:lnTo>
                      <a:pt x="1459" y="697"/>
                    </a:lnTo>
                    <a:lnTo>
                      <a:pt x="1462" y="735"/>
                    </a:lnTo>
                    <a:lnTo>
                      <a:pt x="1460" y="772"/>
                    </a:lnTo>
                    <a:lnTo>
                      <a:pt x="1457" y="810"/>
                    </a:lnTo>
                    <a:lnTo>
                      <a:pt x="1453" y="847"/>
                    </a:lnTo>
                    <a:lnTo>
                      <a:pt x="1449" y="885"/>
                    </a:lnTo>
                    <a:lnTo>
                      <a:pt x="1396" y="968"/>
                    </a:lnTo>
                    <a:lnTo>
                      <a:pt x="1334" y="1041"/>
                    </a:lnTo>
                    <a:lnTo>
                      <a:pt x="1264" y="1106"/>
                    </a:lnTo>
                    <a:lnTo>
                      <a:pt x="1188" y="1166"/>
                    </a:lnTo>
                    <a:lnTo>
                      <a:pt x="1106" y="1219"/>
                    </a:lnTo>
                    <a:lnTo>
                      <a:pt x="1026" y="1272"/>
                    </a:lnTo>
                    <a:lnTo>
                      <a:pt x="945" y="1323"/>
                    </a:lnTo>
                    <a:lnTo>
                      <a:pt x="868" y="1377"/>
                    </a:lnTo>
                    <a:lnTo>
                      <a:pt x="849" y="1394"/>
                    </a:lnTo>
                    <a:lnTo>
                      <a:pt x="831" y="1407"/>
                    </a:lnTo>
                    <a:lnTo>
                      <a:pt x="809" y="1419"/>
                    </a:lnTo>
                    <a:lnTo>
                      <a:pt x="788" y="1429"/>
                    </a:lnTo>
                    <a:lnTo>
                      <a:pt x="765" y="1436"/>
                    </a:lnTo>
                    <a:lnTo>
                      <a:pt x="742" y="1444"/>
                    </a:lnTo>
                    <a:lnTo>
                      <a:pt x="719" y="1450"/>
                    </a:lnTo>
                    <a:lnTo>
                      <a:pt x="696" y="1456"/>
                    </a:lnTo>
                    <a:lnTo>
                      <a:pt x="692" y="1455"/>
                    </a:lnTo>
                    <a:lnTo>
                      <a:pt x="685" y="1455"/>
                    </a:lnTo>
                    <a:lnTo>
                      <a:pt x="678" y="1455"/>
                    </a:lnTo>
                    <a:lnTo>
                      <a:pt x="676" y="1458"/>
                    </a:lnTo>
                    <a:lnTo>
                      <a:pt x="650" y="1470"/>
                    </a:lnTo>
                    <a:lnTo>
                      <a:pt x="625" y="1476"/>
                    </a:lnTo>
                    <a:lnTo>
                      <a:pt x="598" y="1478"/>
                    </a:lnTo>
                    <a:lnTo>
                      <a:pt x="572" y="1475"/>
                    </a:lnTo>
                    <a:lnTo>
                      <a:pt x="544" y="1470"/>
                    </a:lnTo>
                    <a:lnTo>
                      <a:pt x="518" y="1463"/>
                    </a:lnTo>
                    <a:lnTo>
                      <a:pt x="491" y="1455"/>
                    </a:lnTo>
                    <a:lnTo>
                      <a:pt x="468" y="1448"/>
                    </a:lnTo>
                    <a:lnTo>
                      <a:pt x="435" y="1429"/>
                    </a:lnTo>
                    <a:lnTo>
                      <a:pt x="401" y="1415"/>
                    </a:lnTo>
                    <a:lnTo>
                      <a:pt x="368" y="1400"/>
                    </a:lnTo>
                    <a:lnTo>
                      <a:pt x="336" y="1387"/>
                    </a:lnTo>
                    <a:lnTo>
                      <a:pt x="302" y="1368"/>
                    </a:lnTo>
                    <a:lnTo>
                      <a:pt x="274" y="1348"/>
                    </a:lnTo>
                    <a:lnTo>
                      <a:pt x="246" y="1321"/>
                    </a:lnTo>
                    <a:lnTo>
                      <a:pt x="223" y="1289"/>
                    </a:lnTo>
                    <a:lnTo>
                      <a:pt x="185" y="1236"/>
                    </a:lnTo>
                    <a:lnTo>
                      <a:pt x="148" y="1184"/>
                    </a:lnTo>
                    <a:lnTo>
                      <a:pt x="114" y="1131"/>
                    </a:lnTo>
                    <a:lnTo>
                      <a:pt x="84" y="1077"/>
                    </a:lnTo>
                    <a:lnTo>
                      <a:pt x="56" y="1021"/>
                    </a:lnTo>
                    <a:lnTo>
                      <a:pt x="35" y="962"/>
                    </a:lnTo>
                    <a:lnTo>
                      <a:pt x="19" y="901"/>
                    </a:lnTo>
                    <a:lnTo>
                      <a:pt x="11" y="838"/>
                    </a:lnTo>
                    <a:lnTo>
                      <a:pt x="6" y="807"/>
                    </a:lnTo>
                    <a:lnTo>
                      <a:pt x="3" y="776"/>
                    </a:lnTo>
                    <a:lnTo>
                      <a:pt x="0" y="745"/>
                    </a:lnTo>
                    <a:lnTo>
                      <a:pt x="1" y="714"/>
                    </a:lnTo>
                    <a:lnTo>
                      <a:pt x="2" y="682"/>
                    </a:lnTo>
                    <a:lnTo>
                      <a:pt x="6" y="654"/>
                    </a:lnTo>
                    <a:lnTo>
                      <a:pt x="15" y="626"/>
                    </a:lnTo>
                    <a:lnTo>
                      <a:pt x="29" y="600"/>
                    </a:lnTo>
                    <a:lnTo>
                      <a:pt x="43" y="562"/>
                    </a:lnTo>
                    <a:lnTo>
                      <a:pt x="62" y="525"/>
                    </a:lnTo>
                    <a:lnTo>
                      <a:pt x="79" y="488"/>
                    </a:lnTo>
                    <a:lnTo>
                      <a:pt x="101" y="454"/>
                    </a:lnTo>
                    <a:lnTo>
                      <a:pt x="122" y="418"/>
                    </a:lnTo>
                    <a:lnTo>
                      <a:pt x="146" y="384"/>
                    </a:lnTo>
                    <a:lnTo>
                      <a:pt x="171" y="352"/>
                    </a:lnTo>
                    <a:lnTo>
                      <a:pt x="200" y="321"/>
                    </a:lnTo>
                    <a:lnTo>
                      <a:pt x="206" y="318"/>
                    </a:lnTo>
                    <a:lnTo>
                      <a:pt x="213" y="314"/>
                    </a:lnTo>
                    <a:lnTo>
                      <a:pt x="220" y="311"/>
                    </a:lnTo>
                    <a:lnTo>
                      <a:pt x="229" y="309"/>
                    </a:lnTo>
                    <a:lnTo>
                      <a:pt x="234" y="305"/>
                    </a:lnTo>
                    <a:lnTo>
                      <a:pt x="240" y="303"/>
                    </a:lnTo>
                    <a:lnTo>
                      <a:pt x="244" y="300"/>
                    </a:lnTo>
                    <a:lnTo>
                      <a:pt x="245" y="300"/>
                    </a:lnTo>
                    <a:lnTo>
                      <a:pt x="246" y="291"/>
                    </a:lnTo>
                    <a:lnTo>
                      <a:pt x="283" y="257"/>
                    </a:lnTo>
                    <a:lnTo>
                      <a:pt x="324" y="229"/>
                    </a:lnTo>
                    <a:lnTo>
                      <a:pt x="366" y="204"/>
                    </a:lnTo>
                    <a:lnTo>
                      <a:pt x="410" y="183"/>
                    </a:lnTo>
                    <a:lnTo>
                      <a:pt x="452" y="161"/>
                    </a:lnTo>
                    <a:lnTo>
                      <a:pt x="495" y="139"/>
                    </a:lnTo>
                    <a:lnTo>
                      <a:pt x="535" y="114"/>
                    </a:lnTo>
                    <a:lnTo>
                      <a:pt x="576" y="86"/>
                    </a:lnTo>
                    <a:lnTo>
                      <a:pt x="773" y="0"/>
                    </a:lnTo>
                    <a:lnTo>
                      <a:pt x="803" y="2"/>
                    </a:lnTo>
                    <a:lnTo>
                      <a:pt x="837" y="4"/>
                    </a:lnTo>
                    <a:lnTo>
                      <a:pt x="870" y="1"/>
                    </a:lnTo>
                    <a:lnTo>
                      <a:pt x="904" y="1"/>
                    </a:lnTo>
                    <a:lnTo>
                      <a:pt x="936" y="1"/>
                    </a:lnTo>
                    <a:lnTo>
                      <a:pt x="968" y="7"/>
                    </a:lnTo>
                    <a:lnTo>
                      <a:pt x="997" y="19"/>
                    </a:lnTo>
                    <a:lnTo>
                      <a:pt x="1023" y="39"/>
                    </a:lnTo>
                    <a:lnTo>
                      <a:pt x="1073" y="62"/>
                    </a:lnTo>
                    <a:lnTo>
                      <a:pt x="1123" y="92"/>
                    </a:lnTo>
                    <a:lnTo>
                      <a:pt x="1171" y="126"/>
                    </a:lnTo>
                    <a:lnTo>
                      <a:pt x="1217" y="165"/>
                    </a:lnTo>
                    <a:lnTo>
                      <a:pt x="1257" y="206"/>
                    </a:lnTo>
                    <a:lnTo>
                      <a:pt x="1293" y="251"/>
                    </a:lnTo>
                    <a:lnTo>
                      <a:pt x="1320" y="299"/>
                    </a:lnTo>
                    <a:lnTo>
                      <a:pt x="1342" y="352"/>
                    </a:lnTo>
                    <a:lnTo>
                      <a:pt x="1357" y="379"/>
                    </a:lnTo>
                    <a:lnTo>
                      <a:pt x="1371" y="409"/>
                    </a:lnTo>
                    <a:lnTo>
                      <a:pt x="1381" y="437"/>
                    </a:lnTo>
                    <a:lnTo>
                      <a:pt x="1393" y="468"/>
                    </a:lnTo>
                    <a:lnTo>
                      <a:pt x="1402" y="500"/>
                    </a:lnTo>
                    <a:lnTo>
                      <a:pt x="1413" y="531"/>
                    </a:lnTo>
                    <a:lnTo>
                      <a:pt x="1423" y="561"/>
                    </a:lnTo>
                    <a:lnTo>
                      <a:pt x="1434" y="592"/>
                    </a:lnTo>
                    <a:close/>
                  </a:path>
                </a:pathLst>
              </a:custGeom>
              <a:solidFill>
                <a:srgbClr val="FBEE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66" name="Freeform 166"/>
              <p:cNvSpPr>
                <a:spLocks/>
              </p:cNvSpPr>
              <p:nvPr/>
            </p:nvSpPr>
            <p:spPr bwMode="auto">
              <a:xfrm>
                <a:off x="223" y="887"/>
                <a:ext cx="218" cy="198"/>
              </a:xfrm>
              <a:custGeom>
                <a:avLst/>
                <a:gdLst/>
                <a:ahLst/>
                <a:cxnLst>
                  <a:cxn ang="0">
                    <a:pos x="1071" y="245"/>
                  </a:cxn>
                  <a:cxn ang="0">
                    <a:pos x="1074" y="255"/>
                  </a:cxn>
                  <a:cxn ang="0">
                    <a:pos x="1086" y="269"/>
                  </a:cxn>
                  <a:cxn ang="0">
                    <a:pos x="1091" y="329"/>
                  </a:cxn>
                  <a:cxn ang="0">
                    <a:pos x="1094" y="425"/>
                  </a:cxn>
                  <a:cxn ang="0">
                    <a:pos x="1089" y="521"/>
                  </a:cxn>
                  <a:cxn ang="0">
                    <a:pos x="1068" y="612"/>
                  </a:cxn>
                  <a:cxn ang="0">
                    <a:pos x="1011" y="714"/>
                  </a:cxn>
                  <a:cxn ang="0">
                    <a:pos x="915" y="814"/>
                  </a:cxn>
                  <a:cxn ang="0">
                    <a:pos x="802" y="895"/>
                  </a:cxn>
                  <a:cxn ang="0">
                    <a:pos x="680" y="956"/>
                  </a:cxn>
                  <a:cxn ang="0">
                    <a:pos x="586" y="984"/>
                  </a:cxn>
                  <a:cxn ang="0">
                    <a:pos x="524" y="988"/>
                  </a:cxn>
                  <a:cxn ang="0">
                    <a:pos x="461" y="988"/>
                  </a:cxn>
                  <a:cxn ang="0">
                    <a:pos x="399" y="988"/>
                  </a:cxn>
                  <a:cxn ang="0">
                    <a:pos x="358" y="979"/>
                  </a:cxn>
                  <a:cxn ang="0">
                    <a:pos x="336" y="964"/>
                  </a:cxn>
                  <a:cxn ang="0">
                    <a:pos x="312" y="951"/>
                  </a:cxn>
                  <a:cxn ang="0">
                    <a:pos x="286" y="942"/>
                  </a:cxn>
                  <a:cxn ang="0">
                    <a:pos x="237" y="909"/>
                  </a:cxn>
                  <a:cxn ang="0">
                    <a:pos x="168" y="849"/>
                  </a:cxn>
                  <a:cxn ang="0">
                    <a:pos x="106" y="787"/>
                  </a:cxn>
                  <a:cxn ang="0">
                    <a:pos x="47" y="719"/>
                  </a:cxn>
                  <a:cxn ang="0">
                    <a:pos x="17" y="677"/>
                  </a:cxn>
                  <a:cxn ang="0">
                    <a:pos x="15" y="663"/>
                  </a:cxn>
                  <a:cxn ang="0">
                    <a:pos x="10" y="651"/>
                  </a:cxn>
                  <a:cxn ang="0">
                    <a:pos x="4" y="638"/>
                  </a:cxn>
                  <a:cxn ang="0">
                    <a:pos x="0" y="522"/>
                  </a:cxn>
                  <a:cxn ang="0">
                    <a:pos x="15" y="478"/>
                  </a:cxn>
                  <a:cxn ang="0">
                    <a:pos x="37" y="438"/>
                  </a:cxn>
                  <a:cxn ang="0">
                    <a:pos x="60" y="399"/>
                  </a:cxn>
                  <a:cxn ang="0">
                    <a:pos x="85" y="361"/>
                  </a:cxn>
                  <a:cxn ang="0">
                    <a:pos x="87" y="345"/>
                  </a:cxn>
                  <a:cxn ang="0">
                    <a:pos x="99" y="340"/>
                  </a:cxn>
                  <a:cxn ang="0">
                    <a:pos x="113" y="336"/>
                  </a:cxn>
                  <a:cxn ang="0">
                    <a:pos x="124" y="329"/>
                  </a:cxn>
                  <a:cxn ang="0">
                    <a:pos x="145" y="302"/>
                  </a:cxn>
                  <a:cxn ang="0">
                    <a:pos x="171" y="285"/>
                  </a:cxn>
                  <a:cxn ang="0">
                    <a:pos x="198" y="268"/>
                  </a:cxn>
                  <a:cxn ang="0">
                    <a:pos x="222" y="246"/>
                  </a:cxn>
                  <a:cxn ang="0">
                    <a:pos x="230" y="239"/>
                  </a:cxn>
                  <a:cxn ang="0">
                    <a:pos x="239" y="227"/>
                  </a:cxn>
                  <a:cxn ang="0">
                    <a:pos x="253" y="215"/>
                  </a:cxn>
                  <a:cxn ang="0">
                    <a:pos x="276" y="203"/>
                  </a:cxn>
                  <a:cxn ang="0">
                    <a:pos x="399" y="115"/>
                  </a:cxn>
                  <a:cxn ang="0">
                    <a:pos x="536" y="37"/>
                  </a:cxn>
                  <a:cxn ang="0">
                    <a:pos x="681" y="0"/>
                  </a:cxn>
                  <a:cxn ang="0">
                    <a:pos x="837" y="29"/>
                  </a:cxn>
                  <a:cxn ang="0">
                    <a:pos x="874" y="40"/>
                  </a:cxn>
                  <a:cxn ang="0">
                    <a:pos x="907" y="62"/>
                  </a:cxn>
                  <a:cxn ang="0">
                    <a:pos x="939" y="86"/>
                  </a:cxn>
                  <a:cxn ang="0">
                    <a:pos x="973" y="107"/>
                  </a:cxn>
                  <a:cxn ang="0">
                    <a:pos x="1005" y="135"/>
                  </a:cxn>
                  <a:cxn ang="0">
                    <a:pos x="1031" y="168"/>
                  </a:cxn>
                  <a:cxn ang="0">
                    <a:pos x="1052" y="201"/>
                  </a:cxn>
                  <a:cxn ang="0">
                    <a:pos x="1073" y="239"/>
                  </a:cxn>
                </a:cxnLst>
                <a:rect l="0" t="0" r="r" b="b"/>
                <a:pathLst>
                  <a:path w="1094" h="990">
                    <a:moveTo>
                      <a:pt x="1073" y="239"/>
                    </a:moveTo>
                    <a:lnTo>
                      <a:pt x="1071" y="245"/>
                    </a:lnTo>
                    <a:lnTo>
                      <a:pt x="1072" y="250"/>
                    </a:lnTo>
                    <a:lnTo>
                      <a:pt x="1074" y="255"/>
                    </a:lnTo>
                    <a:lnTo>
                      <a:pt x="1079" y="261"/>
                    </a:lnTo>
                    <a:lnTo>
                      <a:pt x="1086" y="269"/>
                    </a:lnTo>
                    <a:lnTo>
                      <a:pt x="1091" y="280"/>
                    </a:lnTo>
                    <a:lnTo>
                      <a:pt x="1091" y="329"/>
                    </a:lnTo>
                    <a:lnTo>
                      <a:pt x="1094" y="377"/>
                    </a:lnTo>
                    <a:lnTo>
                      <a:pt x="1094" y="425"/>
                    </a:lnTo>
                    <a:lnTo>
                      <a:pt x="1094" y="474"/>
                    </a:lnTo>
                    <a:lnTo>
                      <a:pt x="1089" y="521"/>
                    </a:lnTo>
                    <a:lnTo>
                      <a:pt x="1081" y="567"/>
                    </a:lnTo>
                    <a:lnTo>
                      <a:pt x="1068" y="612"/>
                    </a:lnTo>
                    <a:lnTo>
                      <a:pt x="1051" y="657"/>
                    </a:lnTo>
                    <a:lnTo>
                      <a:pt x="1011" y="714"/>
                    </a:lnTo>
                    <a:lnTo>
                      <a:pt x="966" y="767"/>
                    </a:lnTo>
                    <a:lnTo>
                      <a:pt x="915" y="814"/>
                    </a:lnTo>
                    <a:lnTo>
                      <a:pt x="861" y="858"/>
                    </a:lnTo>
                    <a:lnTo>
                      <a:pt x="802" y="895"/>
                    </a:lnTo>
                    <a:lnTo>
                      <a:pt x="742" y="928"/>
                    </a:lnTo>
                    <a:lnTo>
                      <a:pt x="680" y="956"/>
                    </a:lnTo>
                    <a:lnTo>
                      <a:pt x="618" y="979"/>
                    </a:lnTo>
                    <a:lnTo>
                      <a:pt x="586" y="984"/>
                    </a:lnTo>
                    <a:lnTo>
                      <a:pt x="555" y="988"/>
                    </a:lnTo>
                    <a:lnTo>
                      <a:pt x="524" y="988"/>
                    </a:lnTo>
                    <a:lnTo>
                      <a:pt x="493" y="989"/>
                    </a:lnTo>
                    <a:lnTo>
                      <a:pt x="461" y="988"/>
                    </a:lnTo>
                    <a:lnTo>
                      <a:pt x="430" y="988"/>
                    </a:lnTo>
                    <a:lnTo>
                      <a:pt x="399" y="988"/>
                    </a:lnTo>
                    <a:lnTo>
                      <a:pt x="368" y="990"/>
                    </a:lnTo>
                    <a:lnTo>
                      <a:pt x="358" y="979"/>
                    </a:lnTo>
                    <a:lnTo>
                      <a:pt x="347" y="971"/>
                    </a:lnTo>
                    <a:lnTo>
                      <a:pt x="336" y="964"/>
                    </a:lnTo>
                    <a:lnTo>
                      <a:pt x="324" y="958"/>
                    </a:lnTo>
                    <a:lnTo>
                      <a:pt x="312" y="951"/>
                    </a:lnTo>
                    <a:lnTo>
                      <a:pt x="299" y="947"/>
                    </a:lnTo>
                    <a:lnTo>
                      <a:pt x="286" y="942"/>
                    </a:lnTo>
                    <a:lnTo>
                      <a:pt x="276" y="937"/>
                    </a:lnTo>
                    <a:lnTo>
                      <a:pt x="237" y="909"/>
                    </a:lnTo>
                    <a:lnTo>
                      <a:pt x="202" y="880"/>
                    </a:lnTo>
                    <a:lnTo>
                      <a:pt x="168" y="849"/>
                    </a:lnTo>
                    <a:lnTo>
                      <a:pt x="137" y="819"/>
                    </a:lnTo>
                    <a:lnTo>
                      <a:pt x="106" y="787"/>
                    </a:lnTo>
                    <a:lnTo>
                      <a:pt x="76" y="753"/>
                    </a:lnTo>
                    <a:lnTo>
                      <a:pt x="47" y="719"/>
                    </a:lnTo>
                    <a:lnTo>
                      <a:pt x="18" y="685"/>
                    </a:lnTo>
                    <a:lnTo>
                      <a:pt x="17" y="677"/>
                    </a:lnTo>
                    <a:lnTo>
                      <a:pt x="17" y="670"/>
                    </a:lnTo>
                    <a:lnTo>
                      <a:pt x="15" y="663"/>
                    </a:lnTo>
                    <a:lnTo>
                      <a:pt x="14" y="658"/>
                    </a:lnTo>
                    <a:lnTo>
                      <a:pt x="10" y="651"/>
                    </a:lnTo>
                    <a:lnTo>
                      <a:pt x="8" y="645"/>
                    </a:lnTo>
                    <a:lnTo>
                      <a:pt x="4" y="638"/>
                    </a:lnTo>
                    <a:lnTo>
                      <a:pt x="4" y="632"/>
                    </a:lnTo>
                    <a:lnTo>
                      <a:pt x="0" y="522"/>
                    </a:lnTo>
                    <a:lnTo>
                      <a:pt x="5" y="499"/>
                    </a:lnTo>
                    <a:lnTo>
                      <a:pt x="15" y="478"/>
                    </a:lnTo>
                    <a:lnTo>
                      <a:pt x="25" y="457"/>
                    </a:lnTo>
                    <a:lnTo>
                      <a:pt x="37" y="438"/>
                    </a:lnTo>
                    <a:lnTo>
                      <a:pt x="47" y="417"/>
                    </a:lnTo>
                    <a:lnTo>
                      <a:pt x="60" y="399"/>
                    </a:lnTo>
                    <a:lnTo>
                      <a:pt x="72" y="379"/>
                    </a:lnTo>
                    <a:lnTo>
                      <a:pt x="85" y="361"/>
                    </a:lnTo>
                    <a:lnTo>
                      <a:pt x="84" y="350"/>
                    </a:lnTo>
                    <a:lnTo>
                      <a:pt x="87" y="345"/>
                    </a:lnTo>
                    <a:lnTo>
                      <a:pt x="92" y="341"/>
                    </a:lnTo>
                    <a:lnTo>
                      <a:pt x="99" y="340"/>
                    </a:lnTo>
                    <a:lnTo>
                      <a:pt x="106" y="338"/>
                    </a:lnTo>
                    <a:lnTo>
                      <a:pt x="113" y="336"/>
                    </a:lnTo>
                    <a:lnTo>
                      <a:pt x="118" y="332"/>
                    </a:lnTo>
                    <a:lnTo>
                      <a:pt x="124" y="329"/>
                    </a:lnTo>
                    <a:lnTo>
                      <a:pt x="133" y="314"/>
                    </a:lnTo>
                    <a:lnTo>
                      <a:pt x="145" y="302"/>
                    </a:lnTo>
                    <a:lnTo>
                      <a:pt x="157" y="292"/>
                    </a:lnTo>
                    <a:lnTo>
                      <a:pt x="171" y="285"/>
                    </a:lnTo>
                    <a:lnTo>
                      <a:pt x="184" y="276"/>
                    </a:lnTo>
                    <a:lnTo>
                      <a:pt x="198" y="268"/>
                    </a:lnTo>
                    <a:lnTo>
                      <a:pt x="210" y="257"/>
                    </a:lnTo>
                    <a:lnTo>
                      <a:pt x="222" y="246"/>
                    </a:lnTo>
                    <a:lnTo>
                      <a:pt x="225" y="242"/>
                    </a:lnTo>
                    <a:lnTo>
                      <a:pt x="230" y="239"/>
                    </a:lnTo>
                    <a:lnTo>
                      <a:pt x="233" y="233"/>
                    </a:lnTo>
                    <a:lnTo>
                      <a:pt x="239" y="227"/>
                    </a:lnTo>
                    <a:lnTo>
                      <a:pt x="245" y="220"/>
                    </a:lnTo>
                    <a:lnTo>
                      <a:pt x="253" y="215"/>
                    </a:lnTo>
                    <a:lnTo>
                      <a:pt x="262" y="208"/>
                    </a:lnTo>
                    <a:lnTo>
                      <a:pt x="276" y="203"/>
                    </a:lnTo>
                    <a:lnTo>
                      <a:pt x="336" y="158"/>
                    </a:lnTo>
                    <a:lnTo>
                      <a:pt x="399" y="115"/>
                    </a:lnTo>
                    <a:lnTo>
                      <a:pt x="466" y="72"/>
                    </a:lnTo>
                    <a:lnTo>
                      <a:pt x="536" y="37"/>
                    </a:lnTo>
                    <a:lnTo>
                      <a:pt x="608" y="11"/>
                    </a:lnTo>
                    <a:lnTo>
                      <a:pt x="681" y="0"/>
                    </a:lnTo>
                    <a:lnTo>
                      <a:pt x="757" y="4"/>
                    </a:lnTo>
                    <a:lnTo>
                      <a:pt x="837" y="29"/>
                    </a:lnTo>
                    <a:lnTo>
                      <a:pt x="855" y="33"/>
                    </a:lnTo>
                    <a:lnTo>
                      <a:pt x="874" y="40"/>
                    </a:lnTo>
                    <a:lnTo>
                      <a:pt x="890" y="49"/>
                    </a:lnTo>
                    <a:lnTo>
                      <a:pt x="907" y="62"/>
                    </a:lnTo>
                    <a:lnTo>
                      <a:pt x="922" y="73"/>
                    </a:lnTo>
                    <a:lnTo>
                      <a:pt x="939" y="86"/>
                    </a:lnTo>
                    <a:lnTo>
                      <a:pt x="955" y="96"/>
                    </a:lnTo>
                    <a:lnTo>
                      <a:pt x="973" y="107"/>
                    </a:lnTo>
                    <a:lnTo>
                      <a:pt x="989" y="120"/>
                    </a:lnTo>
                    <a:lnTo>
                      <a:pt x="1005" y="135"/>
                    </a:lnTo>
                    <a:lnTo>
                      <a:pt x="1018" y="150"/>
                    </a:lnTo>
                    <a:lnTo>
                      <a:pt x="1031" y="168"/>
                    </a:lnTo>
                    <a:lnTo>
                      <a:pt x="1042" y="184"/>
                    </a:lnTo>
                    <a:lnTo>
                      <a:pt x="1052" y="201"/>
                    </a:lnTo>
                    <a:lnTo>
                      <a:pt x="1063" y="219"/>
                    </a:lnTo>
                    <a:lnTo>
                      <a:pt x="1073" y="2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67" name="Freeform 167"/>
              <p:cNvSpPr>
                <a:spLocks/>
              </p:cNvSpPr>
              <p:nvPr/>
            </p:nvSpPr>
            <p:spPr bwMode="auto">
              <a:xfrm>
                <a:off x="233" y="896"/>
                <a:ext cx="203" cy="182"/>
              </a:xfrm>
              <a:custGeom>
                <a:avLst/>
                <a:gdLst/>
                <a:ahLst/>
                <a:cxnLst>
                  <a:cxn ang="0">
                    <a:pos x="990" y="273"/>
                  </a:cxn>
                  <a:cxn ang="0">
                    <a:pos x="1013" y="417"/>
                  </a:cxn>
                  <a:cxn ang="0">
                    <a:pos x="975" y="560"/>
                  </a:cxn>
                  <a:cxn ang="0">
                    <a:pos x="901" y="685"/>
                  </a:cxn>
                  <a:cxn ang="0">
                    <a:pos x="802" y="781"/>
                  </a:cxn>
                  <a:cxn ang="0">
                    <a:pos x="687" y="843"/>
                  </a:cxn>
                  <a:cxn ang="0">
                    <a:pos x="521" y="898"/>
                  </a:cxn>
                  <a:cxn ang="0">
                    <a:pos x="330" y="896"/>
                  </a:cxn>
                  <a:cxn ang="0">
                    <a:pos x="252" y="853"/>
                  </a:cxn>
                  <a:cxn ang="0">
                    <a:pos x="214" y="819"/>
                  </a:cxn>
                  <a:cxn ang="0">
                    <a:pos x="90" y="679"/>
                  </a:cxn>
                  <a:cxn ang="0">
                    <a:pos x="0" y="489"/>
                  </a:cxn>
                  <a:cxn ang="0">
                    <a:pos x="57" y="347"/>
                  </a:cxn>
                  <a:cxn ang="0">
                    <a:pos x="148" y="254"/>
                  </a:cxn>
                  <a:cxn ang="0">
                    <a:pos x="237" y="208"/>
                  </a:cxn>
                  <a:cxn ang="0">
                    <a:pos x="264" y="226"/>
                  </a:cxn>
                  <a:cxn ang="0">
                    <a:pos x="254" y="274"/>
                  </a:cxn>
                  <a:cxn ang="0">
                    <a:pos x="214" y="342"/>
                  </a:cxn>
                  <a:cxn ang="0">
                    <a:pos x="190" y="445"/>
                  </a:cxn>
                  <a:cxn ang="0">
                    <a:pos x="199" y="575"/>
                  </a:cxn>
                  <a:cxn ang="0">
                    <a:pos x="228" y="647"/>
                  </a:cxn>
                  <a:cxn ang="0">
                    <a:pos x="236" y="677"/>
                  </a:cxn>
                  <a:cxn ang="0">
                    <a:pos x="262" y="713"/>
                  </a:cxn>
                  <a:cxn ang="0">
                    <a:pos x="313" y="759"/>
                  </a:cxn>
                  <a:cxn ang="0">
                    <a:pos x="368" y="790"/>
                  </a:cxn>
                  <a:cxn ang="0">
                    <a:pos x="428" y="810"/>
                  </a:cxn>
                  <a:cxn ang="0">
                    <a:pos x="482" y="816"/>
                  </a:cxn>
                  <a:cxn ang="0">
                    <a:pos x="533" y="813"/>
                  </a:cxn>
                  <a:cxn ang="0">
                    <a:pos x="611" y="791"/>
                  </a:cxn>
                  <a:cxn ang="0">
                    <a:pos x="719" y="767"/>
                  </a:cxn>
                  <a:cxn ang="0">
                    <a:pos x="779" y="716"/>
                  </a:cxn>
                  <a:cxn ang="0">
                    <a:pos x="815" y="692"/>
                  </a:cxn>
                  <a:cxn ang="0">
                    <a:pos x="857" y="649"/>
                  </a:cxn>
                  <a:cxn ang="0">
                    <a:pos x="922" y="549"/>
                  </a:cxn>
                  <a:cxn ang="0">
                    <a:pos x="954" y="447"/>
                  </a:cxn>
                  <a:cxn ang="0">
                    <a:pos x="963" y="355"/>
                  </a:cxn>
                  <a:cxn ang="0">
                    <a:pos x="950" y="273"/>
                  </a:cxn>
                  <a:cxn ang="0">
                    <a:pos x="932" y="206"/>
                  </a:cxn>
                  <a:cxn ang="0">
                    <a:pos x="894" y="147"/>
                  </a:cxn>
                  <a:cxn ang="0">
                    <a:pos x="818" y="69"/>
                  </a:cxn>
                  <a:cxn ang="0">
                    <a:pos x="723" y="31"/>
                  </a:cxn>
                  <a:cxn ang="0">
                    <a:pos x="671" y="41"/>
                  </a:cxn>
                  <a:cxn ang="0">
                    <a:pos x="616" y="44"/>
                  </a:cxn>
                  <a:cxn ang="0">
                    <a:pos x="536" y="76"/>
                  </a:cxn>
                  <a:cxn ang="0">
                    <a:pos x="461" y="115"/>
                  </a:cxn>
                  <a:cxn ang="0">
                    <a:pos x="365" y="171"/>
                  </a:cxn>
                  <a:cxn ang="0">
                    <a:pos x="275" y="240"/>
                  </a:cxn>
                  <a:cxn ang="0">
                    <a:pos x="245" y="221"/>
                  </a:cxn>
                  <a:cxn ang="0">
                    <a:pos x="222" y="199"/>
                  </a:cxn>
                  <a:cxn ang="0">
                    <a:pos x="384" y="88"/>
                  </a:cxn>
                  <a:cxn ang="0">
                    <a:pos x="564" y="6"/>
                  </a:cxn>
                  <a:cxn ang="0">
                    <a:pos x="659" y="4"/>
                  </a:cxn>
                  <a:cxn ang="0">
                    <a:pos x="749" y="6"/>
                  </a:cxn>
                  <a:cxn ang="0">
                    <a:pos x="816" y="36"/>
                  </a:cxn>
                  <a:cxn ang="0">
                    <a:pos x="878" y="81"/>
                  </a:cxn>
                  <a:cxn ang="0">
                    <a:pos x="913" y="128"/>
                  </a:cxn>
                  <a:cxn ang="0">
                    <a:pos x="941" y="180"/>
                  </a:cxn>
                </a:cxnLst>
                <a:rect l="0" t="0" r="r" b="b"/>
                <a:pathLst>
                  <a:path w="1014" h="907">
                    <a:moveTo>
                      <a:pt x="941" y="180"/>
                    </a:moveTo>
                    <a:lnTo>
                      <a:pt x="958" y="209"/>
                    </a:lnTo>
                    <a:lnTo>
                      <a:pt x="975" y="241"/>
                    </a:lnTo>
                    <a:lnTo>
                      <a:pt x="990" y="273"/>
                    </a:lnTo>
                    <a:lnTo>
                      <a:pt x="1003" y="308"/>
                    </a:lnTo>
                    <a:lnTo>
                      <a:pt x="1009" y="342"/>
                    </a:lnTo>
                    <a:lnTo>
                      <a:pt x="1014" y="380"/>
                    </a:lnTo>
                    <a:lnTo>
                      <a:pt x="1013" y="417"/>
                    </a:lnTo>
                    <a:lnTo>
                      <a:pt x="1006" y="457"/>
                    </a:lnTo>
                    <a:lnTo>
                      <a:pt x="999" y="492"/>
                    </a:lnTo>
                    <a:lnTo>
                      <a:pt x="989" y="527"/>
                    </a:lnTo>
                    <a:lnTo>
                      <a:pt x="975" y="560"/>
                    </a:lnTo>
                    <a:lnTo>
                      <a:pt x="960" y="593"/>
                    </a:lnTo>
                    <a:lnTo>
                      <a:pt x="941" y="624"/>
                    </a:lnTo>
                    <a:lnTo>
                      <a:pt x="922" y="655"/>
                    </a:lnTo>
                    <a:lnTo>
                      <a:pt x="901" y="685"/>
                    </a:lnTo>
                    <a:lnTo>
                      <a:pt x="880" y="716"/>
                    </a:lnTo>
                    <a:lnTo>
                      <a:pt x="856" y="741"/>
                    </a:lnTo>
                    <a:lnTo>
                      <a:pt x="831" y="763"/>
                    </a:lnTo>
                    <a:lnTo>
                      <a:pt x="802" y="781"/>
                    </a:lnTo>
                    <a:lnTo>
                      <a:pt x="775" y="798"/>
                    </a:lnTo>
                    <a:lnTo>
                      <a:pt x="745" y="813"/>
                    </a:lnTo>
                    <a:lnTo>
                      <a:pt x="716" y="828"/>
                    </a:lnTo>
                    <a:lnTo>
                      <a:pt x="687" y="843"/>
                    </a:lnTo>
                    <a:lnTo>
                      <a:pt x="661" y="861"/>
                    </a:lnTo>
                    <a:lnTo>
                      <a:pt x="616" y="875"/>
                    </a:lnTo>
                    <a:lnTo>
                      <a:pt x="570" y="888"/>
                    </a:lnTo>
                    <a:lnTo>
                      <a:pt x="521" y="898"/>
                    </a:lnTo>
                    <a:lnTo>
                      <a:pt x="474" y="905"/>
                    </a:lnTo>
                    <a:lnTo>
                      <a:pt x="426" y="907"/>
                    </a:lnTo>
                    <a:lnTo>
                      <a:pt x="377" y="905"/>
                    </a:lnTo>
                    <a:lnTo>
                      <a:pt x="330" y="896"/>
                    </a:lnTo>
                    <a:lnTo>
                      <a:pt x="286" y="881"/>
                    </a:lnTo>
                    <a:lnTo>
                      <a:pt x="275" y="869"/>
                    </a:lnTo>
                    <a:lnTo>
                      <a:pt x="264" y="861"/>
                    </a:lnTo>
                    <a:lnTo>
                      <a:pt x="252" y="853"/>
                    </a:lnTo>
                    <a:lnTo>
                      <a:pt x="241" y="846"/>
                    </a:lnTo>
                    <a:lnTo>
                      <a:pt x="230" y="838"/>
                    </a:lnTo>
                    <a:lnTo>
                      <a:pt x="221" y="829"/>
                    </a:lnTo>
                    <a:lnTo>
                      <a:pt x="214" y="819"/>
                    </a:lnTo>
                    <a:lnTo>
                      <a:pt x="211" y="806"/>
                    </a:lnTo>
                    <a:lnTo>
                      <a:pt x="172" y="763"/>
                    </a:lnTo>
                    <a:lnTo>
                      <a:pt x="131" y="722"/>
                    </a:lnTo>
                    <a:lnTo>
                      <a:pt x="90" y="679"/>
                    </a:lnTo>
                    <a:lnTo>
                      <a:pt x="55" y="637"/>
                    </a:lnTo>
                    <a:lnTo>
                      <a:pt x="25" y="591"/>
                    </a:lnTo>
                    <a:lnTo>
                      <a:pt x="5" y="542"/>
                    </a:lnTo>
                    <a:lnTo>
                      <a:pt x="0" y="489"/>
                    </a:lnTo>
                    <a:lnTo>
                      <a:pt x="11" y="433"/>
                    </a:lnTo>
                    <a:lnTo>
                      <a:pt x="24" y="403"/>
                    </a:lnTo>
                    <a:lnTo>
                      <a:pt x="40" y="376"/>
                    </a:lnTo>
                    <a:lnTo>
                      <a:pt x="57" y="347"/>
                    </a:lnTo>
                    <a:lnTo>
                      <a:pt x="77" y="321"/>
                    </a:lnTo>
                    <a:lnTo>
                      <a:pt x="97" y="296"/>
                    </a:lnTo>
                    <a:lnTo>
                      <a:pt x="122" y="274"/>
                    </a:lnTo>
                    <a:lnTo>
                      <a:pt x="148" y="254"/>
                    </a:lnTo>
                    <a:lnTo>
                      <a:pt x="177" y="236"/>
                    </a:lnTo>
                    <a:lnTo>
                      <a:pt x="222" y="199"/>
                    </a:lnTo>
                    <a:lnTo>
                      <a:pt x="229" y="203"/>
                    </a:lnTo>
                    <a:lnTo>
                      <a:pt x="237" y="208"/>
                    </a:lnTo>
                    <a:lnTo>
                      <a:pt x="244" y="211"/>
                    </a:lnTo>
                    <a:lnTo>
                      <a:pt x="252" y="216"/>
                    </a:lnTo>
                    <a:lnTo>
                      <a:pt x="257" y="219"/>
                    </a:lnTo>
                    <a:lnTo>
                      <a:pt x="264" y="226"/>
                    </a:lnTo>
                    <a:lnTo>
                      <a:pt x="270" y="232"/>
                    </a:lnTo>
                    <a:lnTo>
                      <a:pt x="275" y="240"/>
                    </a:lnTo>
                    <a:lnTo>
                      <a:pt x="264" y="257"/>
                    </a:lnTo>
                    <a:lnTo>
                      <a:pt x="254" y="274"/>
                    </a:lnTo>
                    <a:lnTo>
                      <a:pt x="244" y="290"/>
                    </a:lnTo>
                    <a:lnTo>
                      <a:pt x="233" y="308"/>
                    </a:lnTo>
                    <a:lnTo>
                      <a:pt x="223" y="325"/>
                    </a:lnTo>
                    <a:lnTo>
                      <a:pt x="214" y="342"/>
                    </a:lnTo>
                    <a:lnTo>
                      <a:pt x="207" y="359"/>
                    </a:lnTo>
                    <a:lnTo>
                      <a:pt x="203" y="380"/>
                    </a:lnTo>
                    <a:lnTo>
                      <a:pt x="193" y="411"/>
                    </a:lnTo>
                    <a:lnTo>
                      <a:pt x="190" y="445"/>
                    </a:lnTo>
                    <a:lnTo>
                      <a:pt x="187" y="477"/>
                    </a:lnTo>
                    <a:lnTo>
                      <a:pt x="190" y="510"/>
                    </a:lnTo>
                    <a:lnTo>
                      <a:pt x="192" y="542"/>
                    </a:lnTo>
                    <a:lnTo>
                      <a:pt x="199" y="575"/>
                    </a:lnTo>
                    <a:lnTo>
                      <a:pt x="206" y="607"/>
                    </a:lnTo>
                    <a:lnTo>
                      <a:pt x="214" y="640"/>
                    </a:lnTo>
                    <a:lnTo>
                      <a:pt x="222" y="641"/>
                    </a:lnTo>
                    <a:lnTo>
                      <a:pt x="228" y="647"/>
                    </a:lnTo>
                    <a:lnTo>
                      <a:pt x="229" y="653"/>
                    </a:lnTo>
                    <a:lnTo>
                      <a:pt x="231" y="662"/>
                    </a:lnTo>
                    <a:lnTo>
                      <a:pt x="232" y="669"/>
                    </a:lnTo>
                    <a:lnTo>
                      <a:pt x="236" y="677"/>
                    </a:lnTo>
                    <a:lnTo>
                      <a:pt x="241" y="682"/>
                    </a:lnTo>
                    <a:lnTo>
                      <a:pt x="253" y="684"/>
                    </a:lnTo>
                    <a:lnTo>
                      <a:pt x="255" y="699"/>
                    </a:lnTo>
                    <a:lnTo>
                      <a:pt x="262" y="713"/>
                    </a:lnTo>
                    <a:lnTo>
                      <a:pt x="271" y="725"/>
                    </a:lnTo>
                    <a:lnTo>
                      <a:pt x="285" y="738"/>
                    </a:lnTo>
                    <a:lnTo>
                      <a:pt x="299" y="748"/>
                    </a:lnTo>
                    <a:lnTo>
                      <a:pt x="313" y="759"/>
                    </a:lnTo>
                    <a:lnTo>
                      <a:pt x="325" y="769"/>
                    </a:lnTo>
                    <a:lnTo>
                      <a:pt x="338" y="779"/>
                    </a:lnTo>
                    <a:lnTo>
                      <a:pt x="353" y="784"/>
                    </a:lnTo>
                    <a:lnTo>
                      <a:pt x="368" y="790"/>
                    </a:lnTo>
                    <a:lnTo>
                      <a:pt x="383" y="795"/>
                    </a:lnTo>
                    <a:lnTo>
                      <a:pt x="398" y="802"/>
                    </a:lnTo>
                    <a:lnTo>
                      <a:pt x="412" y="807"/>
                    </a:lnTo>
                    <a:lnTo>
                      <a:pt x="428" y="810"/>
                    </a:lnTo>
                    <a:lnTo>
                      <a:pt x="444" y="810"/>
                    </a:lnTo>
                    <a:lnTo>
                      <a:pt x="461" y="809"/>
                    </a:lnTo>
                    <a:lnTo>
                      <a:pt x="470" y="813"/>
                    </a:lnTo>
                    <a:lnTo>
                      <a:pt x="482" y="816"/>
                    </a:lnTo>
                    <a:lnTo>
                      <a:pt x="494" y="816"/>
                    </a:lnTo>
                    <a:lnTo>
                      <a:pt x="507" y="816"/>
                    </a:lnTo>
                    <a:lnTo>
                      <a:pt x="520" y="814"/>
                    </a:lnTo>
                    <a:lnTo>
                      <a:pt x="533" y="813"/>
                    </a:lnTo>
                    <a:lnTo>
                      <a:pt x="545" y="810"/>
                    </a:lnTo>
                    <a:lnTo>
                      <a:pt x="559" y="809"/>
                    </a:lnTo>
                    <a:lnTo>
                      <a:pt x="583" y="798"/>
                    </a:lnTo>
                    <a:lnTo>
                      <a:pt x="611" y="791"/>
                    </a:lnTo>
                    <a:lnTo>
                      <a:pt x="637" y="786"/>
                    </a:lnTo>
                    <a:lnTo>
                      <a:pt x="666" y="782"/>
                    </a:lnTo>
                    <a:lnTo>
                      <a:pt x="693" y="775"/>
                    </a:lnTo>
                    <a:lnTo>
                      <a:pt x="719" y="767"/>
                    </a:lnTo>
                    <a:lnTo>
                      <a:pt x="743" y="753"/>
                    </a:lnTo>
                    <a:lnTo>
                      <a:pt x="765" y="735"/>
                    </a:lnTo>
                    <a:lnTo>
                      <a:pt x="771" y="723"/>
                    </a:lnTo>
                    <a:lnTo>
                      <a:pt x="779" y="716"/>
                    </a:lnTo>
                    <a:lnTo>
                      <a:pt x="788" y="709"/>
                    </a:lnTo>
                    <a:lnTo>
                      <a:pt x="798" y="705"/>
                    </a:lnTo>
                    <a:lnTo>
                      <a:pt x="806" y="698"/>
                    </a:lnTo>
                    <a:lnTo>
                      <a:pt x="815" y="692"/>
                    </a:lnTo>
                    <a:lnTo>
                      <a:pt x="822" y="684"/>
                    </a:lnTo>
                    <a:lnTo>
                      <a:pt x="830" y="675"/>
                    </a:lnTo>
                    <a:lnTo>
                      <a:pt x="839" y="674"/>
                    </a:lnTo>
                    <a:lnTo>
                      <a:pt x="857" y="649"/>
                    </a:lnTo>
                    <a:lnTo>
                      <a:pt x="876" y="625"/>
                    </a:lnTo>
                    <a:lnTo>
                      <a:pt x="892" y="600"/>
                    </a:lnTo>
                    <a:lnTo>
                      <a:pt x="909" y="576"/>
                    </a:lnTo>
                    <a:lnTo>
                      <a:pt x="922" y="549"/>
                    </a:lnTo>
                    <a:lnTo>
                      <a:pt x="933" y="523"/>
                    </a:lnTo>
                    <a:lnTo>
                      <a:pt x="941" y="495"/>
                    </a:lnTo>
                    <a:lnTo>
                      <a:pt x="947" y="468"/>
                    </a:lnTo>
                    <a:lnTo>
                      <a:pt x="954" y="447"/>
                    </a:lnTo>
                    <a:lnTo>
                      <a:pt x="960" y="425"/>
                    </a:lnTo>
                    <a:lnTo>
                      <a:pt x="963" y="402"/>
                    </a:lnTo>
                    <a:lnTo>
                      <a:pt x="965" y="379"/>
                    </a:lnTo>
                    <a:lnTo>
                      <a:pt x="963" y="355"/>
                    </a:lnTo>
                    <a:lnTo>
                      <a:pt x="962" y="332"/>
                    </a:lnTo>
                    <a:lnTo>
                      <a:pt x="960" y="309"/>
                    </a:lnTo>
                    <a:lnTo>
                      <a:pt x="959" y="288"/>
                    </a:lnTo>
                    <a:lnTo>
                      <a:pt x="950" y="273"/>
                    </a:lnTo>
                    <a:lnTo>
                      <a:pt x="944" y="257"/>
                    </a:lnTo>
                    <a:lnTo>
                      <a:pt x="940" y="240"/>
                    </a:lnTo>
                    <a:lnTo>
                      <a:pt x="937" y="224"/>
                    </a:lnTo>
                    <a:lnTo>
                      <a:pt x="932" y="206"/>
                    </a:lnTo>
                    <a:lnTo>
                      <a:pt x="925" y="193"/>
                    </a:lnTo>
                    <a:lnTo>
                      <a:pt x="915" y="179"/>
                    </a:lnTo>
                    <a:lnTo>
                      <a:pt x="902" y="170"/>
                    </a:lnTo>
                    <a:lnTo>
                      <a:pt x="894" y="147"/>
                    </a:lnTo>
                    <a:lnTo>
                      <a:pt x="876" y="125"/>
                    </a:lnTo>
                    <a:lnTo>
                      <a:pt x="859" y="105"/>
                    </a:lnTo>
                    <a:lnTo>
                      <a:pt x="838" y="86"/>
                    </a:lnTo>
                    <a:lnTo>
                      <a:pt x="818" y="69"/>
                    </a:lnTo>
                    <a:lnTo>
                      <a:pt x="795" y="54"/>
                    </a:lnTo>
                    <a:lnTo>
                      <a:pt x="772" y="43"/>
                    </a:lnTo>
                    <a:lnTo>
                      <a:pt x="747" y="35"/>
                    </a:lnTo>
                    <a:lnTo>
                      <a:pt x="723" y="31"/>
                    </a:lnTo>
                    <a:lnTo>
                      <a:pt x="710" y="34"/>
                    </a:lnTo>
                    <a:lnTo>
                      <a:pt x="697" y="36"/>
                    </a:lnTo>
                    <a:lnTo>
                      <a:pt x="684" y="38"/>
                    </a:lnTo>
                    <a:lnTo>
                      <a:pt x="671" y="41"/>
                    </a:lnTo>
                    <a:lnTo>
                      <a:pt x="656" y="42"/>
                    </a:lnTo>
                    <a:lnTo>
                      <a:pt x="642" y="43"/>
                    </a:lnTo>
                    <a:lnTo>
                      <a:pt x="628" y="43"/>
                    </a:lnTo>
                    <a:lnTo>
                      <a:pt x="616" y="44"/>
                    </a:lnTo>
                    <a:lnTo>
                      <a:pt x="595" y="52"/>
                    </a:lnTo>
                    <a:lnTo>
                      <a:pt x="575" y="61"/>
                    </a:lnTo>
                    <a:lnTo>
                      <a:pt x="556" y="68"/>
                    </a:lnTo>
                    <a:lnTo>
                      <a:pt x="536" y="76"/>
                    </a:lnTo>
                    <a:lnTo>
                      <a:pt x="515" y="83"/>
                    </a:lnTo>
                    <a:lnTo>
                      <a:pt x="497" y="92"/>
                    </a:lnTo>
                    <a:lnTo>
                      <a:pt x="479" y="102"/>
                    </a:lnTo>
                    <a:lnTo>
                      <a:pt x="461" y="115"/>
                    </a:lnTo>
                    <a:lnTo>
                      <a:pt x="435" y="124"/>
                    </a:lnTo>
                    <a:lnTo>
                      <a:pt x="411" y="136"/>
                    </a:lnTo>
                    <a:lnTo>
                      <a:pt x="388" y="152"/>
                    </a:lnTo>
                    <a:lnTo>
                      <a:pt x="365" y="171"/>
                    </a:lnTo>
                    <a:lnTo>
                      <a:pt x="342" y="189"/>
                    </a:lnTo>
                    <a:lnTo>
                      <a:pt x="320" y="209"/>
                    </a:lnTo>
                    <a:lnTo>
                      <a:pt x="297" y="225"/>
                    </a:lnTo>
                    <a:lnTo>
                      <a:pt x="275" y="240"/>
                    </a:lnTo>
                    <a:lnTo>
                      <a:pt x="268" y="235"/>
                    </a:lnTo>
                    <a:lnTo>
                      <a:pt x="261" y="231"/>
                    </a:lnTo>
                    <a:lnTo>
                      <a:pt x="252" y="226"/>
                    </a:lnTo>
                    <a:lnTo>
                      <a:pt x="245" y="221"/>
                    </a:lnTo>
                    <a:lnTo>
                      <a:pt x="236" y="216"/>
                    </a:lnTo>
                    <a:lnTo>
                      <a:pt x="230" y="210"/>
                    </a:lnTo>
                    <a:lnTo>
                      <a:pt x="224" y="204"/>
                    </a:lnTo>
                    <a:lnTo>
                      <a:pt x="222" y="199"/>
                    </a:lnTo>
                    <a:lnTo>
                      <a:pt x="256" y="167"/>
                    </a:lnTo>
                    <a:lnTo>
                      <a:pt x="297" y="138"/>
                    </a:lnTo>
                    <a:lnTo>
                      <a:pt x="338" y="111"/>
                    </a:lnTo>
                    <a:lnTo>
                      <a:pt x="384" y="88"/>
                    </a:lnTo>
                    <a:lnTo>
                      <a:pt x="429" y="64"/>
                    </a:lnTo>
                    <a:lnTo>
                      <a:pt x="475" y="43"/>
                    </a:lnTo>
                    <a:lnTo>
                      <a:pt x="519" y="23"/>
                    </a:lnTo>
                    <a:lnTo>
                      <a:pt x="564" y="6"/>
                    </a:lnTo>
                    <a:lnTo>
                      <a:pt x="587" y="2"/>
                    </a:lnTo>
                    <a:lnTo>
                      <a:pt x="611" y="0"/>
                    </a:lnTo>
                    <a:lnTo>
                      <a:pt x="635" y="0"/>
                    </a:lnTo>
                    <a:lnTo>
                      <a:pt x="659" y="4"/>
                    </a:lnTo>
                    <a:lnTo>
                      <a:pt x="681" y="6"/>
                    </a:lnTo>
                    <a:lnTo>
                      <a:pt x="704" y="8"/>
                    </a:lnTo>
                    <a:lnTo>
                      <a:pt x="726" y="7"/>
                    </a:lnTo>
                    <a:lnTo>
                      <a:pt x="749" y="6"/>
                    </a:lnTo>
                    <a:lnTo>
                      <a:pt x="765" y="11"/>
                    </a:lnTo>
                    <a:lnTo>
                      <a:pt x="783" y="18"/>
                    </a:lnTo>
                    <a:lnTo>
                      <a:pt x="799" y="26"/>
                    </a:lnTo>
                    <a:lnTo>
                      <a:pt x="816" y="36"/>
                    </a:lnTo>
                    <a:lnTo>
                      <a:pt x="831" y="45"/>
                    </a:lnTo>
                    <a:lnTo>
                      <a:pt x="847" y="57"/>
                    </a:lnTo>
                    <a:lnTo>
                      <a:pt x="862" y="68"/>
                    </a:lnTo>
                    <a:lnTo>
                      <a:pt x="878" y="81"/>
                    </a:lnTo>
                    <a:lnTo>
                      <a:pt x="882" y="94"/>
                    </a:lnTo>
                    <a:lnTo>
                      <a:pt x="891" y="106"/>
                    </a:lnTo>
                    <a:lnTo>
                      <a:pt x="900" y="117"/>
                    </a:lnTo>
                    <a:lnTo>
                      <a:pt x="913" y="128"/>
                    </a:lnTo>
                    <a:lnTo>
                      <a:pt x="922" y="138"/>
                    </a:lnTo>
                    <a:lnTo>
                      <a:pt x="932" y="150"/>
                    </a:lnTo>
                    <a:lnTo>
                      <a:pt x="938" y="163"/>
                    </a:lnTo>
                    <a:lnTo>
                      <a:pt x="941" y="180"/>
                    </a:lnTo>
                    <a:close/>
                  </a:path>
                </a:pathLst>
              </a:custGeom>
              <a:solidFill>
                <a:srgbClr val="E1B55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68" name="Freeform 168"/>
              <p:cNvSpPr>
                <a:spLocks/>
              </p:cNvSpPr>
              <p:nvPr/>
            </p:nvSpPr>
            <p:spPr bwMode="auto">
              <a:xfrm>
                <a:off x="234" y="896"/>
                <a:ext cx="201" cy="180"/>
              </a:xfrm>
              <a:custGeom>
                <a:avLst/>
                <a:gdLst/>
                <a:ahLst/>
                <a:cxnLst>
                  <a:cxn ang="0">
                    <a:pos x="983" y="273"/>
                  </a:cxn>
                  <a:cxn ang="0">
                    <a:pos x="1003" y="416"/>
                  </a:cxn>
                  <a:cxn ang="0">
                    <a:pos x="965" y="557"/>
                  </a:cxn>
                  <a:cxn ang="0">
                    <a:pos x="891" y="679"/>
                  </a:cxn>
                  <a:cxn ang="0">
                    <a:pos x="794" y="775"/>
                  </a:cxn>
                  <a:cxn ang="0">
                    <a:pos x="681" y="837"/>
                  </a:cxn>
                  <a:cxn ang="0">
                    <a:pos x="516" y="892"/>
                  </a:cxn>
                  <a:cxn ang="0">
                    <a:pos x="329" y="890"/>
                  </a:cxn>
                  <a:cxn ang="0">
                    <a:pos x="250" y="848"/>
                  </a:cxn>
                  <a:cxn ang="0">
                    <a:pos x="212" y="814"/>
                  </a:cxn>
                  <a:cxn ang="0">
                    <a:pos x="90" y="676"/>
                  </a:cxn>
                  <a:cxn ang="0">
                    <a:pos x="0" y="487"/>
                  </a:cxn>
                  <a:cxn ang="0">
                    <a:pos x="57" y="346"/>
                  </a:cxn>
                  <a:cxn ang="0">
                    <a:pos x="142" y="252"/>
                  </a:cxn>
                  <a:cxn ang="0">
                    <a:pos x="231" y="208"/>
                  </a:cxn>
                  <a:cxn ang="0">
                    <a:pos x="258" y="226"/>
                  </a:cxn>
                  <a:cxn ang="0">
                    <a:pos x="248" y="274"/>
                  </a:cxn>
                  <a:cxn ang="0">
                    <a:pos x="208" y="342"/>
                  </a:cxn>
                  <a:cxn ang="0">
                    <a:pos x="184" y="445"/>
                  </a:cxn>
                  <a:cxn ang="0">
                    <a:pos x="193" y="575"/>
                  </a:cxn>
                  <a:cxn ang="0">
                    <a:pos x="222" y="647"/>
                  </a:cxn>
                  <a:cxn ang="0">
                    <a:pos x="230" y="677"/>
                  </a:cxn>
                  <a:cxn ang="0">
                    <a:pos x="256" y="713"/>
                  </a:cxn>
                  <a:cxn ang="0">
                    <a:pos x="307" y="759"/>
                  </a:cxn>
                  <a:cxn ang="0">
                    <a:pos x="362" y="790"/>
                  </a:cxn>
                  <a:cxn ang="0">
                    <a:pos x="422" y="810"/>
                  </a:cxn>
                  <a:cxn ang="0">
                    <a:pos x="476" y="816"/>
                  </a:cxn>
                  <a:cxn ang="0">
                    <a:pos x="527" y="813"/>
                  </a:cxn>
                  <a:cxn ang="0">
                    <a:pos x="605" y="791"/>
                  </a:cxn>
                  <a:cxn ang="0">
                    <a:pos x="713" y="767"/>
                  </a:cxn>
                  <a:cxn ang="0">
                    <a:pos x="773" y="716"/>
                  </a:cxn>
                  <a:cxn ang="0">
                    <a:pos x="809" y="692"/>
                  </a:cxn>
                  <a:cxn ang="0">
                    <a:pos x="851" y="649"/>
                  </a:cxn>
                  <a:cxn ang="0">
                    <a:pos x="916" y="549"/>
                  </a:cxn>
                  <a:cxn ang="0">
                    <a:pos x="948" y="447"/>
                  </a:cxn>
                  <a:cxn ang="0">
                    <a:pos x="957" y="355"/>
                  </a:cxn>
                  <a:cxn ang="0">
                    <a:pos x="944" y="273"/>
                  </a:cxn>
                  <a:cxn ang="0">
                    <a:pos x="926" y="206"/>
                  </a:cxn>
                  <a:cxn ang="0">
                    <a:pos x="888" y="147"/>
                  </a:cxn>
                  <a:cxn ang="0">
                    <a:pos x="812" y="69"/>
                  </a:cxn>
                  <a:cxn ang="0">
                    <a:pos x="717" y="31"/>
                  </a:cxn>
                  <a:cxn ang="0">
                    <a:pos x="665" y="41"/>
                  </a:cxn>
                  <a:cxn ang="0">
                    <a:pos x="610" y="44"/>
                  </a:cxn>
                  <a:cxn ang="0">
                    <a:pos x="530" y="76"/>
                  </a:cxn>
                  <a:cxn ang="0">
                    <a:pos x="455" y="115"/>
                  </a:cxn>
                  <a:cxn ang="0">
                    <a:pos x="359" y="171"/>
                  </a:cxn>
                  <a:cxn ang="0">
                    <a:pos x="269" y="240"/>
                  </a:cxn>
                  <a:cxn ang="0">
                    <a:pos x="239" y="221"/>
                  </a:cxn>
                  <a:cxn ang="0">
                    <a:pos x="216" y="199"/>
                  </a:cxn>
                  <a:cxn ang="0">
                    <a:pos x="378" y="88"/>
                  </a:cxn>
                  <a:cxn ang="0">
                    <a:pos x="558" y="6"/>
                  </a:cxn>
                  <a:cxn ang="0">
                    <a:pos x="653" y="4"/>
                  </a:cxn>
                  <a:cxn ang="0">
                    <a:pos x="743" y="6"/>
                  </a:cxn>
                  <a:cxn ang="0">
                    <a:pos x="810" y="36"/>
                  </a:cxn>
                  <a:cxn ang="0">
                    <a:pos x="872" y="81"/>
                  </a:cxn>
                  <a:cxn ang="0">
                    <a:pos x="907" y="128"/>
                  </a:cxn>
                  <a:cxn ang="0">
                    <a:pos x="935" y="180"/>
                  </a:cxn>
                </a:cxnLst>
                <a:rect l="0" t="0" r="r" b="b"/>
                <a:pathLst>
                  <a:path w="1005" h="901">
                    <a:moveTo>
                      <a:pt x="935" y="180"/>
                    </a:moveTo>
                    <a:lnTo>
                      <a:pt x="952" y="209"/>
                    </a:lnTo>
                    <a:lnTo>
                      <a:pt x="969" y="241"/>
                    </a:lnTo>
                    <a:lnTo>
                      <a:pt x="983" y="273"/>
                    </a:lnTo>
                    <a:lnTo>
                      <a:pt x="994" y="308"/>
                    </a:lnTo>
                    <a:lnTo>
                      <a:pt x="1001" y="342"/>
                    </a:lnTo>
                    <a:lnTo>
                      <a:pt x="1005" y="379"/>
                    </a:lnTo>
                    <a:lnTo>
                      <a:pt x="1003" y="416"/>
                    </a:lnTo>
                    <a:lnTo>
                      <a:pt x="997" y="456"/>
                    </a:lnTo>
                    <a:lnTo>
                      <a:pt x="990" y="491"/>
                    </a:lnTo>
                    <a:lnTo>
                      <a:pt x="979" y="525"/>
                    </a:lnTo>
                    <a:lnTo>
                      <a:pt x="965" y="557"/>
                    </a:lnTo>
                    <a:lnTo>
                      <a:pt x="950" y="590"/>
                    </a:lnTo>
                    <a:lnTo>
                      <a:pt x="931" y="618"/>
                    </a:lnTo>
                    <a:lnTo>
                      <a:pt x="911" y="649"/>
                    </a:lnTo>
                    <a:lnTo>
                      <a:pt x="891" y="679"/>
                    </a:lnTo>
                    <a:lnTo>
                      <a:pt x="870" y="710"/>
                    </a:lnTo>
                    <a:lnTo>
                      <a:pt x="846" y="736"/>
                    </a:lnTo>
                    <a:lnTo>
                      <a:pt x="821" y="758"/>
                    </a:lnTo>
                    <a:lnTo>
                      <a:pt x="794" y="775"/>
                    </a:lnTo>
                    <a:lnTo>
                      <a:pt x="766" y="792"/>
                    </a:lnTo>
                    <a:lnTo>
                      <a:pt x="736" y="807"/>
                    </a:lnTo>
                    <a:lnTo>
                      <a:pt x="709" y="822"/>
                    </a:lnTo>
                    <a:lnTo>
                      <a:pt x="681" y="837"/>
                    </a:lnTo>
                    <a:lnTo>
                      <a:pt x="655" y="855"/>
                    </a:lnTo>
                    <a:lnTo>
                      <a:pt x="610" y="869"/>
                    </a:lnTo>
                    <a:lnTo>
                      <a:pt x="564" y="882"/>
                    </a:lnTo>
                    <a:lnTo>
                      <a:pt x="516" y="892"/>
                    </a:lnTo>
                    <a:lnTo>
                      <a:pt x="469" y="899"/>
                    </a:lnTo>
                    <a:lnTo>
                      <a:pt x="421" y="901"/>
                    </a:lnTo>
                    <a:lnTo>
                      <a:pt x="375" y="899"/>
                    </a:lnTo>
                    <a:lnTo>
                      <a:pt x="329" y="890"/>
                    </a:lnTo>
                    <a:lnTo>
                      <a:pt x="285" y="875"/>
                    </a:lnTo>
                    <a:lnTo>
                      <a:pt x="273" y="863"/>
                    </a:lnTo>
                    <a:lnTo>
                      <a:pt x="263" y="855"/>
                    </a:lnTo>
                    <a:lnTo>
                      <a:pt x="250" y="848"/>
                    </a:lnTo>
                    <a:lnTo>
                      <a:pt x="240" y="842"/>
                    </a:lnTo>
                    <a:lnTo>
                      <a:pt x="228" y="832"/>
                    </a:lnTo>
                    <a:lnTo>
                      <a:pt x="219" y="824"/>
                    </a:lnTo>
                    <a:lnTo>
                      <a:pt x="212" y="814"/>
                    </a:lnTo>
                    <a:lnTo>
                      <a:pt x="210" y="801"/>
                    </a:lnTo>
                    <a:lnTo>
                      <a:pt x="171" y="760"/>
                    </a:lnTo>
                    <a:lnTo>
                      <a:pt x="131" y="718"/>
                    </a:lnTo>
                    <a:lnTo>
                      <a:pt x="90" y="676"/>
                    </a:lnTo>
                    <a:lnTo>
                      <a:pt x="55" y="634"/>
                    </a:lnTo>
                    <a:lnTo>
                      <a:pt x="25" y="588"/>
                    </a:lnTo>
                    <a:lnTo>
                      <a:pt x="6" y="540"/>
                    </a:lnTo>
                    <a:lnTo>
                      <a:pt x="0" y="487"/>
                    </a:lnTo>
                    <a:lnTo>
                      <a:pt x="13" y="431"/>
                    </a:lnTo>
                    <a:lnTo>
                      <a:pt x="26" y="401"/>
                    </a:lnTo>
                    <a:lnTo>
                      <a:pt x="41" y="373"/>
                    </a:lnTo>
                    <a:lnTo>
                      <a:pt x="57" y="346"/>
                    </a:lnTo>
                    <a:lnTo>
                      <a:pt x="75" y="320"/>
                    </a:lnTo>
                    <a:lnTo>
                      <a:pt x="95" y="295"/>
                    </a:lnTo>
                    <a:lnTo>
                      <a:pt x="118" y="273"/>
                    </a:lnTo>
                    <a:lnTo>
                      <a:pt x="142" y="252"/>
                    </a:lnTo>
                    <a:lnTo>
                      <a:pt x="171" y="236"/>
                    </a:lnTo>
                    <a:lnTo>
                      <a:pt x="216" y="199"/>
                    </a:lnTo>
                    <a:lnTo>
                      <a:pt x="223" y="203"/>
                    </a:lnTo>
                    <a:lnTo>
                      <a:pt x="231" y="208"/>
                    </a:lnTo>
                    <a:lnTo>
                      <a:pt x="238" y="211"/>
                    </a:lnTo>
                    <a:lnTo>
                      <a:pt x="246" y="216"/>
                    </a:lnTo>
                    <a:lnTo>
                      <a:pt x="251" y="219"/>
                    </a:lnTo>
                    <a:lnTo>
                      <a:pt x="258" y="226"/>
                    </a:lnTo>
                    <a:lnTo>
                      <a:pt x="264" y="232"/>
                    </a:lnTo>
                    <a:lnTo>
                      <a:pt x="269" y="240"/>
                    </a:lnTo>
                    <a:lnTo>
                      <a:pt x="258" y="257"/>
                    </a:lnTo>
                    <a:lnTo>
                      <a:pt x="248" y="274"/>
                    </a:lnTo>
                    <a:lnTo>
                      <a:pt x="238" y="290"/>
                    </a:lnTo>
                    <a:lnTo>
                      <a:pt x="227" y="308"/>
                    </a:lnTo>
                    <a:lnTo>
                      <a:pt x="217" y="325"/>
                    </a:lnTo>
                    <a:lnTo>
                      <a:pt x="208" y="342"/>
                    </a:lnTo>
                    <a:lnTo>
                      <a:pt x="201" y="359"/>
                    </a:lnTo>
                    <a:lnTo>
                      <a:pt x="197" y="380"/>
                    </a:lnTo>
                    <a:lnTo>
                      <a:pt x="187" y="411"/>
                    </a:lnTo>
                    <a:lnTo>
                      <a:pt x="184" y="445"/>
                    </a:lnTo>
                    <a:lnTo>
                      <a:pt x="181" y="477"/>
                    </a:lnTo>
                    <a:lnTo>
                      <a:pt x="184" y="510"/>
                    </a:lnTo>
                    <a:lnTo>
                      <a:pt x="186" y="542"/>
                    </a:lnTo>
                    <a:lnTo>
                      <a:pt x="193" y="575"/>
                    </a:lnTo>
                    <a:lnTo>
                      <a:pt x="200" y="607"/>
                    </a:lnTo>
                    <a:lnTo>
                      <a:pt x="208" y="640"/>
                    </a:lnTo>
                    <a:lnTo>
                      <a:pt x="216" y="641"/>
                    </a:lnTo>
                    <a:lnTo>
                      <a:pt x="222" y="647"/>
                    </a:lnTo>
                    <a:lnTo>
                      <a:pt x="223" y="653"/>
                    </a:lnTo>
                    <a:lnTo>
                      <a:pt x="225" y="662"/>
                    </a:lnTo>
                    <a:lnTo>
                      <a:pt x="226" y="669"/>
                    </a:lnTo>
                    <a:lnTo>
                      <a:pt x="230" y="677"/>
                    </a:lnTo>
                    <a:lnTo>
                      <a:pt x="235" y="682"/>
                    </a:lnTo>
                    <a:lnTo>
                      <a:pt x="247" y="684"/>
                    </a:lnTo>
                    <a:lnTo>
                      <a:pt x="249" y="699"/>
                    </a:lnTo>
                    <a:lnTo>
                      <a:pt x="256" y="713"/>
                    </a:lnTo>
                    <a:lnTo>
                      <a:pt x="265" y="725"/>
                    </a:lnTo>
                    <a:lnTo>
                      <a:pt x="279" y="738"/>
                    </a:lnTo>
                    <a:lnTo>
                      <a:pt x="293" y="748"/>
                    </a:lnTo>
                    <a:lnTo>
                      <a:pt x="307" y="759"/>
                    </a:lnTo>
                    <a:lnTo>
                      <a:pt x="319" y="769"/>
                    </a:lnTo>
                    <a:lnTo>
                      <a:pt x="332" y="779"/>
                    </a:lnTo>
                    <a:lnTo>
                      <a:pt x="347" y="784"/>
                    </a:lnTo>
                    <a:lnTo>
                      <a:pt x="362" y="790"/>
                    </a:lnTo>
                    <a:lnTo>
                      <a:pt x="377" y="795"/>
                    </a:lnTo>
                    <a:lnTo>
                      <a:pt x="392" y="802"/>
                    </a:lnTo>
                    <a:lnTo>
                      <a:pt x="406" y="807"/>
                    </a:lnTo>
                    <a:lnTo>
                      <a:pt x="422" y="810"/>
                    </a:lnTo>
                    <a:lnTo>
                      <a:pt x="438" y="810"/>
                    </a:lnTo>
                    <a:lnTo>
                      <a:pt x="455" y="809"/>
                    </a:lnTo>
                    <a:lnTo>
                      <a:pt x="464" y="813"/>
                    </a:lnTo>
                    <a:lnTo>
                      <a:pt x="476" y="816"/>
                    </a:lnTo>
                    <a:lnTo>
                      <a:pt x="488" y="816"/>
                    </a:lnTo>
                    <a:lnTo>
                      <a:pt x="501" y="816"/>
                    </a:lnTo>
                    <a:lnTo>
                      <a:pt x="514" y="814"/>
                    </a:lnTo>
                    <a:lnTo>
                      <a:pt x="527" y="813"/>
                    </a:lnTo>
                    <a:lnTo>
                      <a:pt x="539" y="810"/>
                    </a:lnTo>
                    <a:lnTo>
                      <a:pt x="553" y="809"/>
                    </a:lnTo>
                    <a:lnTo>
                      <a:pt x="577" y="798"/>
                    </a:lnTo>
                    <a:lnTo>
                      <a:pt x="605" y="791"/>
                    </a:lnTo>
                    <a:lnTo>
                      <a:pt x="631" y="786"/>
                    </a:lnTo>
                    <a:lnTo>
                      <a:pt x="660" y="782"/>
                    </a:lnTo>
                    <a:lnTo>
                      <a:pt x="687" y="775"/>
                    </a:lnTo>
                    <a:lnTo>
                      <a:pt x="713" y="767"/>
                    </a:lnTo>
                    <a:lnTo>
                      <a:pt x="737" y="753"/>
                    </a:lnTo>
                    <a:lnTo>
                      <a:pt x="759" y="735"/>
                    </a:lnTo>
                    <a:lnTo>
                      <a:pt x="765" y="723"/>
                    </a:lnTo>
                    <a:lnTo>
                      <a:pt x="773" y="716"/>
                    </a:lnTo>
                    <a:lnTo>
                      <a:pt x="782" y="709"/>
                    </a:lnTo>
                    <a:lnTo>
                      <a:pt x="792" y="705"/>
                    </a:lnTo>
                    <a:lnTo>
                      <a:pt x="800" y="698"/>
                    </a:lnTo>
                    <a:lnTo>
                      <a:pt x="809" y="692"/>
                    </a:lnTo>
                    <a:lnTo>
                      <a:pt x="816" y="684"/>
                    </a:lnTo>
                    <a:lnTo>
                      <a:pt x="824" y="675"/>
                    </a:lnTo>
                    <a:lnTo>
                      <a:pt x="833" y="674"/>
                    </a:lnTo>
                    <a:lnTo>
                      <a:pt x="851" y="649"/>
                    </a:lnTo>
                    <a:lnTo>
                      <a:pt x="870" y="625"/>
                    </a:lnTo>
                    <a:lnTo>
                      <a:pt x="886" y="600"/>
                    </a:lnTo>
                    <a:lnTo>
                      <a:pt x="903" y="576"/>
                    </a:lnTo>
                    <a:lnTo>
                      <a:pt x="916" y="549"/>
                    </a:lnTo>
                    <a:lnTo>
                      <a:pt x="927" y="523"/>
                    </a:lnTo>
                    <a:lnTo>
                      <a:pt x="935" y="495"/>
                    </a:lnTo>
                    <a:lnTo>
                      <a:pt x="941" y="468"/>
                    </a:lnTo>
                    <a:lnTo>
                      <a:pt x="948" y="447"/>
                    </a:lnTo>
                    <a:lnTo>
                      <a:pt x="954" y="425"/>
                    </a:lnTo>
                    <a:lnTo>
                      <a:pt x="957" y="402"/>
                    </a:lnTo>
                    <a:lnTo>
                      <a:pt x="959" y="379"/>
                    </a:lnTo>
                    <a:lnTo>
                      <a:pt x="957" y="355"/>
                    </a:lnTo>
                    <a:lnTo>
                      <a:pt x="956" y="332"/>
                    </a:lnTo>
                    <a:lnTo>
                      <a:pt x="954" y="309"/>
                    </a:lnTo>
                    <a:lnTo>
                      <a:pt x="953" y="288"/>
                    </a:lnTo>
                    <a:lnTo>
                      <a:pt x="944" y="273"/>
                    </a:lnTo>
                    <a:lnTo>
                      <a:pt x="938" y="257"/>
                    </a:lnTo>
                    <a:lnTo>
                      <a:pt x="934" y="240"/>
                    </a:lnTo>
                    <a:lnTo>
                      <a:pt x="931" y="224"/>
                    </a:lnTo>
                    <a:lnTo>
                      <a:pt x="926" y="206"/>
                    </a:lnTo>
                    <a:lnTo>
                      <a:pt x="919" y="193"/>
                    </a:lnTo>
                    <a:lnTo>
                      <a:pt x="909" y="179"/>
                    </a:lnTo>
                    <a:lnTo>
                      <a:pt x="896" y="170"/>
                    </a:lnTo>
                    <a:lnTo>
                      <a:pt x="888" y="147"/>
                    </a:lnTo>
                    <a:lnTo>
                      <a:pt x="870" y="125"/>
                    </a:lnTo>
                    <a:lnTo>
                      <a:pt x="853" y="105"/>
                    </a:lnTo>
                    <a:lnTo>
                      <a:pt x="832" y="86"/>
                    </a:lnTo>
                    <a:lnTo>
                      <a:pt x="812" y="69"/>
                    </a:lnTo>
                    <a:lnTo>
                      <a:pt x="789" y="54"/>
                    </a:lnTo>
                    <a:lnTo>
                      <a:pt x="766" y="43"/>
                    </a:lnTo>
                    <a:lnTo>
                      <a:pt x="741" y="35"/>
                    </a:lnTo>
                    <a:lnTo>
                      <a:pt x="717" y="31"/>
                    </a:lnTo>
                    <a:lnTo>
                      <a:pt x="704" y="34"/>
                    </a:lnTo>
                    <a:lnTo>
                      <a:pt x="691" y="36"/>
                    </a:lnTo>
                    <a:lnTo>
                      <a:pt x="678" y="38"/>
                    </a:lnTo>
                    <a:lnTo>
                      <a:pt x="665" y="41"/>
                    </a:lnTo>
                    <a:lnTo>
                      <a:pt x="650" y="42"/>
                    </a:lnTo>
                    <a:lnTo>
                      <a:pt x="636" y="43"/>
                    </a:lnTo>
                    <a:lnTo>
                      <a:pt x="622" y="43"/>
                    </a:lnTo>
                    <a:lnTo>
                      <a:pt x="610" y="44"/>
                    </a:lnTo>
                    <a:lnTo>
                      <a:pt x="589" y="52"/>
                    </a:lnTo>
                    <a:lnTo>
                      <a:pt x="569" y="61"/>
                    </a:lnTo>
                    <a:lnTo>
                      <a:pt x="550" y="68"/>
                    </a:lnTo>
                    <a:lnTo>
                      <a:pt x="530" y="76"/>
                    </a:lnTo>
                    <a:lnTo>
                      <a:pt x="509" y="83"/>
                    </a:lnTo>
                    <a:lnTo>
                      <a:pt x="491" y="92"/>
                    </a:lnTo>
                    <a:lnTo>
                      <a:pt x="473" y="102"/>
                    </a:lnTo>
                    <a:lnTo>
                      <a:pt x="455" y="115"/>
                    </a:lnTo>
                    <a:lnTo>
                      <a:pt x="429" y="124"/>
                    </a:lnTo>
                    <a:lnTo>
                      <a:pt x="405" y="136"/>
                    </a:lnTo>
                    <a:lnTo>
                      <a:pt x="382" y="152"/>
                    </a:lnTo>
                    <a:lnTo>
                      <a:pt x="359" y="171"/>
                    </a:lnTo>
                    <a:lnTo>
                      <a:pt x="336" y="189"/>
                    </a:lnTo>
                    <a:lnTo>
                      <a:pt x="314" y="209"/>
                    </a:lnTo>
                    <a:lnTo>
                      <a:pt x="291" y="225"/>
                    </a:lnTo>
                    <a:lnTo>
                      <a:pt x="269" y="240"/>
                    </a:lnTo>
                    <a:lnTo>
                      <a:pt x="262" y="235"/>
                    </a:lnTo>
                    <a:lnTo>
                      <a:pt x="255" y="231"/>
                    </a:lnTo>
                    <a:lnTo>
                      <a:pt x="246" y="226"/>
                    </a:lnTo>
                    <a:lnTo>
                      <a:pt x="239" y="221"/>
                    </a:lnTo>
                    <a:lnTo>
                      <a:pt x="230" y="216"/>
                    </a:lnTo>
                    <a:lnTo>
                      <a:pt x="224" y="210"/>
                    </a:lnTo>
                    <a:lnTo>
                      <a:pt x="218" y="204"/>
                    </a:lnTo>
                    <a:lnTo>
                      <a:pt x="216" y="199"/>
                    </a:lnTo>
                    <a:lnTo>
                      <a:pt x="250" y="167"/>
                    </a:lnTo>
                    <a:lnTo>
                      <a:pt x="291" y="138"/>
                    </a:lnTo>
                    <a:lnTo>
                      <a:pt x="332" y="111"/>
                    </a:lnTo>
                    <a:lnTo>
                      <a:pt x="378" y="88"/>
                    </a:lnTo>
                    <a:lnTo>
                      <a:pt x="423" y="64"/>
                    </a:lnTo>
                    <a:lnTo>
                      <a:pt x="469" y="43"/>
                    </a:lnTo>
                    <a:lnTo>
                      <a:pt x="513" y="23"/>
                    </a:lnTo>
                    <a:lnTo>
                      <a:pt x="558" y="6"/>
                    </a:lnTo>
                    <a:lnTo>
                      <a:pt x="581" y="2"/>
                    </a:lnTo>
                    <a:lnTo>
                      <a:pt x="605" y="0"/>
                    </a:lnTo>
                    <a:lnTo>
                      <a:pt x="629" y="0"/>
                    </a:lnTo>
                    <a:lnTo>
                      <a:pt x="653" y="4"/>
                    </a:lnTo>
                    <a:lnTo>
                      <a:pt x="675" y="6"/>
                    </a:lnTo>
                    <a:lnTo>
                      <a:pt x="698" y="8"/>
                    </a:lnTo>
                    <a:lnTo>
                      <a:pt x="720" y="7"/>
                    </a:lnTo>
                    <a:lnTo>
                      <a:pt x="743" y="6"/>
                    </a:lnTo>
                    <a:lnTo>
                      <a:pt x="759" y="11"/>
                    </a:lnTo>
                    <a:lnTo>
                      <a:pt x="777" y="18"/>
                    </a:lnTo>
                    <a:lnTo>
                      <a:pt x="793" y="26"/>
                    </a:lnTo>
                    <a:lnTo>
                      <a:pt x="810" y="36"/>
                    </a:lnTo>
                    <a:lnTo>
                      <a:pt x="825" y="45"/>
                    </a:lnTo>
                    <a:lnTo>
                      <a:pt x="841" y="57"/>
                    </a:lnTo>
                    <a:lnTo>
                      <a:pt x="856" y="68"/>
                    </a:lnTo>
                    <a:lnTo>
                      <a:pt x="872" y="81"/>
                    </a:lnTo>
                    <a:lnTo>
                      <a:pt x="876" y="94"/>
                    </a:lnTo>
                    <a:lnTo>
                      <a:pt x="885" y="106"/>
                    </a:lnTo>
                    <a:lnTo>
                      <a:pt x="894" y="117"/>
                    </a:lnTo>
                    <a:lnTo>
                      <a:pt x="907" y="128"/>
                    </a:lnTo>
                    <a:lnTo>
                      <a:pt x="916" y="138"/>
                    </a:lnTo>
                    <a:lnTo>
                      <a:pt x="926" y="150"/>
                    </a:lnTo>
                    <a:lnTo>
                      <a:pt x="932" y="163"/>
                    </a:lnTo>
                    <a:lnTo>
                      <a:pt x="935" y="180"/>
                    </a:lnTo>
                    <a:close/>
                  </a:path>
                </a:pathLst>
              </a:custGeom>
              <a:solidFill>
                <a:srgbClr val="E5BC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69" name="Freeform 169"/>
              <p:cNvSpPr>
                <a:spLocks/>
              </p:cNvSpPr>
              <p:nvPr/>
            </p:nvSpPr>
            <p:spPr bwMode="auto">
              <a:xfrm>
                <a:off x="236" y="896"/>
                <a:ext cx="199" cy="179"/>
              </a:xfrm>
              <a:custGeom>
                <a:avLst/>
                <a:gdLst/>
                <a:ahLst/>
                <a:cxnLst>
                  <a:cxn ang="0">
                    <a:pos x="975" y="272"/>
                  </a:cxn>
                  <a:cxn ang="0">
                    <a:pos x="993" y="415"/>
                  </a:cxn>
                  <a:cxn ang="0">
                    <a:pos x="955" y="555"/>
                  </a:cxn>
                  <a:cxn ang="0">
                    <a:pos x="879" y="674"/>
                  </a:cxn>
                  <a:cxn ang="0">
                    <a:pos x="783" y="769"/>
                  </a:cxn>
                  <a:cxn ang="0">
                    <a:pos x="673" y="831"/>
                  </a:cxn>
                  <a:cxn ang="0">
                    <a:pos x="510" y="886"/>
                  </a:cxn>
                  <a:cxn ang="0">
                    <a:pos x="325" y="883"/>
                  </a:cxn>
                  <a:cxn ang="0">
                    <a:pos x="248" y="842"/>
                  </a:cxn>
                  <a:cxn ang="0">
                    <a:pos x="210" y="809"/>
                  </a:cxn>
                  <a:cxn ang="0">
                    <a:pos x="89" y="672"/>
                  </a:cxn>
                  <a:cxn ang="0">
                    <a:pos x="0" y="484"/>
                  </a:cxn>
                  <a:cxn ang="0">
                    <a:pos x="53" y="343"/>
                  </a:cxn>
                  <a:cxn ang="0">
                    <a:pos x="135" y="252"/>
                  </a:cxn>
                  <a:cxn ang="0">
                    <a:pos x="224" y="208"/>
                  </a:cxn>
                  <a:cxn ang="0">
                    <a:pos x="251" y="226"/>
                  </a:cxn>
                  <a:cxn ang="0">
                    <a:pos x="241" y="274"/>
                  </a:cxn>
                  <a:cxn ang="0">
                    <a:pos x="201" y="342"/>
                  </a:cxn>
                  <a:cxn ang="0">
                    <a:pos x="177" y="445"/>
                  </a:cxn>
                  <a:cxn ang="0">
                    <a:pos x="186" y="575"/>
                  </a:cxn>
                  <a:cxn ang="0">
                    <a:pos x="215" y="647"/>
                  </a:cxn>
                  <a:cxn ang="0">
                    <a:pos x="223" y="677"/>
                  </a:cxn>
                  <a:cxn ang="0">
                    <a:pos x="249" y="713"/>
                  </a:cxn>
                  <a:cxn ang="0">
                    <a:pos x="300" y="759"/>
                  </a:cxn>
                  <a:cxn ang="0">
                    <a:pos x="355" y="790"/>
                  </a:cxn>
                  <a:cxn ang="0">
                    <a:pos x="415" y="810"/>
                  </a:cxn>
                  <a:cxn ang="0">
                    <a:pos x="469" y="816"/>
                  </a:cxn>
                  <a:cxn ang="0">
                    <a:pos x="520" y="813"/>
                  </a:cxn>
                  <a:cxn ang="0">
                    <a:pos x="598" y="791"/>
                  </a:cxn>
                  <a:cxn ang="0">
                    <a:pos x="706" y="767"/>
                  </a:cxn>
                  <a:cxn ang="0">
                    <a:pos x="766" y="716"/>
                  </a:cxn>
                  <a:cxn ang="0">
                    <a:pos x="802" y="692"/>
                  </a:cxn>
                  <a:cxn ang="0">
                    <a:pos x="844" y="649"/>
                  </a:cxn>
                  <a:cxn ang="0">
                    <a:pos x="909" y="549"/>
                  </a:cxn>
                  <a:cxn ang="0">
                    <a:pos x="941" y="447"/>
                  </a:cxn>
                  <a:cxn ang="0">
                    <a:pos x="950" y="355"/>
                  </a:cxn>
                  <a:cxn ang="0">
                    <a:pos x="937" y="273"/>
                  </a:cxn>
                  <a:cxn ang="0">
                    <a:pos x="919" y="206"/>
                  </a:cxn>
                  <a:cxn ang="0">
                    <a:pos x="881" y="147"/>
                  </a:cxn>
                  <a:cxn ang="0">
                    <a:pos x="805" y="69"/>
                  </a:cxn>
                  <a:cxn ang="0">
                    <a:pos x="710" y="31"/>
                  </a:cxn>
                  <a:cxn ang="0">
                    <a:pos x="658" y="41"/>
                  </a:cxn>
                  <a:cxn ang="0">
                    <a:pos x="603" y="44"/>
                  </a:cxn>
                  <a:cxn ang="0">
                    <a:pos x="523" y="76"/>
                  </a:cxn>
                  <a:cxn ang="0">
                    <a:pos x="448" y="115"/>
                  </a:cxn>
                  <a:cxn ang="0">
                    <a:pos x="352" y="171"/>
                  </a:cxn>
                  <a:cxn ang="0">
                    <a:pos x="262" y="240"/>
                  </a:cxn>
                  <a:cxn ang="0">
                    <a:pos x="232" y="221"/>
                  </a:cxn>
                  <a:cxn ang="0">
                    <a:pos x="209" y="199"/>
                  </a:cxn>
                  <a:cxn ang="0">
                    <a:pos x="371" y="88"/>
                  </a:cxn>
                  <a:cxn ang="0">
                    <a:pos x="551" y="6"/>
                  </a:cxn>
                  <a:cxn ang="0">
                    <a:pos x="646" y="4"/>
                  </a:cxn>
                  <a:cxn ang="0">
                    <a:pos x="736" y="6"/>
                  </a:cxn>
                  <a:cxn ang="0">
                    <a:pos x="803" y="36"/>
                  </a:cxn>
                  <a:cxn ang="0">
                    <a:pos x="865" y="81"/>
                  </a:cxn>
                  <a:cxn ang="0">
                    <a:pos x="900" y="128"/>
                  </a:cxn>
                  <a:cxn ang="0">
                    <a:pos x="928" y="180"/>
                  </a:cxn>
                </a:cxnLst>
                <a:rect l="0" t="0" r="r" b="b"/>
                <a:pathLst>
                  <a:path w="995" h="896">
                    <a:moveTo>
                      <a:pt x="928" y="180"/>
                    </a:moveTo>
                    <a:lnTo>
                      <a:pt x="945" y="209"/>
                    </a:lnTo>
                    <a:lnTo>
                      <a:pt x="962" y="241"/>
                    </a:lnTo>
                    <a:lnTo>
                      <a:pt x="975" y="272"/>
                    </a:lnTo>
                    <a:lnTo>
                      <a:pt x="986" y="306"/>
                    </a:lnTo>
                    <a:lnTo>
                      <a:pt x="992" y="341"/>
                    </a:lnTo>
                    <a:lnTo>
                      <a:pt x="995" y="378"/>
                    </a:lnTo>
                    <a:lnTo>
                      <a:pt x="993" y="415"/>
                    </a:lnTo>
                    <a:lnTo>
                      <a:pt x="986" y="455"/>
                    </a:lnTo>
                    <a:lnTo>
                      <a:pt x="979" y="489"/>
                    </a:lnTo>
                    <a:lnTo>
                      <a:pt x="969" y="524"/>
                    </a:lnTo>
                    <a:lnTo>
                      <a:pt x="955" y="555"/>
                    </a:lnTo>
                    <a:lnTo>
                      <a:pt x="939" y="586"/>
                    </a:lnTo>
                    <a:lnTo>
                      <a:pt x="919" y="615"/>
                    </a:lnTo>
                    <a:lnTo>
                      <a:pt x="900" y="644"/>
                    </a:lnTo>
                    <a:lnTo>
                      <a:pt x="879" y="674"/>
                    </a:lnTo>
                    <a:lnTo>
                      <a:pt x="858" y="705"/>
                    </a:lnTo>
                    <a:lnTo>
                      <a:pt x="834" y="729"/>
                    </a:lnTo>
                    <a:lnTo>
                      <a:pt x="810" y="751"/>
                    </a:lnTo>
                    <a:lnTo>
                      <a:pt x="783" y="769"/>
                    </a:lnTo>
                    <a:lnTo>
                      <a:pt x="757" y="785"/>
                    </a:lnTo>
                    <a:lnTo>
                      <a:pt x="728" y="800"/>
                    </a:lnTo>
                    <a:lnTo>
                      <a:pt x="700" y="815"/>
                    </a:lnTo>
                    <a:lnTo>
                      <a:pt x="673" y="831"/>
                    </a:lnTo>
                    <a:lnTo>
                      <a:pt x="648" y="850"/>
                    </a:lnTo>
                    <a:lnTo>
                      <a:pt x="603" y="863"/>
                    </a:lnTo>
                    <a:lnTo>
                      <a:pt x="558" y="876"/>
                    </a:lnTo>
                    <a:lnTo>
                      <a:pt x="510" y="886"/>
                    </a:lnTo>
                    <a:lnTo>
                      <a:pt x="464" y="893"/>
                    </a:lnTo>
                    <a:lnTo>
                      <a:pt x="417" y="896"/>
                    </a:lnTo>
                    <a:lnTo>
                      <a:pt x="371" y="892"/>
                    </a:lnTo>
                    <a:lnTo>
                      <a:pt x="325" y="883"/>
                    </a:lnTo>
                    <a:lnTo>
                      <a:pt x="281" y="868"/>
                    </a:lnTo>
                    <a:lnTo>
                      <a:pt x="271" y="856"/>
                    </a:lnTo>
                    <a:lnTo>
                      <a:pt x="261" y="850"/>
                    </a:lnTo>
                    <a:lnTo>
                      <a:pt x="248" y="842"/>
                    </a:lnTo>
                    <a:lnTo>
                      <a:pt x="238" y="836"/>
                    </a:lnTo>
                    <a:lnTo>
                      <a:pt x="226" y="828"/>
                    </a:lnTo>
                    <a:lnTo>
                      <a:pt x="217" y="820"/>
                    </a:lnTo>
                    <a:lnTo>
                      <a:pt x="210" y="809"/>
                    </a:lnTo>
                    <a:lnTo>
                      <a:pt x="208" y="798"/>
                    </a:lnTo>
                    <a:lnTo>
                      <a:pt x="168" y="755"/>
                    </a:lnTo>
                    <a:lnTo>
                      <a:pt x="128" y="715"/>
                    </a:lnTo>
                    <a:lnTo>
                      <a:pt x="89" y="672"/>
                    </a:lnTo>
                    <a:lnTo>
                      <a:pt x="53" y="631"/>
                    </a:lnTo>
                    <a:lnTo>
                      <a:pt x="25" y="585"/>
                    </a:lnTo>
                    <a:lnTo>
                      <a:pt x="6" y="537"/>
                    </a:lnTo>
                    <a:lnTo>
                      <a:pt x="0" y="484"/>
                    </a:lnTo>
                    <a:lnTo>
                      <a:pt x="13" y="428"/>
                    </a:lnTo>
                    <a:lnTo>
                      <a:pt x="26" y="399"/>
                    </a:lnTo>
                    <a:lnTo>
                      <a:pt x="39" y="371"/>
                    </a:lnTo>
                    <a:lnTo>
                      <a:pt x="53" y="343"/>
                    </a:lnTo>
                    <a:lnTo>
                      <a:pt x="72" y="319"/>
                    </a:lnTo>
                    <a:lnTo>
                      <a:pt x="89" y="295"/>
                    </a:lnTo>
                    <a:lnTo>
                      <a:pt x="111" y="273"/>
                    </a:lnTo>
                    <a:lnTo>
                      <a:pt x="135" y="252"/>
                    </a:lnTo>
                    <a:lnTo>
                      <a:pt x="164" y="236"/>
                    </a:lnTo>
                    <a:lnTo>
                      <a:pt x="209" y="199"/>
                    </a:lnTo>
                    <a:lnTo>
                      <a:pt x="216" y="203"/>
                    </a:lnTo>
                    <a:lnTo>
                      <a:pt x="224" y="208"/>
                    </a:lnTo>
                    <a:lnTo>
                      <a:pt x="231" y="211"/>
                    </a:lnTo>
                    <a:lnTo>
                      <a:pt x="239" y="216"/>
                    </a:lnTo>
                    <a:lnTo>
                      <a:pt x="244" y="219"/>
                    </a:lnTo>
                    <a:lnTo>
                      <a:pt x="251" y="226"/>
                    </a:lnTo>
                    <a:lnTo>
                      <a:pt x="257" y="232"/>
                    </a:lnTo>
                    <a:lnTo>
                      <a:pt x="262" y="240"/>
                    </a:lnTo>
                    <a:lnTo>
                      <a:pt x="251" y="257"/>
                    </a:lnTo>
                    <a:lnTo>
                      <a:pt x="241" y="274"/>
                    </a:lnTo>
                    <a:lnTo>
                      <a:pt x="231" y="290"/>
                    </a:lnTo>
                    <a:lnTo>
                      <a:pt x="220" y="308"/>
                    </a:lnTo>
                    <a:lnTo>
                      <a:pt x="210" y="325"/>
                    </a:lnTo>
                    <a:lnTo>
                      <a:pt x="201" y="342"/>
                    </a:lnTo>
                    <a:lnTo>
                      <a:pt x="194" y="359"/>
                    </a:lnTo>
                    <a:lnTo>
                      <a:pt x="190" y="380"/>
                    </a:lnTo>
                    <a:lnTo>
                      <a:pt x="180" y="411"/>
                    </a:lnTo>
                    <a:lnTo>
                      <a:pt x="177" y="445"/>
                    </a:lnTo>
                    <a:lnTo>
                      <a:pt x="174" y="477"/>
                    </a:lnTo>
                    <a:lnTo>
                      <a:pt x="177" y="510"/>
                    </a:lnTo>
                    <a:lnTo>
                      <a:pt x="179" y="542"/>
                    </a:lnTo>
                    <a:lnTo>
                      <a:pt x="186" y="575"/>
                    </a:lnTo>
                    <a:lnTo>
                      <a:pt x="193" y="607"/>
                    </a:lnTo>
                    <a:lnTo>
                      <a:pt x="201" y="640"/>
                    </a:lnTo>
                    <a:lnTo>
                      <a:pt x="209" y="641"/>
                    </a:lnTo>
                    <a:lnTo>
                      <a:pt x="215" y="647"/>
                    </a:lnTo>
                    <a:lnTo>
                      <a:pt x="216" y="653"/>
                    </a:lnTo>
                    <a:lnTo>
                      <a:pt x="218" y="662"/>
                    </a:lnTo>
                    <a:lnTo>
                      <a:pt x="219" y="669"/>
                    </a:lnTo>
                    <a:lnTo>
                      <a:pt x="223" y="677"/>
                    </a:lnTo>
                    <a:lnTo>
                      <a:pt x="228" y="682"/>
                    </a:lnTo>
                    <a:lnTo>
                      <a:pt x="240" y="684"/>
                    </a:lnTo>
                    <a:lnTo>
                      <a:pt x="242" y="699"/>
                    </a:lnTo>
                    <a:lnTo>
                      <a:pt x="249" y="713"/>
                    </a:lnTo>
                    <a:lnTo>
                      <a:pt x="258" y="725"/>
                    </a:lnTo>
                    <a:lnTo>
                      <a:pt x="272" y="738"/>
                    </a:lnTo>
                    <a:lnTo>
                      <a:pt x="286" y="748"/>
                    </a:lnTo>
                    <a:lnTo>
                      <a:pt x="300" y="759"/>
                    </a:lnTo>
                    <a:lnTo>
                      <a:pt x="312" y="769"/>
                    </a:lnTo>
                    <a:lnTo>
                      <a:pt x="325" y="779"/>
                    </a:lnTo>
                    <a:lnTo>
                      <a:pt x="340" y="784"/>
                    </a:lnTo>
                    <a:lnTo>
                      <a:pt x="355" y="790"/>
                    </a:lnTo>
                    <a:lnTo>
                      <a:pt x="370" y="795"/>
                    </a:lnTo>
                    <a:lnTo>
                      <a:pt x="385" y="802"/>
                    </a:lnTo>
                    <a:lnTo>
                      <a:pt x="399" y="807"/>
                    </a:lnTo>
                    <a:lnTo>
                      <a:pt x="415" y="810"/>
                    </a:lnTo>
                    <a:lnTo>
                      <a:pt x="431" y="810"/>
                    </a:lnTo>
                    <a:lnTo>
                      <a:pt x="448" y="809"/>
                    </a:lnTo>
                    <a:lnTo>
                      <a:pt x="457" y="813"/>
                    </a:lnTo>
                    <a:lnTo>
                      <a:pt x="469" y="816"/>
                    </a:lnTo>
                    <a:lnTo>
                      <a:pt x="481" y="816"/>
                    </a:lnTo>
                    <a:lnTo>
                      <a:pt x="494" y="816"/>
                    </a:lnTo>
                    <a:lnTo>
                      <a:pt x="507" y="814"/>
                    </a:lnTo>
                    <a:lnTo>
                      <a:pt x="520" y="813"/>
                    </a:lnTo>
                    <a:lnTo>
                      <a:pt x="532" y="810"/>
                    </a:lnTo>
                    <a:lnTo>
                      <a:pt x="546" y="809"/>
                    </a:lnTo>
                    <a:lnTo>
                      <a:pt x="570" y="798"/>
                    </a:lnTo>
                    <a:lnTo>
                      <a:pt x="598" y="791"/>
                    </a:lnTo>
                    <a:lnTo>
                      <a:pt x="624" y="786"/>
                    </a:lnTo>
                    <a:lnTo>
                      <a:pt x="653" y="782"/>
                    </a:lnTo>
                    <a:lnTo>
                      <a:pt x="680" y="775"/>
                    </a:lnTo>
                    <a:lnTo>
                      <a:pt x="706" y="767"/>
                    </a:lnTo>
                    <a:lnTo>
                      <a:pt x="730" y="753"/>
                    </a:lnTo>
                    <a:lnTo>
                      <a:pt x="752" y="735"/>
                    </a:lnTo>
                    <a:lnTo>
                      <a:pt x="758" y="723"/>
                    </a:lnTo>
                    <a:lnTo>
                      <a:pt x="766" y="716"/>
                    </a:lnTo>
                    <a:lnTo>
                      <a:pt x="775" y="709"/>
                    </a:lnTo>
                    <a:lnTo>
                      <a:pt x="785" y="705"/>
                    </a:lnTo>
                    <a:lnTo>
                      <a:pt x="793" y="698"/>
                    </a:lnTo>
                    <a:lnTo>
                      <a:pt x="802" y="692"/>
                    </a:lnTo>
                    <a:lnTo>
                      <a:pt x="809" y="684"/>
                    </a:lnTo>
                    <a:lnTo>
                      <a:pt x="817" y="675"/>
                    </a:lnTo>
                    <a:lnTo>
                      <a:pt x="826" y="674"/>
                    </a:lnTo>
                    <a:lnTo>
                      <a:pt x="844" y="649"/>
                    </a:lnTo>
                    <a:lnTo>
                      <a:pt x="863" y="625"/>
                    </a:lnTo>
                    <a:lnTo>
                      <a:pt x="879" y="600"/>
                    </a:lnTo>
                    <a:lnTo>
                      <a:pt x="896" y="576"/>
                    </a:lnTo>
                    <a:lnTo>
                      <a:pt x="909" y="549"/>
                    </a:lnTo>
                    <a:lnTo>
                      <a:pt x="920" y="523"/>
                    </a:lnTo>
                    <a:lnTo>
                      <a:pt x="928" y="495"/>
                    </a:lnTo>
                    <a:lnTo>
                      <a:pt x="934" y="468"/>
                    </a:lnTo>
                    <a:lnTo>
                      <a:pt x="941" y="447"/>
                    </a:lnTo>
                    <a:lnTo>
                      <a:pt x="947" y="425"/>
                    </a:lnTo>
                    <a:lnTo>
                      <a:pt x="950" y="402"/>
                    </a:lnTo>
                    <a:lnTo>
                      <a:pt x="952" y="379"/>
                    </a:lnTo>
                    <a:lnTo>
                      <a:pt x="950" y="355"/>
                    </a:lnTo>
                    <a:lnTo>
                      <a:pt x="949" y="332"/>
                    </a:lnTo>
                    <a:lnTo>
                      <a:pt x="947" y="309"/>
                    </a:lnTo>
                    <a:lnTo>
                      <a:pt x="946" y="288"/>
                    </a:lnTo>
                    <a:lnTo>
                      <a:pt x="937" y="273"/>
                    </a:lnTo>
                    <a:lnTo>
                      <a:pt x="931" y="257"/>
                    </a:lnTo>
                    <a:lnTo>
                      <a:pt x="927" y="240"/>
                    </a:lnTo>
                    <a:lnTo>
                      <a:pt x="924" y="224"/>
                    </a:lnTo>
                    <a:lnTo>
                      <a:pt x="919" y="206"/>
                    </a:lnTo>
                    <a:lnTo>
                      <a:pt x="912" y="193"/>
                    </a:lnTo>
                    <a:lnTo>
                      <a:pt x="902" y="179"/>
                    </a:lnTo>
                    <a:lnTo>
                      <a:pt x="889" y="170"/>
                    </a:lnTo>
                    <a:lnTo>
                      <a:pt x="881" y="147"/>
                    </a:lnTo>
                    <a:lnTo>
                      <a:pt x="863" y="125"/>
                    </a:lnTo>
                    <a:lnTo>
                      <a:pt x="846" y="105"/>
                    </a:lnTo>
                    <a:lnTo>
                      <a:pt x="825" y="86"/>
                    </a:lnTo>
                    <a:lnTo>
                      <a:pt x="805" y="69"/>
                    </a:lnTo>
                    <a:lnTo>
                      <a:pt x="782" y="54"/>
                    </a:lnTo>
                    <a:lnTo>
                      <a:pt x="759" y="43"/>
                    </a:lnTo>
                    <a:lnTo>
                      <a:pt x="734" y="35"/>
                    </a:lnTo>
                    <a:lnTo>
                      <a:pt x="710" y="31"/>
                    </a:lnTo>
                    <a:lnTo>
                      <a:pt x="697" y="34"/>
                    </a:lnTo>
                    <a:lnTo>
                      <a:pt x="684" y="36"/>
                    </a:lnTo>
                    <a:lnTo>
                      <a:pt x="671" y="38"/>
                    </a:lnTo>
                    <a:lnTo>
                      <a:pt x="658" y="41"/>
                    </a:lnTo>
                    <a:lnTo>
                      <a:pt x="643" y="42"/>
                    </a:lnTo>
                    <a:lnTo>
                      <a:pt x="629" y="43"/>
                    </a:lnTo>
                    <a:lnTo>
                      <a:pt x="615" y="43"/>
                    </a:lnTo>
                    <a:lnTo>
                      <a:pt x="603" y="44"/>
                    </a:lnTo>
                    <a:lnTo>
                      <a:pt x="582" y="52"/>
                    </a:lnTo>
                    <a:lnTo>
                      <a:pt x="562" y="61"/>
                    </a:lnTo>
                    <a:lnTo>
                      <a:pt x="543" y="68"/>
                    </a:lnTo>
                    <a:lnTo>
                      <a:pt x="523" y="76"/>
                    </a:lnTo>
                    <a:lnTo>
                      <a:pt x="502" y="83"/>
                    </a:lnTo>
                    <a:lnTo>
                      <a:pt x="484" y="92"/>
                    </a:lnTo>
                    <a:lnTo>
                      <a:pt x="466" y="102"/>
                    </a:lnTo>
                    <a:lnTo>
                      <a:pt x="448" y="115"/>
                    </a:lnTo>
                    <a:lnTo>
                      <a:pt x="422" y="124"/>
                    </a:lnTo>
                    <a:lnTo>
                      <a:pt x="398" y="136"/>
                    </a:lnTo>
                    <a:lnTo>
                      <a:pt x="375" y="152"/>
                    </a:lnTo>
                    <a:lnTo>
                      <a:pt x="352" y="171"/>
                    </a:lnTo>
                    <a:lnTo>
                      <a:pt x="329" y="189"/>
                    </a:lnTo>
                    <a:lnTo>
                      <a:pt x="307" y="209"/>
                    </a:lnTo>
                    <a:lnTo>
                      <a:pt x="284" y="225"/>
                    </a:lnTo>
                    <a:lnTo>
                      <a:pt x="262" y="240"/>
                    </a:lnTo>
                    <a:lnTo>
                      <a:pt x="255" y="235"/>
                    </a:lnTo>
                    <a:lnTo>
                      <a:pt x="248" y="231"/>
                    </a:lnTo>
                    <a:lnTo>
                      <a:pt x="239" y="226"/>
                    </a:lnTo>
                    <a:lnTo>
                      <a:pt x="232" y="221"/>
                    </a:lnTo>
                    <a:lnTo>
                      <a:pt x="223" y="216"/>
                    </a:lnTo>
                    <a:lnTo>
                      <a:pt x="217" y="210"/>
                    </a:lnTo>
                    <a:lnTo>
                      <a:pt x="211" y="204"/>
                    </a:lnTo>
                    <a:lnTo>
                      <a:pt x="209" y="199"/>
                    </a:lnTo>
                    <a:lnTo>
                      <a:pt x="243" y="167"/>
                    </a:lnTo>
                    <a:lnTo>
                      <a:pt x="284" y="138"/>
                    </a:lnTo>
                    <a:lnTo>
                      <a:pt x="325" y="111"/>
                    </a:lnTo>
                    <a:lnTo>
                      <a:pt x="371" y="88"/>
                    </a:lnTo>
                    <a:lnTo>
                      <a:pt x="416" y="64"/>
                    </a:lnTo>
                    <a:lnTo>
                      <a:pt x="462" y="43"/>
                    </a:lnTo>
                    <a:lnTo>
                      <a:pt x="506" y="23"/>
                    </a:lnTo>
                    <a:lnTo>
                      <a:pt x="551" y="6"/>
                    </a:lnTo>
                    <a:lnTo>
                      <a:pt x="574" y="2"/>
                    </a:lnTo>
                    <a:lnTo>
                      <a:pt x="598" y="0"/>
                    </a:lnTo>
                    <a:lnTo>
                      <a:pt x="622" y="0"/>
                    </a:lnTo>
                    <a:lnTo>
                      <a:pt x="646" y="4"/>
                    </a:lnTo>
                    <a:lnTo>
                      <a:pt x="668" y="6"/>
                    </a:lnTo>
                    <a:lnTo>
                      <a:pt x="691" y="8"/>
                    </a:lnTo>
                    <a:lnTo>
                      <a:pt x="713" y="7"/>
                    </a:lnTo>
                    <a:lnTo>
                      <a:pt x="736" y="6"/>
                    </a:lnTo>
                    <a:lnTo>
                      <a:pt x="752" y="11"/>
                    </a:lnTo>
                    <a:lnTo>
                      <a:pt x="770" y="18"/>
                    </a:lnTo>
                    <a:lnTo>
                      <a:pt x="786" y="26"/>
                    </a:lnTo>
                    <a:lnTo>
                      <a:pt x="803" y="36"/>
                    </a:lnTo>
                    <a:lnTo>
                      <a:pt x="818" y="45"/>
                    </a:lnTo>
                    <a:lnTo>
                      <a:pt x="834" y="57"/>
                    </a:lnTo>
                    <a:lnTo>
                      <a:pt x="849" y="68"/>
                    </a:lnTo>
                    <a:lnTo>
                      <a:pt x="865" y="81"/>
                    </a:lnTo>
                    <a:lnTo>
                      <a:pt x="869" y="94"/>
                    </a:lnTo>
                    <a:lnTo>
                      <a:pt x="878" y="106"/>
                    </a:lnTo>
                    <a:lnTo>
                      <a:pt x="887" y="117"/>
                    </a:lnTo>
                    <a:lnTo>
                      <a:pt x="900" y="128"/>
                    </a:lnTo>
                    <a:lnTo>
                      <a:pt x="909" y="138"/>
                    </a:lnTo>
                    <a:lnTo>
                      <a:pt x="919" y="150"/>
                    </a:lnTo>
                    <a:lnTo>
                      <a:pt x="925" y="163"/>
                    </a:lnTo>
                    <a:lnTo>
                      <a:pt x="928" y="180"/>
                    </a:lnTo>
                    <a:close/>
                  </a:path>
                </a:pathLst>
              </a:custGeom>
              <a:solidFill>
                <a:srgbClr val="E8C35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70" name="Freeform 170"/>
              <p:cNvSpPr>
                <a:spLocks/>
              </p:cNvSpPr>
              <p:nvPr/>
            </p:nvSpPr>
            <p:spPr bwMode="auto">
              <a:xfrm>
                <a:off x="237" y="896"/>
                <a:ext cx="197" cy="178"/>
              </a:xfrm>
              <a:custGeom>
                <a:avLst/>
                <a:gdLst/>
                <a:ahLst/>
                <a:cxnLst>
                  <a:cxn ang="0">
                    <a:pos x="965" y="272"/>
                  </a:cxn>
                  <a:cxn ang="0">
                    <a:pos x="982" y="415"/>
                  </a:cxn>
                  <a:cxn ang="0">
                    <a:pos x="944" y="552"/>
                  </a:cxn>
                  <a:cxn ang="0">
                    <a:pos x="868" y="667"/>
                  </a:cxn>
                  <a:cxn ang="0">
                    <a:pos x="773" y="762"/>
                  </a:cxn>
                  <a:cxn ang="0">
                    <a:pos x="665" y="825"/>
                  </a:cxn>
                  <a:cxn ang="0">
                    <a:pos x="504" y="879"/>
                  </a:cxn>
                  <a:cxn ang="0">
                    <a:pos x="322" y="877"/>
                  </a:cxn>
                  <a:cxn ang="0">
                    <a:pos x="245" y="837"/>
                  </a:cxn>
                  <a:cxn ang="0">
                    <a:pos x="207" y="805"/>
                  </a:cxn>
                  <a:cxn ang="0">
                    <a:pos x="86" y="669"/>
                  </a:cxn>
                  <a:cxn ang="0">
                    <a:pos x="0" y="481"/>
                  </a:cxn>
                  <a:cxn ang="0">
                    <a:pos x="51" y="342"/>
                  </a:cxn>
                  <a:cxn ang="0">
                    <a:pos x="128" y="252"/>
                  </a:cxn>
                  <a:cxn ang="0">
                    <a:pos x="216" y="208"/>
                  </a:cxn>
                  <a:cxn ang="0">
                    <a:pos x="243" y="226"/>
                  </a:cxn>
                  <a:cxn ang="0">
                    <a:pos x="233" y="274"/>
                  </a:cxn>
                  <a:cxn ang="0">
                    <a:pos x="193" y="342"/>
                  </a:cxn>
                  <a:cxn ang="0">
                    <a:pos x="169" y="445"/>
                  </a:cxn>
                  <a:cxn ang="0">
                    <a:pos x="178" y="575"/>
                  </a:cxn>
                  <a:cxn ang="0">
                    <a:pos x="207" y="647"/>
                  </a:cxn>
                  <a:cxn ang="0">
                    <a:pos x="215" y="677"/>
                  </a:cxn>
                  <a:cxn ang="0">
                    <a:pos x="241" y="713"/>
                  </a:cxn>
                  <a:cxn ang="0">
                    <a:pos x="292" y="759"/>
                  </a:cxn>
                  <a:cxn ang="0">
                    <a:pos x="347" y="790"/>
                  </a:cxn>
                  <a:cxn ang="0">
                    <a:pos x="407" y="810"/>
                  </a:cxn>
                  <a:cxn ang="0">
                    <a:pos x="461" y="816"/>
                  </a:cxn>
                  <a:cxn ang="0">
                    <a:pos x="512" y="813"/>
                  </a:cxn>
                  <a:cxn ang="0">
                    <a:pos x="590" y="791"/>
                  </a:cxn>
                  <a:cxn ang="0">
                    <a:pos x="698" y="767"/>
                  </a:cxn>
                  <a:cxn ang="0">
                    <a:pos x="758" y="716"/>
                  </a:cxn>
                  <a:cxn ang="0">
                    <a:pos x="794" y="692"/>
                  </a:cxn>
                  <a:cxn ang="0">
                    <a:pos x="836" y="649"/>
                  </a:cxn>
                  <a:cxn ang="0">
                    <a:pos x="901" y="549"/>
                  </a:cxn>
                  <a:cxn ang="0">
                    <a:pos x="933" y="447"/>
                  </a:cxn>
                  <a:cxn ang="0">
                    <a:pos x="942" y="355"/>
                  </a:cxn>
                  <a:cxn ang="0">
                    <a:pos x="929" y="273"/>
                  </a:cxn>
                  <a:cxn ang="0">
                    <a:pos x="911" y="206"/>
                  </a:cxn>
                  <a:cxn ang="0">
                    <a:pos x="873" y="147"/>
                  </a:cxn>
                  <a:cxn ang="0">
                    <a:pos x="797" y="69"/>
                  </a:cxn>
                  <a:cxn ang="0">
                    <a:pos x="702" y="31"/>
                  </a:cxn>
                  <a:cxn ang="0">
                    <a:pos x="650" y="41"/>
                  </a:cxn>
                  <a:cxn ang="0">
                    <a:pos x="595" y="44"/>
                  </a:cxn>
                  <a:cxn ang="0">
                    <a:pos x="515" y="76"/>
                  </a:cxn>
                  <a:cxn ang="0">
                    <a:pos x="440" y="115"/>
                  </a:cxn>
                  <a:cxn ang="0">
                    <a:pos x="344" y="171"/>
                  </a:cxn>
                  <a:cxn ang="0">
                    <a:pos x="254" y="240"/>
                  </a:cxn>
                  <a:cxn ang="0">
                    <a:pos x="224" y="221"/>
                  </a:cxn>
                  <a:cxn ang="0">
                    <a:pos x="201" y="199"/>
                  </a:cxn>
                  <a:cxn ang="0">
                    <a:pos x="363" y="88"/>
                  </a:cxn>
                  <a:cxn ang="0">
                    <a:pos x="543" y="6"/>
                  </a:cxn>
                  <a:cxn ang="0">
                    <a:pos x="638" y="4"/>
                  </a:cxn>
                  <a:cxn ang="0">
                    <a:pos x="728" y="6"/>
                  </a:cxn>
                  <a:cxn ang="0">
                    <a:pos x="795" y="36"/>
                  </a:cxn>
                  <a:cxn ang="0">
                    <a:pos x="857" y="81"/>
                  </a:cxn>
                  <a:cxn ang="0">
                    <a:pos x="892" y="128"/>
                  </a:cxn>
                  <a:cxn ang="0">
                    <a:pos x="920" y="180"/>
                  </a:cxn>
                </a:cxnLst>
                <a:rect l="0" t="0" r="r" b="b"/>
                <a:pathLst>
                  <a:path w="984" h="889">
                    <a:moveTo>
                      <a:pt x="920" y="180"/>
                    </a:moveTo>
                    <a:lnTo>
                      <a:pt x="937" y="209"/>
                    </a:lnTo>
                    <a:lnTo>
                      <a:pt x="953" y="241"/>
                    </a:lnTo>
                    <a:lnTo>
                      <a:pt x="965" y="272"/>
                    </a:lnTo>
                    <a:lnTo>
                      <a:pt x="976" y="306"/>
                    </a:lnTo>
                    <a:lnTo>
                      <a:pt x="982" y="341"/>
                    </a:lnTo>
                    <a:lnTo>
                      <a:pt x="984" y="378"/>
                    </a:lnTo>
                    <a:lnTo>
                      <a:pt x="982" y="415"/>
                    </a:lnTo>
                    <a:lnTo>
                      <a:pt x="975" y="454"/>
                    </a:lnTo>
                    <a:lnTo>
                      <a:pt x="968" y="488"/>
                    </a:lnTo>
                    <a:lnTo>
                      <a:pt x="957" y="522"/>
                    </a:lnTo>
                    <a:lnTo>
                      <a:pt x="944" y="552"/>
                    </a:lnTo>
                    <a:lnTo>
                      <a:pt x="927" y="583"/>
                    </a:lnTo>
                    <a:lnTo>
                      <a:pt x="908" y="610"/>
                    </a:lnTo>
                    <a:lnTo>
                      <a:pt x="888" y="638"/>
                    </a:lnTo>
                    <a:lnTo>
                      <a:pt x="868" y="667"/>
                    </a:lnTo>
                    <a:lnTo>
                      <a:pt x="847" y="698"/>
                    </a:lnTo>
                    <a:lnTo>
                      <a:pt x="823" y="723"/>
                    </a:lnTo>
                    <a:lnTo>
                      <a:pt x="800" y="745"/>
                    </a:lnTo>
                    <a:lnTo>
                      <a:pt x="773" y="762"/>
                    </a:lnTo>
                    <a:lnTo>
                      <a:pt x="748" y="779"/>
                    </a:lnTo>
                    <a:lnTo>
                      <a:pt x="720" y="794"/>
                    </a:lnTo>
                    <a:lnTo>
                      <a:pt x="692" y="809"/>
                    </a:lnTo>
                    <a:lnTo>
                      <a:pt x="665" y="825"/>
                    </a:lnTo>
                    <a:lnTo>
                      <a:pt x="640" y="844"/>
                    </a:lnTo>
                    <a:lnTo>
                      <a:pt x="595" y="856"/>
                    </a:lnTo>
                    <a:lnTo>
                      <a:pt x="550" y="870"/>
                    </a:lnTo>
                    <a:lnTo>
                      <a:pt x="504" y="879"/>
                    </a:lnTo>
                    <a:lnTo>
                      <a:pt x="459" y="888"/>
                    </a:lnTo>
                    <a:lnTo>
                      <a:pt x="413" y="889"/>
                    </a:lnTo>
                    <a:lnTo>
                      <a:pt x="367" y="886"/>
                    </a:lnTo>
                    <a:lnTo>
                      <a:pt x="322" y="877"/>
                    </a:lnTo>
                    <a:lnTo>
                      <a:pt x="278" y="862"/>
                    </a:lnTo>
                    <a:lnTo>
                      <a:pt x="266" y="851"/>
                    </a:lnTo>
                    <a:lnTo>
                      <a:pt x="256" y="844"/>
                    </a:lnTo>
                    <a:lnTo>
                      <a:pt x="245" y="837"/>
                    </a:lnTo>
                    <a:lnTo>
                      <a:pt x="234" y="831"/>
                    </a:lnTo>
                    <a:lnTo>
                      <a:pt x="223" y="823"/>
                    </a:lnTo>
                    <a:lnTo>
                      <a:pt x="213" y="815"/>
                    </a:lnTo>
                    <a:lnTo>
                      <a:pt x="207" y="805"/>
                    </a:lnTo>
                    <a:lnTo>
                      <a:pt x="204" y="793"/>
                    </a:lnTo>
                    <a:lnTo>
                      <a:pt x="165" y="752"/>
                    </a:lnTo>
                    <a:lnTo>
                      <a:pt x="125" y="711"/>
                    </a:lnTo>
                    <a:lnTo>
                      <a:pt x="86" y="669"/>
                    </a:lnTo>
                    <a:lnTo>
                      <a:pt x="51" y="627"/>
                    </a:lnTo>
                    <a:lnTo>
                      <a:pt x="22" y="583"/>
                    </a:lnTo>
                    <a:lnTo>
                      <a:pt x="5" y="534"/>
                    </a:lnTo>
                    <a:lnTo>
                      <a:pt x="0" y="481"/>
                    </a:lnTo>
                    <a:lnTo>
                      <a:pt x="13" y="426"/>
                    </a:lnTo>
                    <a:lnTo>
                      <a:pt x="25" y="396"/>
                    </a:lnTo>
                    <a:lnTo>
                      <a:pt x="37" y="369"/>
                    </a:lnTo>
                    <a:lnTo>
                      <a:pt x="51" y="342"/>
                    </a:lnTo>
                    <a:lnTo>
                      <a:pt x="67" y="318"/>
                    </a:lnTo>
                    <a:lnTo>
                      <a:pt x="83" y="294"/>
                    </a:lnTo>
                    <a:lnTo>
                      <a:pt x="104" y="273"/>
                    </a:lnTo>
                    <a:lnTo>
                      <a:pt x="128" y="252"/>
                    </a:lnTo>
                    <a:lnTo>
                      <a:pt x="156" y="236"/>
                    </a:lnTo>
                    <a:lnTo>
                      <a:pt x="201" y="199"/>
                    </a:lnTo>
                    <a:lnTo>
                      <a:pt x="208" y="203"/>
                    </a:lnTo>
                    <a:lnTo>
                      <a:pt x="216" y="208"/>
                    </a:lnTo>
                    <a:lnTo>
                      <a:pt x="223" y="211"/>
                    </a:lnTo>
                    <a:lnTo>
                      <a:pt x="231" y="216"/>
                    </a:lnTo>
                    <a:lnTo>
                      <a:pt x="236" y="219"/>
                    </a:lnTo>
                    <a:lnTo>
                      <a:pt x="243" y="226"/>
                    </a:lnTo>
                    <a:lnTo>
                      <a:pt x="249" y="232"/>
                    </a:lnTo>
                    <a:lnTo>
                      <a:pt x="254" y="240"/>
                    </a:lnTo>
                    <a:lnTo>
                      <a:pt x="243" y="257"/>
                    </a:lnTo>
                    <a:lnTo>
                      <a:pt x="233" y="274"/>
                    </a:lnTo>
                    <a:lnTo>
                      <a:pt x="223" y="290"/>
                    </a:lnTo>
                    <a:lnTo>
                      <a:pt x="212" y="308"/>
                    </a:lnTo>
                    <a:lnTo>
                      <a:pt x="202" y="325"/>
                    </a:lnTo>
                    <a:lnTo>
                      <a:pt x="193" y="342"/>
                    </a:lnTo>
                    <a:lnTo>
                      <a:pt x="186" y="359"/>
                    </a:lnTo>
                    <a:lnTo>
                      <a:pt x="182" y="380"/>
                    </a:lnTo>
                    <a:lnTo>
                      <a:pt x="172" y="411"/>
                    </a:lnTo>
                    <a:lnTo>
                      <a:pt x="169" y="445"/>
                    </a:lnTo>
                    <a:lnTo>
                      <a:pt x="166" y="477"/>
                    </a:lnTo>
                    <a:lnTo>
                      <a:pt x="169" y="510"/>
                    </a:lnTo>
                    <a:lnTo>
                      <a:pt x="171" y="542"/>
                    </a:lnTo>
                    <a:lnTo>
                      <a:pt x="178" y="575"/>
                    </a:lnTo>
                    <a:lnTo>
                      <a:pt x="185" y="607"/>
                    </a:lnTo>
                    <a:lnTo>
                      <a:pt x="193" y="640"/>
                    </a:lnTo>
                    <a:lnTo>
                      <a:pt x="201" y="641"/>
                    </a:lnTo>
                    <a:lnTo>
                      <a:pt x="207" y="647"/>
                    </a:lnTo>
                    <a:lnTo>
                      <a:pt x="208" y="653"/>
                    </a:lnTo>
                    <a:lnTo>
                      <a:pt x="210" y="662"/>
                    </a:lnTo>
                    <a:lnTo>
                      <a:pt x="211" y="669"/>
                    </a:lnTo>
                    <a:lnTo>
                      <a:pt x="215" y="677"/>
                    </a:lnTo>
                    <a:lnTo>
                      <a:pt x="220" y="682"/>
                    </a:lnTo>
                    <a:lnTo>
                      <a:pt x="232" y="684"/>
                    </a:lnTo>
                    <a:lnTo>
                      <a:pt x="234" y="699"/>
                    </a:lnTo>
                    <a:lnTo>
                      <a:pt x="241" y="713"/>
                    </a:lnTo>
                    <a:lnTo>
                      <a:pt x="250" y="725"/>
                    </a:lnTo>
                    <a:lnTo>
                      <a:pt x="264" y="738"/>
                    </a:lnTo>
                    <a:lnTo>
                      <a:pt x="278" y="748"/>
                    </a:lnTo>
                    <a:lnTo>
                      <a:pt x="292" y="759"/>
                    </a:lnTo>
                    <a:lnTo>
                      <a:pt x="304" y="769"/>
                    </a:lnTo>
                    <a:lnTo>
                      <a:pt x="317" y="779"/>
                    </a:lnTo>
                    <a:lnTo>
                      <a:pt x="332" y="784"/>
                    </a:lnTo>
                    <a:lnTo>
                      <a:pt x="347" y="790"/>
                    </a:lnTo>
                    <a:lnTo>
                      <a:pt x="362" y="795"/>
                    </a:lnTo>
                    <a:lnTo>
                      <a:pt x="377" y="802"/>
                    </a:lnTo>
                    <a:lnTo>
                      <a:pt x="391" y="807"/>
                    </a:lnTo>
                    <a:lnTo>
                      <a:pt x="407" y="810"/>
                    </a:lnTo>
                    <a:lnTo>
                      <a:pt x="423" y="810"/>
                    </a:lnTo>
                    <a:lnTo>
                      <a:pt x="440" y="809"/>
                    </a:lnTo>
                    <a:lnTo>
                      <a:pt x="449" y="813"/>
                    </a:lnTo>
                    <a:lnTo>
                      <a:pt x="461" y="816"/>
                    </a:lnTo>
                    <a:lnTo>
                      <a:pt x="473" y="816"/>
                    </a:lnTo>
                    <a:lnTo>
                      <a:pt x="486" y="816"/>
                    </a:lnTo>
                    <a:lnTo>
                      <a:pt x="499" y="814"/>
                    </a:lnTo>
                    <a:lnTo>
                      <a:pt x="512" y="813"/>
                    </a:lnTo>
                    <a:lnTo>
                      <a:pt x="524" y="810"/>
                    </a:lnTo>
                    <a:lnTo>
                      <a:pt x="538" y="809"/>
                    </a:lnTo>
                    <a:lnTo>
                      <a:pt x="562" y="798"/>
                    </a:lnTo>
                    <a:lnTo>
                      <a:pt x="590" y="791"/>
                    </a:lnTo>
                    <a:lnTo>
                      <a:pt x="616" y="786"/>
                    </a:lnTo>
                    <a:lnTo>
                      <a:pt x="645" y="782"/>
                    </a:lnTo>
                    <a:lnTo>
                      <a:pt x="672" y="775"/>
                    </a:lnTo>
                    <a:lnTo>
                      <a:pt x="698" y="767"/>
                    </a:lnTo>
                    <a:lnTo>
                      <a:pt x="722" y="753"/>
                    </a:lnTo>
                    <a:lnTo>
                      <a:pt x="744" y="735"/>
                    </a:lnTo>
                    <a:lnTo>
                      <a:pt x="750" y="723"/>
                    </a:lnTo>
                    <a:lnTo>
                      <a:pt x="758" y="716"/>
                    </a:lnTo>
                    <a:lnTo>
                      <a:pt x="767" y="709"/>
                    </a:lnTo>
                    <a:lnTo>
                      <a:pt x="777" y="705"/>
                    </a:lnTo>
                    <a:lnTo>
                      <a:pt x="785" y="698"/>
                    </a:lnTo>
                    <a:lnTo>
                      <a:pt x="794" y="692"/>
                    </a:lnTo>
                    <a:lnTo>
                      <a:pt x="801" y="684"/>
                    </a:lnTo>
                    <a:lnTo>
                      <a:pt x="809" y="675"/>
                    </a:lnTo>
                    <a:lnTo>
                      <a:pt x="818" y="674"/>
                    </a:lnTo>
                    <a:lnTo>
                      <a:pt x="836" y="649"/>
                    </a:lnTo>
                    <a:lnTo>
                      <a:pt x="855" y="625"/>
                    </a:lnTo>
                    <a:lnTo>
                      <a:pt x="871" y="600"/>
                    </a:lnTo>
                    <a:lnTo>
                      <a:pt x="888" y="576"/>
                    </a:lnTo>
                    <a:lnTo>
                      <a:pt x="901" y="549"/>
                    </a:lnTo>
                    <a:lnTo>
                      <a:pt x="912" y="523"/>
                    </a:lnTo>
                    <a:lnTo>
                      <a:pt x="920" y="495"/>
                    </a:lnTo>
                    <a:lnTo>
                      <a:pt x="926" y="468"/>
                    </a:lnTo>
                    <a:lnTo>
                      <a:pt x="933" y="447"/>
                    </a:lnTo>
                    <a:lnTo>
                      <a:pt x="939" y="425"/>
                    </a:lnTo>
                    <a:lnTo>
                      <a:pt x="942" y="402"/>
                    </a:lnTo>
                    <a:lnTo>
                      <a:pt x="944" y="379"/>
                    </a:lnTo>
                    <a:lnTo>
                      <a:pt x="942" y="355"/>
                    </a:lnTo>
                    <a:lnTo>
                      <a:pt x="941" y="332"/>
                    </a:lnTo>
                    <a:lnTo>
                      <a:pt x="939" y="309"/>
                    </a:lnTo>
                    <a:lnTo>
                      <a:pt x="938" y="288"/>
                    </a:lnTo>
                    <a:lnTo>
                      <a:pt x="929" y="273"/>
                    </a:lnTo>
                    <a:lnTo>
                      <a:pt x="923" y="257"/>
                    </a:lnTo>
                    <a:lnTo>
                      <a:pt x="919" y="240"/>
                    </a:lnTo>
                    <a:lnTo>
                      <a:pt x="916" y="224"/>
                    </a:lnTo>
                    <a:lnTo>
                      <a:pt x="911" y="206"/>
                    </a:lnTo>
                    <a:lnTo>
                      <a:pt x="904" y="193"/>
                    </a:lnTo>
                    <a:lnTo>
                      <a:pt x="894" y="179"/>
                    </a:lnTo>
                    <a:lnTo>
                      <a:pt x="881" y="170"/>
                    </a:lnTo>
                    <a:lnTo>
                      <a:pt x="873" y="147"/>
                    </a:lnTo>
                    <a:lnTo>
                      <a:pt x="855" y="125"/>
                    </a:lnTo>
                    <a:lnTo>
                      <a:pt x="838" y="105"/>
                    </a:lnTo>
                    <a:lnTo>
                      <a:pt x="817" y="86"/>
                    </a:lnTo>
                    <a:lnTo>
                      <a:pt x="797" y="69"/>
                    </a:lnTo>
                    <a:lnTo>
                      <a:pt x="774" y="54"/>
                    </a:lnTo>
                    <a:lnTo>
                      <a:pt x="751" y="43"/>
                    </a:lnTo>
                    <a:lnTo>
                      <a:pt x="726" y="35"/>
                    </a:lnTo>
                    <a:lnTo>
                      <a:pt x="702" y="31"/>
                    </a:lnTo>
                    <a:lnTo>
                      <a:pt x="689" y="34"/>
                    </a:lnTo>
                    <a:lnTo>
                      <a:pt x="676" y="36"/>
                    </a:lnTo>
                    <a:lnTo>
                      <a:pt x="663" y="38"/>
                    </a:lnTo>
                    <a:lnTo>
                      <a:pt x="650" y="41"/>
                    </a:lnTo>
                    <a:lnTo>
                      <a:pt x="635" y="42"/>
                    </a:lnTo>
                    <a:lnTo>
                      <a:pt x="621" y="43"/>
                    </a:lnTo>
                    <a:lnTo>
                      <a:pt x="607" y="43"/>
                    </a:lnTo>
                    <a:lnTo>
                      <a:pt x="595" y="44"/>
                    </a:lnTo>
                    <a:lnTo>
                      <a:pt x="574" y="52"/>
                    </a:lnTo>
                    <a:lnTo>
                      <a:pt x="554" y="61"/>
                    </a:lnTo>
                    <a:lnTo>
                      <a:pt x="535" y="68"/>
                    </a:lnTo>
                    <a:lnTo>
                      <a:pt x="515" y="76"/>
                    </a:lnTo>
                    <a:lnTo>
                      <a:pt x="494" y="83"/>
                    </a:lnTo>
                    <a:lnTo>
                      <a:pt x="476" y="92"/>
                    </a:lnTo>
                    <a:lnTo>
                      <a:pt x="458" y="102"/>
                    </a:lnTo>
                    <a:lnTo>
                      <a:pt x="440" y="115"/>
                    </a:lnTo>
                    <a:lnTo>
                      <a:pt x="414" y="124"/>
                    </a:lnTo>
                    <a:lnTo>
                      <a:pt x="390" y="136"/>
                    </a:lnTo>
                    <a:lnTo>
                      <a:pt x="367" y="152"/>
                    </a:lnTo>
                    <a:lnTo>
                      <a:pt x="344" y="171"/>
                    </a:lnTo>
                    <a:lnTo>
                      <a:pt x="321" y="189"/>
                    </a:lnTo>
                    <a:lnTo>
                      <a:pt x="299" y="209"/>
                    </a:lnTo>
                    <a:lnTo>
                      <a:pt x="276" y="225"/>
                    </a:lnTo>
                    <a:lnTo>
                      <a:pt x="254" y="240"/>
                    </a:lnTo>
                    <a:lnTo>
                      <a:pt x="247" y="235"/>
                    </a:lnTo>
                    <a:lnTo>
                      <a:pt x="240" y="231"/>
                    </a:lnTo>
                    <a:lnTo>
                      <a:pt x="231" y="226"/>
                    </a:lnTo>
                    <a:lnTo>
                      <a:pt x="224" y="221"/>
                    </a:lnTo>
                    <a:lnTo>
                      <a:pt x="215" y="216"/>
                    </a:lnTo>
                    <a:lnTo>
                      <a:pt x="209" y="210"/>
                    </a:lnTo>
                    <a:lnTo>
                      <a:pt x="203" y="204"/>
                    </a:lnTo>
                    <a:lnTo>
                      <a:pt x="201" y="199"/>
                    </a:lnTo>
                    <a:lnTo>
                      <a:pt x="235" y="167"/>
                    </a:lnTo>
                    <a:lnTo>
                      <a:pt x="276" y="138"/>
                    </a:lnTo>
                    <a:lnTo>
                      <a:pt x="317" y="111"/>
                    </a:lnTo>
                    <a:lnTo>
                      <a:pt x="363" y="88"/>
                    </a:lnTo>
                    <a:lnTo>
                      <a:pt x="408" y="64"/>
                    </a:lnTo>
                    <a:lnTo>
                      <a:pt x="454" y="43"/>
                    </a:lnTo>
                    <a:lnTo>
                      <a:pt x="498" y="23"/>
                    </a:lnTo>
                    <a:lnTo>
                      <a:pt x="543" y="6"/>
                    </a:lnTo>
                    <a:lnTo>
                      <a:pt x="566" y="2"/>
                    </a:lnTo>
                    <a:lnTo>
                      <a:pt x="590" y="0"/>
                    </a:lnTo>
                    <a:lnTo>
                      <a:pt x="614" y="0"/>
                    </a:lnTo>
                    <a:lnTo>
                      <a:pt x="638" y="4"/>
                    </a:lnTo>
                    <a:lnTo>
                      <a:pt x="660" y="6"/>
                    </a:lnTo>
                    <a:lnTo>
                      <a:pt x="683" y="8"/>
                    </a:lnTo>
                    <a:lnTo>
                      <a:pt x="705" y="7"/>
                    </a:lnTo>
                    <a:lnTo>
                      <a:pt x="728" y="6"/>
                    </a:lnTo>
                    <a:lnTo>
                      <a:pt x="744" y="11"/>
                    </a:lnTo>
                    <a:lnTo>
                      <a:pt x="762" y="18"/>
                    </a:lnTo>
                    <a:lnTo>
                      <a:pt x="778" y="26"/>
                    </a:lnTo>
                    <a:lnTo>
                      <a:pt x="795" y="36"/>
                    </a:lnTo>
                    <a:lnTo>
                      <a:pt x="810" y="45"/>
                    </a:lnTo>
                    <a:lnTo>
                      <a:pt x="826" y="57"/>
                    </a:lnTo>
                    <a:lnTo>
                      <a:pt x="841" y="68"/>
                    </a:lnTo>
                    <a:lnTo>
                      <a:pt x="857" y="81"/>
                    </a:lnTo>
                    <a:lnTo>
                      <a:pt x="861" y="94"/>
                    </a:lnTo>
                    <a:lnTo>
                      <a:pt x="870" y="106"/>
                    </a:lnTo>
                    <a:lnTo>
                      <a:pt x="879" y="117"/>
                    </a:lnTo>
                    <a:lnTo>
                      <a:pt x="892" y="128"/>
                    </a:lnTo>
                    <a:lnTo>
                      <a:pt x="901" y="138"/>
                    </a:lnTo>
                    <a:lnTo>
                      <a:pt x="911" y="150"/>
                    </a:lnTo>
                    <a:lnTo>
                      <a:pt x="917" y="163"/>
                    </a:lnTo>
                    <a:lnTo>
                      <a:pt x="920" y="180"/>
                    </a:lnTo>
                    <a:close/>
                  </a:path>
                </a:pathLst>
              </a:custGeom>
              <a:solidFill>
                <a:srgbClr val="ECCA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71" name="Freeform 171"/>
              <p:cNvSpPr>
                <a:spLocks/>
              </p:cNvSpPr>
              <p:nvPr/>
            </p:nvSpPr>
            <p:spPr bwMode="auto">
              <a:xfrm>
                <a:off x="239" y="896"/>
                <a:ext cx="195" cy="177"/>
              </a:xfrm>
              <a:custGeom>
                <a:avLst/>
                <a:gdLst/>
                <a:ahLst/>
                <a:cxnLst>
                  <a:cxn ang="0">
                    <a:pos x="957" y="272"/>
                  </a:cxn>
                  <a:cxn ang="0">
                    <a:pos x="971" y="413"/>
                  </a:cxn>
                  <a:cxn ang="0">
                    <a:pos x="933" y="549"/>
                  </a:cxn>
                  <a:cxn ang="0">
                    <a:pos x="856" y="661"/>
                  </a:cxn>
                  <a:cxn ang="0">
                    <a:pos x="763" y="756"/>
                  </a:cxn>
                  <a:cxn ang="0">
                    <a:pos x="658" y="820"/>
                  </a:cxn>
                  <a:cxn ang="0">
                    <a:pos x="498" y="874"/>
                  </a:cxn>
                  <a:cxn ang="0">
                    <a:pos x="318" y="871"/>
                  </a:cxn>
                  <a:cxn ang="0">
                    <a:pos x="241" y="831"/>
                  </a:cxn>
                  <a:cxn ang="0">
                    <a:pos x="204" y="801"/>
                  </a:cxn>
                  <a:cxn ang="0">
                    <a:pos x="84" y="665"/>
                  </a:cxn>
                  <a:cxn ang="0">
                    <a:pos x="0" y="479"/>
                  </a:cxn>
                  <a:cxn ang="0">
                    <a:pos x="49" y="341"/>
                  </a:cxn>
                  <a:cxn ang="0">
                    <a:pos x="121" y="252"/>
                  </a:cxn>
                  <a:cxn ang="0">
                    <a:pos x="209" y="208"/>
                  </a:cxn>
                  <a:cxn ang="0">
                    <a:pos x="236" y="226"/>
                  </a:cxn>
                  <a:cxn ang="0">
                    <a:pos x="226" y="274"/>
                  </a:cxn>
                  <a:cxn ang="0">
                    <a:pos x="186" y="342"/>
                  </a:cxn>
                  <a:cxn ang="0">
                    <a:pos x="162" y="445"/>
                  </a:cxn>
                  <a:cxn ang="0">
                    <a:pos x="171" y="575"/>
                  </a:cxn>
                  <a:cxn ang="0">
                    <a:pos x="200" y="647"/>
                  </a:cxn>
                  <a:cxn ang="0">
                    <a:pos x="208" y="677"/>
                  </a:cxn>
                  <a:cxn ang="0">
                    <a:pos x="234" y="713"/>
                  </a:cxn>
                  <a:cxn ang="0">
                    <a:pos x="285" y="759"/>
                  </a:cxn>
                  <a:cxn ang="0">
                    <a:pos x="340" y="790"/>
                  </a:cxn>
                  <a:cxn ang="0">
                    <a:pos x="400" y="810"/>
                  </a:cxn>
                  <a:cxn ang="0">
                    <a:pos x="454" y="816"/>
                  </a:cxn>
                  <a:cxn ang="0">
                    <a:pos x="505" y="813"/>
                  </a:cxn>
                  <a:cxn ang="0">
                    <a:pos x="583" y="791"/>
                  </a:cxn>
                  <a:cxn ang="0">
                    <a:pos x="691" y="767"/>
                  </a:cxn>
                  <a:cxn ang="0">
                    <a:pos x="751" y="716"/>
                  </a:cxn>
                  <a:cxn ang="0">
                    <a:pos x="787" y="692"/>
                  </a:cxn>
                  <a:cxn ang="0">
                    <a:pos x="829" y="649"/>
                  </a:cxn>
                  <a:cxn ang="0">
                    <a:pos x="894" y="549"/>
                  </a:cxn>
                  <a:cxn ang="0">
                    <a:pos x="926" y="447"/>
                  </a:cxn>
                  <a:cxn ang="0">
                    <a:pos x="935" y="355"/>
                  </a:cxn>
                  <a:cxn ang="0">
                    <a:pos x="922" y="273"/>
                  </a:cxn>
                  <a:cxn ang="0">
                    <a:pos x="904" y="206"/>
                  </a:cxn>
                  <a:cxn ang="0">
                    <a:pos x="866" y="147"/>
                  </a:cxn>
                  <a:cxn ang="0">
                    <a:pos x="790" y="69"/>
                  </a:cxn>
                  <a:cxn ang="0">
                    <a:pos x="695" y="31"/>
                  </a:cxn>
                  <a:cxn ang="0">
                    <a:pos x="643" y="41"/>
                  </a:cxn>
                  <a:cxn ang="0">
                    <a:pos x="588" y="44"/>
                  </a:cxn>
                  <a:cxn ang="0">
                    <a:pos x="508" y="76"/>
                  </a:cxn>
                  <a:cxn ang="0">
                    <a:pos x="433" y="115"/>
                  </a:cxn>
                  <a:cxn ang="0">
                    <a:pos x="337" y="171"/>
                  </a:cxn>
                  <a:cxn ang="0">
                    <a:pos x="247" y="240"/>
                  </a:cxn>
                  <a:cxn ang="0">
                    <a:pos x="217" y="221"/>
                  </a:cxn>
                  <a:cxn ang="0">
                    <a:pos x="194" y="199"/>
                  </a:cxn>
                  <a:cxn ang="0">
                    <a:pos x="356" y="88"/>
                  </a:cxn>
                  <a:cxn ang="0">
                    <a:pos x="536" y="6"/>
                  </a:cxn>
                  <a:cxn ang="0">
                    <a:pos x="631" y="4"/>
                  </a:cxn>
                  <a:cxn ang="0">
                    <a:pos x="721" y="6"/>
                  </a:cxn>
                  <a:cxn ang="0">
                    <a:pos x="788" y="36"/>
                  </a:cxn>
                  <a:cxn ang="0">
                    <a:pos x="850" y="81"/>
                  </a:cxn>
                  <a:cxn ang="0">
                    <a:pos x="885" y="128"/>
                  </a:cxn>
                  <a:cxn ang="0">
                    <a:pos x="913" y="180"/>
                  </a:cxn>
                </a:cxnLst>
                <a:rect l="0" t="0" r="r" b="b"/>
                <a:pathLst>
                  <a:path w="975" h="883">
                    <a:moveTo>
                      <a:pt x="913" y="180"/>
                    </a:moveTo>
                    <a:lnTo>
                      <a:pt x="930" y="209"/>
                    </a:lnTo>
                    <a:lnTo>
                      <a:pt x="946" y="240"/>
                    </a:lnTo>
                    <a:lnTo>
                      <a:pt x="957" y="272"/>
                    </a:lnTo>
                    <a:lnTo>
                      <a:pt x="968" y="306"/>
                    </a:lnTo>
                    <a:lnTo>
                      <a:pt x="972" y="340"/>
                    </a:lnTo>
                    <a:lnTo>
                      <a:pt x="975" y="377"/>
                    </a:lnTo>
                    <a:lnTo>
                      <a:pt x="971" y="413"/>
                    </a:lnTo>
                    <a:lnTo>
                      <a:pt x="964" y="453"/>
                    </a:lnTo>
                    <a:lnTo>
                      <a:pt x="957" y="487"/>
                    </a:lnTo>
                    <a:lnTo>
                      <a:pt x="947" y="519"/>
                    </a:lnTo>
                    <a:lnTo>
                      <a:pt x="933" y="549"/>
                    </a:lnTo>
                    <a:lnTo>
                      <a:pt x="917" y="579"/>
                    </a:lnTo>
                    <a:lnTo>
                      <a:pt x="897" y="606"/>
                    </a:lnTo>
                    <a:lnTo>
                      <a:pt x="878" y="633"/>
                    </a:lnTo>
                    <a:lnTo>
                      <a:pt x="856" y="661"/>
                    </a:lnTo>
                    <a:lnTo>
                      <a:pt x="835" y="692"/>
                    </a:lnTo>
                    <a:lnTo>
                      <a:pt x="812" y="716"/>
                    </a:lnTo>
                    <a:lnTo>
                      <a:pt x="788" y="738"/>
                    </a:lnTo>
                    <a:lnTo>
                      <a:pt x="763" y="756"/>
                    </a:lnTo>
                    <a:lnTo>
                      <a:pt x="738" y="774"/>
                    </a:lnTo>
                    <a:lnTo>
                      <a:pt x="712" y="789"/>
                    </a:lnTo>
                    <a:lnTo>
                      <a:pt x="685" y="804"/>
                    </a:lnTo>
                    <a:lnTo>
                      <a:pt x="658" y="820"/>
                    </a:lnTo>
                    <a:lnTo>
                      <a:pt x="633" y="838"/>
                    </a:lnTo>
                    <a:lnTo>
                      <a:pt x="588" y="851"/>
                    </a:lnTo>
                    <a:lnTo>
                      <a:pt x="543" y="865"/>
                    </a:lnTo>
                    <a:lnTo>
                      <a:pt x="498" y="874"/>
                    </a:lnTo>
                    <a:lnTo>
                      <a:pt x="454" y="882"/>
                    </a:lnTo>
                    <a:lnTo>
                      <a:pt x="408" y="883"/>
                    </a:lnTo>
                    <a:lnTo>
                      <a:pt x="363" y="881"/>
                    </a:lnTo>
                    <a:lnTo>
                      <a:pt x="318" y="871"/>
                    </a:lnTo>
                    <a:lnTo>
                      <a:pt x="276" y="856"/>
                    </a:lnTo>
                    <a:lnTo>
                      <a:pt x="264" y="845"/>
                    </a:lnTo>
                    <a:lnTo>
                      <a:pt x="254" y="838"/>
                    </a:lnTo>
                    <a:lnTo>
                      <a:pt x="241" y="831"/>
                    </a:lnTo>
                    <a:lnTo>
                      <a:pt x="231" y="825"/>
                    </a:lnTo>
                    <a:lnTo>
                      <a:pt x="219" y="817"/>
                    </a:lnTo>
                    <a:lnTo>
                      <a:pt x="211" y="810"/>
                    </a:lnTo>
                    <a:lnTo>
                      <a:pt x="204" y="801"/>
                    </a:lnTo>
                    <a:lnTo>
                      <a:pt x="202" y="790"/>
                    </a:lnTo>
                    <a:lnTo>
                      <a:pt x="163" y="747"/>
                    </a:lnTo>
                    <a:lnTo>
                      <a:pt x="124" y="707"/>
                    </a:lnTo>
                    <a:lnTo>
                      <a:pt x="84" y="665"/>
                    </a:lnTo>
                    <a:lnTo>
                      <a:pt x="50" y="624"/>
                    </a:lnTo>
                    <a:lnTo>
                      <a:pt x="22" y="579"/>
                    </a:lnTo>
                    <a:lnTo>
                      <a:pt x="5" y="532"/>
                    </a:lnTo>
                    <a:lnTo>
                      <a:pt x="0" y="479"/>
                    </a:lnTo>
                    <a:lnTo>
                      <a:pt x="13" y="424"/>
                    </a:lnTo>
                    <a:lnTo>
                      <a:pt x="24" y="394"/>
                    </a:lnTo>
                    <a:lnTo>
                      <a:pt x="37" y="367"/>
                    </a:lnTo>
                    <a:lnTo>
                      <a:pt x="49" y="341"/>
                    </a:lnTo>
                    <a:lnTo>
                      <a:pt x="64" y="317"/>
                    </a:lnTo>
                    <a:lnTo>
                      <a:pt x="80" y="293"/>
                    </a:lnTo>
                    <a:lnTo>
                      <a:pt x="99" y="273"/>
                    </a:lnTo>
                    <a:lnTo>
                      <a:pt x="121" y="252"/>
                    </a:lnTo>
                    <a:lnTo>
                      <a:pt x="149" y="236"/>
                    </a:lnTo>
                    <a:lnTo>
                      <a:pt x="194" y="199"/>
                    </a:lnTo>
                    <a:lnTo>
                      <a:pt x="201" y="203"/>
                    </a:lnTo>
                    <a:lnTo>
                      <a:pt x="209" y="208"/>
                    </a:lnTo>
                    <a:lnTo>
                      <a:pt x="216" y="211"/>
                    </a:lnTo>
                    <a:lnTo>
                      <a:pt x="224" y="216"/>
                    </a:lnTo>
                    <a:lnTo>
                      <a:pt x="229" y="219"/>
                    </a:lnTo>
                    <a:lnTo>
                      <a:pt x="236" y="226"/>
                    </a:lnTo>
                    <a:lnTo>
                      <a:pt x="242" y="232"/>
                    </a:lnTo>
                    <a:lnTo>
                      <a:pt x="247" y="240"/>
                    </a:lnTo>
                    <a:lnTo>
                      <a:pt x="236" y="257"/>
                    </a:lnTo>
                    <a:lnTo>
                      <a:pt x="226" y="274"/>
                    </a:lnTo>
                    <a:lnTo>
                      <a:pt x="216" y="290"/>
                    </a:lnTo>
                    <a:lnTo>
                      <a:pt x="205" y="308"/>
                    </a:lnTo>
                    <a:lnTo>
                      <a:pt x="195" y="325"/>
                    </a:lnTo>
                    <a:lnTo>
                      <a:pt x="186" y="342"/>
                    </a:lnTo>
                    <a:lnTo>
                      <a:pt x="179" y="359"/>
                    </a:lnTo>
                    <a:lnTo>
                      <a:pt x="175" y="380"/>
                    </a:lnTo>
                    <a:lnTo>
                      <a:pt x="165" y="411"/>
                    </a:lnTo>
                    <a:lnTo>
                      <a:pt x="162" y="445"/>
                    </a:lnTo>
                    <a:lnTo>
                      <a:pt x="159" y="477"/>
                    </a:lnTo>
                    <a:lnTo>
                      <a:pt x="162" y="510"/>
                    </a:lnTo>
                    <a:lnTo>
                      <a:pt x="164" y="542"/>
                    </a:lnTo>
                    <a:lnTo>
                      <a:pt x="171" y="575"/>
                    </a:lnTo>
                    <a:lnTo>
                      <a:pt x="178" y="607"/>
                    </a:lnTo>
                    <a:lnTo>
                      <a:pt x="186" y="640"/>
                    </a:lnTo>
                    <a:lnTo>
                      <a:pt x="194" y="641"/>
                    </a:lnTo>
                    <a:lnTo>
                      <a:pt x="200" y="647"/>
                    </a:lnTo>
                    <a:lnTo>
                      <a:pt x="201" y="653"/>
                    </a:lnTo>
                    <a:lnTo>
                      <a:pt x="203" y="662"/>
                    </a:lnTo>
                    <a:lnTo>
                      <a:pt x="204" y="669"/>
                    </a:lnTo>
                    <a:lnTo>
                      <a:pt x="208" y="677"/>
                    </a:lnTo>
                    <a:lnTo>
                      <a:pt x="213" y="682"/>
                    </a:lnTo>
                    <a:lnTo>
                      <a:pt x="225" y="684"/>
                    </a:lnTo>
                    <a:lnTo>
                      <a:pt x="227" y="699"/>
                    </a:lnTo>
                    <a:lnTo>
                      <a:pt x="234" y="713"/>
                    </a:lnTo>
                    <a:lnTo>
                      <a:pt x="243" y="725"/>
                    </a:lnTo>
                    <a:lnTo>
                      <a:pt x="257" y="738"/>
                    </a:lnTo>
                    <a:lnTo>
                      <a:pt x="271" y="748"/>
                    </a:lnTo>
                    <a:lnTo>
                      <a:pt x="285" y="759"/>
                    </a:lnTo>
                    <a:lnTo>
                      <a:pt x="297" y="769"/>
                    </a:lnTo>
                    <a:lnTo>
                      <a:pt x="310" y="779"/>
                    </a:lnTo>
                    <a:lnTo>
                      <a:pt x="325" y="784"/>
                    </a:lnTo>
                    <a:lnTo>
                      <a:pt x="340" y="790"/>
                    </a:lnTo>
                    <a:lnTo>
                      <a:pt x="355" y="795"/>
                    </a:lnTo>
                    <a:lnTo>
                      <a:pt x="370" y="802"/>
                    </a:lnTo>
                    <a:lnTo>
                      <a:pt x="384" y="807"/>
                    </a:lnTo>
                    <a:lnTo>
                      <a:pt x="400" y="810"/>
                    </a:lnTo>
                    <a:lnTo>
                      <a:pt x="416" y="810"/>
                    </a:lnTo>
                    <a:lnTo>
                      <a:pt x="433" y="809"/>
                    </a:lnTo>
                    <a:lnTo>
                      <a:pt x="442" y="813"/>
                    </a:lnTo>
                    <a:lnTo>
                      <a:pt x="454" y="816"/>
                    </a:lnTo>
                    <a:lnTo>
                      <a:pt x="466" y="816"/>
                    </a:lnTo>
                    <a:lnTo>
                      <a:pt x="479" y="816"/>
                    </a:lnTo>
                    <a:lnTo>
                      <a:pt x="492" y="814"/>
                    </a:lnTo>
                    <a:lnTo>
                      <a:pt x="505" y="813"/>
                    </a:lnTo>
                    <a:lnTo>
                      <a:pt x="517" y="810"/>
                    </a:lnTo>
                    <a:lnTo>
                      <a:pt x="531" y="809"/>
                    </a:lnTo>
                    <a:lnTo>
                      <a:pt x="555" y="798"/>
                    </a:lnTo>
                    <a:lnTo>
                      <a:pt x="583" y="791"/>
                    </a:lnTo>
                    <a:lnTo>
                      <a:pt x="609" y="786"/>
                    </a:lnTo>
                    <a:lnTo>
                      <a:pt x="638" y="782"/>
                    </a:lnTo>
                    <a:lnTo>
                      <a:pt x="665" y="775"/>
                    </a:lnTo>
                    <a:lnTo>
                      <a:pt x="691" y="767"/>
                    </a:lnTo>
                    <a:lnTo>
                      <a:pt x="715" y="753"/>
                    </a:lnTo>
                    <a:lnTo>
                      <a:pt x="737" y="735"/>
                    </a:lnTo>
                    <a:lnTo>
                      <a:pt x="743" y="723"/>
                    </a:lnTo>
                    <a:lnTo>
                      <a:pt x="751" y="716"/>
                    </a:lnTo>
                    <a:lnTo>
                      <a:pt x="760" y="709"/>
                    </a:lnTo>
                    <a:lnTo>
                      <a:pt x="770" y="705"/>
                    </a:lnTo>
                    <a:lnTo>
                      <a:pt x="778" y="698"/>
                    </a:lnTo>
                    <a:lnTo>
                      <a:pt x="787" y="692"/>
                    </a:lnTo>
                    <a:lnTo>
                      <a:pt x="794" y="684"/>
                    </a:lnTo>
                    <a:lnTo>
                      <a:pt x="802" y="675"/>
                    </a:lnTo>
                    <a:lnTo>
                      <a:pt x="811" y="674"/>
                    </a:lnTo>
                    <a:lnTo>
                      <a:pt x="829" y="649"/>
                    </a:lnTo>
                    <a:lnTo>
                      <a:pt x="848" y="625"/>
                    </a:lnTo>
                    <a:lnTo>
                      <a:pt x="864" y="600"/>
                    </a:lnTo>
                    <a:lnTo>
                      <a:pt x="881" y="576"/>
                    </a:lnTo>
                    <a:lnTo>
                      <a:pt x="894" y="549"/>
                    </a:lnTo>
                    <a:lnTo>
                      <a:pt x="905" y="523"/>
                    </a:lnTo>
                    <a:lnTo>
                      <a:pt x="913" y="495"/>
                    </a:lnTo>
                    <a:lnTo>
                      <a:pt x="919" y="468"/>
                    </a:lnTo>
                    <a:lnTo>
                      <a:pt x="926" y="447"/>
                    </a:lnTo>
                    <a:lnTo>
                      <a:pt x="932" y="425"/>
                    </a:lnTo>
                    <a:lnTo>
                      <a:pt x="935" y="402"/>
                    </a:lnTo>
                    <a:lnTo>
                      <a:pt x="937" y="379"/>
                    </a:lnTo>
                    <a:lnTo>
                      <a:pt x="935" y="355"/>
                    </a:lnTo>
                    <a:lnTo>
                      <a:pt x="934" y="332"/>
                    </a:lnTo>
                    <a:lnTo>
                      <a:pt x="932" y="309"/>
                    </a:lnTo>
                    <a:lnTo>
                      <a:pt x="931" y="288"/>
                    </a:lnTo>
                    <a:lnTo>
                      <a:pt x="922" y="273"/>
                    </a:lnTo>
                    <a:lnTo>
                      <a:pt x="916" y="257"/>
                    </a:lnTo>
                    <a:lnTo>
                      <a:pt x="912" y="240"/>
                    </a:lnTo>
                    <a:lnTo>
                      <a:pt x="909" y="224"/>
                    </a:lnTo>
                    <a:lnTo>
                      <a:pt x="904" y="206"/>
                    </a:lnTo>
                    <a:lnTo>
                      <a:pt x="897" y="193"/>
                    </a:lnTo>
                    <a:lnTo>
                      <a:pt x="887" y="179"/>
                    </a:lnTo>
                    <a:lnTo>
                      <a:pt x="874" y="170"/>
                    </a:lnTo>
                    <a:lnTo>
                      <a:pt x="866" y="147"/>
                    </a:lnTo>
                    <a:lnTo>
                      <a:pt x="848" y="125"/>
                    </a:lnTo>
                    <a:lnTo>
                      <a:pt x="831" y="105"/>
                    </a:lnTo>
                    <a:lnTo>
                      <a:pt x="810" y="86"/>
                    </a:lnTo>
                    <a:lnTo>
                      <a:pt x="790" y="69"/>
                    </a:lnTo>
                    <a:lnTo>
                      <a:pt x="767" y="54"/>
                    </a:lnTo>
                    <a:lnTo>
                      <a:pt x="744" y="43"/>
                    </a:lnTo>
                    <a:lnTo>
                      <a:pt x="719" y="35"/>
                    </a:lnTo>
                    <a:lnTo>
                      <a:pt x="695" y="31"/>
                    </a:lnTo>
                    <a:lnTo>
                      <a:pt x="682" y="34"/>
                    </a:lnTo>
                    <a:lnTo>
                      <a:pt x="669" y="36"/>
                    </a:lnTo>
                    <a:lnTo>
                      <a:pt x="656" y="38"/>
                    </a:lnTo>
                    <a:lnTo>
                      <a:pt x="643" y="41"/>
                    </a:lnTo>
                    <a:lnTo>
                      <a:pt x="628" y="42"/>
                    </a:lnTo>
                    <a:lnTo>
                      <a:pt x="614" y="43"/>
                    </a:lnTo>
                    <a:lnTo>
                      <a:pt x="600" y="43"/>
                    </a:lnTo>
                    <a:lnTo>
                      <a:pt x="588" y="44"/>
                    </a:lnTo>
                    <a:lnTo>
                      <a:pt x="567" y="52"/>
                    </a:lnTo>
                    <a:lnTo>
                      <a:pt x="547" y="61"/>
                    </a:lnTo>
                    <a:lnTo>
                      <a:pt x="528" y="68"/>
                    </a:lnTo>
                    <a:lnTo>
                      <a:pt x="508" y="76"/>
                    </a:lnTo>
                    <a:lnTo>
                      <a:pt x="487" y="83"/>
                    </a:lnTo>
                    <a:lnTo>
                      <a:pt x="469" y="92"/>
                    </a:lnTo>
                    <a:lnTo>
                      <a:pt x="451" y="102"/>
                    </a:lnTo>
                    <a:lnTo>
                      <a:pt x="433" y="115"/>
                    </a:lnTo>
                    <a:lnTo>
                      <a:pt x="407" y="124"/>
                    </a:lnTo>
                    <a:lnTo>
                      <a:pt x="383" y="136"/>
                    </a:lnTo>
                    <a:lnTo>
                      <a:pt x="360" y="152"/>
                    </a:lnTo>
                    <a:lnTo>
                      <a:pt x="337" y="171"/>
                    </a:lnTo>
                    <a:lnTo>
                      <a:pt x="314" y="189"/>
                    </a:lnTo>
                    <a:lnTo>
                      <a:pt x="292" y="209"/>
                    </a:lnTo>
                    <a:lnTo>
                      <a:pt x="269" y="225"/>
                    </a:lnTo>
                    <a:lnTo>
                      <a:pt x="247" y="240"/>
                    </a:lnTo>
                    <a:lnTo>
                      <a:pt x="240" y="235"/>
                    </a:lnTo>
                    <a:lnTo>
                      <a:pt x="233" y="231"/>
                    </a:lnTo>
                    <a:lnTo>
                      <a:pt x="224" y="226"/>
                    </a:lnTo>
                    <a:lnTo>
                      <a:pt x="217" y="221"/>
                    </a:lnTo>
                    <a:lnTo>
                      <a:pt x="208" y="216"/>
                    </a:lnTo>
                    <a:lnTo>
                      <a:pt x="202" y="210"/>
                    </a:lnTo>
                    <a:lnTo>
                      <a:pt x="196" y="204"/>
                    </a:lnTo>
                    <a:lnTo>
                      <a:pt x="194" y="199"/>
                    </a:lnTo>
                    <a:lnTo>
                      <a:pt x="228" y="167"/>
                    </a:lnTo>
                    <a:lnTo>
                      <a:pt x="269" y="138"/>
                    </a:lnTo>
                    <a:lnTo>
                      <a:pt x="310" y="111"/>
                    </a:lnTo>
                    <a:lnTo>
                      <a:pt x="356" y="88"/>
                    </a:lnTo>
                    <a:lnTo>
                      <a:pt x="401" y="64"/>
                    </a:lnTo>
                    <a:lnTo>
                      <a:pt x="447" y="43"/>
                    </a:lnTo>
                    <a:lnTo>
                      <a:pt x="491" y="23"/>
                    </a:lnTo>
                    <a:lnTo>
                      <a:pt x="536" y="6"/>
                    </a:lnTo>
                    <a:lnTo>
                      <a:pt x="559" y="2"/>
                    </a:lnTo>
                    <a:lnTo>
                      <a:pt x="583" y="0"/>
                    </a:lnTo>
                    <a:lnTo>
                      <a:pt x="607" y="0"/>
                    </a:lnTo>
                    <a:lnTo>
                      <a:pt x="631" y="4"/>
                    </a:lnTo>
                    <a:lnTo>
                      <a:pt x="653" y="6"/>
                    </a:lnTo>
                    <a:lnTo>
                      <a:pt x="676" y="8"/>
                    </a:lnTo>
                    <a:lnTo>
                      <a:pt x="698" y="7"/>
                    </a:lnTo>
                    <a:lnTo>
                      <a:pt x="721" y="6"/>
                    </a:lnTo>
                    <a:lnTo>
                      <a:pt x="737" y="11"/>
                    </a:lnTo>
                    <a:lnTo>
                      <a:pt x="755" y="18"/>
                    </a:lnTo>
                    <a:lnTo>
                      <a:pt x="771" y="26"/>
                    </a:lnTo>
                    <a:lnTo>
                      <a:pt x="788" y="36"/>
                    </a:lnTo>
                    <a:lnTo>
                      <a:pt x="803" y="45"/>
                    </a:lnTo>
                    <a:lnTo>
                      <a:pt x="819" y="57"/>
                    </a:lnTo>
                    <a:lnTo>
                      <a:pt x="834" y="68"/>
                    </a:lnTo>
                    <a:lnTo>
                      <a:pt x="850" y="81"/>
                    </a:lnTo>
                    <a:lnTo>
                      <a:pt x="854" y="94"/>
                    </a:lnTo>
                    <a:lnTo>
                      <a:pt x="863" y="106"/>
                    </a:lnTo>
                    <a:lnTo>
                      <a:pt x="872" y="117"/>
                    </a:lnTo>
                    <a:lnTo>
                      <a:pt x="885" y="128"/>
                    </a:lnTo>
                    <a:lnTo>
                      <a:pt x="894" y="138"/>
                    </a:lnTo>
                    <a:lnTo>
                      <a:pt x="904" y="150"/>
                    </a:lnTo>
                    <a:lnTo>
                      <a:pt x="910" y="163"/>
                    </a:lnTo>
                    <a:lnTo>
                      <a:pt x="913" y="180"/>
                    </a:lnTo>
                    <a:close/>
                  </a:path>
                </a:pathLst>
              </a:custGeom>
              <a:solidFill>
                <a:srgbClr val="F0D1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72" name="Freeform 172"/>
              <p:cNvSpPr>
                <a:spLocks/>
              </p:cNvSpPr>
              <p:nvPr/>
            </p:nvSpPr>
            <p:spPr bwMode="auto">
              <a:xfrm>
                <a:off x="240" y="896"/>
                <a:ext cx="193" cy="176"/>
              </a:xfrm>
              <a:custGeom>
                <a:avLst/>
                <a:gdLst/>
                <a:ahLst/>
                <a:cxnLst>
                  <a:cxn ang="0">
                    <a:pos x="948" y="271"/>
                  </a:cxn>
                  <a:cxn ang="0">
                    <a:pos x="960" y="412"/>
                  </a:cxn>
                  <a:cxn ang="0">
                    <a:pos x="920" y="547"/>
                  </a:cxn>
                  <a:cxn ang="0">
                    <a:pos x="843" y="655"/>
                  </a:cxn>
                  <a:cxn ang="0">
                    <a:pos x="752" y="751"/>
                  </a:cxn>
                  <a:cxn ang="0">
                    <a:pos x="650" y="814"/>
                  </a:cxn>
                  <a:cxn ang="0">
                    <a:pos x="491" y="868"/>
                  </a:cxn>
                  <a:cxn ang="0">
                    <a:pos x="315" y="865"/>
                  </a:cxn>
                  <a:cxn ang="0">
                    <a:pos x="238" y="825"/>
                  </a:cxn>
                  <a:cxn ang="0">
                    <a:pos x="201" y="797"/>
                  </a:cxn>
                  <a:cxn ang="0">
                    <a:pos x="81" y="662"/>
                  </a:cxn>
                  <a:cxn ang="0">
                    <a:pos x="0" y="477"/>
                  </a:cxn>
                  <a:cxn ang="0">
                    <a:pos x="46" y="339"/>
                  </a:cxn>
                  <a:cxn ang="0">
                    <a:pos x="113" y="252"/>
                  </a:cxn>
                  <a:cxn ang="0">
                    <a:pos x="201" y="208"/>
                  </a:cxn>
                  <a:cxn ang="0">
                    <a:pos x="228" y="226"/>
                  </a:cxn>
                  <a:cxn ang="0">
                    <a:pos x="218" y="274"/>
                  </a:cxn>
                  <a:cxn ang="0">
                    <a:pos x="178" y="342"/>
                  </a:cxn>
                  <a:cxn ang="0">
                    <a:pos x="154" y="445"/>
                  </a:cxn>
                  <a:cxn ang="0">
                    <a:pos x="163" y="575"/>
                  </a:cxn>
                  <a:cxn ang="0">
                    <a:pos x="192" y="647"/>
                  </a:cxn>
                  <a:cxn ang="0">
                    <a:pos x="200" y="677"/>
                  </a:cxn>
                  <a:cxn ang="0">
                    <a:pos x="226" y="713"/>
                  </a:cxn>
                  <a:cxn ang="0">
                    <a:pos x="277" y="759"/>
                  </a:cxn>
                  <a:cxn ang="0">
                    <a:pos x="332" y="790"/>
                  </a:cxn>
                  <a:cxn ang="0">
                    <a:pos x="392" y="810"/>
                  </a:cxn>
                  <a:cxn ang="0">
                    <a:pos x="446" y="816"/>
                  </a:cxn>
                  <a:cxn ang="0">
                    <a:pos x="497" y="813"/>
                  </a:cxn>
                  <a:cxn ang="0">
                    <a:pos x="575" y="791"/>
                  </a:cxn>
                  <a:cxn ang="0">
                    <a:pos x="683" y="767"/>
                  </a:cxn>
                  <a:cxn ang="0">
                    <a:pos x="743" y="716"/>
                  </a:cxn>
                  <a:cxn ang="0">
                    <a:pos x="779" y="692"/>
                  </a:cxn>
                  <a:cxn ang="0">
                    <a:pos x="821" y="649"/>
                  </a:cxn>
                  <a:cxn ang="0">
                    <a:pos x="886" y="549"/>
                  </a:cxn>
                  <a:cxn ang="0">
                    <a:pos x="918" y="447"/>
                  </a:cxn>
                  <a:cxn ang="0">
                    <a:pos x="927" y="355"/>
                  </a:cxn>
                  <a:cxn ang="0">
                    <a:pos x="914" y="273"/>
                  </a:cxn>
                  <a:cxn ang="0">
                    <a:pos x="896" y="206"/>
                  </a:cxn>
                  <a:cxn ang="0">
                    <a:pos x="858" y="147"/>
                  </a:cxn>
                  <a:cxn ang="0">
                    <a:pos x="782" y="69"/>
                  </a:cxn>
                  <a:cxn ang="0">
                    <a:pos x="687" y="31"/>
                  </a:cxn>
                  <a:cxn ang="0">
                    <a:pos x="635" y="41"/>
                  </a:cxn>
                  <a:cxn ang="0">
                    <a:pos x="580" y="44"/>
                  </a:cxn>
                  <a:cxn ang="0">
                    <a:pos x="500" y="76"/>
                  </a:cxn>
                  <a:cxn ang="0">
                    <a:pos x="425" y="115"/>
                  </a:cxn>
                  <a:cxn ang="0">
                    <a:pos x="329" y="171"/>
                  </a:cxn>
                  <a:cxn ang="0">
                    <a:pos x="239" y="240"/>
                  </a:cxn>
                  <a:cxn ang="0">
                    <a:pos x="209" y="221"/>
                  </a:cxn>
                  <a:cxn ang="0">
                    <a:pos x="186" y="199"/>
                  </a:cxn>
                  <a:cxn ang="0">
                    <a:pos x="348" y="88"/>
                  </a:cxn>
                  <a:cxn ang="0">
                    <a:pos x="528" y="6"/>
                  </a:cxn>
                  <a:cxn ang="0">
                    <a:pos x="623" y="4"/>
                  </a:cxn>
                  <a:cxn ang="0">
                    <a:pos x="713" y="6"/>
                  </a:cxn>
                  <a:cxn ang="0">
                    <a:pos x="780" y="36"/>
                  </a:cxn>
                  <a:cxn ang="0">
                    <a:pos x="842" y="81"/>
                  </a:cxn>
                  <a:cxn ang="0">
                    <a:pos x="877" y="128"/>
                  </a:cxn>
                  <a:cxn ang="0">
                    <a:pos x="905" y="180"/>
                  </a:cxn>
                </a:cxnLst>
                <a:rect l="0" t="0" r="r" b="b"/>
                <a:pathLst>
                  <a:path w="963" h="877">
                    <a:moveTo>
                      <a:pt x="905" y="180"/>
                    </a:moveTo>
                    <a:lnTo>
                      <a:pt x="922" y="209"/>
                    </a:lnTo>
                    <a:lnTo>
                      <a:pt x="937" y="240"/>
                    </a:lnTo>
                    <a:lnTo>
                      <a:pt x="948" y="271"/>
                    </a:lnTo>
                    <a:lnTo>
                      <a:pt x="957" y="305"/>
                    </a:lnTo>
                    <a:lnTo>
                      <a:pt x="962" y="340"/>
                    </a:lnTo>
                    <a:lnTo>
                      <a:pt x="963" y="376"/>
                    </a:lnTo>
                    <a:lnTo>
                      <a:pt x="960" y="412"/>
                    </a:lnTo>
                    <a:lnTo>
                      <a:pt x="953" y="451"/>
                    </a:lnTo>
                    <a:lnTo>
                      <a:pt x="946" y="486"/>
                    </a:lnTo>
                    <a:lnTo>
                      <a:pt x="935" y="518"/>
                    </a:lnTo>
                    <a:lnTo>
                      <a:pt x="920" y="547"/>
                    </a:lnTo>
                    <a:lnTo>
                      <a:pt x="904" y="576"/>
                    </a:lnTo>
                    <a:lnTo>
                      <a:pt x="885" y="601"/>
                    </a:lnTo>
                    <a:lnTo>
                      <a:pt x="865" y="629"/>
                    </a:lnTo>
                    <a:lnTo>
                      <a:pt x="843" y="655"/>
                    </a:lnTo>
                    <a:lnTo>
                      <a:pt x="823" y="686"/>
                    </a:lnTo>
                    <a:lnTo>
                      <a:pt x="800" y="710"/>
                    </a:lnTo>
                    <a:lnTo>
                      <a:pt x="777" y="732"/>
                    </a:lnTo>
                    <a:lnTo>
                      <a:pt x="752" y="751"/>
                    </a:lnTo>
                    <a:lnTo>
                      <a:pt x="728" y="768"/>
                    </a:lnTo>
                    <a:lnTo>
                      <a:pt x="702" y="783"/>
                    </a:lnTo>
                    <a:lnTo>
                      <a:pt x="676" y="798"/>
                    </a:lnTo>
                    <a:lnTo>
                      <a:pt x="650" y="814"/>
                    </a:lnTo>
                    <a:lnTo>
                      <a:pt x="625" y="832"/>
                    </a:lnTo>
                    <a:lnTo>
                      <a:pt x="580" y="845"/>
                    </a:lnTo>
                    <a:lnTo>
                      <a:pt x="536" y="859"/>
                    </a:lnTo>
                    <a:lnTo>
                      <a:pt x="491" y="868"/>
                    </a:lnTo>
                    <a:lnTo>
                      <a:pt x="447" y="875"/>
                    </a:lnTo>
                    <a:lnTo>
                      <a:pt x="402" y="877"/>
                    </a:lnTo>
                    <a:lnTo>
                      <a:pt x="358" y="874"/>
                    </a:lnTo>
                    <a:lnTo>
                      <a:pt x="315" y="865"/>
                    </a:lnTo>
                    <a:lnTo>
                      <a:pt x="271" y="850"/>
                    </a:lnTo>
                    <a:lnTo>
                      <a:pt x="261" y="839"/>
                    </a:lnTo>
                    <a:lnTo>
                      <a:pt x="250" y="832"/>
                    </a:lnTo>
                    <a:lnTo>
                      <a:pt x="238" y="825"/>
                    </a:lnTo>
                    <a:lnTo>
                      <a:pt x="227" y="821"/>
                    </a:lnTo>
                    <a:lnTo>
                      <a:pt x="216" y="814"/>
                    </a:lnTo>
                    <a:lnTo>
                      <a:pt x="208" y="807"/>
                    </a:lnTo>
                    <a:lnTo>
                      <a:pt x="201" y="797"/>
                    </a:lnTo>
                    <a:lnTo>
                      <a:pt x="198" y="785"/>
                    </a:lnTo>
                    <a:lnTo>
                      <a:pt x="159" y="743"/>
                    </a:lnTo>
                    <a:lnTo>
                      <a:pt x="120" y="702"/>
                    </a:lnTo>
                    <a:lnTo>
                      <a:pt x="81" y="662"/>
                    </a:lnTo>
                    <a:lnTo>
                      <a:pt x="49" y="621"/>
                    </a:lnTo>
                    <a:lnTo>
                      <a:pt x="21" y="576"/>
                    </a:lnTo>
                    <a:lnTo>
                      <a:pt x="5" y="529"/>
                    </a:lnTo>
                    <a:lnTo>
                      <a:pt x="0" y="477"/>
                    </a:lnTo>
                    <a:lnTo>
                      <a:pt x="13" y="420"/>
                    </a:lnTo>
                    <a:lnTo>
                      <a:pt x="23" y="392"/>
                    </a:lnTo>
                    <a:lnTo>
                      <a:pt x="35" y="365"/>
                    </a:lnTo>
                    <a:lnTo>
                      <a:pt x="46" y="339"/>
                    </a:lnTo>
                    <a:lnTo>
                      <a:pt x="59" y="316"/>
                    </a:lnTo>
                    <a:lnTo>
                      <a:pt x="73" y="293"/>
                    </a:lnTo>
                    <a:lnTo>
                      <a:pt x="91" y="272"/>
                    </a:lnTo>
                    <a:lnTo>
                      <a:pt x="113" y="252"/>
                    </a:lnTo>
                    <a:lnTo>
                      <a:pt x="141" y="236"/>
                    </a:lnTo>
                    <a:lnTo>
                      <a:pt x="186" y="199"/>
                    </a:lnTo>
                    <a:lnTo>
                      <a:pt x="193" y="203"/>
                    </a:lnTo>
                    <a:lnTo>
                      <a:pt x="201" y="208"/>
                    </a:lnTo>
                    <a:lnTo>
                      <a:pt x="208" y="211"/>
                    </a:lnTo>
                    <a:lnTo>
                      <a:pt x="216" y="216"/>
                    </a:lnTo>
                    <a:lnTo>
                      <a:pt x="221" y="219"/>
                    </a:lnTo>
                    <a:lnTo>
                      <a:pt x="228" y="226"/>
                    </a:lnTo>
                    <a:lnTo>
                      <a:pt x="234" y="232"/>
                    </a:lnTo>
                    <a:lnTo>
                      <a:pt x="239" y="240"/>
                    </a:lnTo>
                    <a:lnTo>
                      <a:pt x="228" y="257"/>
                    </a:lnTo>
                    <a:lnTo>
                      <a:pt x="218" y="274"/>
                    </a:lnTo>
                    <a:lnTo>
                      <a:pt x="208" y="290"/>
                    </a:lnTo>
                    <a:lnTo>
                      <a:pt x="197" y="308"/>
                    </a:lnTo>
                    <a:lnTo>
                      <a:pt x="187" y="325"/>
                    </a:lnTo>
                    <a:lnTo>
                      <a:pt x="178" y="342"/>
                    </a:lnTo>
                    <a:lnTo>
                      <a:pt x="171" y="359"/>
                    </a:lnTo>
                    <a:lnTo>
                      <a:pt x="167" y="380"/>
                    </a:lnTo>
                    <a:lnTo>
                      <a:pt x="157" y="411"/>
                    </a:lnTo>
                    <a:lnTo>
                      <a:pt x="154" y="445"/>
                    </a:lnTo>
                    <a:lnTo>
                      <a:pt x="151" y="477"/>
                    </a:lnTo>
                    <a:lnTo>
                      <a:pt x="154" y="510"/>
                    </a:lnTo>
                    <a:lnTo>
                      <a:pt x="156" y="542"/>
                    </a:lnTo>
                    <a:lnTo>
                      <a:pt x="163" y="575"/>
                    </a:lnTo>
                    <a:lnTo>
                      <a:pt x="170" y="607"/>
                    </a:lnTo>
                    <a:lnTo>
                      <a:pt x="178" y="640"/>
                    </a:lnTo>
                    <a:lnTo>
                      <a:pt x="186" y="641"/>
                    </a:lnTo>
                    <a:lnTo>
                      <a:pt x="192" y="647"/>
                    </a:lnTo>
                    <a:lnTo>
                      <a:pt x="193" y="653"/>
                    </a:lnTo>
                    <a:lnTo>
                      <a:pt x="195" y="662"/>
                    </a:lnTo>
                    <a:lnTo>
                      <a:pt x="196" y="669"/>
                    </a:lnTo>
                    <a:lnTo>
                      <a:pt x="200" y="677"/>
                    </a:lnTo>
                    <a:lnTo>
                      <a:pt x="205" y="682"/>
                    </a:lnTo>
                    <a:lnTo>
                      <a:pt x="217" y="684"/>
                    </a:lnTo>
                    <a:lnTo>
                      <a:pt x="219" y="699"/>
                    </a:lnTo>
                    <a:lnTo>
                      <a:pt x="226" y="713"/>
                    </a:lnTo>
                    <a:lnTo>
                      <a:pt x="235" y="725"/>
                    </a:lnTo>
                    <a:lnTo>
                      <a:pt x="249" y="738"/>
                    </a:lnTo>
                    <a:lnTo>
                      <a:pt x="263" y="748"/>
                    </a:lnTo>
                    <a:lnTo>
                      <a:pt x="277" y="759"/>
                    </a:lnTo>
                    <a:lnTo>
                      <a:pt x="289" y="769"/>
                    </a:lnTo>
                    <a:lnTo>
                      <a:pt x="302" y="779"/>
                    </a:lnTo>
                    <a:lnTo>
                      <a:pt x="317" y="784"/>
                    </a:lnTo>
                    <a:lnTo>
                      <a:pt x="332" y="790"/>
                    </a:lnTo>
                    <a:lnTo>
                      <a:pt x="347" y="795"/>
                    </a:lnTo>
                    <a:lnTo>
                      <a:pt x="362" y="802"/>
                    </a:lnTo>
                    <a:lnTo>
                      <a:pt x="376" y="807"/>
                    </a:lnTo>
                    <a:lnTo>
                      <a:pt x="392" y="810"/>
                    </a:lnTo>
                    <a:lnTo>
                      <a:pt x="408" y="810"/>
                    </a:lnTo>
                    <a:lnTo>
                      <a:pt x="425" y="809"/>
                    </a:lnTo>
                    <a:lnTo>
                      <a:pt x="434" y="813"/>
                    </a:lnTo>
                    <a:lnTo>
                      <a:pt x="446" y="816"/>
                    </a:lnTo>
                    <a:lnTo>
                      <a:pt x="458" y="816"/>
                    </a:lnTo>
                    <a:lnTo>
                      <a:pt x="471" y="816"/>
                    </a:lnTo>
                    <a:lnTo>
                      <a:pt x="484" y="814"/>
                    </a:lnTo>
                    <a:lnTo>
                      <a:pt x="497" y="813"/>
                    </a:lnTo>
                    <a:lnTo>
                      <a:pt x="509" y="810"/>
                    </a:lnTo>
                    <a:lnTo>
                      <a:pt x="523" y="809"/>
                    </a:lnTo>
                    <a:lnTo>
                      <a:pt x="547" y="798"/>
                    </a:lnTo>
                    <a:lnTo>
                      <a:pt x="575" y="791"/>
                    </a:lnTo>
                    <a:lnTo>
                      <a:pt x="601" y="786"/>
                    </a:lnTo>
                    <a:lnTo>
                      <a:pt x="630" y="782"/>
                    </a:lnTo>
                    <a:lnTo>
                      <a:pt x="657" y="775"/>
                    </a:lnTo>
                    <a:lnTo>
                      <a:pt x="683" y="767"/>
                    </a:lnTo>
                    <a:lnTo>
                      <a:pt x="707" y="753"/>
                    </a:lnTo>
                    <a:lnTo>
                      <a:pt x="729" y="735"/>
                    </a:lnTo>
                    <a:lnTo>
                      <a:pt x="735" y="723"/>
                    </a:lnTo>
                    <a:lnTo>
                      <a:pt x="743" y="716"/>
                    </a:lnTo>
                    <a:lnTo>
                      <a:pt x="752" y="709"/>
                    </a:lnTo>
                    <a:lnTo>
                      <a:pt x="762" y="705"/>
                    </a:lnTo>
                    <a:lnTo>
                      <a:pt x="770" y="698"/>
                    </a:lnTo>
                    <a:lnTo>
                      <a:pt x="779" y="692"/>
                    </a:lnTo>
                    <a:lnTo>
                      <a:pt x="786" y="684"/>
                    </a:lnTo>
                    <a:lnTo>
                      <a:pt x="794" y="675"/>
                    </a:lnTo>
                    <a:lnTo>
                      <a:pt x="803" y="674"/>
                    </a:lnTo>
                    <a:lnTo>
                      <a:pt x="821" y="649"/>
                    </a:lnTo>
                    <a:lnTo>
                      <a:pt x="840" y="625"/>
                    </a:lnTo>
                    <a:lnTo>
                      <a:pt x="856" y="600"/>
                    </a:lnTo>
                    <a:lnTo>
                      <a:pt x="873" y="576"/>
                    </a:lnTo>
                    <a:lnTo>
                      <a:pt x="886" y="549"/>
                    </a:lnTo>
                    <a:lnTo>
                      <a:pt x="897" y="523"/>
                    </a:lnTo>
                    <a:lnTo>
                      <a:pt x="905" y="495"/>
                    </a:lnTo>
                    <a:lnTo>
                      <a:pt x="911" y="468"/>
                    </a:lnTo>
                    <a:lnTo>
                      <a:pt x="918" y="447"/>
                    </a:lnTo>
                    <a:lnTo>
                      <a:pt x="924" y="425"/>
                    </a:lnTo>
                    <a:lnTo>
                      <a:pt x="927" y="402"/>
                    </a:lnTo>
                    <a:lnTo>
                      <a:pt x="929" y="379"/>
                    </a:lnTo>
                    <a:lnTo>
                      <a:pt x="927" y="355"/>
                    </a:lnTo>
                    <a:lnTo>
                      <a:pt x="926" y="332"/>
                    </a:lnTo>
                    <a:lnTo>
                      <a:pt x="924" y="309"/>
                    </a:lnTo>
                    <a:lnTo>
                      <a:pt x="923" y="288"/>
                    </a:lnTo>
                    <a:lnTo>
                      <a:pt x="914" y="273"/>
                    </a:lnTo>
                    <a:lnTo>
                      <a:pt x="908" y="257"/>
                    </a:lnTo>
                    <a:lnTo>
                      <a:pt x="904" y="240"/>
                    </a:lnTo>
                    <a:lnTo>
                      <a:pt x="901" y="224"/>
                    </a:lnTo>
                    <a:lnTo>
                      <a:pt x="896" y="206"/>
                    </a:lnTo>
                    <a:lnTo>
                      <a:pt x="889" y="193"/>
                    </a:lnTo>
                    <a:lnTo>
                      <a:pt x="879" y="179"/>
                    </a:lnTo>
                    <a:lnTo>
                      <a:pt x="866" y="170"/>
                    </a:lnTo>
                    <a:lnTo>
                      <a:pt x="858" y="147"/>
                    </a:lnTo>
                    <a:lnTo>
                      <a:pt x="840" y="125"/>
                    </a:lnTo>
                    <a:lnTo>
                      <a:pt x="823" y="105"/>
                    </a:lnTo>
                    <a:lnTo>
                      <a:pt x="802" y="86"/>
                    </a:lnTo>
                    <a:lnTo>
                      <a:pt x="782" y="69"/>
                    </a:lnTo>
                    <a:lnTo>
                      <a:pt x="759" y="54"/>
                    </a:lnTo>
                    <a:lnTo>
                      <a:pt x="736" y="43"/>
                    </a:lnTo>
                    <a:lnTo>
                      <a:pt x="711" y="35"/>
                    </a:lnTo>
                    <a:lnTo>
                      <a:pt x="687" y="31"/>
                    </a:lnTo>
                    <a:lnTo>
                      <a:pt x="674" y="34"/>
                    </a:lnTo>
                    <a:lnTo>
                      <a:pt x="661" y="36"/>
                    </a:lnTo>
                    <a:lnTo>
                      <a:pt x="648" y="38"/>
                    </a:lnTo>
                    <a:lnTo>
                      <a:pt x="635" y="41"/>
                    </a:lnTo>
                    <a:lnTo>
                      <a:pt x="620" y="42"/>
                    </a:lnTo>
                    <a:lnTo>
                      <a:pt x="606" y="43"/>
                    </a:lnTo>
                    <a:lnTo>
                      <a:pt x="592" y="43"/>
                    </a:lnTo>
                    <a:lnTo>
                      <a:pt x="580" y="44"/>
                    </a:lnTo>
                    <a:lnTo>
                      <a:pt x="559" y="52"/>
                    </a:lnTo>
                    <a:lnTo>
                      <a:pt x="539" y="61"/>
                    </a:lnTo>
                    <a:lnTo>
                      <a:pt x="520" y="68"/>
                    </a:lnTo>
                    <a:lnTo>
                      <a:pt x="500" y="76"/>
                    </a:lnTo>
                    <a:lnTo>
                      <a:pt x="479" y="83"/>
                    </a:lnTo>
                    <a:lnTo>
                      <a:pt x="461" y="92"/>
                    </a:lnTo>
                    <a:lnTo>
                      <a:pt x="443" y="102"/>
                    </a:lnTo>
                    <a:lnTo>
                      <a:pt x="425" y="115"/>
                    </a:lnTo>
                    <a:lnTo>
                      <a:pt x="399" y="124"/>
                    </a:lnTo>
                    <a:lnTo>
                      <a:pt x="375" y="136"/>
                    </a:lnTo>
                    <a:lnTo>
                      <a:pt x="352" y="152"/>
                    </a:lnTo>
                    <a:lnTo>
                      <a:pt x="329" y="171"/>
                    </a:lnTo>
                    <a:lnTo>
                      <a:pt x="306" y="189"/>
                    </a:lnTo>
                    <a:lnTo>
                      <a:pt x="284" y="209"/>
                    </a:lnTo>
                    <a:lnTo>
                      <a:pt x="261" y="225"/>
                    </a:lnTo>
                    <a:lnTo>
                      <a:pt x="239" y="240"/>
                    </a:lnTo>
                    <a:lnTo>
                      <a:pt x="232" y="235"/>
                    </a:lnTo>
                    <a:lnTo>
                      <a:pt x="225" y="231"/>
                    </a:lnTo>
                    <a:lnTo>
                      <a:pt x="216" y="226"/>
                    </a:lnTo>
                    <a:lnTo>
                      <a:pt x="209" y="221"/>
                    </a:lnTo>
                    <a:lnTo>
                      <a:pt x="200" y="216"/>
                    </a:lnTo>
                    <a:lnTo>
                      <a:pt x="194" y="210"/>
                    </a:lnTo>
                    <a:lnTo>
                      <a:pt x="188" y="204"/>
                    </a:lnTo>
                    <a:lnTo>
                      <a:pt x="186" y="199"/>
                    </a:lnTo>
                    <a:lnTo>
                      <a:pt x="220" y="167"/>
                    </a:lnTo>
                    <a:lnTo>
                      <a:pt x="261" y="138"/>
                    </a:lnTo>
                    <a:lnTo>
                      <a:pt x="302" y="111"/>
                    </a:lnTo>
                    <a:lnTo>
                      <a:pt x="348" y="88"/>
                    </a:lnTo>
                    <a:lnTo>
                      <a:pt x="393" y="64"/>
                    </a:lnTo>
                    <a:lnTo>
                      <a:pt x="439" y="43"/>
                    </a:lnTo>
                    <a:lnTo>
                      <a:pt x="483" y="23"/>
                    </a:lnTo>
                    <a:lnTo>
                      <a:pt x="528" y="6"/>
                    </a:lnTo>
                    <a:lnTo>
                      <a:pt x="551" y="2"/>
                    </a:lnTo>
                    <a:lnTo>
                      <a:pt x="575" y="0"/>
                    </a:lnTo>
                    <a:lnTo>
                      <a:pt x="599" y="0"/>
                    </a:lnTo>
                    <a:lnTo>
                      <a:pt x="623" y="4"/>
                    </a:lnTo>
                    <a:lnTo>
                      <a:pt x="645" y="6"/>
                    </a:lnTo>
                    <a:lnTo>
                      <a:pt x="668" y="8"/>
                    </a:lnTo>
                    <a:lnTo>
                      <a:pt x="690" y="7"/>
                    </a:lnTo>
                    <a:lnTo>
                      <a:pt x="713" y="6"/>
                    </a:lnTo>
                    <a:lnTo>
                      <a:pt x="729" y="11"/>
                    </a:lnTo>
                    <a:lnTo>
                      <a:pt x="747" y="18"/>
                    </a:lnTo>
                    <a:lnTo>
                      <a:pt x="763" y="26"/>
                    </a:lnTo>
                    <a:lnTo>
                      <a:pt x="780" y="36"/>
                    </a:lnTo>
                    <a:lnTo>
                      <a:pt x="795" y="45"/>
                    </a:lnTo>
                    <a:lnTo>
                      <a:pt x="811" y="57"/>
                    </a:lnTo>
                    <a:lnTo>
                      <a:pt x="826" y="68"/>
                    </a:lnTo>
                    <a:lnTo>
                      <a:pt x="842" y="81"/>
                    </a:lnTo>
                    <a:lnTo>
                      <a:pt x="846" y="94"/>
                    </a:lnTo>
                    <a:lnTo>
                      <a:pt x="855" y="106"/>
                    </a:lnTo>
                    <a:lnTo>
                      <a:pt x="864" y="117"/>
                    </a:lnTo>
                    <a:lnTo>
                      <a:pt x="877" y="128"/>
                    </a:lnTo>
                    <a:lnTo>
                      <a:pt x="886" y="138"/>
                    </a:lnTo>
                    <a:lnTo>
                      <a:pt x="896" y="150"/>
                    </a:lnTo>
                    <a:lnTo>
                      <a:pt x="902" y="163"/>
                    </a:lnTo>
                    <a:lnTo>
                      <a:pt x="905" y="180"/>
                    </a:lnTo>
                    <a:close/>
                  </a:path>
                </a:pathLst>
              </a:custGeom>
              <a:solidFill>
                <a:srgbClr val="F3D8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73" name="Freeform 173"/>
              <p:cNvSpPr>
                <a:spLocks/>
              </p:cNvSpPr>
              <p:nvPr/>
            </p:nvSpPr>
            <p:spPr bwMode="auto">
              <a:xfrm>
                <a:off x="242" y="896"/>
                <a:ext cx="190" cy="174"/>
              </a:xfrm>
              <a:custGeom>
                <a:avLst/>
                <a:gdLst/>
                <a:ahLst/>
                <a:cxnLst>
                  <a:cxn ang="0">
                    <a:pos x="940" y="271"/>
                  </a:cxn>
                  <a:cxn ang="0">
                    <a:pos x="948" y="411"/>
                  </a:cxn>
                  <a:cxn ang="0">
                    <a:pos x="910" y="544"/>
                  </a:cxn>
                  <a:cxn ang="0">
                    <a:pos x="833" y="649"/>
                  </a:cxn>
                  <a:cxn ang="0">
                    <a:pos x="743" y="745"/>
                  </a:cxn>
                  <a:cxn ang="0">
                    <a:pos x="642" y="808"/>
                  </a:cxn>
                  <a:cxn ang="0">
                    <a:pos x="485" y="862"/>
                  </a:cxn>
                  <a:cxn ang="0">
                    <a:pos x="311" y="859"/>
                  </a:cxn>
                  <a:cxn ang="0">
                    <a:pos x="235" y="821"/>
                  </a:cxn>
                  <a:cxn ang="0">
                    <a:pos x="198" y="793"/>
                  </a:cxn>
                  <a:cxn ang="0">
                    <a:pos x="80" y="659"/>
                  </a:cxn>
                  <a:cxn ang="0">
                    <a:pos x="0" y="474"/>
                  </a:cxn>
                  <a:cxn ang="0">
                    <a:pos x="45" y="338"/>
                  </a:cxn>
                  <a:cxn ang="0">
                    <a:pos x="106" y="252"/>
                  </a:cxn>
                  <a:cxn ang="0">
                    <a:pos x="194" y="208"/>
                  </a:cxn>
                  <a:cxn ang="0">
                    <a:pos x="221" y="226"/>
                  </a:cxn>
                  <a:cxn ang="0">
                    <a:pos x="211" y="274"/>
                  </a:cxn>
                  <a:cxn ang="0">
                    <a:pos x="171" y="342"/>
                  </a:cxn>
                  <a:cxn ang="0">
                    <a:pos x="147" y="445"/>
                  </a:cxn>
                  <a:cxn ang="0">
                    <a:pos x="156" y="575"/>
                  </a:cxn>
                  <a:cxn ang="0">
                    <a:pos x="185" y="647"/>
                  </a:cxn>
                  <a:cxn ang="0">
                    <a:pos x="193" y="677"/>
                  </a:cxn>
                  <a:cxn ang="0">
                    <a:pos x="219" y="713"/>
                  </a:cxn>
                  <a:cxn ang="0">
                    <a:pos x="270" y="759"/>
                  </a:cxn>
                  <a:cxn ang="0">
                    <a:pos x="325" y="790"/>
                  </a:cxn>
                  <a:cxn ang="0">
                    <a:pos x="385" y="810"/>
                  </a:cxn>
                  <a:cxn ang="0">
                    <a:pos x="439" y="816"/>
                  </a:cxn>
                  <a:cxn ang="0">
                    <a:pos x="490" y="813"/>
                  </a:cxn>
                  <a:cxn ang="0">
                    <a:pos x="568" y="791"/>
                  </a:cxn>
                  <a:cxn ang="0">
                    <a:pos x="676" y="767"/>
                  </a:cxn>
                  <a:cxn ang="0">
                    <a:pos x="736" y="716"/>
                  </a:cxn>
                  <a:cxn ang="0">
                    <a:pos x="772" y="692"/>
                  </a:cxn>
                  <a:cxn ang="0">
                    <a:pos x="814" y="649"/>
                  </a:cxn>
                  <a:cxn ang="0">
                    <a:pos x="879" y="549"/>
                  </a:cxn>
                  <a:cxn ang="0">
                    <a:pos x="911" y="447"/>
                  </a:cxn>
                  <a:cxn ang="0">
                    <a:pos x="920" y="355"/>
                  </a:cxn>
                  <a:cxn ang="0">
                    <a:pos x="907" y="273"/>
                  </a:cxn>
                  <a:cxn ang="0">
                    <a:pos x="889" y="206"/>
                  </a:cxn>
                  <a:cxn ang="0">
                    <a:pos x="851" y="147"/>
                  </a:cxn>
                  <a:cxn ang="0">
                    <a:pos x="775" y="69"/>
                  </a:cxn>
                  <a:cxn ang="0">
                    <a:pos x="680" y="31"/>
                  </a:cxn>
                  <a:cxn ang="0">
                    <a:pos x="628" y="41"/>
                  </a:cxn>
                  <a:cxn ang="0">
                    <a:pos x="573" y="44"/>
                  </a:cxn>
                  <a:cxn ang="0">
                    <a:pos x="493" y="76"/>
                  </a:cxn>
                  <a:cxn ang="0">
                    <a:pos x="418" y="115"/>
                  </a:cxn>
                  <a:cxn ang="0">
                    <a:pos x="322" y="171"/>
                  </a:cxn>
                  <a:cxn ang="0">
                    <a:pos x="232" y="240"/>
                  </a:cxn>
                  <a:cxn ang="0">
                    <a:pos x="202" y="221"/>
                  </a:cxn>
                  <a:cxn ang="0">
                    <a:pos x="179" y="199"/>
                  </a:cxn>
                  <a:cxn ang="0">
                    <a:pos x="341" y="88"/>
                  </a:cxn>
                  <a:cxn ang="0">
                    <a:pos x="521" y="6"/>
                  </a:cxn>
                  <a:cxn ang="0">
                    <a:pos x="616" y="4"/>
                  </a:cxn>
                  <a:cxn ang="0">
                    <a:pos x="706" y="6"/>
                  </a:cxn>
                  <a:cxn ang="0">
                    <a:pos x="773" y="36"/>
                  </a:cxn>
                  <a:cxn ang="0">
                    <a:pos x="835" y="81"/>
                  </a:cxn>
                  <a:cxn ang="0">
                    <a:pos x="870" y="128"/>
                  </a:cxn>
                  <a:cxn ang="0">
                    <a:pos x="898" y="180"/>
                  </a:cxn>
                </a:cxnLst>
                <a:rect l="0" t="0" r="r" b="b"/>
                <a:pathLst>
                  <a:path w="953" h="870">
                    <a:moveTo>
                      <a:pt x="898" y="180"/>
                    </a:moveTo>
                    <a:lnTo>
                      <a:pt x="915" y="209"/>
                    </a:lnTo>
                    <a:lnTo>
                      <a:pt x="928" y="240"/>
                    </a:lnTo>
                    <a:lnTo>
                      <a:pt x="940" y="271"/>
                    </a:lnTo>
                    <a:lnTo>
                      <a:pt x="948" y="305"/>
                    </a:lnTo>
                    <a:lnTo>
                      <a:pt x="951" y="339"/>
                    </a:lnTo>
                    <a:lnTo>
                      <a:pt x="953" y="374"/>
                    </a:lnTo>
                    <a:lnTo>
                      <a:pt x="948" y="411"/>
                    </a:lnTo>
                    <a:lnTo>
                      <a:pt x="941" y="450"/>
                    </a:lnTo>
                    <a:lnTo>
                      <a:pt x="934" y="485"/>
                    </a:lnTo>
                    <a:lnTo>
                      <a:pt x="924" y="516"/>
                    </a:lnTo>
                    <a:lnTo>
                      <a:pt x="910" y="544"/>
                    </a:lnTo>
                    <a:lnTo>
                      <a:pt x="894" y="571"/>
                    </a:lnTo>
                    <a:lnTo>
                      <a:pt x="874" y="596"/>
                    </a:lnTo>
                    <a:lnTo>
                      <a:pt x="855" y="622"/>
                    </a:lnTo>
                    <a:lnTo>
                      <a:pt x="833" y="649"/>
                    </a:lnTo>
                    <a:lnTo>
                      <a:pt x="812" y="679"/>
                    </a:lnTo>
                    <a:lnTo>
                      <a:pt x="789" y="705"/>
                    </a:lnTo>
                    <a:lnTo>
                      <a:pt x="767" y="726"/>
                    </a:lnTo>
                    <a:lnTo>
                      <a:pt x="743" y="745"/>
                    </a:lnTo>
                    <a:lnTo>
                      <a:pt x="719" y="762"/>
                    </a:lnTo>
                    <a:lnTo>
                      <a:pt x="694" y="777"/>
                    </a:lnTo>
                    <a:lnTo>
                      <a:pt x="668" y="792"/>
                    </a:lnTo>
                    <a:lnTo>
                      <a:pt x="642" y="808"/>
                    </a:lnTo>
                    <a:lnTo>
                      <a:pt x="616" y="827"/>
                    </a:lnTo>
                    <a:lnTo>
                      <a:pt x="573" y="839"/>
                    </a:lnTo>
                    <a:lnTo>
                      <a:pt x="529" y="853"/>
                    </a:lnTo>
                    <a:lnTo>
                      <a:pt x="485" y="862"/>
                    </a:lnTo>
                    <a:lnTo>
                      <a:pt x="442" y="869"/>
                    </a:lnTo>
                    <a:lnTo>
                      <a:pt x="399" y="870"/>
                    </a:lnTo>
                    <a:lnTo>
                      <a:pt x="355" y="868"/>
                    </a:lnTo>
                    <a:lnTo>
                      <a:pt x="311" y="859"/>
                    </a:lnTo>
                    <a:lnTo>
                      <a:pt x="269" y="844"/>
                    </a:lnTo>
                    <a:lnTo>
                      <a:pt x="257" y="833"/>
                    </a:lnTo>
                    <a:lnTo>
                      <a:pt x="247" y="827"/>
                    </a:lnTo>
                    <a:lnTo>
                      <a:pt x="235" y="821"/>
                    </a:lnTo>
                    <a:lnTo>
                      <a:pt x="225" y="816"/>
                    </a:lnTo>
                    <a:lnTo>
                      <a:pt x="213" y="809"/>
                    </a:lnTo>
                    <a:lnTo>
                      <a:pt x="205" y="802"/>
                    </a:lnTo>
                    <a:lnTo>
                      <a:pt x="198" y="793"/>
                    </a:lnTo>
                    <a:lnTo>
                      <a:pt x="196" y="782"/>
                    </a:lnTo>
                    <a:lnTo>
                      <a:pt x="157" y="739"/>
                    </a:lnTo>
                    <a:lnTo>
                      <a:pt x="118" y="700"/>
                    </a:lnTo>
                    <a:lnTo>
                      <a:pt x="80" y="659"/>
                    </a:lnTo>
                    <a:lnTo>
                      <a:pt x="47" y="618"/>
                    </a:lnTo>
                    <a:lnTo>
                      <a:pt x="20" y="573"/>
                    </a:lnTo>
                    <a:lnTo>
                      <a:pt x="4" y="526"/>
                    </a:lnTo>
                    <a:lnTo>
                      <a:pt x="0" y="474"/>
                    </a:lnTo>
                    <a:lnTo>
                      <a:pt x="13" y="418"/>
                    </a:lnTo>
                    <a:lnTo>
                      <a:pt x="23" y="389"/>
                    </a:lnTo>
                    <a:lnTo>
                      <a:pt x="35" y="363"/>
                    </a:lnTo>
                    <a:lnTo>
                      <a:pt x="45" y="338"/>
                    </a:lnTo>
                    <a:lnTo>
                      <a:pt x="57" y="315"/>
                    </a:lnTo>
                    <a:lnTo>
                      <a:pt x="69" y="292"/>
                    </a:lnTo>
                    <a:lnTo>
                      <a:pt x="87" y="272"/>
                    </a:lnTo>
                    <a:lnTo>
                      <a:pt x="106" y="252"/>
                    </a:lnTo>
                    <a:lnTo>
                      <a:pt x="134" y="236"/>
                    </a:lnTo>
                    <a:lnTo>
                      <a:pt x="179" y="199"/>
                    </a:lnTo>
                    <a:lnTo>
                      <a:pt x="186" y="203"/>
                    </a:lnTo>
                    <a:lnTo>
                      <a:pt x="194" y="208"/>
                    </a:lnTo>
                    <a:lnTo>
                      <a:pt x="201" y="211"/>
                    </a:lnTo>
                    <a:lnTo>
                      <a:pt x="209" y="216"/>
                    </a:lnTo>
                    <a:lnTo>
                      <a:pt x="214" y="219"/>
                    </a:lnTo>
                    <a:lnTo>
                      <a:pt x="221" y="226"/>
                    </a:lnTo>
                    <a:lnTo>
                      <a:pt x="227" y="232"/>
                    </a:lnTo>
                    <a:lnTo>
                      <a:pt x="232" y="240"/>
                    </a:lnTo>
                    <a:lnTo>
                      <a:pt x="221" y="257"/>
                    </a:lnTo>
                    <a:lnTo>
                      <a:pt x="211" y="274"/>
                    </a:lnTo>
                    <a:lnTo>
                      <a:pt x="201" y="290"/>
                    </a:lnTo>
                    <a:lnTo>
                      <a:pt x="190" y="308"/>
                    </a:lnTo>
                    <a:lnTo>
                      <a:pt x="180" y="325"/>
                    </a:lnTo>
                    <a:lnTo>
                      <a:pt x="171" y="342"/>
                    </a:lnTo>
                    <a:lnTo>
                      <a:pt x="164" y="359"/>
                    </a:lnTo>
                    <a:lnTo>
                      <a:pt x="160" y="380"/>
                    </a:lnTo>
                    <a:lnTo>
                      <a:pt x="150" y="411"/>
                    </a:lnTo>
                    <a:lnTo>
                      <a:pt x="147" y="445"/>
                    </a:lnTo>
                    <a:lnTo>
                      <a:pt x="144" y="477"/>
                    </a:lnTo>
                    <a:lnTo>
                      <a:pt x="147" y="510"/>
                    </a:lnTo>
                    <a:lnTo>
                      <a:pt x="149" y="542"/>
                    </a:lnTo>
                    <a:lnTo>
                      <a:pt x="156" y="575"/>
                    </a:lnTo>
                    <a:lnTo>
                      <a:pt x="163" y="607"/>
                    </a:lnTo>
                    <a:lnTo>
                      <a:pt x="171" y="640"/>
                    </a:lnTo>
                    <a:lnTo>
                      <a:pt x="179" y="641"/>
                    </a:lnTo>
                    <a:lnTo>
                      <a:pt x="185" y="647"/>
                    </a:lnTo>
                    <a:lnTo>
                      <a:pt x="186" y="653"/>
                    </a:lnTo>
                    <a:lnTo>
                      <a:pt x="188" y="662"/>
                    </a:lnTo>
                    <a:lnTo>
                      <a:pt x="189" y="669"/>
                    </a:lnTo>
                    <a:lnTo>
                      <a:pt x="193" y="677"/>
                    </a:lnTo>
                    <a:lnTo>
                      <a:pt x="198" y="682"/>
                    </a:lnTo>
                    <a:lnTo>
                      <a:pt x="210" y="684"/>
                    </a:lnTo>
                    <a:lnTo>
                      <a:pt x="212" y="699"/>
                    </a:lnTo>
                    <a:lnTo>
                      <a:pt x="219" y="713"/>
                    </a:lnTo>
                    <a:lnTo>
                      <a:pt x="228" y="725"/>
                    </a:lnTo>
                    <a:lnTo>
                      <a:pt x="242" y="738"/>
                    </a:lnTo>
                    <a:lnTo>
                      <a:pt x="256" y="748"/>
                    </a:lnTo>
                    <a:lnTo>
                      <a:pt x="270" y="759"/>
                    </a:lnTo>
                    <a:lnTo>
                      <a:pt x="282" y="769"/>
                    </a:lnTo>
                    <a:lnTo>
                      <a:pt x="295" y="779"/>
                    </a:lnTo>
                    <a:lnTo>
                      <a:pt x="310" y="784"/>
                    </a:lnTo>
                    <a:lnTo>
                      <a:pt x="325" y="790"/>
                    </a:lnTo>
                    <a:lnTo>
                      <a:pt x="340" y="795"/>
                    </a:lnTo>
                    <a:lnTo>
                      <a:pt x="355" y="802"/>
                    </a:lnTo>
                    <a:lnTo>
                      <a:pt x="369" y="807"/>
                    </a:lnTo>
                    <a:lnTo>
                      <a:pt x="385" y="810"/>
                    </a:lnTo>
                    <a:lnTo>
                      <a:pt x="401" y="810"/>
                    </a:lnTo>
                    <a:lnTo>
                      <a:pt x="418" y="809"/>
                    </a:lnTo>
                    <a:lnTo>
                      <a:pt x="427" y="813"/>
                    </a:lnTo>
                    <a:lnTo>
                      <a:pt x="439" y="816"/>
                    </a:lnTo>
                    <a:lnTo>
                      <a:pt x="451" y="816"/>
                    </a:lnTo>
                    <a:lnTo>
                      <a:pt x="464" y="816"/>
                    </a:lnTo>
                    <a:lnTo>
                      <a:pt x="477" y="814"/>
                    </a:lnTo>
                    <a:lnTo>
                      <a:pt x="490" y="813"/>
                    </a:lnTo>
                    <a:lnTo>
                      <a:pt x="502" y="810"/>
                    </a:lnTo>
                    <a:lnTo>
                      <a:pt x="516" y="809"/>
                    </a:lnTo>
                    <a:lnTo>
                      <a:pt x="540" y="798"/>
                    </a:lnTo>
                    <a:lnTo>
                      <a:pt x="568" y="791"/>
                    </a:lnTo>
                    <a:lnTo>
                      <a:pt x="594" y="786"/>
                    </a:lnTo>
                    <a:lnTo>
                      <a:pt x="623" y="782"/>
                    </a:lnTo>
                    <a:lnTo>
                      <a:pt x="650" y="775"/>
                    </a:lnTo>
                    <a:lnTo>
                      <a:pt x="676" y="767"/>
                    </a:lnTo>
                    <a:lnTo>
                      <a:pt x="700" y="753"/>
                    </a:lnTo>
                    <a:lnTo>
                      <a:pt x="722" y="735"/>
                    </a:lnTo>
                    <a:lnTo>
                      <a:pt x="728" y="723"/>
                    </a:lnTo>
                    <a:lnTo>
                      <a:pt x="736" y="716"/>
                    </a:lnTo>
                    <a:lnTo>
                      <a:pt x="745" y="709"/>
                    </a:lnTo>
                    <a:lnTo>
                      <a:pt x="755" y="705"/>
                    </a:lnTo>
                    <a:lnTo>
                      <a:pt x="763" y="698"/>
                    </a:lnTo>
                    <a:lnTo>
                      <a:pt x="772" y="692"/>
                    </a:lnTo>
                    <a:lnTo>
                      <a:pt x="779" y="684"/>
                    </a:lnTo>
                    <a:lnTo>
                      <a:pt x="787" y="675"/>
                    </a:lnTo>
                    <a:lnTo>
                      <a:pt x="796" y="674"/>
                    </a:lnTo>
                    <a:lnTo>
                      <a:pt x="814" y="649"/>
                    </a:lnTo>
                    <a:lnTo>
                      <a:pt x="833" y="625"/>
                    </a:lnTo>
                    <a:lnTo>
                      <a:pt x="849" y="600"/>
                    </a:lnTo>
                    <a:lnTo>
                      <a:pt x="866" y="576"/>
                    </a:lnTo>
                    <a:lnTo>
                      <a:pt x="879" y="549"/>
                    </a:lnTo>
                    <a:lnTo>
                      <a:pt x="890" y="523"/>
                    </a:lnTo>
                    <a:lnTo>
                      <a:pt x="898" y="495"/>
                    </a:lnTo>
                    <a:lnTo>
                      <a:pt x="904" y="468"/>
                    </a:lnTo>
                    <a:lnTo>
                      <a:pt x="911" y="447"/>
                    </a:lnTo>
                    <a:lnTo>
                      <a:pt x="917" y="425"/>
                    </a:lnTo>
                    <a:lnTo>
                      <a:pt x="920" y="402"/>
                    </a:lnTo>
                    <a:lnTo>
                      <a:pt x="922" y="379"/>
                    </a:lnTo>
                    <a:lnTo>
                      <a:pt x="920" y="355"/>
                    </a:lnTo>
                    <a:lnTo>
                      <a:pt x="919" y="332"/>
                    </a:lnTo>
                    <a:lnTo>
                      <a:pt x="917" y="309"/>
                    </a:lnTo>
                    <a:lnTo>
                      <a:pt x="916" y="288"/>
                    </a:lnTo>
                    <a:lnTo>
                      <a:pt x="907" y="273"/>
                    </a:lnTo>
                    <a:lnTo>
                      <a:pt x="901" y="257"/>
                    </a:lnTo>
                    <a:lnTo>
                      <a:pt x="897" y="240"/>
                    </a:lnTo>
                    <a:lnTo>
                      <a:pt x="894" y="224"/>
                    </a:lnTo>
                    <a:lnTo>
                      <a:pt x="889" y="206"/>
                    </a:lnTo>
                    <a:lnTo>
                      <a:pt x="882" y="193"/>
                    </a:lnTo>
                    <a:lnTo>
                      <a:pt x="872" y="179"/>
                    </a:lnTo>
                    <a:lnTo>
                      <a:pt x="859" y="170"/>
                    </a:lnTo>
                    <a:lnTo>
                      <a:pt x="851" y="147"/>
                    </a:lnTo>
                    <a:lnTo>
                      <a:pt x="833" y="125"/>
                    </a:lnTo>
                    <a:lnTo>
                      <a:pt x="816" y="105"/>
                    </a:lnTo>
                    <a:lnTo>
                      <a:pt x="795" y="86"/>
                    </a:lnTo>
                    <a:lnTo>
                      <a:pt x="775" y="69"/>
                    </a:lnTo>
                    <a:lnTo>
                      <a:pt x="752" y="54"/>
                    </a:lnTo>
                    <a:lnTo>
                      <a:pt x="729" y="43"/>
                    </a:lnTo>
                    <a:lnTo>
                      <a:pt x="704" y="35"/>
                    </a:lnTo>
                    <a:lnTo>
                      <a:pt x="680" y="31"/>
                    </a:lnTo>
                    <a:lnTo>
                      <a:pt x="667" y="34"/>
                    </a:lnTo>
                    <a:lnTo>
                      <a:pt x="654" y="36"/>
                    </a:lnTo>
                    <a:lnTo>
                      <a:pt x="641" y="38"/>
                    </a:lnTo>
                    <a:lnTo>
                      <a:pt x="628" y="41"/>
                    </a:lnTo>
                    <a:lnTo>
                      <a:pt x="613" y="42"/>
                    </a:lnTo>
                    <a:lnTo>
                      <a:pt x="599" y="43"/>
                    </a:lnTo>
                    <a:lnTo>
                      <a:pt x="585" y="43"/>
                    </a:lnTo>
                    <a:lnTo>
                      <a:pt x="573" y="44"/>
                    </a:lnTo>
                    <a:lnTo>
                      <a:pt x="552" y="52"/>
                    </a:lnTo>
                    <a:lnTo>
                      <a:pt x="532" y="61"/>
                    </a:lnTo>
                    <a:lnTo>
                      <a:pt x="513" y="68"/>
                    </a:lnTo>
                    <a:lnTo>
                      <a:pt x="493" y="76"/>
                    </a:lnTo>
                    <a:lnTo>
                      <a:pt x="472" y="83"/>
                    </a:lnTo>
                    <a:lnTo>
                      <a:pt x="454" y="92"/>
                    </a:lnTo>
                    <a:lnTo>
                      <a:pt x="436" y="102"/>
                    </a:lnTo>
                    <a:lnTo>
                      <a:pt x="418" y="115"/>
                    </a:lnTo>
                    <a:lnTo>
                      <a:pt x="392" y="124"/>
                    </a:lnTo>
                    <a:lnTo>
                      <a:pt x="368" y="136"/>
                    </a:lnTo>
                    <a:lnTo>
                      <a:pt x="345" y="152"/>
                    </a:lnTo>
                    <a:lnTo>
                      <a:pt x="322" y="171"/>
                    </a:lnTo>
                    <a:lnTo>
                      <a:pt x="299" y="189"/>
                    </a:lnTo>
                    <a:lnTo>
                      <a:pt x="277" y="209"/>
                    </a:lnTo>
                    <a:lnTo>
                      <a:pt x="254" y="225"/>
                    </a:lnTo>
                    <a:lnTo>
                      <a:pt x="232" y="240"/>
                    </a:lnTo>
                    <a:lnTo>
                      <a:pt x="225" y="235"/>
                    </a:lnTo>
                    <a:lnTo>
                      <a:pt x="218" y="231"/>
                    </a:lnTo>
                    <a:lnTo>
                      <a:pt x="209" y="226"/>
                    </a:lnTo>
                    <a:lnTo>
                      <a:pt x="202" y="221"/>
                    </a:lnTo>
                    <a:lnTo>
                      <a:pt x="193" y="216"/>
                    </a:lnTo>
                    <a:lnTo>
                      <a:pt x="187" y="210"/>
                    </a:lnTo>
                    <a:lnTo>
                      <a:pt x="181" y="204"/>
                    </a:lnTo>
                    <a:lnTo>
                      <a:pt x="179" y="199"/>
                    </a:lnTo>
                    <a:lnTo>
                      <a:pt x="213" y="167"/>
                    </a:lnTo>
                    <a:lnTo>
                      <a:pt x="254" y="138"/>
                    </a:lnTo>
                    <a:lnTo>
                      <a:pt x="295" y="111"/>
                    </a:lnTo>
                    <a:lnTo>
                      <a:pt x="341" y="88"/>
                    </a:lnTo>
                    <a:lnTo>
                      <a:pt x="386" y="64"/>
                    </a:lnTo>
                    <a:lnTo>
                      <a:pt x="432" y="43"/>
                    </a:lnTo>
                    <a:lnTo>
                      <a:pt x="476" y="23"/>
                    </a:lnTo>
                    <a:lnTo>
                      <a:pt x="521" y="6"/>
                    </a:lnTo>
                    <a:lnTo>
                      <a:pt x="544" y="2"/>
                    </a:lnTo>
                    <a:lnTo>
                      <a:pt x="568" y="0"/>
                    </a:lnTo>
                    <a:lnTo>
                      <a:pt x="592" y="0"/>
                    </a:lnTo>
                    <a:lnTo>
                      <a:pt x="616" y="4"/>
                    </a:lnTo>
                    <a:lnTo>
                      <a:pt x="638" y="6"/>
                    </a:lnTo>
                    <a:lnTo>
                      <a:pt x="661" y="8"/>
                    </a:lnTo>
                    <a:lnTo>
                      <a:pt x="683" y="7"/>
                    </a:lnTo>
                    <a:lnTo>
                      <a:pt x="706" y="6"/>
                    </a:lnTo>
                    <a:lnTo>
                      <a:pt x="722" y="11"/>
                    </a:lnTo>
                    <a:lnTo>
                      <a:pt x="740" y="18"/>
                    </a:lnTo>
                    <a:lnTo>
                      <a:pt x="756" y="26"/>
                    </a:lnTo>
                    <a:lnTo>
                      <a:pt x="773" y="36"/>
                    </a:lnTo>
                    <a:lnTo>
                      <a:pt x="788" y="45"/>
                    </a:lnTo>
                    <a:lnTo>
                      <a:pt x="804" y="57"/>
                    </a:lnTo>
                    <a:lnTo>
                      <a:pt x="819" y="68"/>
                    </a:lnTo>
                    <a:lnTo>
                      <a:pt x="835" y="81"/>
                    </a:lnTo>
                    <a:lnTo>
                      <a:pt x="839" y="94"/>
                    </a:lnTo>
                    <a:lnTo>
                      <a:pt x="848" y="106"/>
                    </a:lnTo>
                    <a:lnTo>
                      <a:pt x="857" y="117"/>
                    </a:lnTo>
                    <a:lnTo>
                      <a:pt x="870" y="128"/>
                    </a:lnTo>
                    <a:lnTo>
                      <a:pt x="879" y="138"/>
                    </a:lnTo>
                    <a:lnTo>
                      <a:pt x="889" y="150"/>
                    </a:lnTo>
                    <a:lnTo>
                      <a:pt x="895" y="163"/>
                    </a:lnTo>
                    <a:lnTo>
                      <a:pt x="898" y="180"/>
                    </a:lnTo>
                    <a:close/>
                  </a:path>
                </a:pathLst>
              </a:custGeom>
              <a:solidFill>
                <a:srgbClr val="F7DF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74" name="Freeform 174"/>
              <p:cNvSpPr>
                <a:spLocks/>
              </p:cNvSpPr>
              <p:nvPr/>
            </p:nvSpPr>
            <p:spPr bwMode="auto">
              <a:xfrm>
                <a:off x="282" y="911"/>
                <a:ext cx="137" cy="139"/>
              </a:xfrm>
              <a:custGeom>
                <a:avLst/>
                <a:gdLst/>
                <a:ahLst/>
                <a:cxnLst>
                  <a:cxn ang="0">
                    <a:pos x="575" y="515"/>
                  </a:cxn>
                  <a:cxn ang="0">
                    <a:pos x="479" y="618"/>
                  </a:cxn>
                  <a:cxn ang="0">
                    <a:pos x="365" y="688"/>
                  </a:cxn>
                  <a:cxn ang="0">
                    <a:pos x="248" y="691"/>
                  </a:cxn>
                  <a:cxn ang="0">
                    <a:pos x="135" y="679"/>
                  </a:cxn>
                  <a:cxn ang="0">
                    <a:pos x="45" y="620"/>
                  </a:cxn>
                  <a:cxn ang="0">
                    <a:pos x="20" y="554"/>
                  </a:cxn>
                  <a:cxn ang="0">
                    <a:pos x="6" y="485"/>
                  </a:cxn>
                  <a:cxn ang="0">
                    <a:pos x="2" y="406"/>
                  </a:cxn>
                  <a:cxn ang="0">
                    <a:pos x="29" y="316"/>
                  </a:cxn>
                  <a:cxn ang="0">
                    <a:pos x="61" y="227"/>
                  </a:cxn>
                  <a:cxn ang="0">
                    <a:pos x="90" y="207"/>
                  </a:cxn>
                  <a:cxn ang="0">
                    <a:pos x="63" y="267"/>
                  </a:cxn>
                  <a:cxn ang="0">
                    <a:pos x="63" y="334"/>
                  </a:cxn>
                  <a:cxn ang="0">
                    <a:pos x="96" y="384"/>
                  </a:cxn>
                  <a:cxn ang="0">
                    <a:pos x="135" y="416"/>
                  </a:cxn>
                  <a:cxn ang="0">
                    <a:pos x="177" y="430"/>
                  </a:cxn>
                  <a:cxn ang="0">
                    <a:pos x="219" y="420"/>
                  </a:cxn>
                  <a:cxn ang="0">
                    <a:pos x="250" y="395"/>
                  </a:cxn>
                  <a:cxn ang="0">
                    <a:pos x="273" y="365"/>
                  </a:cxn>
                  <a:cxn ang="0">
                    <a:pos x="273" y="343"/>
                  </a:cxn>
                  <a:cxn ang="0">
                    <a:pos x="281" y="321"/>
                  </a:cxn>
                  <a:cxn ang="0">
                    <a:pos x="284" y="285"/>
                  </a:cxn>
                  <a:cxn ang="0">
                    <a:pos x="271" y="230"/>
                  </a:cxn>
                  <a:cxn ang="0">
                    <a:pos x="238" y="182"/>
                  </a:cxn>
                  <a:cxn ang="0">
                    <a:pos x="206" y="153"/>
                  </a:cxn>
                  <a:cxn ang="0">
                    <a:pos x="173" y="147"/>
                  </a:cxn>
                  <a:cxn ang="0">
                    <a:pos x="140" y="152"/>
                  </a:cxn>
                  <a:cxn ang="0">
                    <a:pos x="120" y="161"/>
                  </a:cxn>
                  <a:cxn ang="0">
                    <a:pos x="109" y="179"/>
                  </a:cxn>
                  <a:cxn ang="0">
                    <a:pos x="96" y="189"/>
                  </a:cxn>
                  <a:cxn ang="0">
                    <a:pos x="94" y="174"/>
                  </a:cxn>
                  <a:cxn ang="0">
                    <a:pos x="123" y="143"/>
                  </a:cxn>
                  <a:cxn ang="0">
                    <a:pos x="168" y="114"/>
                  </a:cxn>
                  <a:cxn ang="0">
                    <a:pos x="211" y="88"/>
                  </a:cxn>
                  <a:cxn ang="0">
                    <a:pos x="258" y="65"/>
                  </a:cxn>
                  <a:cxn ang="0">
                    <a:pos x="305" y="32"/>
                  </a:cxn>
                  <a:cxn ang="0">
                    <a:pos x="359" y="14"/>
                  </a:cxn>
                  <a:cxn ang="0">
                    <a:pos x="385" y="10"/>
                  </a:cxn>
                  <a:cxn ang="0">
                    <a:pos x="443" y="0"/>
                  </a:cxn>
                  <a:cxn ang="0">
                    <a:pos x="511" y="14"/>
                  </a:cxn>
                  <a:cxn ang="0">
                    <a:pos x="577" y="47"/>
                  </a:cxn>
                  <a:cxn ang="0">
                    <a:pos x="656" y="156"/>
                  </a:cxn>
                  <a:cxn ang="0">
                    <a:pos x="685" y="291"/>
                  </a:cxn>
                </a:cxnLst>
                <a:rect l="0" t="0" r="r" b="b"/>
                <a:pathLst>
                  <a:path w="685" h="694">
                    <a:moveTo>
                      <a:pt x="670" y="385"/>
                    </a:moveTo>
                    <a:lnTo>
                      <a:pt x="608" y="488"/>
                    </a:lnTo>
                    <a:lnTo>
                      <a:pt x="575" y="515"/>
                    </a:lnTo>
                    <a:lnTo>
                      <a:pt x="542" y="549"/>
                    </a:lnTo>
                    <a:lnTo>
                      <a:pt x="510" y="583"/>
                    </a:lnTo>
                    <a:lnTo>
                      <a:pt x="479" y="618"/>
                    </a:lnTo>
                    <a:lnTo>
                      <a:pt x="443" y="648"/>
                    </a:lnTo>
                    <a:lnTo>
                      <a:pt x="406" y="673"/>
                    </a:lnTo>
                    <a:lnTo>
                      <a:pt x="365" y="688"/>
                    </a:lnTo>
                    <a:lnTo>
                      <a:pt x="320" y="694"/>
                    </a:lnTo>
                    <a:lnTo>
                      <a:pt x="284" y="691"/>
                    </a:lnTo>
                    <a:lnTo>
                      <a:pt x="248" y="691"/>
                    </a:lnTo>
                    <a:lnTo>
                      <a:pt x="210" y="689"/>
                    </a:lnTo>
                    <a:lnTo>
                      <a:pt x="172" y="687"/>
                    </a:lnTo>
                    <a:lnTo>
                      <a:pt x="135" y="679"/>
                    </a:lnTo>
                    <a:lnTo>
                      <a:pt x="101" y="667"/>
                    </a:lnTo>
                    <a:lnTo>
                      <a:pt x="70" y="648"/>
                    </a:lnTo>
                    <a:lnTo>
                      <a:pt x="45" y="620"/>
                    </a:lnTo>
                    <a:lnTo>
                      <a:pt x="34" y="598"/>
                    </a:lnTo>
                    <a:lnTo>
                      <a:pt x="26" y="576"/>
                    </a:lnTo>
                    <a:lnTo>
                      <a:pt x="20" y="554"/>
                    </a:lnTo>
                    <a:lnTo>
                      <a:pt x="15" y="533"/>
                    </a:lnTo>
                    <a:lnTo>
                      <a:pt x="9" y="508"/>
                    </a:lnTo>
                    <a:lnTo>
                      <a:pt x="6" y="485"/>
                    </a:lnTo>
                    <a:lnTo>
                      <a:pt x="2" y="462"/>
                    </a:lnTo>
                    <a:lnTo>
                      <a:pt x="0" y="439"/>
                    </a:lnTo>
                    <a:lnTo>
                      <a:pt x="2" y="406"/>
                    </a:lnTo>
                    <a:lnTo>
                      <a:pt x="9" y="376"/>
                    </a:lnTo>
                    <a:lnTo>
                      <a:pt x="17" y="345"/>
                    </a:lnTo>
                    <a:lnTo>
                      <a:pt x="29" y="316"/>
                    </a:lnTo>
                    <a:lnTo>
                      <a:pt x="39" y="286"/>
                    </a:lnTo>
                    <a:lnTo>
                      <a:pt x="51" y="256"/>
                    </a:lnTo>
                    <a:lnTo>
                      <a:pt x="61" y="227"/>
                    </a:lnTo>
                    <a:lnTo>
                      <a:pt x="71" y="198"/>
                    </a:lnTo>
                    <a:lnTo>
                      <a:pt x="81" y="198"/>
                    </a:lnTo>
                    <a:lnTo>
                      <a:pt x="90" y="207"/>
                    </a:lnTo>
                    <a:lnTo>
                      <a:pt x="78" y="225"/>
                    </a:lnTo>
                    <a:lnTo>
                      <a:pt x="70" y="246"/>
                    </a:lnTo>
                    <a:lnTo>
                      <a:pt x="63" y="267"/>
                    </a:lnTo>
                    <a:lnTo>
                      <a:pt x="61" y="290"/>
                    </a:lnTo>
                    <a:lnTo>
                      <a:pt x="60" y="312"/>
                    </a:lnTo>
                    <a:lnTo>
                      <a:pt x="63" y="334"/>
                    </a:lnTo>
                    <a:lnTo>
                      <a:pt x="70" y="353"/>
                    </a:lnTo>
                    <a:lnTo>
                      <a:pt x="84" y="374"/>
                    </a:lnTo>
                    <a:lnTo>
                      <a:pt x="96" y="384"/>
                    </a:lnTo>
                    <a:lnTo>
                      <a:pt x="108" y="396"/>
                    </a:lnTo>
                    <a:lnTo>
                      <a:pt x="121" y="406"/>
                    </a:lnTo>
                    <a:lnTo>
                      <a:pt x="135" y="416"/>
                    </a:lnTo>
                    <a:lnTo>
                      <a:pt x="147" y="423"/>
                    </a:lnTo>
                    <a:lnTo>
                      <a:pt x="162" y="429"/>
                    </a:lnTo>
                    <a:lnTo>
                      <a:pt x="177" y="430"/>
                    </a:lnTo>
                    <a:lnTo>
                      <a:pt x="196" y="428"/>
                    </a:lnTo>
                    <a:lnTo>
                      <a:pt x="207" y="424"/>
                    </a:lnTo>
                    <a:lnTo>
                      <a:pt x="219" y="420"/>
                    </a:lnTo>
                    <a:lnTo>
                      <a:pt x="229" y="412"/>
                    </a:lnTo>
                    <a:lnTo>
                      <a:pt x="241" y="405"/>
                    </a:lnTo>
                    <a:lnTo>
                      <a:pt x="250" y="395"/>
                    </a:lnTo>
                    <a:lnTo>
                      <a:pt x="258" y="385"/>
                    </a:lnTo>
                    <a:lnTo>
                      <a:pt x="265" y="375"/>
                    </a:lnTo>
                    <a:lnTo>
                      <a:pt x="273" y="365"/>
                    </a:lnTo>
                    <a:lnTo>
                      <a:pt x="271" y="357"/>
                    </a:lnTo>
                    <a:lnTo>
                      <a:pt x="272" y="350"/>
                    </a:lnTo>
                    <a:lnTo>
                      <a:pt x="273" y="343"/>
                    </a:lnTo>
                    <a:lnTo>
                      <a:pt x="276" y="336"/>
                    </a:lnTo>
                    <a:lnTo>
                      <a:pt x="279" y="328"/>
                    </a:lnTo>
                    <a:lnTo>
                      <a:pt x="281" y="321"/>
                    </a:lnTo>
                    <a:lnTo>
                      <a:pt x="283" y="314"/>
                    </a:lnTo>
                    <a:lnTo>
                      <a:pt x="286" y="307"/>
                    </a:lnTo>
                    <a:lnTo>
                      <a:pt x="284" y="285"/>
                    </a:lnTo>
                    <a:lnTo>
                      <a:pt x="282" y="266"/>
                    </a:lnTo>
                    <a:lnTo>
                      <a:pt x="277" y="247"/>
                    </a:lnTo>
                    <a:lnTo>
                      <a:pt x="271" y="230"/>
                    </a:lnTo>
                    <a:lnTo>
                      <a:pt x="261" y="213"/>
                    </a:lnTo>
                    <a:lnTo>
                      <a:pt x="251" y="197"/>
                    </a:lnTo>
                    <a:lnTo>
                      <a:pt x="238" y="182"/>
                    </a:lnTo>
                    <a:lnTo>
                      <a:pt x="226" y="168"/>
                    </a:lnTo>
                    <a:lnTo>
                      <a:pt x="215" y="159"/>
                    </a:lnTo>
                    <a:lnTo>
                      <a:pt x="206" y="153"/>
                    </a:lnTo>
                    <a:lnTo>
                      <a:pt x="195" y="149"/>
                    </a:lnTo>
                    <a:lnTo>
                      <a:pt x="184" y="148"/>
                    </a:lnTo>
                    <a:lnTo>
                      <a:pt x="173" y="147"/>
                    </a:lnTo>
                    <a:lnTo>
                      <a:pt x="161" y="148"/>
                    </a:lnTo>
                    <a:lnTo>
                      <a:pt x="151" y="149"/>
                    </a:lnTo>
                    <a:lnTo>
                      <a:pt x="140" y="152"/>
                    </a:lnTo>
                    <a:lnTo>
                      <a:pt x="132" y="153"/>
                    </a:lnTo>
                    <a:lnTo>
                      <a:pt x="125" y="156"/>
                    </a:lnTo>
                    <a:lnTo>
                      <a:pt x="120" y="161"/>
                    </a:lnTo>
                    <a:lnTo>
                      <a:pt x="116" y="167"/>
                    </a:lnTo>
                    <a:lnTo>
                      <a:pt x="113" y="172"/>
                    </a:lnTo>
                    <a:lnTo>
                      <a:pt x="109" y="179"/>
                    </a:lnTo>
                    <a:lnTo>
                      <a:pt x="106" y="186"/>
                    </a:lnTo>
                    <a:lnTo>
                      <a:pt x="104" y="193"/>
                    </a:lnTo>
                    <a:lnTo>
                      <a:pt x="96" y="189"/>
                    </a:lnTo>
                    <a:lnTo>
                      <a:pt x="92" y="184"/>
                    </a:lnTo>
                    <a:lnTo>
                      <a:pt x="91" y="178"/>
                    </a:lnTo>
                    <a:lnTo>
                      <a:pt x="94" y="174"/>
                    </a:lnTo>
                    <a:lnTo>
                      <a:pt x="101" y="162"/>
                    </a:lnTo>
                    <a:lnTo>
                      <a:pt x="109" y="153"/>
                    </a:lnTo>
                    <a:lnTo>
                      <a:pt x="123" y="143"/>
                    </a:lnTo>
                    <a:lnTo>
                      <a:pt x="138" y="133"/>
                    </a:lnTo>
                    <a:lnTo>
                      <a:pt x="152" y="123"/>
                    </a:lnTo>
                    <a:lnTo>
                      <a:pt x="168" y="114"/>
                    </a:lnTo>
                    <a:lnTo>
                      <a:pt x="182" y="103"/>
                    </a:lnTo>
                    <a:lnTo>
                      <a:pt x="197" y="95"/>
                    </a:lnTo>
                    <a:lnTo>
                      <a:pt x="211" y="88"/>
                    </a:lnTo>
                    <a:lnTo>
                      <a:pt x="226" y="83"/>
                    </a:lnTo>
                    <a:lnTo>
                      <a:pt x="242" y="75"/>
                    </a:lnTo>
                    <a:lnTo>
                      <a:pt x="258" y="65"/>
                    </a:lnTo>
                    <a:lnTo>
                      <a:pt x="274" y="54"/>
                    </a:lnTo>
                    <a:lnTo>
                      <a:pt x="290" y="44"/>
                    </a:lnTo>
                    <a:lnTo>
                      <a:pt x="305" y="32"/>
                    </a:lnTo>
                    <a:lnTo>
                      <a:pt x="322" y="23"/>
                    </a:lnTo>
                    <a:lnTo>
                      <a:pt x="340" y="16"/>
                    </a:lnTo>
                    <a:lnTo>
                      <a:pt x="359" y="14"/>
                    </a:lnTo>
                    <a:lnTo>
                      <a:pt x="367" y="7"/>
                    </a:lnTo>
                    <a:lnTo>
                      <a:pt x="377" y="7"/>
                    </a:lnTo>
                    <a:lnTo>
                      <a:pt x="385" y="10"/>
                    </a:lnTo>
                    <a:lnTo>
                      <a:pt x="395" y="11"/>
                    </a:lnTo>
                    <a:lnTo>
                      <a:pt x="419" y="2"/>
                    </a:lnTo>
                    <a:lnTo>
                      <a:pt x="443" y="0"/>
                    </a:lnTo>
                    <a:lnTo>
                      <a:pt x="466" y="1"/>
                    </a:lnTo>
                    <a:lnTo>
                      <a:pt x="489" y="7"/>
                    </a:lnTo>
                    <a:lnTo>
                      <a:pt x="511" y="14"/>
                    </a:lnTo>
                    <a:lnTo>
                      <a:pt x="533" y="24"/>
                    </a:lnTo>
                    <a:lnTo>
                      <a:pt x="555" y="34"/>
                    </a:lnTo>
                    <a:lnTo>
                      <a:pt x="577" y="47"/>
                    </a:lnTo>
                    <a:lnTo>
                      <a:pt x="608" y="79"/>
                    </a:lnTo>
                    <a:lnTo>
                      <a:pt x="636" y="116"/>
                    </a:lnTo>
                    <a:lnTo>
                      <a:pt x="656" y="156"/>
                    </a:lnTo>
                    <a:lnTo>
                      <a:pt x="674" y="200"/>
                    </a:lnTo>
                    <a:lnTo>
                      <a:pt x="682" y="244"/>
                    </a:lnTo>
                    <a:lnTo>
                      <a:pt x="685" y="291"/>
                    </a:lnTo>
                    <a:lnTo>
                      <a:pt x="681" y="338"/>
                    </a:lnTo>
                    <a:lnTo>
                      <a:pt x="670" y="385"/>
                    </a:lnTo>
                    <a:close/>
                  </a:path>
                </a:pathLst>
              </a:custGeom>
              <a:solidFill>
                <a:srgbClr val="F2CC0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75" name="Freeform 175"/>
              <p:cNvSpPr>
                <a:spLocks/>
              </p:cNvSpPr>
              <p:nvPr/>
            </p:nvSpPr>
            <p:spPr bwMode="auto">
              <a:xfrm>
                <a:off x="302" y="951"/>
                <a:ext cx="29" cy="35"/>
              </a:xfrm>
              <a:custGeom>
                <a:avLst/>
                <a:gdLst/>
                <a:ahLst/>
                <a:cxnLst>
                  <a:cxn ang="0">
                    <a:pos x="146" y="130"/>
                  </a:cxn>
                  <a:cxn ang="0">
                    <a:pos x="134" y="143"/>
                  </a:cxn>
                  <a:cxn ang="0">
                    <a:pos x="123" y="153"/>
                  </a:cxn>
                  <a:cxn ang="0">
                    <a:pos x="109" y="162"/>
                  </a:cxn>
                  <a:cxn ang="0">
                    <a:pos x="96" y="170"/>
                  </a:cxn>
                  <a:cxn ang="0">
                    <a:pos x="80" y="175"/>
                  </a:cxn>
                  <a:cxn ang="0">
                    <a:pos x="65" y="178"/>
                  </a:cxn>
                  <a:cxn ang="0">
                    <a:pos x="49" y="178"/>
                  </a:cxn>
                  <a:cxn ang="0">
                    <a:pos x="34" y="178"/>
                  </a:cxn>
                  <a:cxn ang="0">
                    <a:pos x="20" y="166"/>
                  </a:cxn>
                  <a:cxn ang="0">
                    <a:pos x="10" y="153"/>
                  </a:cxn>
                  <a:cxn ang="0">
                    <a:pos x="3" y="138"/>
                  </a:cxn>
                  <a:cxn ang="0">
                    <a:pos x="1" y="124"/>
                  </a:cxn>
                  <a:cxn ang="0">
                    <a:pos x="0" y="108"/>
                  </a:cxn>
                  <a:cxn ang="0">
                    <a:pos x="1" y="92"/>
                  </a:cxn>
                  <a:cxn ang="0">
                    <a:pos x="3" y="76"/>
                  </a:cxn>
                  <a:cxn ang="0">
                    <a:pos x="9" y="62"/>
                  </a:cxn>
                  <a:cxn ang="0">
                    <a:pos x="12" y="56"/>
                  </a:cxn>
                  <a:cxn ang="0">
                    <a:pos x="16" y="52"/>
                  </a:cxn>
                  <a:cxn ang="0">
                    <a:pos x="18" y="46"/>
                  </a:cxn>
                  <a:cxn ang="0">
                    <a:pos x="23" y="43"/>
                  </a:cxn>
                  <a:cxn ang="0">
                    <a:pos x="27" y="33"/>
                  </a:cxn>
                  <a:cxn ang="0">
                    <a:pos x="33" y="25"/>
                  </a:cxn>
                  <a:cxn ang="0">
                    <a:pos x="37" y="22"/>
                  </a:cxn>
                  <a:cxn ang="0">
                    <a:pos x="41" y="21"/>
                  </a:cxn>
                  <a:cxn ang="0">
                    <a:pos x="46" y="20"/>
                  </a:cxn>
                  <a:cxn ang="0">
                    <a:pos x="54" y="23"/>
                  </a:cxn>
                  <a:cxn ang="0">
                    <a:pos x="53" y="16"/>
                  </a:cxn>
                  <a:cxn ang="0">
                    <a:pos x="56" y="10"/>
                  </a:cxn>
                  <a:cxn ang="0">
                    <a:pos x="62" y="6"/>
                  </a:cxn>
                  <a:cxn ang="0">
                    <a:pos x="68" y="6"/>
                  </a:cxn>
                  <a:cxn ang="0">
                    <a:pos x="76" y="4"/>
                  </a:cxn>
                  <a:cxn ang="0">
                    <a:pos x="86" y="1"/>
                  </a:cxn>
                  <a:cxn ang="0">
                    <a:pos x="96" y="0"/>
                  </a:cxn>
                  <a:cxn ang="0">
                    <a:pos x="107" y="1"/>
                  </a:cxn>
                  <a:cxn ang="0">
                    <a:pos x="115" y="2"/>
                  </a:cxn>
                  <a:cxn ang="0">
                    <a:pos x="124" y="7"/>
                  </a:cxn>
                  <a:cxn ang="0">
                    <a:pos x="131" y="14"/>
                  </a:cxn>
                  <a:cxn ang="0">
                    <a:pos x="138" y="24"/>
                  </a:cxn>
                  <a:cxn ang="0">
                    <a:pos x="141" y="35"/>
                  </a:cxn>
                  <a:cxn ang="0">
                    <a:pos x="145" y="47"/>
                  </a:cxn>
                  <a:cxn ang="0">
                    <a:pos x="146" y="61"/>
                  </a:cxn>
                  <a:cxn ang="0">
                    <a:pos x="148" y="75"/>
                  </a:cxn>
                  <a:cxn ang="0">
                    <a:pos x="148" y="89"/>
                  </a:cxn>
                  <a:cxn ang="0">
                    <a:pos x="148" y="103"/>
                  </a:cxn>
                  <a:cxn ang="0">
                    <a:pos x="147" y="116"/>
                  </a:cxn>
                  <a:cxn ang="0">
                    <a:pos x="146" y="130"/>
                  </a:cxn>
                </a:cxnLst>
                <a:rect l="0" t="0" r="r" b="b"/>
                <a:pathLst>
                  <a:path w="148" h="178">
                    <a:moveTo>
                      <a:pt x="146" y="130"/>
                    </a:moveTo>
                    <a:lnTo>
                      <a:pt x="134" y="143"/>
                    </a:lnTo>
                    <a:lnTo>
                      <a:pt x="123" y="153"/>
                    </a:lnTo>
                    <a:lnTo>
                      <a:pt x="109" y="162"/>
                    </a:lnTo>
                    <a:lnTo>
                      <a:pt x="96" y="170"/>
                    </a:lnTo>
                    <a:lnTo>
                      <a:pt x="80" y="175"/>
                    </a:lnTo>
                    <a:lnTo>
                      <a:pt x="65" y="178"/>
                    </a:lnTo>
                    <a:lnTo>
                      <a:pt x="49" y="178"/>
                    </a:lnTo>
                    <a:lnTo>
                      <a:pt x="34" y="178"/>
                    </a:lnTo>
                    <a:lnTo>
                      <a:pt x="20" y="166"/>
                    </a:lnTo>
                    <a:lnTo>
                      <a:pt x="10" y="153"/>
                    </a:lnTo>
                    <a:lnTo>
                      <a:pt x="3" y="138"/>
                    </a:lnTo>
                    <a:lnTo>
                      <a:pt x="1" y="124"/>
                    </a:lnTo>
                    <a:lnTo>
                      <a:pt x="0" y="108"/>
                    </a:lnTo>
                    <a:lnTo>
                      <a:pt x="1" y="92"/>
                    </a:lnTo>
                    <a:lnTo>
                      <a:pt x="3" y="76"/>
                    </a:lnTo>
                    <a:lnTo>
                      <a:pt x="9" y="62"/>
                    </a:lnTo>
                    <a:lnTo>
                      <a:pt x="12" y="56"/>
                    </a:lnTo>
                    <a:lnTo>
                      <a:pt x="16" y="52"/>
                    </a:lnTo>
                    <a:lnTo>
                      <a:pt x="18" y="46"/>
                    </a:lnTo>
                    <a:lnTo>
                      <a:pt x="23" y="43"/>
                    </a:lnTo>
                    <a:lnTo>
                      <a:pt x="27" y="33"/>
                    </a:lnTo>
                    <a:lnTo>
                      <a:pt x="33" y="25"/>
                    </a:lnTo>
                    <a:lnTo>
                      <a:pt x="37" y="22"/>
                    </a:lnTo>
                    <a:lnTo>
                      <a:pt x="41" y="21"/>
                    </a:lnTo>
                    <a:lnTo>
                      <a:pt x="46" y="20"/>
                    </a:lnTo>
                    <a:lnTo>
                      <a:pt x="54" y="23"/>
                    </a:lnTo>
                    <a:lnTo>
                      <a:pt x="53" y="16"/>
                    </a:lnTo>
                    <a:lnTo>
                      <a:pt x="56" y="10"/>
                    </a:lnTo>
                    <a:lnTo>
                      <a:pt x="62" y="6"/>
                    </a:lnTo>
                    <a:lnTo>
                      <a:pt x="68" y="6"/>
                    </a:lnTo>
                    <a:lnTo>
                      <a:pt x="76" y="4"/>
                    </a:lnTo>
                    <a:lnTo>
                      <a:pt x="86" y="1"/>
                    </a:lnTo>
                    <a:lnTo>
                      <a:pt x="96" y="0"/>
                    </a:lnTo>
                    <a:lnTo>
                      <a:pt x="107" y="1"/>
                    </a:lnTo>
                    <a:lnTo>
                      <a:pt x="115" y="2"/>
                    </a:lnTo>
                    <a:lnTo>
                      <a:pt x="124" y="7"/>
                    </a:lnTo>
                    <a:lnTo>
                      <a:pt x="131" y="14"/>
                    </a:lnTo>
                    <a:lnTo>
                      <a:pt x="138" y="24"/>
                    </a:lnTo>
                    <a:lnTo>
                      <a:pt x="141" y="35"/>
                    </a:lnTo>
                    <a:lnTo>
                      <a:pt x="145" y="47"/>
                    </a:lnTo>
                    <a:lnTo>
                      <a:pt x="146" y="61"/>
                    </a:lnTo>
                    <a:lnTo>
                      <a:pt x="148" y="75"/>
                    </a:lnTo>
                    <a:lnTo>
                      <a:pt x="148" y="89"/>
                    </a:lnTo>
                    <a:lnTo>
                      <a:pt x="148" y="103"/>
                    </a:lnTo>
                    <a:lnTo>
                      <a:pt x="147" y="116"/>
                    </a:lnTo>
                    <a:lnTo>
                      <a:pt x="146" y="13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  <p:grpSp>
          <p:nvGrpSpPr>
            <p:cNvPr id="12" name="Group 176"/>
            <p:cNvGrpSpPr>
              <a:grpSpLocks/>
            </p:cNvGrpSpPr>
            <p:nvPr/>
          </p:nvGrpSpPr>
          <p:grpSpPr bwMode="auto">
            <a:xfrm>
              <a:off x="1104" y="864"/>
              <a:ext cx="528" cy="480"/>
              <a:chOff x="1954" y="2770"/>
              <a:chExt cx="1029" cy="1312"/>
            </a:xfrm>
          </p:grpSpPr>
          <p:sp>
            <p:nvSpPr>
              <p:cNvPr id="537777" name="Freeform 177"/>
              <p:cNvSpPr>
                <a:spLocks/>
              </p:cNvSpPr>
              <p:nvPr/>
            </p:nvSpPr>
            <p:spPr bwMode="auto">
              <a:xfrm>
                <a:off x="1954" y="2770"/>
                <a:ext cx="1029" cy="1312"/>
              </a:xfrm>
              <a:custGeom>
                <a:avLst/>
                <a:gdLst/>
                <a:ahLst/>
                <a:cxnLst>
                  <a:cxn ang="0">
                    <a:pos x="3087" y="1115"/>
                  </a:cxn>
                  <a:cxn ang="0">
                    <a:pos x="3087" y="1280"/>
                  </a:cxn>
                  <a:cxn ang="0">
                    <a:pos x="3077" y="1477"/>
                  </a:cxn>
                  <a:cxn ang="0">
                    <a:pos x="3066" y="1663"/>
                  </a:cxn>
                  <a:cxn ang="0">
                    <a:pos x="3056" y="1859"/>
                  </a:cxn>
                  <a:cxn ang="0">
                    <a:pos x="3046" y="2056"/>
                  </a:cxn>
                  <a:cxn ang="0">
                    <a:pos x="3036" y="2251"/>
                  </a:cxn>
                  <a:cxn ang="0">
                    <a:pos x="3015" y="2448"/>
                  </a:cxn>
                  <a:cxn ang="0">
                    <a:pos x="3004" y="2644"/>
                  </a:cxn>
                  <a:cxn ang="0">
                    <a:pos x="2984" y="2841"/>
                  </a:cxn>
                  <a:cxn ang="0">
                    <a:pos x="2974" y="3036"/>
                  </a:cxn>
                  <a:cxn ang="0">
                    <a:pos x="2942" y="3212"/>
                  </a:cxn>
                  <a:cxn ang="0">
                    <a:pos x="2787" y="3306"/>
                  </a:cxn>
                  <a:cxn ang="0">
                    <a:pos x="2643" y="3430"/>
                  </a:cxn>
                  <a:cxn ang="0">
                    <a:pos x="2489" y="3544"/>
                  </a:cxn>
                  <a:cxn ang="0">
                    <a:pos x="2323" y="3656"/>
                  </a:cxn>
                  <a:cxn ang="0">
                    <a:pos x="2158" y="3770"/>
                  </a:cxn>
                  <a:cxn ang="0">
                    <a:pos x="2003" y="3885"/>
                  </a:cxn>
                  <a:cxn ang="0">
                    <a:pos x="1858" y="3885"/>
                  </a:cxn>
                  <a:cxn ang="0">
                    <a:pos x="1693" y="3780"/>
                  </a:cxn>
                  <a:cxn ang="0">
                    <a:pos x="1528" y="3718"/>
                  </a:cxn>
                  <a:cxn ang="0">
                    <a:pos x="1352" y="3626"/>
                  </a:cxn>
                  <a:cxn ang="0">
                    <a:pos x="1177" y="3544"/>
                  </a:cxn>
                  <a:cxn ang="0">
                    <a:pos x="1002" y="3461"/>
                  </a:cxn>
                  <a:cxn ang="0">
                    <a:pos x="836" y="3377"/>
                  </a:cxn>
                  <a:cxn ang="0">
                    <a:pos x="671" y="3264"/>
                  </a:cxn>
                  <a:cxn ang="0">
                    <a:pos x="516" y="3150"/>
                  </a:cxn>
                  <a:cxn ang="0">
                    <a:pos x="382" y="3016"/>
                  </a:cxn>
                  <a:cxn ang="0">
                    <a:pos x="227" y="2871"/>
                  </a:cxn>
                  <a:cxn ang="0">
                    <a:pos x="83" y="2748"/>
                  </a:cxn>
                  <a:cxn ang="0">
                    <a:pos x="0" y="2603"/>
                  </a:cxn>
                  <a:cxn ang="0">
                    <a:pos x="30" y="2397"/>
                  </a:cxn>
                  <a:cxn ang="0">
                    <a:pos x="30" y="2221"/>
                  </a:cxn>
                  <a:cxn ang="0">
                    <a:pos x="21" y="2024"/>
                  </a:cxn>
                  <a:cxn ang="0">
                    <a:pos x="10" y="1828"/>
                  </a:cxn>
                  <a:cxn ang="0">
                    <a:pos x="21" y="1642"/>
                  </a:cxn>
                  <a:cxn ang="0">
                    <a:pos x="62" y="1466"/>
                  </a:cxn>
                  <a:cxn ang="0">
                    <a:pos x="113" y="1280"/>
                  </a:cxn>
                  <a:cxn ang="0">
                    <a:pos x="165" y="1085"/>
                  </a:cxn>
                  <a:cxn ang="0">
                    <a:pos x="206" y="888"/>
                  </a:cxn>
                  <a:cxn ang="0">
                    <a:pos x="330" y="754"/>
                  </a:cxn>
                  <a:cxn ang="0">
                    <a:pos x="465" y="609"/>
                  </a:cxn>
                  <a:cxn ang="0">
                    <a:pos x="598" y="465"/>
                  </a:cxn>
                  <a:cxn ang="0">
                    <a:pos x="733" y="351"/>
                  </a:cxn>
                  <a:cxn ang="0">
                    <a:pos x="918" y="268"/>
                  </a:cxn>
                  <a:cxn ang="0">
                    <a:pos x="1094" y="206"/>
                  </a:cxn>
                  <a:cxn ang="0">
                    <a:pos x="1280" y="154"/>
                  </a:cxn>
                  <a:cxn ang="0">
                    <a:pos x="1476" y="103"/>
                  </a:cxn>
                  <a:cxn ang="0">
                    <a:pos x="1662" y="51"/>
                  </a:cxn>
                  <a:cxn ang="0">
                    <a:pos x="1858" y="0"/>
                  </a:cxn>
                  <a:cxn ang="0">
                    <a:pos x="1993" y="103"/>
                  </a:cxn>
                  <a:cxn ang="0">
                    <a:pos x="2148" y="227"/>
                  </a:cxn>
                  <a:cxn ang="0">
                    <a:pos x="2302" y="351"/>
                  </a:cxn>
                  <a:cxn ang="0">
                    <a:pos x="2457" y="486"/>
                  </a:cxn>
                  <a:cxn ang="0">
                    <a:pos x="2602" y="609"/>
                  </a:cxn>
                  <a:cxn ang="0">
                    <a:pos x="2757" y="733"/>
                  </a:cxn>
                  <a:cxn ang="0">
                    <a:pos x="2912" y="847"/>
                  </a:cxn>
                  <a:cxn ang="0">
                    <a:pos x="3056" y="950"/>
                  </a:cxn>
                </a:cxnLst>
                <a:rect l="0" t="0" r="r" b="b"/>
                <a:pathLst>
                  <a:path w="3087" h="3936">
                    <a:moveTo>
                      <a:pt x="3056" y="950"/>
                    </a:moveTo>
                    <a:lnTo>
                      <a:pt x="3066" y="971"/>
                    </a:lnTo>
                    <a:lnTo>
                      <a:pt x="3077" y="981"/>
                    </a:lnTo>
                    <a:lnTo>
                      <a:pt x="3087" y="1001"/>
                    </a:lnTo>
                    <a:lnTo>
                      <a:pt x="3087" y="1022"/>
                    </a:lnTo>
                    <a:lnTo>
                      <a:pt x="3087" y="1033"/>
                    </a:lnTo>
                    <a:lnTo>
                      <a:pt x="3087" y="1054"/>
                    </a:lnTo>
                    <a:lnTo>
                      <a:pt x="3087" y="1074"/>
                    </a:lnTo>
                    <a:lnTo>
                      <a:pt x="3087" y="1095"/>
                    </a:lnTo>
                    <a:lnTo>
                      <a:pt x="3087" y="1115"/>
                    </a:lnTo>
                    <a:lnTo>
                      <a:pt x="3087" y="1115"/>
                    </a:lnTo>
                    <a:lnTo>
                      <a:pt x="3087" y="1126"/>
                    </a:lnTo>
                    <a:lnTo>
                      <a:pt x="3087" y="1147"/>
                    </a:lnTo>
                    <a:lnTo>
                      <a:pt x="3087" y="1168"/>
                    </a:lnTo>
                    <a:lnTo>
                      <a:pt x="3087" y="1188"/>
                    </a:lnTo>
                    <a:lnTo>
                      <a:pt x="3087" y="1209"/>
                    </a:lnTo>
                    <a:lnTo>
                      <a:pt x="3087" y="1229"/>
                    </a:lnTo>
                    <a:lnTo>
                      <a:pt x="3087" y="1250"/>
                    </a:lnTo>
                    <a:lnTo>
                      <a:pt x="3087" y="1260"/>
                    </a:lnTo>
                    <a:lnTo>
                      <a:pt x="3087" y="1280"/>
                    </a:lnTo>
                    <a:lnTo>
                      <a:pt x="3087" y="1301"/>
                    </a:lnTo>
                    <a:lnTo>
                      <a:pt x="3087" y="1322"/>
                    </a:lnTo>
                    <a:lnTo>
                      <a:pt x="3087" y="1342"/>
                    </a:lnTo>
                    <a:lnTo>
                      <a:pt x="3087" y="1363"/>
                    </a:lnTo>
                    <a:lnTo>
                      <a:pt x="3087" y="1384"/>
                    </a:lnTo>
                    <a:lnTo>
                      <a:pt x="3087" y="1394"/>
                    </a:lnTo>
                    <a:lnTo>
                      <a:pt x="3077" y="1415"/>
                    </a:lnTo>
                    <a:lnTo>
                      <a:pt x="3077" y="1436"/>
                    </a:lnTo>
                    <a:lnTo>
                      <a:pt x="3077" y="1456"/>
                    </a:lnTo>
                    <a:lnTo>
                      <a:pt x="3077" y="1477"/>
                    </a:lnTo>
                    <a:lnTo>
                      <a:pt x="3077" y="1498"/>
                    </a:lnTo>
                    <a:lnTo>
                      <a:pt x="3077" y="1518"/>
                    </a:lnTo>
                    <a:lnTo>
                      <a:pt x="3077" y="1529"/>
                    </a:lnTo>
                    <a:lnTo>
                      <a:pt x="3077" y="1550"/>
                    </a:lnTo>
                    <a:lnTo>
                      <a:pt x="3077" y="1570"/>
                    </a:lnTo>
                    <a:lnTo>
                      <a:pt x="3077" y="1591"/>
                    </a:lnTo>
                    <a:lnTo>
                      <a:pt x="3077" y="1612"/>
                    </a:lnTo>
                    <a:lnTo>
                      <a:pt x="3077" y="1632"/>
                    </a:lnTo>
                    <a:lnTo>
                      <a:pt x="3066" y="1653"/>
                    </a:lnTo>
                    <a:lnTo>
                      <a:pt x="3066" y="1663"/>
                    </a:lnTo>
                    <a:lnTo>
                      <a:pt x="3066" y="1683"/>
                    </a:lnTo>
                    <a:lnTo>
                      <a:pt x="3066" y="1704"/>
                    </a:lnTo>
                    <a:lnTo>
                      <a:pt x="3066" y="1725"/>
                    </a:lnTo>
                    <a:lnTo>
                      <a:pt x="3066" y="1745"/>
                    </a:lnTo>
                    <a:lnTo>
                      <a:pt x="3066" y="1766"/>
                    </a:lnTo>
                    <a:lnTo>
                      <a:pt x="3066" y="1787"/>
                    </a:lnTo>
                    <a:lnTo>
                      <a:pt x="3066" y="1807"/>
                    </a:lnTo>
                    <a:lnTo>
                      <a:pt x="3056" y="1818"/>
                    </a:lnTo>
                    <a:lnTo>
                      <a:pt x="3056" y="1839"/>
                    </a:lnTo>
                    <a:lnTo>
                      <a:pt x="3056" y="1859"/>
                    </a:lnTo>
                    <a:lnTo>
                      <a:pt x="3056" y="1880"/>
                    </a:lnTo>
                    <a:lnTo>
                      <a:pt x="3056" y="1901"/>
                    </a:lnTo>
                    <a:lnTo>
                      <a:pt x="3056" y="1921"/>
                    </a:lnTo>
                    <a:lnTo>
                      <a:pt x="3056" y="1942"/>
                    </a:lnTo>
                    <a:lnTo>
                      <a:pt x="3056" y="1953"/>
                    </a:lnTo>
                    <a:lnTo>
                      <a:pt x="3046" y="1973"/>
                    </a:lnTo>
                    <a:lnTo>
                      <a:pt x="3046" y="1994"/>
                    </a:lnTo>
                    <a:lnTo>
                      <a:pt x="3046" y="2015"/>
                    </a:lnTo>
                    <a:lnTo>
                      <a:pt x="3046" y="2035"/>
                    </a:lnTo>
                    <a:lnTo>
                      <a:pt x="3046" y="2056"/>
                    </a:lnTo>
                    <a:lnTo>
                      <a:pt x="3046" y="2076"/>
                    </a:lnTo>
                    <a:lnTo>
                      <a:pt x="3046" y="2097"/>
                    </a:lnTo>
                    <a:lnTo>
                      <a:pt x="3036" y="2118"/>
                    </a:lnTo>
                    <a:lnTo>
                      <a:pt x="3036" y="2127"/>
                    </a:lnTo>
                    <a:lnTo>
                      <a:pt x="3036" y="2148"/>
                    </a:lnTo>
                    <a:lnTo>
                      <a:pt x="3036" y="2169"/>
                    </a:lnTo>
                    <a:lnTo>
                      <a:pt x="3036" y="2189"/>
                    </a:lnTo>
                    <a:lnTo>
                      <a:pt x="3036" y="2210"/>
                    </a:lnTo>
                    <a:lnTo>
                      <a:pt x="3036" y="2231"/>
                    </a:lnTo>
                    <a:lnTo>
                      <a:pt x="3036" y="2251"/>
                    </a:lnTo>
                    <a:lnTo>
                      <a:pt x="3025" y="2273"/>
                    </a:lnTo>
                    <a:lnTo>
                      <a:pt x="3025" y="2283"/>
                    </a:lnTo>
                    <a:lnTo>
                      <a:pt x="3025" y="2303"/>
                    </a:lnTo>
                    <a:lnTo>
                      <a:pt x="3025" y="2324"/>
                    </a:lnTo>
                    <a:lnTo>
                      <a:pt x="3025" y="2345"/>
                    </a:lnTo>
                    <a:lnTo>
                      <a:pt x="3025" y="2365"/>
                    </a:lnTo>
                    <a:lnTo>
                      <a:pt x="3025" y="2386"/>
                    </a:lnTo>
                    <a:lnTo>
                      <a:pt x="3015" y="2407"/>
                    </a:lnTo>
                    <a:lnTo>
                      <a:pt x="3015" y="2427"/>
                    </a:lnTo>
                    <a:lnTo>
                      <a:pt x="3015" y="2448"/>
                    </a:lnTo>
                    <a:lnTo>
                      <a:pt x="3015" y="2468"/>
                    </a:lnTo>
                    <a:lnTo>
                      <a:pt x="3015" y="2479"/>
                    </a:lnTo>
                    <a:lnTo>
                      <a:pt x="3015" y="2500"/>
                    </a:lnTo>
                    <a:lnTo>
                      <a:pt x="3004" y="2521"/>
                    </a:lnTo>
                    <a:lnTo>
                      <a:pt x="3004" y="2541"/>
                    </a:lnTo>
                    <a:lnTo>
                      <a:pt x="3004" y="2562"/>
                    </a:lnTo>
                    <a:lnTo>
                      <a:pt x="3004" y="2582"/>
                    </a:lnTo>
                    <a:lnTo>
                      <a:pt x="3004" y="2603"/>
                    </a:lnTo>
                    <a:lnTo>
                      <a:pt x="3004" y="2624"/>
                    </a:lnTo>
                    <a:lnTo>
                      <a:pt x="3004" y="2644"/>
                    </a:lnTo>
                    <a:lnTo>
                      <a:pt x="2995" y="2665"/>
                    </a:lnTo>
                    <a:lnTo>
                      <a:pt x="2995" y="2686"/>
                    </a:lnTo>
                    <a:lnTo>
                      <a:pt x="2995" y="2697"/>
                    </a:lnTo>
                    <a:lnTo>
                      <a:pt x="2995" y="2717"/>
                    </a:lnTo>
                    <a:lnTo>
                      <a:pt x="2995" y="2738"/>
                    </a:lnTo>
                    <a:lnTo>
                      <a:pt x="2995" y="2758"/>
                    </a:lnTo>
                    <a:lnTo>
                      <a:pt x="2995" y="2779"/>
                    </a:lnTo>
                    <a:lnTo>
                      <a:pt x="2984" y="2800"/>
                    </a:lnTo>
                    <a:lnTo>
                      <a:pt x="2984" y="2820"/>
                    </a:lnTo>
                    <a:lnTo>
                      <a:pt x="2984" y="2841"/>
                    </a:lnTo>
                    <a:lnTo>
                      <a:pt x="2984" y="2862"/>
                    </a:lnTo>
                    <a:lnTo>
                      <a:pt x="2984" y="2882"/>
                    </a:lnTo>
                    <a:lnTo>
                      <a:pt x="2984" y="2903"/>
                    </a:lnTo>
                    <a:lnTo>
                      <a:pt x="2984" y="2923"/>
                    </a:lnTo>
                    <a:lnTo>
                      <a:pt x="2974" y="2944"/>
                    </a:lnTo>
                    <a:lnTo>
                      <a:pt x="2974" y="2965"/>
                    </a:lnTo>
                    <a:lnTo>
                      <a:pt x="2974" y="2975"/>
                    </a:lnTo>
                    <a:lnTo>
                      <a:pt x="2974" y="2995"/>
                    </a:lnTo>
                    <a:lnTo>
                      <a:pt x="2974" y="3016"/>
                    </a:lnTo>
                    <a:lnTo>
                      <a:pt x="2974" y="3036"/>
                    </a:lnTo>
                    <a:lnTo>
                      <a:pt x="2974" y="3057"/>
                    </a:lnTo>
                    <a:lnTo>
                      <a:pt x="2974" y="3079"/>
                    </a:lnTo>
                    <a:lnTo>
                      <a:pt x="2963" y="3099"/>
                    </a:lnTo>
                    <a:lnTo>
                      <a:pt x="2963" y="3120"/>
                    </a:lnTo>
                    <a:lnTo>
                      <a:pt x="2963" y="3141"/>
                    </a:lnTo>
                    <a:lnTo>
                      <a:pt x="2963" y="3161"/>
                    </a:lnTo>
                    <a:lnTo>
                      <a:pt x="2963" y="3161"/>
                    </a:lnTo>
                    <a:lnTo>
                      <a:pt x="2963" y="3182"/>
                    </a:lnTo>
                    <a:lnTo>
                      <a:pt x="2953" y="3203"/>
                    </a:lnTo>
                    <a:lnTo>
                      <a:pt x="2942" y="3212"/>
                    </a:lnTo>
                    <a:lnTo>
                      <a:pt x="2933" y="3223"/>
                    </a:lnTo>
                    <a:lnTo>
                      <a:pt x="2912" y="3233"/>
                    </a:lnTo>
                    <a:lnTo>
                      <a:pt x="2901" y="3244"/>
                    </a:lnTo>
                    <a:lnTo>
                      <a:pt x="2881" y="3254"/>
                    </a:lnTo>
                    <a:lnTo>
                      <a:pt x="2871" y="3264"/>
                    </a:lnTo>
                    <a:lnTo>
                      <a:pt x="2850" y="3274"/>
                    </a:lnTo>
                    <a:lnTo>
                      <a:pt x="2830" y="3285"/>
                    </a:lnTo>
                    <a:lnTo>
                      <a:pt x="2819" y="3285"/>
                    </a:lnTo>
                    <a:lnTo>
                      <a:pt x="2798" y="3295"/>
                    </a:lnTo>
                    <a:lnTo>
                      <a:pt x="2787" y="3306"/>
                    </a:lnTo>
                    <a:lnTo>
                      <a:pt x="2787" y="3306"/>
                    </a:lnTo>
                    <a:lnTo>
                      <a:pt x="2767" y="3326"/>
                    </a:lnTo>
                    <a:lnTo>
                      <a:pt x="2757" y="3336"/>
                    </a:lnTo>
                    <a:lnTo>
                      <a:pt x="2736" y="3347"/>
                    </a:lnTo>
                    <a:lnTo>
                      <a:pt x="2725" y="3368"/>
                    </a:lnTo>
                    <a:lnTo>
                      <a:pt x="2705" y="3377"/>
                    </a:lnTo>
                    <a:lnTo>
                      <a:pt x="2695" y="3388"/>
                    </a:lnTo>
                    <a:lnTo>
                      <a:pt x="2674" y="3398"/>
                    </a:lnTo>
                    <a:lnTo>
                      <a:pt x="2664" y="3409"/>
                    </a:lnTo>
                    <a:lnTo>
                      <a:pt x="2643" y="3430"/>
                    </a:lnTo>
                    <a:lnTo>
                      <a:pt x="2633" y="3439"/>
                    </a:lnTo>
                    <a:lnTo>
                      <a:pt x="2613" y="3450"/>
                    </a:lnTo>
                    <a:lnTo>
                      <a:pt x="2602" y="3461"/>
                    </a:lnTo>
                    <a:lnTo>
                      <a:pt x="2581" y="3471"/>
                    </a:lnTo>
                    <a:lnTo>
                      <a:pt x="2571" y="3491"/>
                    </a:lnTo>
                    <a:lnTo>
                      <a:pt x="2551" y="3502"/>
                    </a:lnTo>
                    <a:lnTo>
                      <a:pt x="2530" y="3512"/>
                    </a:lnTo>
                    <a:lnTo>
                      <a:pt x="2519" y="3523"/>
                    </a:lnTo>
                    <a:lnTo>
                      <a:pt x="2499" y="3533"/>
                    </a:lnTo>
                    <a:lnTo>
                      <a:pt x="2489" y="3544"/>
                    </a:lnTo>
                    <a:lnTo>
                      <a:pt x="2468" y="3553"/>
                    </a:lnTo>
                    <a:lnTo>
                      <a:pt x="2457" y="3564"/>
                    </a:lnTo>
                    <a:lnTo>
                      <a:pt x="2437" y="3574"/>
                    </a:lnTo>
                    <a:lnTo>
                      <a:pt x="2416" y="3595"/>
                    </a:lnTo>
                    <a:lnTo>
                      <a:pt x="2405" y="3605"/>
                    </a:lnTo>
                    <a:lnTo>
                      <a:pt x="2385" y="3615"/>
                    </a:lnTo>
                    <a:lnTo>
                      <a:pt x="2375" y="3626"/>
                    </a:lnTo>
                    <a:lnTo>
                      <a:pt x="2354" y="3636"/>
                    </a:lnTo>
                    <a:lnTo>
                      <a:pt x="2343" y="3647"/>
                    </a:lnTo>
                    <a:lnTo>
                      <a:pt x="2323" y="3656"/>
                    </a:lnTo>
                    <a:lnTo>
                      <a:pt x="2302" y="3667"/>
                    </a:lnTo>
                    <a:lnTo>
                      <a:pt x="2292" y="3677"/>
                    </a:lnTo>
                    <a:lnTo>
                      <a:pt x="2272" y="3688"/>
                    </a:lnTo>
                    <a:lnTo>
                      <a:pt x="2261" y="3698"/>
                    </a:lnTo>
                    <a:lnTo>
                      <a:pt x="2240" y="3718"/>
                    </a:lnTo>
                    <a:lnTo>
                      <a:pt x="2230" y="3729"/>
                    </a:lnTo>
                    <a:lnTo>
                      <a:pt x="2210" y="3739"/>
                    </a:lnTo>
                    <a:lnTo>
                      <a:pt x="2189" y="3750"/>
                    </a:lnTo>
                    <a:lnTo>
                      <a:pt x="2178" y="3760"/>
                    </a:lnTo>
                    <a:lnTo>
                      <a:pt x="2158" y="3770"/>
                    </a:lnTo>
                    <a:lnTo>
                      <a:pt x="2148" y="3780"/>
                    </a:lnTo>
                    <a:lnTo>
                      <a:pt x="2127" y="3791"/>
                    </a:lnTo>
                    <a:lnTo>
                      <a:pt x="2117" y="3801"/>
                    </a:lnTo>
                    <a:lnTo>
                      <a:pt x="2096" y="3812"/>
                    </a:lnTo>
                    <a:lnTo>
                      <a:pt x="2085" y="3832"/>
                    </a:lnTo>
                    <a:lnTo>
                      <a:pt x="2064" y="3842"/>
                    </a:lnTo>
                    <a:lnTo>
                      <a:pt x="2055" y="3853"/>
                    </a:lnTo>
                    <a:lnTo>
                      <a:pt x="2034" y="3864"/>
                    </a:lnTo>
                    <a:lnTo>
                      <a:pt x="2023" y="3874"/>
                    </a:lnTo>
                    <a:lnTo>
                      <a:pt x="2003" y="3885"/>
                    </a:lnTo>
                    <a:lnTo>
                      <a:pt x="1993" y="3905"/>
                    </a:lnTo>
                    <a:lnTo>
                      <a:pt x="1972" y="3915"/>
                    </a:lnTo>
                    <a:lnTo>
                      <a:pt x="1961" y="3926"/>
                    </a:lnTo>
                    <a:lnTo>
                      <a:pt x="1941" y="3936"/>
                    </a:lnTo>
                    <a:lnTo>
                      <a:pt x="1941" y="3936"/>
                    </a:lnTo>
                    <a:lnTo>
                      <a:pt x="1931" y="3926"/>
                    </a:lnTo>
                    <a:lnTo>
                      <a:pt x="1910" y="3915"/>
                    </a:lnTo>
                    <a:lnTo>
                      <a:pt x="1890" y="3905"/>
                    </a:lnTo>
                    <a:lnTo>
                      <a:pt x="1879" y="3894"/>
                    </a:lnTo>
                    <a:lnTo>
                      <a:pt x="1858" y="3885"/>
                    </a:lnTo>
                    <a:lnTo>
                      <a:pt x="1838" y="3874"/>
                    </a:lnTo>
                    <a:lnTo>
                      <a:pt x="1828" y="3864"/>
                    </a:lnTo>
                    <a:lnTo>
                      <a:pt x="1807" y="3853"/>
                    </a:lnTo>
                    <a:lnTo>
                      <a:pt x="1796" y="3842"/>
                    </a:lnTo>
                    <a:lnTo>
                      <a:pt x="1776" y="3832"/>
                    </a:lnTo>
                    <a:lnTo>
                      <a:pt x="1755" y="3822"/>
                    </a:lnTo>
                    <a:lnTo>
                      <a:pt x="1745" y="3812"/>
                    </a:lnTo>
                    <a:lnTo>
                      <a:pt x="1724" y="3801"/>
                    </a:lnTo>
                    <a:lnTo>
                      <a:pt x="1703" y="3791"/>
                    </a:lnTo>
                    <a:lnTo>
                      <a:pt x="1693" y="3780"/>
                    </a:lnTo>
                    <a:lnTo>
                      <a:pt x="1673" y="3770"/>
                    </a:lnTo>
                    <a:lnTo>
                      <a:pt x="1652" y="3760"/>
                    </a:lnTo>
                    <a:lnTo>
                      <a:pt x="1631" y="3760"/>
                    </a:lnTo>
                    <a:lnTo>
                      <a:pt x="1621" y="3750"/>
                    </a:lnTo>
                    <a:lnTo>
                      <a:pt x="1600" y="3739"/>
                    </a:lnTo>
                    <a:lnTo>
                      <a:pt x="1579" y="3739"/>
                    </a:lnTo>
                    <a:lnTo>
                      <a:pt x="1559" y="3729"/>
                    </a:lnTo>
                    <a:lnTo>
                      <a:pt x="1538" y="3729"/>
                    </a:lnTo>
                    <a:lnTo>
                      <a:pt x="1538" y="3729"/>
                    </a:lnTo>
                    <a:lnTo>
                      <a:pt x="1528" y="3718"/>
                    </a:lnTo>
                    <a:lnTo>
                      <a:pt x="1508" y="3709"/>
                    </a:lnTo>
                    <a:lnTo>
                      <a:pt x="1487" y="3698"/>
                    </a:lnTo>
                    <a:lnTo>
                      <a:pt x="1476" y="3688"/>
                    </a:lnTo>
                    <a:lnTo>
                      <a:pt x="1456" y="3677"/>
                    </a:lnTo>
                    <a:lnTo>
                      <a:pt x="1435" y="3677"/>
                    </a:lnTo>
                    <a:lnTo>
                      <a:pt x="1425" y="3667"/>
                    </a:lnTo>
                    <a:lnTo>
                      <a:pt x="1405" y="3656"/>
                    </a:lnTo>
                    <a:lnTo>
                      <a:pt x="1384" y="3647"/>
                    </a:lnTo>
                    <a:lnTo>
                      <a:pt x="1373" y="3636"/>
                    </a:lnTo>
                    <a:lnTo>
                      <a:pt x="1352" y="3626"/>
                    </a:lnTo>
                    <a:lnTo>
                      <a:pt x="1332" y="3626"/>
                    </a:lnTo>
                    <a:lnTo>
                      <a:pt x="1321" y="3615"/>
                    </a:lnTo>
                    <a:lnTo>
                      <a:pt x="1300" y="3605"/>
                    </a:lnTo>
                    <a:lnTo>
                      <a:pt x="1280" y="3595"/>
                    </a:lnTo>
                    <a:lnTo>
                      <a:pt x="1259" y="3585"/>
                    </a:lnTo>
                    <a:lnTo>
                      <a:pt x="1249" y="3585"/>
                    </a:lnTo>
                    <a:lnTo>
                      <a:pt x="1229" y="3574"/>
                    </a:lnTo>
                    <a:lnTo>
                      <a:pt x="1208" y="3564"/>
                    </a:lnTo>
                    <a:lnTo>
                      <a:pt x="1197" y="3553"/>
                    </a:lnTo>
                    <a:lnTo>
                      <a:pt x="1177" y="3544"/>
                    </a:lnTo>
                    <a:lnTo>
                      <a:pt x="1156" y="3544"/>
                    </a:lnTo>
                    <a:lnTo>
                      <a:pt x="1146" y="3533"/>
                    </a:lnTo>
                    <a:lnTo>
                      <a:pt x="1126" y="3523"/>
                    </a:lnTo>
                    <a:lnTo>
                      <a:pt x="1105" y="3512"/>
                    </a:lnTo>
                    <a:lnTo>
                      <a:pt x="1094" y="3502"/>
                    </a:lnTo>
                    <a:lnTo>
                      <a:pt x="1074" y="3502"/>
                    </a:lnTo>
                    <a:lnTo>
                      <a:pt x="1053" y="3491"/>
                    </a:lnTo>
                    <a:lnTo>
                      <a:pt x="1043" y="3482"/>
                    </a:lnTo>
                    <a:lnTo>
                      <a:pt x="1022" y="3471"/>
                    </a:lnTo>
                    <a:lnTo>
                      <a:pt x="1002" y="3461"/>
                    </a:lnTo>
                    <a:lnTo>
                      <a:pt x="991" y="3450"/>
                    </a:lnTo>
                    <a:lnTo>
                      <a:pt x="970" y="3450"/>
                    </a:lnTo>
                    <a:lnTo>
                      <a:pt x="950" y="3439"/>
                    </a:lnTo>
                    <a:lnTo>
                      <a:pt x="939" y="3430"/>
                    </a:lnTo>
                    <a:lnTo>
                      <a:pt x="918" y="3419"/>
                    </a:lnTo>
                    <a:lnTo>
                      <a:pt x="898" y="3409"/>
                    </a:lnTo>
                    <a:lnTo>
                      <a:pt x="888" y="3398"/>
                    </a:lnTo>
                    <a:lnTo>
                      <a:pt x="867" y="3388"/>
                    </a:lnTo>
                    <a:lnTo>
                      <a:pt x="847" y="3377"/>
                    </a:lnTo>
                    <a:lnTo>
                      <a:pt x="836" y="3377"/>
                    </a:lnTo>
                    <a:lnTo>
                      <a:pt x="815" y="3368"/>
                    </a:lnTo>
                    <a:lnTo>
                      <a:pt x="805" y="3357"/>
                    </a:lnTo>
                    <a:lnTo>
                      <a:pt x="785" y="3347"/>
                    </a:lnTo>
                    <a:lnTo>
                      <a:pt x="764" y="3336"/>
                    </a:lnTo>
                    <a:lnTo>
                      <a:pt x="753" y="3326"/>
                    </a:lnTo>
                    <a:lnTo>
                      <a:pt x="733" y="3315"/>
                    </a:lnTo>
                    <a:lnTo>
                      <a:pt x="723" y="3306"/>
                    </a:lnTo>
                    <a:lnTo>
                      <a:pt x="702" y="3295"/>
                    </a:lnTo>
                    <a:lnTo>
                      <a:pt x="691" y="3285"/>
                    </a:lnTo>
                    <a:lnTo>
                      <a:pt x="671" y="3264"/>
                    </a:lnTo>
                    <a:lnTo>
                      <a:pt x="650" y="3254"/>
                    </a:lnTo>
                    <a:lnTo>
                      <a:pt x="640" y="3244"/>
                    </a:lnTo>
                    <a:lnTo>
                      <a:pt x="619" y="3233"/>
                    </a:lnTo>
                    <a:lnTo>
                      <a:pt x="609" y="3223"/>
                    </a:lnTo>
                    <a:lnTo>
                      <a:pt x="588" y="3212"/>
                    </a:lnTo>
                    <a:lnTo>
                      <a:pt x="578" y="3203"/>
                    </a:lnTo>
                    <a:lnTo>
                      <a:pt x="557" y="3182"/>
                    </a:lnTo>
                    <a:lnTo>
                      <a:pt x="547" y="3171"/>
                    </a:lnTo>
                    <a:lnTo>
                      <a:pt x="526" y="3161"/>
                    </a:lnTo>
                    <a:lnTo>
                      <a:pt x="516" y="3150"/>
                    </a:lnTo>
                    <a:lnTo>
                      <a:pt x="495" y="3130"/>
                    </a:lnTo>
                    <a:lnTo>
                      <a:pt x="495" y="3130"/>
                    </a:lnTo>
                    <a:lnTo>
                      <a:pt x="485" y="3120"/>
                    </a:lnTo>
                    <a:lnTo>
                      <a:pt x="474" y="3099"/>
                    </a:lnTo>
                    <a:lnTo>
                      <a:pt x="454" y="3089"/>
                    </a:lnTo>
                    <a:lnTo>
                      <a:pt x="444" y="3068"/>
                    </a:lnTo>
                    <a:lnTo>
                      <a:pt x="433" y="3057"/>
                    </a:lnTo>
                    <a:lnTo>
                      <a:pt x="413" y="3047"/>
                    </a:lnTo>
                    <a:lnTo>
                      <a:pt x="403" y="3027"/>
                    </a:lnTo>
                    <a:lnTo>
                      <a:pt x="382" y="3016"/>
                    </a:lnTo>
                    <a:lnTo>
                      <a:pt x="371" y="3006"/>
                    </a:lnTo>
                    <a:lnTo>
                      <a:pt x="351" y="2985"/>
                    </a:lnTo>
                    <a:lnTo>
                      <a:pt x="341" y="2975"/>
                    </a:lnTo>
                    <a:lnTo>
                      <a:pt x="320" y="2954"/>
                    </a:lnTo>
                    <a:lnTo>
                      <a:pt x="309" y="2944"/>
                    </a:lnTo>
                    <a:lnTo>
                      <a:pt x="289" y="2933"/>
                    </a:lnTo>
                    <a:lnTo>
                      <a:pt x="279" y="2913"/>
                    </a:lnTo>
                    <a:lnTo>
                      <a:pt x="257" y="2903"/>
                    </a:lnTo>
                    <a:lnTo>
                      <a:pt x="248" y="2892"/>
                    </a:lnTo>
                    <a:lnTo>
                      <a:pt x="227" y="2871"/>
                    </a:lnTo>
                    <a:lnTo>
                      <a:pt x="216" y="2862"/>
                    </a:lnTo>
                    <a:lnTo>
                      <a:pt x="195" y="2851"/>
                    </a:lnTo>
                    <a:lnTo>
                      <a:pt x="186" y="2841"/>
                    </a:lnTo>
                    <a:lnTo>
                      <a:pt x="165" y="2820"/>
                    </a:lnTo>
                    <a:lnTo>
                      <a:pt x="154" y="2809"/>
                    </a:lnTo>
                    <a:lnTo>
                      <a:pt x="134" y="2800"/>
                    </a:lnTo>
                    <a:lnTo>
                      <a:pt x="124" y="2779"/>
                    </a:lnTo>
                    <a:lnTo>
                      <a:pt x="103" y="2768"/>
                    </a:lnTo>
                    <a:lnTo>
                      <a:pt x="92" y="2758"/>
                    </a:lnTo>
                    <a:lnTo>
                      <a:pt x="83" y="2748"/>
                    </a:lnTo>
                    <a:lnTo>
                      <a:pt x="62" y="2727"/>
                    </a:lnTo>
                    <a:lnTo>
                      <a:pt x="51" y="2717"/>
                    </a:lnTo>
                    <a:lnTo>
                      <a:pt x="30" y="2706"/>
                    </a:lnTo>
                    <a:lnTo>
                      <a:pt x="21" y="2686"/>
                    </a:lnTo>
                    <a:lnTo>
                      <a:pt x="0" y="2676"/>
                    </a:lnTo>
                    <a:lnTo>
                      <a:pt x="0" y="2676"/>
                    </a:lnTo>
                    <a:lnTo>
                      <a:pt x="0" y="2654"/>
                    </a:lnTo>
                    <a:lnTo>
                      <a:pt x="0" y="2634"/>
                    </a:lnTo>
                    <a:lnTo>
                      <a:pt x="0" y="2613"/>
                    </a:lnTo>
                    <a:lnTo>
                      <a:pt x="0" y="2603"/>
                    </a:lnTo>
                    <a:lnTo>
                      <a:pt x="0" y="2582"/>
                    </a:lnTo>
                    <a:lnTo>
                      <a:pt x="10" y="2562"/>
                    </a:lnTo>
                    <a:lnTo>
                      <a:pt x="10" y="2541"/>
                    </a:lnTo>
                    <a:lnTo>
                      <a:pt x="10" y="2521"/>
                    </a:lnTo>
                    <a:lnTo>
                      <a:pt x="21" y="2500"/>
                    </a:lnTo>
                    <a:lnTo>
                      <a:pt x="21" y="2479"/>
                    </a:lnTo>
                    <a:lnTo>
                      <a:pt x="21" y="2459"/>
                    </a:lnTo>
                    <a:lnTo>
                      <a:pt x="30" y="2438"/>
                    </a:lnTo>
                    <a:lnTo>
                      <a:pt x="30" y="2417"/>
                    </a:lnTo>
                    <a:lnTo>
                      <a:pt x="30" y="2397"/>
                    </a:lnTo>
                    <a:lnTo>
                      <a:pt x="30" y="2376"/>
                    </a:lnTo>
                    <a:lnTo>
                      <a:pt x="30" y="2356"/>
                    </a:lnTo>
                    <a:lnTo>
                      <a:pt x="30" y="2356"/>
                    </a:lnTo>
                    <a:lnTo>
                      <a:pt x="30" y="2345"/>
                    </a:lnTo>
                    <a:lnTo>
                      <a:pt x="30" y="2324"/>
                    </a:lnTo>
                    <a:lnTo>
                      <a:pt x="30" y="2303"/>
                    </a:lnTo>
                    <a:lnTo>
                      <a:pt x="30" y="2283"/>
                    </a:lnTo>
                    <a:lnTo>
                      <a:pt x="30" y="2262"/>
                    </a:lnTo>
                    <a:lnTo>
                      <a:pt x="30" y="2242"/>
                    </a:lnTo>
                    <a:lnTo>
                      <a:pt x="30" y="2221"/>
                    </a:lnTo>
                    <a:lnTo>
                      <a:pt x="30" y="2200"/>
                    </a:lnTo>
                    <a:lnTo>
                      <a:pt x="30" y="2180"/>
                    </a:lnTo>
                    <a:lnTo>
                      <a:pt x="30" y="2169"/>
                    </a:lnTo>
                    <a:lnTo>
                      <a:pt x="30" y="2148"/>
                    </a:lnTo>
                    <a:lnTo>
                      <a:pt x="30" y="2127"/>
                    </a:lnTo>
                    <a:lnTo>
                      <a:pt x="21" y="2107"/>
                    </a:lnTo>
                    <a:lnTo>
                      <a:pt x="21" y="2086"/>
                    </a:lnTo>
                    <a:lnTo>
                      <a:pt x="21" y="2066"/>
                    </a:lnTo>
                    <a:lnTo>
                      <a:pt x="21" y="2045"/>
                    </a:lnTo>
                    <a:lnTo>
                      <a:pt x="21" y="2024"/>
                    </a:lnTo>
                    <a:lnTo>
                      <a:pt x="21" y="2004"/>
                    </a:lnTo>
                    <a:lnTo>
                      <a:pt x="21" y="1983"/>
                    </a:lnTo>
                    <a:lnTo>
                      <a:pt x="21" y="1973"/>
                    </a:lnTo>
                    <a:lnTo>
                      <a:pt x="21" y="1953"/>
                    </a:lnTo>
                    <a:lnTo>
                      <a:pt x="10" y="1932"/>
                    </a:lnTo>
                    <a:lnTo>
                      <a:pt x="10" y="1911"/>
                    </a:lnTo>
                    <a:lnTo>
                      <a:pt x="10" y="1891"/>
                    </a:lnTo>
                    <a:lnTo>
                      <a:pt x="10" y="1869"/>
                    </a:lnTo>
                    <a:lnTo>
                      <a:pt x="10" y="1848"/>
                    </a:lnTo>
                    <a:lnTo>
                      <a:pt x="10" y="1828"/>
                    </a:lnTo>
                    <a:lnTo>
                      <a:pt x="10" y="1807"/>
                    </a:lnTo>
                    <a:lnTo>
                      <a:pt x="10" y="1787"/>
                    </a:lnTo>
                    <a:lnTo>
                      <a:pt x="10" y="1777"/>
                    </a:lnTo>
                    <a:lnTo>
                      <a:pt x="10" y="1756"/>
                    </a:lnTo>
                    <a:lnTo>
                      <a:pt x="10" y="1735"/>
                    </a:lnTo>
                    <a:lnTo>
                      <a:pt x="21" y="1715"/>
                    </a:lnTo>
                    <a:lnTo>
                      <a:pt x="21" y="1694"/>
                    </a:lnTo>
                    <a:lnTo>
                      <a:pt x="21" y="1674"/>
                    </a:lnTo>
                    <a:lnTo>
                      <a:pt x="21" y="1653"/>
                    </a:lnTo>
                    <a:lnTo>
                      <a:pt x="21" y="1642"/>
                    </a:lnTo>
                    <a:lnTo>
                      <a:pt x="30" y="1621"/>
                    </a:lnTo>
                    <a:lnTo>
                      <a:pt x="30" y="1601"/>
                    </a:lnTo>
                    <a:lnTo>
                      <a:pt x="30" y="1580"/>
                    </a:lnTo>
                    <a:lnTo>
                      <a:pt x="41" y="1560"/>
                    </a:lnTo>
                    <a:lnTo>
                      <a:pt x="41" y="1539"/>
                    </a:lnTo>
                    <a:lnTo>
                      <a:pt x="51" y="1529"/>
                    </a:lnTo>
                    <a:lnTo>
                      <a:pt x="51" y="1509"/>
                    </a:lnTo>
                    <a:lnTo>
                      <a:pt x="62" y="1488"/>
                    </a:lnTo>
                    <a:lnTo>
                      <a:pt x="62" y="1488"/>
                    </a:lnTo>
                    <a:lnTo>
                      <a:pt x="62" y="1466"/>
                    </a:lnTo>
                    <a:lnTo>
                      <a:pt x="72" y="1446"/>
                    </a:lnTo>
                    <a:lnTo>
                      <a:pt x="72" y="1425"/>
                    </a:lnTo>
                    <a:lnTo>
                      <a:pt x="83" y="1415"/>
                    </a:lnTo>
                    <a:lnTo>
                      <a:pt x="83" y="1394"/>
                    </a:lnTo>
                    <a:lnTo>
                      <a:pt x="92" y="1374"/>
                    </a:lnTo>
                    <a:lnTo>
                      <a:pt x="92" y="1353"/>
                    </a:lnTo>
                    <a:lnTo>
                      <a:pt x="103" y="1333"/>
                    </a:lnTo>
                    <a:lnTo>
                      <a:pt x="103" y="1312"/>
                    </a:lnTo>
                    <a:lnTo>
                      <a:pt x="113" y="1301"/>
                    </a:lnTo>
                    <a:lnTo>
                      <a:pt x="113" y="1280"/>
                    </a:lnTo>
                    <a:lnTo>
                      <a:pt x="124" y="1260"/>
                    </a:lnTo>
                    <a:lnTo>
                      <a:pt x="124" y="1239"/>
                    </a:lnTo>
                    <a:lnTo>
                      <a:pt x="134" y="1219"/>
                    </a:lnTo>
                    <a:lnTo>
                      <a:pt x="134" y="1198"/>
                    </a:lnTo>
                    <a:lnTo>
                      <a:pt x="144" y="1177"/>
                    </a:lnTo>
                    <a:lnTo>
                      <a:pt x="144" y="1168"/>
                    </a:lnTo>
                    <a:lnTo>
                      <a:pt x="154" y="1147"/>
                    </a:lnTo>
                    <a:lnTo>
                      <a:pt x="154" y="1126"/>
                    </a:lnTo>
                    <a:lnTo>
                      <a:pt x="165" y="1106"/>
                    </a:lnTo>
                    <a:lnTo>
                      <a:pt x="165" y="1085"/>
                    </a:lnTo>
                    <a:lnTo>
                      <a:pt x="175" y="1063"/>
                    </a:lnTo>
                    <a:lnTo>
                      <a:pt x="175" y="1043"/>
                    </a:lnTo>
                    <a:lnTo>
                      <a:pt x="186" y="1022"/>
                    </a:lnTo>
                    <a:lnTo>
                      <a:pt x="186" y="1001"/>
                    </a:lnTo>
                    <a:lnTo>
                      <a:pt x="195" y="981"/>
                    </a:lnTo>
                    <a:lnTo>
                      <a:pt x="195" y="960"/>
                    </a:lnTo>
                    <a:lnTo>
                      <a:pt x="195" y="939"/>
                    </a:lnTo>
                    <a:lnTo>
                      <a:pt x="206" y="930"/>
                    </a:lnTo>
                    <a:lnTo>
                      <a:pt x="206" y="909"/>
                    </a:lnTo>
                    <a:lnTo>
                      <a:pt x="206" y="888"/>
                    </a:lnTo>
                    <a:lnTo>
                      <a:pt x="206" y="868"/>
                    </a:lnTo>
                    <a:lnTo>
                      <a:pt x="206" y="868"/>
                    </a:lnTo>
                    <a:lnTo>
                      <a:pt x="227" y="847"/>
                    </a:lnTo>
                    <a:lnTo>
                      <a:pt x="237" y="836"/>
                    </a:lnTo>
                    <a:lnTo>
                      <a:pt x="257" y="827"/>
                    </a:lnTo>
                    <a:lnTo>
                      <a:pt x="268" y="816"/>
                    </a:lnTo>
                    <a:lnTo>
                      <a:pt x="289" y="795"/>
                    </a:lnTo>
                    <a:lnTo>
                      <a:pt x="300" y="785"/>
                    </a:lnTo>
                    <a:lnTo>
                      <a:pt x="309" y="774"/>
                    </a:lnTo>
                    <a:lnTo>
                      <a:pt x="330" y="754"/>
                    </a:lnTo>
                    <a:lnTo>
                      <a:pt x="341" y="744"/>
                    </a:lnTo>
                    <a:lnTo>
                      <a:pt x="362" y="733"/>
                    </a:lnTo>
                    <a:lnTo>
                      <a:pt x="371" y="713"/>
                    </a:lnTo>
                    <a:lnTo>
                      <a:pt x="382" y="703"/>
                    </a:lnTo>
                    <a:lnTo>
                      <a:pt x="392" y="681"/>
                    </a:lnTo>
                    <a:lnTo>
                      <a:pt x="413" y="671"/>
                    </a:lnTo>
                    <a:lnTo>
                      <a:pt x="423" y="660"/>
                    </a:lnTo>
                    <a:lnTo>
                      <a:pt x="433" y="640"/>
                    </a:lnTo>
                    <a:lnTo>
                      <a:pt x="454" y="630"/>
                    </a:lnTo>
                    <a:lnTo>
                      <a:pt x="465" y="609"/>
                    </a:lnTo>
                    <a:lnTo>
                      <a:pt x="474" y="599"/>
                    </a:lnTo>
                    <a:lnTo>
                      <a:pt x="485" y="578"/>
                    </a:lnTo>
                    <a:lnTo>
                      <a:pt x="506" y="568"/>
                    </a:lnTo>
                    <a:lnTo>
                      <a:pt x="516" y="547"/>
                    </a:lnTo>
                    <a:lnTo>
                      <a:pt x="526" y="537"/>
                    </a:lnTo>
                    <a:lnTo>
                      <a:pt x="547" y="516"/>
                    </a:lnTo>
                    <a:lnTo>
                      <a:pt x="557" y="506"/>
                    </a:lnTo>
                    <a:lnTo>
                      <a:pt x="568" y="495"/>
                    </a:lnTo>
                    <a:lnTo>
                      <a:pt x="578" y="475"/>
                    </a:lnTo>
                    <a:lnTo>
                      <a:pt x="598" y="465"/>
                    </a:lnTo>
                    <a:lnTo>
                      <a:pt x="609" y="444"/>
                    </a:lnTo>
                    <a:lnTo>
                      <a:pt x="630" y="433"/>
                    </a:lnTo>
                    <a:lnTo>
                      <a:pt x="640" y="424"/>
                    </a:lnTo>
                    <a:lnTo>
                      <a:pt x="650" y="403"/>
                    </a:lnTo>
                    <a:lnTo>
                      <a:pt x="671" y="392"/>
                    </a:lnTo>
                    <a:lnTo>
                      <a:pt x="682" y="382"/>
                    </a:lnTo>
                    <a:lnTo>
                      <a:pt x="702" y="372"/>
                    </a:lnTo>
                    <a:lnTo>
                      <a:pt x="702" y="372"/>
                    </a:lnTo>
                    <a:lnTo>
                      <a:pt x="712" y="362"/>
                    </a:lnTo>
                    <a:lnTo>
                      <a:pt x="733" y="351"/>
                    </a:lnTo>
                    <a:lnTo>
                      <a:pt x="753" y="341"/>
                    </a:lnTo>
                    <a:lnTo>
                      <a:pt x="774" y="330"/>
                    </a:lnTo>
                    <a:lnTo>
                      <a:pt x="785" y="321"/>
                    </a:lnTo>
                    <a:lnTo>
                      <a:pt x="805" y="321"/>
                    </a:lnTo>
                    <a:lnTo>
                      <a:pt x="826" y="310"/>
                    </a:lnTo>
                    <a:lnTo>
                      <a:pt x="847" y="300"/>
                    </a:lnTo>
                    <a:lnTo>
                      <a:pt x="856" y="289"/>
                    </a:lnTo>
                    <a:lnTo>
                      <a:pt x="877" y="289"/>
                    </a:lnTo>
                    <a:lnTo>
                      <a:pt x="898" y="278"/>
                    </a:lnTo>
                    <a:lnTo>
                      <a:pt x="918" y="268"/>
                    </a:lnTo>
                    <a:lnTo>
                      <a:pt x="929" y="268"/>
                    </a:lnTo>
                    <a:lnTo>
                      <a:pt x="950" y="258"/>
                    </a:lnTo>
                    <a:lnTo>
                      <a:pt x="970" y="248"/>
                    </a:lnTo>
                    <a:lnTo>
                      <a:pt x="991" y="248"/>
                    </a:lnTo>
                    <a:lnTo>
                      <a:pt x="1012" y="237"/>
                    </a:lnTo>
                    <a:lnTo>
                      <a:pt x="1022" y="237"/>
                    </a:lnTo>
                    <a:lnTo>
                      <a:pt x="1043" y="227"/>
                    </a:lnTo>
                    <a:lnTo>
                      <a:pt x="1064" y="216"/>
                    </a:lnTo>
                    <a:lnTo>
                      <a:pt x="1084" y="216"/>
                    </a:lnTo>
                    <a:lnTo>
                      <a:pt x="1094" y="206"/>
                    </a:lnTo>
                    <a:lnTo>
                      <a:pt x="1115" y="206"/>
                    </a:lnTo>
                    <a:lnTo>
                      <a:pt x="1135" y="196"/>
                    </a:lnTo>
                    <a:lnTo>
                      <a:pt x="1156" y="196"/>
                    </a:lnTo>
                    <a:lnTo>
                      <a:pt x="1177" y="186"/>
                    </a:lnTo>
                    <a:lnTo>
                      <a:pt x="1187" y="186"/>
                    </a:lnTo>
                    <a:lnTo>
                      <a:pt x="1208" y="175"/>
                    </a:lnTo>
                    <a:lnTo>
                      <a:pt x="1229" y="175"/>
                    </a:lnTo>
                    <a:lnTo>
                      <a:pt x="1249" y="165"/>
                    </a:lnTo>
                    <a:lnTo>
                      <a:pt x="1270" y="165"/>
                    </a:lnTo>
                    <a:lnTo>
                      <a:pt x="1280" y="154"/>
                    </a:lnTo>
                    <a:lnTo>
                      <a:pt x="1300" y="154"/>
                    </a:lnTo>
                    <a:lnTo>
                      <a:pt x="1321" y="145"/>
                    </a:lnTo>
                    <a:lnTo>
                      <a:pt x="1342" y="145"/>
                    </a:lnTo>
                    <a:lnTo>
                      <a:pt x="1363" y="134"/>
                    </a:lnTo>
                    <a:lnTo>
                      <a:pt x="1384" y="134"/>
                    </a:lnTo>
                    <a:lnTo>
                      <a:pt x="1394" y="124"/>
                    </a:lnTo>
                    <a:lnTo>
                      <a:pt x="1414" y="124"/>
                    </a:lnTo>
                    <a:lnTo>
                      <a:pt x="1435" y="113"/>
                    </a:lnTo>
                    <a:lnTo>
                      <a:pt x="1456" y="113"/>
                    </a:lnTo>
                    <a:lnTo>
                      <a:pt x="1476" y="103"/>
                    </a:lnTo>
                    <a:lnTo>
                      <a:pt x="1497" y="103"/>
                    </a:lnTo>
                    <a:lnTo>
                      <a:pt x="1508" y="92"/>
                    </a:lnTo>
                    <a:lnTo>
                      <a:pt x="1528" y="92"/>
                    </a:lnTo>
                    <a:lnTo>
                      <a:pt x="1549" y="83"/>
                    </a:lnTo>
                    <a:lnTo>
                      <a:pt x="1570" y="83"/>
                    </a:lnTo>
                    <a:lnTo>
                      <a:pt x="1590" y="72"/>
                    </a:lnTo>
                    <a:lnTo>
                      <a:pt x="1611" y="72"/>
                    </a:lnTo>
                    <a:lnTo>
                      <a:pt x="1621" y="62"/>
                    </a:lnTo>
                    <a:lnTo>
                      <a:pt x="1641" y="62"/>
                    </a:lnTo>
                    <a:lnTo>
                      <a:pt x="1662" y="51"/>
                    </a:lnTo>
                    <a:lnTo>
                      <a:pt x="1682" y="51"/>
                    </a:lnTo>
                    <a:lnTo>
                      <a:pt x="1703" y="41"/>
                    </a:lnTo>
                    <a:lnTo>
                      <a:pt x="1724" y="41"/>
                    </a:lnTo>
                    <a:lnTo>
                      <a:pt x="1734" y="31"/>
                    </a:lnTo>
                    <a:lnTo>
                      <a:pt x="1755" y="31"/>
                    </a:lnTo>
                    <a:lnTo>
                      <a:pt x="1776" y="21"/>
                    </a:lnTo>
                    <a:lnTo>
                      <a:pt x="1796" y="21"/>
                    </a:lnTo>
                    <a:lnTo>
                      <a:pt x="1817" y="10"/>
                    </a:lnTo>
                    <a:lnTo>
                      <a:pt x="1838" y="10"/>
                    </a:lnTo>
                    <a:lnTo>
                      <a:pt x="1858" y="0"/>
                    </a:lnTo>
                    <a:lnTo>
                      <a:pt x="1858" y="0"/>
                    </a:lnTo>
                    <a:lnTo>
                      <a:pt x="1869" y="10"/>
                    </a:lnTo>
                    <a:lnTo>
                      <a:pt x="1890" y="21"/>
                    </a:lnTo>
                    <a:lnTo>
                      <a:pt x="1899" y="31"/>
                    </a:lnTo>
                    <a:lnTo>
                      <a:pt x="1910" y="51"/>
                    </a:lnTo>
                    <a:lnTo>
                      <a:pt x="1931" y="62"/>
                    </a:lnTo>
                    <a:lnTo>
                      <a:pt x="1941" y="72"/>
                    </a:lnTo>
                    <a:lnTo>
                      <a:pt x="1961" y="83"/>
                    </a:lnTo>
                    <a:lnTo>
                      <a:pt x="1972" y="92"/>
                    </a:lnTo>
                    <a:lnTo>
                      <a:pt x="1993" y="103"/>
                    </a:lnTo>
                    <a:lnTo>
                      <a:pt x="2003" y="113"/>
                    </a:lnTo>
                    <a:lnTo>
                      <a:pt x="2023" y="134"/>
                    </a:lnTo>
                    <a:lnTo>
                      <a:pt x="2034" y="145"/>
                    </a:lnTo>
                    <a:lnTo>
                      <a:pt x="2055" y="154"/>
                    </a:lnTo>
                    <a:lnTo>
                      <a:pt x="2064" y="165"/>
                    </a:lnTo>
                    <a:lnTo>
                      <a:pt x="2085" y="175"/>
                    </a:lnTo>
                    <a:lnTo>
                      <a:pt x="2096" y="196"/>
                    </a:lnTo>
                    <a:lnTo>
                      <a:pt x="2117" y="206"/>
                    </a:lnTo>
                    <a:lnTo>
                      <a:pt x="2127" y="216"/>
                    </a:lnTo>
                    <a:lnTo>
                      <a:pt x="2148" y="227"/>
                    </a:lnTo>
                    <a:lnTo>
                      <a:pt x="2158" y="237"/>
                    </a:lnTo>
                    <a:lnTo>
                      <a:pt x="2178" y="258"/>
                    </a:lnTo>
                    <a:lnTo>
                      <a:pt x="2189" y="268"/>
                    </a:lnTo>
                    <a:lnTo>
                      <a:pt x="2210" y="278"/>
                    </a:lnTo>
                    <a:lnTo>
                      <a:pt x="2220" y="289"/>
                    </a:lnTo>
                    <a:lnTo>
                      <a:pt x="2240" y="300"/>
                    </a:lnTo>
                    <a:lnTo>
                      <a:pt x="2251" y="321"/>
                    </a:lnTo>
                    <a:lnTo>
                      <a:pt x="2272" y="330"/>
                    </a:lnTo>
                    <a:lnTo>
                      <a:pt x="2281" y="341"/>
                    </a:lnTo>
                    <a:lnTo>
                      <a:pt x="2302" y="351"/>
                    </a:lnTo>
                    <a:lnTo>
                      <a:pt x="2313" y="372"/>
                    </a:lnTo>
                    <a:lnTo>
                      <a:pt x="2334" y="382"/>
                    </a:lnTo>
                    <a:lnTo>
                      <a:pt x="2343" y="392"/>
                    </a:lnTo>
                    <a:lnTo>
                      <a:pt x="2364" y="403"/>
                    </a:lnTo>
                    <a:lnTo>
                      <a:pt x="2375" y="413"/>
                    </a:lnTo>
                    <a:lnTo>
                      <a:pt x="2395" y="433"/>
                    </a:lnTo>
                    <a:lnTo>
                      <a:pt x="2405" y="444"/>
                    </a:lnTo>
                    <a:lnTo>
                      <a:pt x="2426" y="454"/>
                    </a:lnTo>
                    <a:lnTo>
                      <a:pt x="2437" y="465"/>
                    </a:lnTo>
                    <a:lnTo>
                      <a:pt x="2457" y="486"/>
                    </a:lnTo>
                    <a:lnTo>
                      <a:pt x="2468" y="495"/>
                    </a:lnTo>
                    <a:lnTo>
                      <a:pt x="2478" y="506"/>
                    </a:lnTo>
                    <a:lnTo>
                      <a:pt x="2499" y="516"/>
                    </a:lnTo>
                    <a:lnTo>
                      <a:pt x="2509" y="527"/>
                    </a:lnTo>
                    <a:lnTo>
                      <a:pt x="2530" y="547"/>
                    </a:lnTo>
                    <a:lnTo>
                      <a:pt x="2540" y="557"/>
                    </a:lnTo>
                    <a:lnTo>
                      <a:pt x="2560" y="568"/>
                    </a:lnTo>
                    <a:lnTo>
                      <a:pt x="2571" y="578"/>
                    </a:lnTo>
                    <a:lnTo>
                      <a:pt x="2592" y="599"/>
                    </a:lnTo>
                    <a:lnTo>
                      <a:pt x="2602" y="609"/>
                    </a:lnTo>
                    <a:lnTo>
                      <a:pt x="2622" y="619"/>
                    </a:lnTo>
                    <a:lnTo>
                      <a:pt x="2633" y="630"/>
                    </a:lnTo>
                    <a:lnTo>
                      <a:pt x="2654" y="640"/>
                    </a:lnTo>
                    <a:lnTo>
                      <a:pt x="2664" y="660"/>
                    </a:lnTo>
                    <a:lnTo>
                      <a:pt x="2684" y="671"/>
                    </a:lnTo>
                    <a:lnTo>
                      <a:pt x="2695" y="681"/>
                    </a:lnTo>
                    <a:lnTo>
                      <a:pt x="2716" y="692"/>
                    </a:lnTo>
                    <a:lnTo>
                      <a:pt x="2725" y="703"/>
                    </a:lnTo>
                    <a:lnTo>
                      <a:pt x="2746" y="713"/>
                    </a:lnTo>
                    <a:lnTo>
                      <a:pt x="2757" y="733"/>
                    </a:lnTo>
                    <a:lnTo>
                      <a:pt x="2777" y="744"/>
                    </a:lnTo>
                    <a:lnTo>
                      <a:pt x="2787" y="754"/>
                    </a:lnTo>
                    <a:lnTo>
                      <a:pt x="2808" y="765"/>
                    </a:lnTo>
                    <a:lnTo>
                      <a:pt x="2819" y="774"/>
                    </a:lnTo>
                    <a:lnTo>
                      <a:pt x="2839" y="785"/>
                    </a:lnTo>
                    <a:lnTo>
                      <a:pt x="2850" y="806"/>
                    </a:lnTo>
                    <a:lnTo>
                      <a:pt x="2871" y="816"/>
                    </a:lnTo>
                    <a:lnTo>
                      <a:pt x="2881" y="827"/>
                    </a:lnTo>
                    <a:lnTo>
                      <a:pt x="2901" y="836"/>
                    </a:lnTo>
                    <a:lnTo>
                      <a:pt x="2912" y="847"/>
                    </a:lnTo>
                    <a:lnTo>
                      <a:pt x="2933" y="857"/>
                    </a:lnTo>
                    <a:lnTo>
                      <a:pt x="2942" y="868"/>
                    </a:lnTo>
                    <a:lnTo>
                      <a:pt x="2963" y="888"/>
                    </a:lnTo>
                    <a:lnTo>
                      <a:pt x="2974" y="898"/>
                    </a:lnTo>
                    <a:lnTo>
                      <a:pt x="2995" y="909"/>
                    </a:lnTo>
                    <a:lnTo>
                      <a:pt x="3004" y="919"/>
                    </a:lnTo>
                    <a:lnTo>
                      <a:pt x="3025" y="930"/>
                    </a:lnTo>
                    <a:lnTo>
                      <a:pt x="3036" y="939"/>
                    </a:lnTo>
                    <a:lnTo>
                      <a:pt x="3056" y="950"/>
                    </a:lnTo>
                    <a:lnTo>
                      <a:pt x="3056" y="9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78" name="Freeform 178"/>
              <p:cNvSpPr>
                <a:spLocks/>
              </p:cNvSpPr>
              <p:nvPr/>
            </p:nvSpPr>
            <p:spPr bwMode="auto">
              <a:xfrm>
                <a:off x="2260" y="3356"/>
                <a:ext cx="686" cy="702"/>
              </a:xfrm>
              <a:custGeom>
                <a:avLst/>
                <a:gdLst/>
                <a:ahLst/>
                <a:cxnLst>
                  <a:cxn ang="0">
                    <a:pos x="1963" y="227"/>
                  </a:cxn>
                  <a:cxn ang="0">
                    <a:pos x="2045" y="320"/>
                  </a:cxn>
                  <a:cxn ang="0">
                    <a:pos x="2056" y="413"/>
                  </a:cxn>
                  <a:cxn ang="0">
                    <a:pos x="2035" y="538"/>
                  </a:cxn>
                  <a:cxn ang="0">
                    <a:pos x="2024" y="661"/>
                  </a:cxn>
                  <a:cxn ang="0">
                    <a:pos x="2015" y="774"/>
                  </a:cxn>
                  <a:cxn ang="0">
                    <a:pos x="2004" y="898"/>
                  </a:cxn>
                  <a:cxn ang="0">
                    <a:pos x="1994" y="1012"/>
                  </a:cxn>
                  <a:cxn ang="0">
                    <a:pos x="1994" y="1136"/>
                  </a:cxn>
                  <a:cxn ang="0">
                    <a:pos x="1983" y="1250"/>
                  </a:cxn>
                  <a:cxn ang="0">
                    <a:pos x="1973" y="1343"/>
                  </a:cxn>
                  <a:cxn ang="0">
                    <a:pos x="1912" y="1456"/>
                  </a:cxn>
                  <a:cxn ang="0">
                    <a:pos x="1890" y="1477"/>
                  </a:cxn>
                  <a:cxn ang="0">
                    <a:pos x="1818" y="1529"/>
                  </a:cxn>
                  <a:cxn ang="0">
                    <a:pos x="1704" y="1612"/>
                  </a:cxn>
                  <a:cxn ang="0">
                    <a:pos x="1581" y="1715"/>
                  </a:cxn>
                  <a:cxn ang="0">
                    <a:pos x="1436" y="1818"/>
                  </a:cxn>
                  <a:cxn ang="0">
                    <a:pos x="1302" y="1921"/>
                  </a:cxn>
                  <a:cxn ang="0">
                    <a:pos x="1178" y="2004"/>
                  </a:cxn>
                  <a:cxn ang="0">
                    <a:pos x="1095" y="2076"/>
                  </a:cxn>
                  <a:cxn ang="0">
                    <a:pos x="1054" y="2108"/>
                  </a:cxn>
                  <a:cxn ang="0">
                    <a:pos x="981" y="2086"/>
                  </a:cxn>
                  <a:cxn ang="0">
                    <a:pos x="869" y="2045"/>
                  </a:cxn>
                  <a:cxn ang="0">
                    <a:pos x="764" y="2004"/>
                  </a:cxn>
                  <a:cxn ang="0">
                    <a:pos x="661" y="1953"/>
                  </a:cxn>
                  <a:cxn ang="0">
                    <a:pos x="558" y="1900"/>
                  </a:cxn>
                  <a:cxn ang="0">
                    <a:pos x="455" y="1839"/>
                  </a:cxn>
                  <a:cxn ang="0">
                    <a:pos x="352" y="1788"/>
                  </a:cxn>
                  <a:cxn ang="0">
                    <a:pos x="259" y="1726"/>
                  </a:cxn>
                  <a:cxn ang="0">
                    <a:pos x="156" y="1683"/>
                  </a:cxn>
                  <a:cxn ang="0">
                    <a:pos x="73" y="1632"/>
                  </a:cxn>
                  <a:cxn ang="0">
                    <a:pos x="32" y="1529"/>
                  </a:cxn>
                  <a:cxn ang="0">
                    <a:pos x="11" y="1426"/>
                  </a:cxn>
                  <a:cxn ang="0">
                    <a:pos x="0" y="1312"/>
                  </a:cxn>
                  <a:cxn ang="0">
                    <a:pos x="0" y="1198"/>
                  </a:cxn>
                  <a:cxn ang="0">
                    <a:pos x="11" y="1085"/>
                  </a:cxn>
                  <a:cxn ang="0">
                    <a:pos x="11" y="961"/>
                  </a:cxn>
                  <a:cxn ang="0">
                    <a:pos x="11" y="857"/>
                  </a:cxn>
                  <a:cxn ang="0">
                    <a:pos x="21" y="765"/>
                  </a:cxn>
                  <a:cxn ang="0">
                    <a:pos x="32" y="651"/>
                  </a:cxn>
                  <a:cxn ang="0">
                    <a:pos x="62" y="538"/>
                  </a:cxn>
                  <a:cxn ang="0">
                    <a:pos x="104" y="444"/>
                  </a:cxn>
                  <a:cxn ang="0">
                    <a:pos x="166" y="362"/>
                  </a:cxn>
                  <a:cxn ang="0">
                    <a:pos x="259" y="300"/>
                  </a:cxn>
                  <a:cxn ang="0">
                    <a:pos x="341" y="268"/>
                  </a:cxn>
                  <a:cxn ang="0">
                    <a:pos x="434" y="320"/>
                  </a:cxn>
                  <a:cxn ang="0">
                    <a:pos x="548" y="362"/>
                  </a:cxn>
                  <a:cxn ang="0">
                    <a:pos x="661" y="371"/>
                  </a:cxn>
                  <a:cxn ang="0">
                    <a:pos x="775" y="382"/>
                  </a:cxn>
                  <a:cxn ang="0">
                    <a:pos x="899" y="371"/>
                  </a:cxn>
                  <a:cxn ang="0">
                    <a:pos x="992" y="351"/>
                  </a:cxn>
                  <a:cxn ang="0">
                    <a:pos x="1095" y="300"/>
                  </a:cxn>
                  <a:cxn ang="0">
                    <a:pos x="1199" y="217"/>
                  </a:cxn>
                  <a:cxn ang="0">
                    <a:pos x="1281" y="124"/>
                  </a:cxn>
                  <a:cxn ang="0">
                    <a:pos x="1354" y="31"/>
                  </a:cxn>
                  <a:cxn ang="0">
                    <a:pos x="1436" y="10"/>
                  </a:cxn>
                  <a:cxn ang="0">
                    <a:pos x="1550" y="51"/>
                  </a:cxn>
                  <a:cxn ang="0">
                    <a:pos x="1663" y="92"/>
                  </a:cxn>
                  <a:cxn ang="0">
                    <a:pos x="1777" y="135"/>
                  </a:cxn>
                  <a:cxn ang="0">
                    <a:pos x="1880" y="165"/>
                  </a:cxn>
                </a:cxnLst>
                <a:rect l="0" t="0" r="r" b="b"/>
                <a:pathLst>
                  <a:path w="2056" h="2108">
                    <a:moveTo>
                      <a:pt x="1880" y="165"/>
                    </a:moveTo>
                    <a:lnTo>
                      <a:pt x="1890" y="176"/>
                    </a:lnTo>
                    <a:lnTo>
                      <a:pt x="1912" y="186"/>
                    </a:lnTo>
                    <a:lnTo>
                      <a:pt x="1932" y="197"/>
                    </a:lnTo>
                    <a:lnTo>
                      <a:pt x="1942" y="206"/>
                    </a:lnTo>
                    <a:lnTo>
                      <a:pt x="1963" y="227"/>
                    </a:lnTo>
                    <a:lnTo>
                      <a:pt x="1973" y="238"/>
                    </a:lnTo>
                    <a:lnTo>
                      <a:pt x="1994" y="259"/>
                    </a:lnTo>
                    <a:lnTo>
                      <a:pt x="2004" y="268"/>
                    </a:lnTo>
                    <a:lnTo>
                      <a:pt x="2024" y="289"/>
                    </a:lnTo>
                    <a:lnTo>
                      <a:pt x="2035" y="300"/>
                    </a:lnTo>
                    <a:lnTo>
                      <a:pt x="2045" y="320"/>
                    </a:lnTo>
                    <a:lnTo>
                      <a:pt x="2056" y="341"/>
                    </a:lnTo>
                    <a:lnTo>
                      <a:pt x="2056" y="341"/>
                    </a:lnTo>
                    <a:lnTo>
                      <a:pt x="2056" y="362"/>
                    </a:lnTo>
                    <a:lnTo>
                      <a:pt x="2056" y="382"/>
                    </a:lnTo>
                    <a:lnTo>
                      <a:pt x="2056" y="403"/>
                    </a:lnTo>
                    <a:lnTo>
                      <a:pt x="2056" y="413"/>
                    </a:lnTo>
                    <a:lnTo>
                      <a:pt x="2045" y="433"/>
                    </a:lnTo>
                    <a:lnTo>
                      <a:pt x="2045" y="454"/>
                    </a:lnTo>
                    <a:lnTo>
                      <a:pt x="2045" y="475"/>
                    </a:lnTo>
                    <a:lnTo>
                      <a:pt x="2045" y="495"/>
                    </a:lnTo>
                    <a:lnTo>
                      <a:pt x="2045" y="517"/>
                    </a:lnTo>
                    <a:lnTo>
                      <a:pt x="2035" y="538"/>
                    </a:lnTo>
                    <a:lnTo>
                      <a:pt x="2035" y="558"/>
                    </a:lnTo>
                    <a:lnTo>
                      <a:pt x="2035" y="579"/>
                    </a:lnTo>
                    <a:lnTo>
                      <a:pt x="2035" y="600"/>
                    </a:lnTo>
                    <a:lnTo>
                      <a:pt x="2035" y="620"/>
                    </a:lnTo>
                    <a:lnTo>
                      <a:pt x="2024" y="641"/>
                    </a:lnTo>
                    <a:lnTo>
                      <a:pt x="2024" y="661"/>
                    </a:lnTo>
                    <a:lnTo>
                      <a:pt x="2024" y="682"/>
                    </a:lnTo>
                    <a:lnTo>
                      <a:pt x="2024" y="703"/>
                    </a:lnTo>
                    <a:lnTo>
                      <a:pt x="2024" y="712"/>
                    </a:lnTo>
                    <a:lnTo>
                      <a:pt x="2015" y="733"/>
                    </a:lnTo>
                    <a:lnTo>
                      <a:pt x="2015" y="754"/>
                    </a:lnTo>
                    <a:lnTo>
                      <a:pt x="2015" y="774"/>
                    </a:lnTo>
                    <a:lnTo>
                      <a:pt x="2015" y="795"/>
                    </a:lnTo>
                    <a:lnTo>
                      <a:pt x="2015" y="816"/>
                    </a:lnTo>
                    <a:lnTo>
                      <a:pt x="2015" y="836"/>
                    </a:lnTo>
                    <a:lnTo>
                      <a:pt x="2004" y="857"/>
                    </a:lnTo>
                    <a:lnTo>
                      <a:pt x="2004" y="878"/>
                    </a:lnTo>
                    <a:lnTo>
                      <a:pt x="2004" y="898"/>
                    </a:lnTo>
                    <a:lnTo>
                      <a:pt x="2004" y="920"/>
                    </a:lnTo>
                    <a:lnTo>
                      <a:pt x="2004" y="941"/>
                    </a:lnTo>
                    <a:lnTo>
                      <a:pt x="2004" y="961"/>
                    </a:lnTo>
                    <a:lnTo>
                      <a:pt x="1994" y="982"/>
                    </a:lnTo>
                    <a:lnTo>
                      <a:pt x="1994" y="992"/>
                    </a:lnTo>
                    <a:lnTo>
                      <a:pt x="1994" y="1012"/>
                    </a:lnTo>
                    <a:lnTo>
                      <a:pt x="1994" y="1033"/>
                    </a:lnTo>
                    <a:lnTo>
                      <a:pt x="1994" y="1053"/>
                    </a:lnTo>
                    <a:lnTo>
                      <a:pt x="1994" y="1074"/>
                    </a:lnTo>
                    <a:lnTo>
                      <a:pt x="1994" y="1095"/>
                    </a:lnTo>
                    <a:lnTo>
                      <a:pt x="1994" y="1115"/>
                    </a:lnTo>
                    <a:lnTo>
                      <a:pt x="1994" y="1136"/>
                    </a:lnTo>
                    <a:lnTo>
                      <a:pt x="1983" y="1157"/>
                    </a:lnTo>
                    <a:lnTo>
                      <a:pt x="1983" y="1177"/>
                    </a:lnTo>
                    <a:lnTo>
                      <a:pt x="1983" y="1198"/>
                    </a:lnTo>
                    <a:lnTo>
                      <a:pt x="1983" y="1209"/>
                    </a:lnTo>
                    <a:lnTo>
                      <a:pt x="1983" y="1229"/>
                    </a:lnTo>
                    <a:lnTo>
                      <a:pt x="1983" y="1250"/>
                    </a:lnTo>
                    <a:lnTo>
                      <a:pt x="1983" y="1271"/>
                    </a:lnTo>
                    <a:lnTo>
                      <a:pt x="1983" y="1291"/>
                    </a:lnTo>
                    <a:lnTo>
                      <a:pt x="1983" y="1312"/>
                    </a:lnTo>
                    <a:lnTo>
                      <a:pt x="1983" y="1312"/>
                    </a:lnTo>
                    <a:lnTo>
                      <a:pt x="1983" y="1323"/>
                    </a:lnTo>
                    <a:lnTo>
                      <a:pt x="1973" y="1343"/>
                    </a:lnTo>
                    <a:lnTo>
                      <a:pt x="1953" y="1364"/>
                    </a:lnTo>
                    <a:lnTo>
                      <a:pt x="1942" y="1405"/>
                    </a:lnTo>
                    <a:lnTo>
                      <a:pt x="1921" y="1426"/>
                    </a:lnTo>
                    <a:lnTo>
                      <a:pt x="1912" y="1447"/>
                    </a:lnTo>
                    <a:lnTo>
                      <a:pt x="1912" y="1456"/>
                    </a:lnTo>
                    <a:lnTo>
                      <a:pt x="1912" y="1456"/>
                    </a:lnTo>
                    <a:lnTo>
                      <a:pt x="1912" y="1456"/>
                    </a:lnTo>
                    <a:lnTo>
                      <a:pt x="1912" y="1456"/>
                    </a:lnTo>
                    <a:lnTo>
                      <a:pt x="1901" y="1456"/>
                    </a:lnTo>
                    <a:lnTo>
                      <a:pt x="1901" y="1467"/>
                    </a:lnTo>
                    <a:lnTo>
                      <a:pt x="1901" y="1467"/>
                    </a:lnTo>
                    <a:lnTo>
                      <a:pt x="1890" y="1477"/>
                    </a:lnTo>
                    <a:lnTo>
                      <a:pt x="1880" y="1477"/>
                    </a:lnTo>
                    <a:lnTo>
                      <a:pt x="1869" y="1488"/>
                    </a:lnTo>
                    <a:lnTo>
                      <a:pt x="1859" y="1498"/>
                    </a:lnTo>
                    <a:lnTo>
                      <a:pt x="1849" y="1508"/>
                    </a:lnTo>
                    <a:lnTo>
                      <a:pt x="1828" y="1518"/>
                    </a:lnTo>
                    <a:lnTo>
                      <a:pt x="1818" y="1529"/>
                    </a:lnTo>
                    <a:lnTo>
                      <a:pt x="1798" y="1539"/>
                    </a:lnTo>
                    <a:lnTo>
                      <a:pt x="1787" y="1550"/>
                    </a:lnTo>
                    <a:lnTo>
                      <a:pt x="1766" y="1570"/>
                    </a:lnTo>
                    <a:lnTo>
                      <a:pt x="1746" y="1580"/>
                    </a:lnTo>
                    <a:lnTo>
                      <a:pt x="1725" y="1591"/>
                    </a:lnTo>
                    <a:lnTo>
                      <a:pt x="1704" y="1612"/>
                    </a:lnTo>
                    <a:lnTo>
                      <a:pt x="1684" y="1621"/>
                    </a:lnTo>
                    <a:lnTo>
                      <a:pt x="1663" y="1642"/>
                    </a:lnTo>
                    <a:lnTo>
                      <a:pt x="1642" y="1663"/>
                    </a:lnTo>
                    <a:lnTo>
                      <a:pt x="1622" y="1674"/>
                    </a:lnTo>
                    <a:lnTo>
                      <a:pt x="1601" y="1694"/>
                    </a:lnTo>
                    <a:lnTo>
                      <a:pt x="1581" y="1715"/>
                    </a:lnTo>
                    <a:lnTo>
                      <a:pt x="1550" y="1726"/>
                    </a:lnTo>
                    <a:lnTo>
                      <a:pt x="1528" y="1746"/>
                    </a:lnTo>
                    <a:lnTo>
                      <a:pt x="1508" y="1767"/>
                    </a:lnTo>
                    <a:lnTo>
                      <a:pt x="1477" y="1777"/>
                    </a:lnTo>
                    <a:lnTo>
                      <a:pt x="1457" y="1797"/>
                    </a:lnTo>
                    <a:lnTo>
                      <a:pt x="1436" y="1818"/>
                    </a:lnTo>
                    <a:lnTo>
                      <a:pt x="1416" y="1839"/>
                    </a:lnTo>
                    <a:lnTo>
                      <a:pt x="1384" y="1849"/>
                    </a:lnTo>
                    <a:lnTo>
                      <a:pt x="1363" y="1870"/>
                    </a:lnTo>
                    <a:lnTo>
                      <a:pt x="1343" y="1891"/>
                    </a:lnTo>
                    <a:lnTo>
                      <a:pt x="1322" y="1900"/>
                    </a:lnTo>
                    <a:lnTo>
                      <a:pt x="1302" y="1921"/>
                    </a:lnTo>
                    <a:lnTo>
                      <a:pt x="1281" y="1932"/>
                    </a:lnTo>
                    <a:lnTo>
                      <a:pt x="1260" y="1953"/>
                    </a:lnTo>
                    <a:lnTo>
                      <a:pt x="1240" y="1962"/>
                    </a:lnTo>
                    <a:lnTo>
                      <a:pt x="1219" y="1983"/>
                    </a:lnTo>
                    <a:lnTo>
                      <a:pt x="1199" y="1994"/>
                    </a:lnTo>
                    <a:lnTo>
                      <a:pt x="1178" y="2004"/>
                    </a:lnTo>
                    <a:lnTo>
                      <a:pt x="1167" y="2024"/>
                    </a:lnTo>
                    <a:lnTo>
                      <a:pt x="1146" y="2035"/>
                    </a:lnTo>
                    <a:lnTo>
                      <a:pt x="1137" y="2045"/>
                    </a:lnTo>
                    <a:lnTo>
                      <a:pt x="1116" y="2056"/>
                    </a:lnTo>
                    <a:lnTo>
                      <a:pt x="1105" y="2066"/>
                    </a:lnTo>
                    <a:lnTo>
                      <a:pt x="1095" y="2076"/>
                    </a:lnTo>
                    <a:lnTo>
                      <a:pt x="1085" y="2076"/>
                    </a:lnTo>
                    <a:lnTo>
                      <a:pt x="1075" y="2086"/>
                    </a:lnTo>
                    <a:lnTo>
                      <a:pt x="1064" y="2097"/>
                    </a:lnTo>
                    <a:lnTo>
                      <a:pt x="1064" y="2097"/>
                    </a:lnTo>
                    <a:lnTo>
                      <a:pt x="1054" y="2097"/>
                    </a:lnTo>
                    <a:lnTo>
                      <a:pt x="1054" y="2108"/>
                    </a:lnTo>
                    <a:lnTo>
                      <a:pt x="1054" y="2108"/>
                    </a:lnTo>
                    <a:lnTo>
                      <a:pt x="1054" y="2108"/>
                    </a:lnTo>
                    <a:lnTo>
                      <a:pt x="1034" y="2097"/>
                    </a:lnTo>
                    <a:lnTo>
                      <a:pt x="1013" y="2097"/>
                    </a:lnTo>
                    <a:lnTo>
                      <a:pt x="1002" y="2086"/>
                    </a:lnTo>
                    <a:lnTo>
                      <a:pt x="981" y="2086"/>
                    </a:lnTo>
                    <a:lnTo>
                      <a:pt x="961" y="2076"/>
                    </a:lnTo>
                    <a:lnTo>
                      <a:pt x="940" y="2076"/>
                    </a:lnTo>
                    <a:lnTo>
                      <a:pt x="920" y="2066"/>
                    </a:lnTo>
                    <a:lnTo>
                      <a:pt x="910" y="2066"/>
                    </a:lnTo>
                    <a:lnTo>
                      <a:pt x="889" y="2056"/>
                    </a:lnTo>
                    <a:lnTo>
                      <a:pt x="869" y="2045"/>
                    </a:lnTo>
                    <a:lnTo>
                      <a:pt x="848" y="2045"/>
                    </a:lnTo>
                    <a:lnTo>
                      <a:pt x="837" y="2035"/>
                    </a:lnTo>
                    <a:lnTo>
                      <a:pt x="816" y="2024"/>
                    </a:lnTo>
                    <a:lnTo>
                      <a:pt x="796" y="2014"/>
                    </a:lnTo>
                    <a:lnTo>
                      <a:pt x="785" y="2014"/>
                    </a:lnTo>
                    <a:lnTo>
                      <a:pt x="764" y="2004"/>
                    </a:lnTo>
                    <a:lnTo>
                      <a:pt x="744" y="1994"/>
                    </a:lnTo>
                    <a:lnTo>
                      <a:pt x="734" y="1983"/>
                    </a:lnTo>
                    <a:lnTo>
                      <a:pt x="713" y="1973"/>
                    </a:lnTo>
                    <a:lnTo>
                      <a:pt x="693" y="1973"/>
                    </a:lnTo>
                    <a:lnTo>
                      <a:pt x="682" y="1962"/>
                    </a:lnTo>
                    <a:lnTo>
                      <a:pt x="661" y="1953"/>
                    </a:lnTo>
                    <a:lnTo>
                      <a:pt x="641" y="1942"/>
                    </a:lnTo>
                    <a:lnTo>
                      <a:pt x="631" y="1932"/>
                    </a:lnTo>
                    <a:lnTo>
                      <a:pt x="610" y="1921"/>
                    </a:lnTo>
                    <a:lnTo>
                      <a:pt x="590" y="1911"/>
                    </a:lnTo>
                    <a:lnTo>
                      <a:pt x="579" y="1911"/>
                    </a:lnTo>
                    <a:lnTo>
                      <a:pt x="558" y="1900"/>
                    </a:lnTo>
                    <a:lnTo>
                      <a:pt x="538" y="1891"/>
                    </a:lnTo>
                    <a:lnTo>
                      <a:pt x="528" y="1880"/>
                    </a:lnTo>
                    <a:lnTo>
                      <a:pt x="507" y="1870"/>
                    </a:lnTo>
                    <a:lnTo>
                      <a:pt x="496" y="1859"/>
                    </a:lnTo>
                    <a:lnTo>
                      <a:pt x="476" y="1849"/>
                    </a:lnTo>
                    <a:lnTo>
                      <a:pt x="455" y="1839"/>
                    </a:lnTo>
                    <a:lnTo>
                      <a:pt x="445" y="1829"/>
                    </a:lnTo>
                    <a:lnTo>
                      <a:pt x="424" y="1818"/>
                    </a:lnTo>
                    <a:lnTo>
                      <a:pt x="403" y="1808"/>
                    </a:lnTo>
                    <a:lnTo>
                      <a:pt x="393" y="1797"/>
                    </a:lnTo>
                    <a:lnTo>
                      <a:pt x="373" y="1797"/>
                    </a:lnTo>
                    <a:lnTo>
                      <a:pt x="352" y="1788"/>
                    </a:lnTo>
                    <a:lnTo>
                      <a:pt x="341" y="1777"/>
                    </a:lnTo>
                    <a:lnTo>
                      <a:pt x="320" y="1767"/>
                    </a:lnTo>
                    <a:lnTo>
                      <a:pt x="311" y="1756"/>
                    </a:lnTo>
                    <a:lnTo>
                      <a:pt x="290" y="1746"/>
                    </a:lnTo>
                    <a:lnTo>
                      <a:pt x="269" y="1735"/>
                    </a:lnTo>
                    <a:lnTo>
                      <a:pt x="259" y="1726"/>
                    </a:lnTo>
                    <a:lnTo>
                      <a:pt x="238" y="1726"/>
                    </a:lnTo>
                    <a:lnTo>
                      <a:pt x="217" y="1715"/>
                    </a:lnTo>
                    <a:lnTo>
                      <a:pt x="208" y="1705"/>
                    </a:lnTo>
                    <a:lnTo>
                      <a:pt x="187" y="1694"/>
                    </a:lnTo>
                    <a:lnTo>
                      <a:pt x="166" y="1683"/>
                    </a:lnTo>
                    <a:lnTo>
                      <a:pt x="156" y="1683"/>
                    </a:lnTo>
                    <a:lnTo>
                      <a:pt x="135" y="1674"/>
                    </a:lnTo>
                    <a:lnTo>
                      <a:pt x="114" y="1663"/>
                    </a:lnTo>
                    <a:lnTo>
                      <a:pt x="94" y="1653"/>
                    </a:lnTo>
                    <a:lnTo>
                      <a:pt x="94" y="1653"/>
                    </a:lnTo>
                    <a:lnTo>
                      <a:pt x="84" y="1642"/>
                    </a:lnTo>
                    <a:lnTo>
                      <a:pt x="73" y="1632"/>
                    </a:lnTo>
                    <a:lnTo>
                      <a:pt x="73" y="1612"/>
                    </a:lnTo>
                    <a:lnTo>
                      <a:pt x="62" y="1591"/>
                    </a:lnTo>
                    <a:lnTo>
                      <a:pt x="52" y="1580"/>
                    </a:lnTo>
                    <a:lnTo>
                      <a:pt x="42" y="1559"/>
                    </a:lnTo>
                    <a:lnTo>
                      <a:pt x="42" y="1550"/>
                    </a:lnTo>
                    <a:lnTo>
                      <a:pt x="32" y="1529"/>
                    </a:lnTo>
                    <a:lnTo>
                      <a:pt x="32" y="1508"/>
                    </a:lnTo>
                    <a:lnTo>
                      <a:pt x="21" y="1498"/>
                    </a:lnTo>
                    <a:lnTo>
                      <a:pt x="21" y="1477"/>
                    </a:lnTo>
                    <a:lnTo>
                      <a:pt x="11" y="1456"/>
                    </a:lnTo>
                    <a:lnTo>
                      <a:pt x="11" y="1447"/>
                    </a:lnTo>
                    <a:lnTo>
                      <a:pt x="11" y="1426"/>
                    </a:lnTo>
                    <a:lnTo>
                      <a:pt x="11" y="1405"/>
                    </a:lnTo>
                    <a:lnTo>
                      <a:pt x="0" y="1385"/>
                    </a:lnTo>
                    <a:lnTo>
                      <a:pt x="0" y="1374"/>
                    </a:lnTo>
                    <a:lnTo>
                      <a:pt x="0" y="1353"/>
                    </a:lnTo>
                    <a:lnTo>
                      <a:pt x="0" y="1333"/>
                    </a:lnTo>
                    <a:lnTo>
                      <a:pt x="0" y="1312"/>
                    </a:lnTo>
                    <a:lnTo>
                      <a:pt x="0" y="1291"/>
                    </a:lnTo>
                    <a:lnTo>
                      <a:pt x="0" y="1271"/>
                    </a:lnTo>
                    <a:lnTo>
                      <a:pt x="0" y="1250"/>
                    </a:lnTo>
                    <a:lnTo>
                      <a:pt x="0" y="1239"/>
                    </a:lnTo>
                    <a:lnTo>
                      <a:pt x="0" y="1219"/>
                    </a:lnTo>
                    <a:lnTo>
                      <a:pt x="0" y="1198"/>
                    </a:lnTo>
                    <a:lnTo>
                      <a:pt x="0" y="1177"/>
                    </a:lnTo>
                    <a:lnTo>
                      <a:pt x="0" y="1157"/>
                    </a:lnTo>
                    <a:lnTo>
                      <a:pt x="0" y="1136"/>
                    </a:lnTo>
                    <a:lnTo>
                      <a:pt x="11" y="1115"/>
                    </a:lnTo>
                    <a:lnTo>
                      <a:pt x="11" y="1095"/>
                    </a:lnTo>
                    <a:lnTo>
                      <a:pt x="11" y="1085"/>
                    </a:lnTo>
                    <a:lnTo>
                      <a:pt x="11" y="1064"/>
                    </a:lnTo>
                    <a:lnTo>
                      <a:pt x="11" y="1044"/>
                    </a:lnTo>
                    <a:lnTo>
                      <a:pt x="11" y="1023"/>
                    </a:lnTo>
                    <a:lnTo>
                      <a:pt x="11" y="1002"/>
                    </a:lnTo>
                    <a:lnTo>
                      <a:pt x="11" y="982"/>
                    </a:lnTo>
                    <a:lnTo>
                      <a:pt x="11" y="961"/>
                    </a:lnTo>
                    <a:lnTo>
                      <a:pt x="11" y="941"/>
                    </a:lnTo>
                    <a:lnTo>
                      <a:pt x="11" y="930"/>
                    </a:lnTo>
                    <a:lnTo>
                      <a:pt x="21" y="909"/>
                    </a:lnTo>
                    <a:lnTo>
                      <a:pt x="21" y="888"/>
                    </a:lnTo>
                    <a:lnTo>
                      <a:pt x="21" y="868"/>
                    </a:lnTo>
                    <a:lnTo>
                      <a:pt x="11" y="857"/>
                    </a:lnTo>
                    <a:lnTo>
                      <a:pt x="11" y="836"/>
                    </a:lnTo>
                    <a:lnTo>
                      <a:pt x="11" y="836"/>
                    </a:lnTo>
                    <a:lnTo>
                      <a:pt x="21" y="816"/>
                    </a:lnTo>
                    <a:lnTo>
                      <a:pt x="21" y="795"/>
                    </a:lnTo>
                    <a:lnTo>
                      <a:pt x="21" y="774"/>
                    </a:lnTo>
                    <a:lnTo>
                      <a:pt x="21" y="765"/>
                    </a:lnTo>
                    <a:lnTo>
                      <a:pt x="21" y="744"/>
                    </a:lnTo>
                    <a:lnTo>
                      <a:pt x="21" y="723"/>
                    </a:lnTo>
                    <a:lnTo>
                      <a:pt x="32" y="703"/>
                    </a:lnTo>
                    <a:lnTo>
                      <a:pt x="32" y="682"/>
                    </a:lnTo>
                    <a:lnTo>
                      <a:pt x="32" y="671"/>
                    </a:lnTo>
                    <a:lnTo>
                      <a:pt x="32" y="651"/>
                    </a:lnTo>
                    <a:lnTo>
                      <a:pt x="42" y="630"/>
                    </a:lnTo>
                    <a:lnTo>
                      <a:pt x="42" y="609"/>
                    </a:lnTo>
                    <a:lnTo>
                      <a:pt x="42" y="600"/>
                    </a:lnTo>
                    <a:lnTo>
                      <a:pt x="52" y="579"/>
                    </a:lnTo>
                    <a:lnTo>
                      <a:pt x="52" y="558"/>
                    </a:lnTo>
                    <a:lnTo>
                      <a:pt x="62" y="538"/>
                    </a:lnTo>
                    <a:lnTo>
                      <a:pt x="62" y="527"/>
                    </a:lnTo>
                    <a:lnTo>
                      <a:pt x="73" y="506"/>
                    </a:lnTo>
                    <a:lnTo>
                      <a:pt x="73" y="495"/>
                    </a:lnTo>
                    <a:lnTo>
                      <a:pt x="84" y="475"/>
                    </a:lnTo>
                    <a:lnTo>
                      <a:pt x="94" y="454"/>
                    </a:lnTo>
                    <a:lnTo>
                      <a:pt x="104" y="444"/>
                    </a:lnTo>
                    <a:lnTo>
                      <a:pt x="114" y="424"/>
                    </a:lnTo>
                    <a:lnTo>
                      <a:pt x="125" y="413"/>
                    </a:lnTo>
                    <a:lnTo>
                      <a:pt x="135" y="403"/>
                    </a:lnTo>
                    <a:lnTo>
                      <a:pt x="146" y="382"/>
                    </a:lnTo>
                    <a:lnTo>
                      <a:pt x="156" y="371"/>
                    </a:lnTo>
                    <a:lnTo>
                      <a:pt x="166" y="362"/>
                    </a:lnTo>
                    <a:lnTo>
                      <a:pt x="187" y="341"/>
                    </a:lnTo>
                    <a:lnTo>
                      <a:pt x="197" y="330"/>
                    </a:lnTo>
                    <a:lnTo>
                      <a:pt x="217" y="320"/>
                    </a:lnTo>
                    <a:lnTo>
                      <a:pt x="238" y="310"/>
                    </a:lnTo>
                    <a:lnTo>
                      <a:pt x="259" y="300"/>
                    </a:lnTo>
                    <a:lnTo>
                      <a:pt x="259" y="300"/>
                    </a:lnTo>
                    <a:lnTo>
                      <a:pt x="269" y="289"/>
                    </a:lnTo>
                    <a:lnTo>
                      <a:pt x="290" y="259"/>
                    </a:lnTo>
                    <a:lnTo>
                      <a:pt x="300" y="248"/>
                    </a:lnTo>
                    <a:lnTo>
                      <a:pt x="300" y="248"/>
                    </a:lnTo>
                    <a:lnTo>
                      <a:pt x="320" y="259"/>
                    </a:lnTo>
                    <a:lnTo>
                      <a:pt x="341" y="268"/>
                    </a:lnTo>
                    <a:lnTo>
                      <a:pt x="352" y="279"/>
                    </a:lnTo>
                    <a:lnTo>
                      <a:pt x="373" y="289"/>
                    </a:lnTo>
                    <a:lnTo>
                      <a:pt x="382" y="300"/>
                    </a:lnTo>
                    <a:lnTo>
                      <a:pt x="403" y="310"/>
                    </a:lnTo>
                    <a:lnTo>
                      <a:pt x="424" y="320"/>
                    </a:lnTo>
                    <a:lnTo>
                      <a:pt x="434" y="320"/>
                    </a:lnTo>
                    <a:lnTo>
                      <a:pt x="455" y="330"/>
                    </a:lnTo>
                    <a:lnTo>
                      <a:pt x="476" y="341"/>
                    </a:lnTo>
                    <a:lnTo>
                      <a:pt x="496" y="341"/>
                    </a:lnTo>
                    <a:lnTo>
                      <a:pt x="507" y="351"/>
                    </a:lnTo>
                    <a:lnTo>
                      <a:pt x="528" y="351"/>
                    </a:lnTo>
                    <a:lnTo>
                      <a:pt x="548" y="362"/>
                    </a:lnTo>
                    <a:lnTo>
                      <a:pt x="569" y="362"/>
                    </a:lnTo>
                    <a:lnTo>
                      <a:pt x="590" y="362"/>
                    </a:lnTo>
                    <a:lnTo>
                      <a:pt x="599" y="371"/>
                    </a:lnTo>
                    <a:lnTo>
                      <a:pt x="620" y="371"/>
                    </a:lnTo>
                    <a:lnTo>
                      <a:pt x="641" y="371"/>
                    </a:lnTo>
                    <a:lnTo>
                      <a:pt x="661" y="371"/>
                    </a:lnTo>
                    <a:lnTo>
                      <a:pt x="682" y="371"/>
                    </a:lnTo>
                    <a:lnTo>
                      <a:pt x="703" y="382"/>
                    </a:lnTo>
                    <a:lnTo>
                      <a:pt x="713" y="382"/>
                    </a:lnTo>
                    <a:lnTo>
                      <a:pt x="734" y="382"/>
                    </a:lnTo>
                    <a:lnTo>
                      <a:pt x="755" y="382"/>
                    </a:lnTo>
                    <a:lnTo>
                      <a:pt x="775" y="382"/>
                    </a:lnTo>
                    <a:lnTo>
                      <a:pt x="796" y="382"/>
                    </a:lnTo>
                    <a:lnTo>
                      <a:pt x="816" y="371"/>
                    </a:lnTo>
                    <a:lnTo>
                      <a:pt x="837" y="371"/>
                    </a:lnTo>
                    <a:lnTo>
                      <a:pt x="858" y="371"/>
                    </a:lnTo>
                    <a:lnTo>
                      <a:pt x="878" y="371"/>
                    </a:lnTo>
                    <a:lnTo>
                      <a:pt x="899" y="371"/>
                    </a:lnTo>
                    <a:lnTo>
                      <a:pt x="920" y="371"/>
                    </a:lnTo>
                    <a:lnTo>
                      <a:pt x="940" y="362"/>
                    </a:lnTo>
                    <a:lnTo>
                      <a:pt x="961" y="362"/>
                    </a:lnTo>
                    <a:lnTo>
                      <a:pt x="981" y="362"/>
                    </a:lnTo>
                    <a:lnTo>
                      <a:pt x="981" y="362"/>
                    </a:lnTo>
                    <a:lnTo>
                      <a:pt x="992" y="351"/>
                    </a:lnTo>
                    <a:lnTo>
                      <a:pt x="1013" y="341"/>
                    </a:lnTo>
                    <a:lnTo>
                      <a:pt x="1034" y="341"/>
                    </a:lnTo>
                    <a:lnTo>
                      <a:pt x="1043" y="330"/>
                    </a:lnTo>
                    <a:lnTo>
                      <a:pt x="1064" y="320"/>
                    </a:lnTo>
                    <a:lnTo>
                      <a:pt x="1085" y="310"/>
                    </a:lnTo>
                    <a:lnTo>
                      <a:pt x="1095" y="300"/>
                    </a:lnTo>
                    <a:lnTo>
                      <a:pt x="1116" y="289"/>
                    </a:lnTo>
                    <a:lnTo>
                      <a:pt x="1137" y="268"/>
                    </a:lnTo>
                    <a:lnTo>
                      <a:pt x="1146" y="259"/>
                    </a:lnTo>
                    <a:lnTo>
                      <a:pt x="1167" y="248"/>
                    </a:lnTo>
                    <a:lnTo>
                      <a:pt x="1178" y="227"/>
                    </a:lnTo>
                    <a:lnTo>
                      <a:pt x="1199" y="217"/>
                    </a:lnTo>
                    <a:lnTo>
                      <a:pt x="1209" y="206"/>
                    </a:lnTo>
                    <a:lnTo>
                      <a:pt x="1230" y="186"/>
                    </a:lnTo>
                    <a:lnTo>
                      <a:pt x="1240" y="176"/>
                    </a:lnTo>
                    <a:lnTo>
                      <a:pt x="1260" y="155"/>
                    </a:lnTo>
                    <a:lnTo>
                      <a:pt x="1271" y="145"/>
                    </a:lnTo>
                    <a:lnTo>
                      <a:pt x="1281" y="124"/>
                    </a:lnTo>
                    <a:lnTo>
                      <a:pt x="1302" y="113"/>
                    </a:lnTo>
                    <a:lnTo>
                      <a:pt x="1312" y="92"/>
                    </a:lnTo>
                    <a:lnTo>
                      <a:pt x="1322" y="83"/>
                    </a:lnTo>
                    <a:lnTo>
                      <a:pt x="1333" y="62"/>
                    </a:lnTo>
                    <a:lnTo>
                      <a:pt x="1343" y="51"/>
                    </a:lnTo>
                    <a:lnTo>
                      <a:pt x="1354" y="31"/>
                    </a:lnTo>
                    <a:lnTo>
                      <a:pt x="1363" y="21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95" y="0"/>
                    </a:lnTo>
                    <a:lnTo>
                      <a:pt x="1416" y="10"/>
                    </a:lnTo>
                    <a:lnTo>
                      <a:pt x="1436" y="10"/>
                    </a:lnTo>
                    <a:lnTo>
                      <a:pt x="1457" y="21"/>
                    </a:lnTo>
                    <a:lnTo>
                      <a:pt x="1467" y="31"/>
                    </a:lnTo>
                    <a:lnTo>
                      <a:pt x="1487" y="31"/>
                    </a:lnTo>
                    <a:lnTo>
                      <a:pt x="1508" y="41"/>
                    </a:lnTo>
                    <a:lnTo>
                      <a:pt x="1528" y="41"/>
                    </a:lnTo>
                    <a:lnTo>
                      <a:pt x="1550" y="51"/>
                    </a:lnTo>
                    <a:lnTo>
                      <a:pt x="1571" y="62"/>
                    </a:lnTo>
                    <a:lnTo>
                      <a:pt x="1591" y="62"/>
                    </a:lnTo>
                    <a:lnTo>
                      <a:pt x="1601" y="72"/>
                    </a:lnTo>
                    <a:lnTo>
                      <a:pt x="1622" y="83"/>
                    </a:lnTo>
                    <a:lnTo>
                      <a:pt x="1642" y="83"/>
                    </a:lnTo>
                    <a:lnTo>
                      <a:pt x="1663" y="92"/>
                    </a:lnTo>
                    <a:lnTo>
                      <a:pt x="1684" y="103"/>
                    </a:lnTo>
                    <a:lnTo>
                      <a:pt x="1704" y="103"/>
                    </a:lnTo>
                    <a:lnTo>
                      <a:pt x="1725" y="113"/>
                    </a:lnTo>
                    <a:lnTo>
                      <a:pt x="1736" y="124"/>
                    </a:lnTo>
                    <a:lnTo>
                      <a:pt x="1756" y="124"/>
                    </a:lnTo>
                    <a:lnTo>
                      <a:pt x="1777" y="135"/>
                    </a:lnTo>
                    <a:lnTo>
                      <a:pt x="1798" y="145"/>
                    </a:lnTo>
                    <a:lnTo>
                      <a:pt x="1818" y="145"/>
                    </a:lnTo>
                    <a:lnTo>
                      <a:pt x="1839" y="155"/>
                    </a:lnTo>
                    <a:lnTo>
                      <a:pt x="1859" y="155"/>
                    </a:lnTo>
                    <a:lnTo>
                      <a:pt x="1880" y="165"/>
                    </a:lnTo>
                    <a:lnTo>
                      <a:pt x="1880" y="165"/>
                    </a:lnTo>
                    <a:close/>
                  </a:path>
                </a:pathLst>
              </a:custGeom>
              <a:solidFill>
                <a:srgbClr val="814D2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79" name="Freeform 179"/>
              <p:cNvSpPr>
                <a:spLocks/>
              </p:cNvSpPr>
              <p:nvPr/>
            </p:nvSpPr>
            <p:spPr bwMode="auto">
              <a:xfrm>
                <a:off x="2264" y="3356"/>
                <a:ext cx="678" cy="661"/>
              </a:xfrm>
              <a:custGeom>
                <a:avLst/>
                <a:gdLst/>
                <a:ahLst/>
                <a:cxnLst>
                  <a:cxn ang="0">
                    <a:pos x="1952" y="227"/>
                  </a:cxn>
                  <a:cxn ang="0">
                    <a:pos x="2034" y="330"/>
                  </a:cxn>
                  <a:cxn ang="0">
                    <a:pos x="2024" y="424"/>
                  </a:cxn>
                  <a:cxn ang="0">
                    <a:pos x="2004" y="547"/>
                  </a:cxn>
                  <a:cxn ang="0">
                    <a:pos x="1993" y="661"/>
                  </a:cxn>
                  <a:cxn ang="0">
                    <a:pos x="1983" y="785"/>
                  </a:cxn>
                  <a:cxn ang="0">
                    <a:pos x="1962" y="898"/>
                  </a:cxn>
                  <a:cxn ang="0">
                    <a:pos x="1952" y="1023"/>
                  </a:cxn>
                  <a:cxn ang="0">
                    <a:pos x="1952" y="1136"/>
                  </a:cxn>
                  <a:cxn ang="0">
                    <a:pos x="1942" y="1250"/>
                  </a:cxn>
                  <a:cxn ang="0">
                    <a:pos x="1890" y="1364"/>
                  </a:cxn>
                  <a:cxn ang="0">
                    <a:pos x="1848" y="1415"/>
                  </a:cxn>
                  <a:cxn ang="0">
                    <a:pos x="1807" y="1447"/>
                  </a:cxn>
                  <a:cxn ang="0">
                    <a:pos x="1714" y="1508"/>
                  </a:cxn>
                  <a:cxn ang="0">
                    <a:pos x="1590" y="1601"/>
                  </a:cxn>
                  <a:cxn ang="0">
                    <a:pos x="1446" y="1705"/>
                  </a:cxn>
                  <a:cxn ang="0">
                    <a:pos x="1301" y="1808"/>
                  </a:cxn>
                  <a:cxn ang="0">
                    <a:pos x="1178" y="1891"/>
                  </a:cxn>
                  <a:cxn ang="0">
                    <a:pos x="1094" y="1953"/>
                  </a:cxn>
                  <a:cxn ang="0">
                    <a:pos x="1064" y="1983"/>
                  </a:cxn>
                  <a:cxn ang="0">
                    <a:pos x="961" y="1953"/>
                  </a:cxn>
                  <a:cxn ang="0">
                    <a:pos x="847" y="1921"/>
                  </a:cxn>
                  <a:cxn ang="0">
                    <a:pos x="744" y="1880"/>
                  </a:cxn>
                  <a:cxn ang="0">
                    <a:pos x="630" y="1829"/>
                  </a:cxn>
                  <a:cxn ang="0">
                    <a:pos x="527" y="1788"/>
                  </a:cxn>
                  <a:cxn ang="0">
                    <a:pos x="423" y="1735"/>
                  </a:cxn>
                  <a:cxn ang="0">
                    <a:pos x="320" y="1683"/>
                  </a:cxn>
                  <a:cxn ang="0">
                    <a:pos x="217" y="1632"/>
                  </a:cxn>
                  <a:cxn ang="0">
                    <a:pos x="124" y="1591"/>
                  </a:cxn>
                  <a:cxn ang="0">
                    <a:pos x="62" y="1488"/>
                  </a:cxn>
                  <a:cxn ang="0">
                    <a:pos x="31" y="1385"/>
                  </a:cxn>
                  <a:cxn ang="0">
                    <a:pos x="10" y="1280"/>
                  </a:cxn>
                  <a:cxn ang="0">
                    <a:pos x="10" y="1167"/>
                  </a:cxn>
                  <a:cxn ang="0">
                    <a:pos x="10" y="1053"/>
                  </a:cxn>
                  <a:cxn ang="0">
                    <a:pos x="10" y="930"/>
                  </a:cxn>
                  <a:cxn ang="0">
                    <a:pos x="0" y="836"/>
                  </a:cxn>
                  <a:cxn ang="0">
                    <a:pos x="10" y="723"/>
                  </a:cxn>
                  <a:cxn ang="0">
                    <a:pos x="31" y="609"/>
                  </a:cxn>
                  <a:cxn ang="0">
                    <a:pos x="62" y="506"/>
                  </a:cxn>
                  <a:cxn ang="0">
                    <a:pos x="114" y="413"/>
                  </a:cxn>
                  <a:cxn ang="0">
                    <a:pos x="186" y="330"/>
                  </a:cxn>
                  <a:cxn ang="0">
                    <a:pos x="279" y="259"/>
                  </a:cxn>
                  <a:cxn ang="0">
                    <a:pos x="362" y="289"/>
                  </a:cxn>
                  <a:cxn ang="0">
                    <a:pos x="465" y="341"/>
                  </a:cxn>
                  <a:cxn ang="0">
                    <a:pos x="579" y="362"/>
                  </a:cxn>
                  <a:cxn ang="0">
                    <a:pos x="692" y="382"/>
                  </a:cxn>
                  <a:cxn ang="0">
                    <a:pos x="805" y="371"/>
                  </a:cxn>
                  <a:cxn ang="0">
                    <a:pos x="929" y="362"/>
                  </a:cxn>
                  <a:cxn ang="0">
                    <a:pos x="1023" y="341"/>
                  </a:cxn>
                  <a:cxn ang="0">
                    <a:pos x="1126" y="268"/>
                  </a:cxn>
                  <a:cxn ang="0">
                    <a:pos x="1219" y="186"/>
                  </a:cxn>
                  <a:cxn ang="0">
                    <a:pos x="1301" y="92"/>
                  </a:cxn>
                  <a:cxn ang="0">
                    <a:pos x="1363" y="0"/>
                  </a:cxn>
                  <a:cxn ang="0">
                    <a:pos x="1456" y="31"/>
                  </a:cxn>
                  <a:cxn ang="0">
                    <a:pos x="1580" y="62"/>
                  </a:cxn>
                  <a:cxn ang="0">
                    <a:pos x="1693" y="103"/>
                  </a:cxn>
                  <a:cxn ang="0">
                    <a:pos x="1807" y="145"/>
                  </a:cxn>
                </a:cxnLst>
                <a:rect l="0" t="0" r="r" b="b"/>
                <a:pathLst>
                  <a:path w="2034" h="1983">
                    <a:moveTo>
                      <a:pt x="1869" y="165"/>
                    </a:moveTo>
                    <a:lnTo>
                      <a:pt x="1879" y="176"/>
                    </a:lnTo>
                    <a:lnTo>
                      <a:pt x="1901" y="186"/>
                    </a:lnTo>
                    <a:lnTo>
                      <a:pt x="1921" y="197"/>
                    </a:lnTo>
                    <a:lnTo>
                      <a:pt x="1931" y="206"/>
                    </a:lnTo>
                    <a:lnTo>
                      <a:pt x="1952" y="227"/>
                    </a:lnTo>
                    <a:lnTo>
                      <a:pt x="1962" y="238"/>
                    </a:lnTo>
                    <a:lnTo>
                      <a:pt x="1983" y="259"/>
                    </a:lnTo>
                    <a:lnTo>
                      <a:pt x="1993" y="268"/>
                    </a:lnTo>
                    <a:lnTo>
                      <a:pt x="2004" y="289"/>
                    </a:lnTo>
                    <a:lnTo>
                      <a:pt x="2013" y="310"/>
                    </a:lnTo>
                    <a:lnTo>
                      <a:pt x="2034" y="330"/>
                    </a:lnTo>
                    <a:lnTo>
                      <a:pt x="2034" y="330"/>
                    </a:lnTo>
                    <a:lnTo>
                      <a:pt x="2024" y="351"/>
                    </a:lnTo>
                    <a:lnTo>
                      <a:pt x="2024" y="371"/>
                    </a:lnTo>
                    <a:lnTo>
                      <a:pt x="2024" y="392"/>
                    </a:lnTo>
                    <a:lnTo>
                      <a:pt x="2024" y="403"/>
                    </a:lnTo>
                    <a:lnTo>
                      <a:pt x="2024" y="424"/>
                    </a:lnTo>
                    <a:lnTo>
                      <a:pt x="2013" y="444"/>
                    </a:lnTo>
                    <a:lnTo>
                      <a:pt x="2013" y="465"/>
                    </a:lnTo>
                    <a:lnTo>
                      <a:pt x="2013" y="486"/>
                    </a:lnTo>
                    <a:lnTo>
                      <a:pt x="2013" y="506"/>
                    </a:lnTo>
                    <a:lnTo>
                      <a:pt x="2013" y="527"/>
                    </a:lnTo>
                    <a:lnTo>
                      <a:pt x="2004" y="547"/>
                    </a:lnTo>
                    <a:lnTo>
                      <a:pt x="2004" y="568"/>
                    </a:lnTo>
                    <a:lnTo>
                      <a:pt x="2004" y="589"/>
                    </a:lnTo>
                    <a:lnTo>
                      <a:pt x="2004" y="609"/>
                    </a:lnTo>
                    <a:lnTo>
                      <a:pt x="1993" y="630"/>
                    </a:lnTo>
                    <a:lnTo>
                      <a:pt x="1993" y="651"/>
                    </a:lnTo>
                    <a:lnTo>
                      <a:pt x="1993" y="661"/>
                    </a:lnTo>
                    <a:lnTo>
                      <a:pt x="1993" y="682"/>
                    </a:lnTo>
                    <a:lnTo>
                      <a:pt x="1983" y="703"/>
                    </a:lnTo>
                    <a:lnTo>
                      <a:pt x="1983" y="723"/>
                    </a:lnTo>
                    <a:lnTo>
                      <a:pt x="1983" y="744"/>
                    </a:lnTo>
                    <a:lnTo>
                      <a:pt x="1983" y="765"/>
                    </a:lnTo>
                    <a:lnTo>
                      <a:pt x="1983" y="785"/>
                    </a:lnTo>
                    <a:lnTo>
                      <a:pt x="1972" y="806"/>
                    </a:lnTo>
                    <a:lnTo>
                      <a:pt x="1972" y="826"/>
                    </a:lnTo>
                    <a:lnTo>
                      <a:pt x="1972" y="847"/>
                    </a:lnTo>
                    <a:lnTo>
                      <a:pt x="1972" y="857"/>
                    </a:lnTo>
                    <a:lnTo>
                      <a:pt x="1962" y="878"/>
                    </a:lnTo>
                    <a:lnTo>
                      <a:pt x="1962" y="898"/>
                    </a:lnTo>
                    <a:lnTo>
                      <a:pt x="1962" y="920"/>
                    </a:lnTo>
                    <a:lnTo>
                      <a:pt x="1962" y="941"/>
                    </a:lnTo>
                    <a:lnTo>
                      <a:pt x="1962" y="961"/>
                    </a:lnTo>
                    <a:lnTo>
                      <a:pt x="1952" y="982"/>
                    </a:lnTo>
                    <a:lnTo>
                      <a:pt x="1952" y="1002"/>
                    </a:lnTo>
                    <a:lnTo>
                      <a:pt x="1952" y="1023"/>
                    </a:lnTo>
                    <a:lnTo>
                      <a:pt x="1952" y="1033"/>
                    </a:lnTo>
                    <a:lnTo>
                      <a:pt x="1952" y="1053"/>
                    </a:lnTo>
                    <a:lnTo>
                      <a:pt x="1952" y="1074"/>
                    </a:lnTo>
                    <a:lnTo>
                      <a:pt x="1952" y="1095"/>
                    </a:lnTo>
                    <a:lnTo>
                      <a:pt x="1952" y="1115"/>
                    </a:lnTo>
                    <a:lnTo>
                      <a:pt x="1952" y="1136"/>
                    </a:lnTo>
                    <a:lnTo>
                      <a:pt x="1942" y="1157"/>
                    </a:lnTo>
                    <a:lnTo>
                      <a:pt x="1942" y="1177"/>
                    </a:lnTo>
                    <a:lnTo>
                      <a:pt x="1942" y="1198"/>
                    </a:lnTo>
                    <a:lnTo>
                      <a:pt x="1942" y="1209"/>
                    </a:lnTo>
                    <a:lnTo>
                      <a:pt x="1942" y="1229"/>
                    </a:lnTo>
                    <a:lnTo>
                      <a:pt x="1942" y="1250"/>
                    </a:lnTo>
                    <a:lnTo>
                      <a:pt x="1942" y="1271"/>
                    </a:lnTo>
                    <a:lnTo>
                      <a:pt x="1942" y="1271"/>
                    </a:lnTo>
                    <a:lnTo>
                      <a:pt x="1942" y="1280"/>
                    </a:lnTo>
                    <a:lnTo>
                      <a:pt x="1931" y="1301"/>
                    </a:lnTo>
                    <a:lnTo>
                      <a:pt x="1910" y="1333"/>
                    </a:lnTo>
                    <a:lnTo>
                      <a:pt x="1890" y="1364"/>
                    </a:lnTo>
                    <a:lnTo>
                      <a:pt x="1869" y="1385"/>
                    </a:lnTo>
                    <a:lnTo>
                      <a:pt x="1858" y="1405"/>
                    </a:lnTo>
                    <a:lnTo>
                      <a:pt x="1848" y="1415"/>
                    </a:lnTo>
                    <a:lnTo>
                      <a:pt x="1848" y="1415"/>
                    </a:lnTo>
                    <a:lnTo>
                      <a:pt x="1848" y="1415"/>
                    </a:lnTo>
                    <a:lnTo>
                      <a:pt x="1848" y="1415"/>
                    </a:lnTo>
                    <a:lnTo>
                      <a:pt x="1848" y="1415"/>
                    </a:lnTo>
                    <a:lnTo>
                      <a:pt x="1838" y="1426"/>
                    </a:lnTo>
                    <a:lnTo>
                      <a:pt x="1838" y="1426"/>
                    </a:lnTo>
                    <a:lnTo>
                      <a:pt x="1828" y="1436"/>
                    </a:lnTo>
                    <a:lnTo>
                      <a:pt x="1817" y="1436"/>
                    </a:lnTo>
                    <a:lnTo>
                      <a:pt x="1807" y="1447"/>
                    </a:lnTo>
                    <a:lnTo>
                      <a:pt x="1796" y="1456"/>
                    </a:lnTo>
                    <a:lnTo>
                      <a:pt x="1776" y="1467"/>
                    </a:lnTo>
                    <a:lnTo>
                      <a:pt x="1766" y="1477"/>
                    </a:lnTo>
                    <a:lnTo>
                      <a:pt x="1745" y="1488"/>
                    </a:lnTo>
                    <a:lnTo>
                      <a:pt x="1735" y="1498"/>
                    </a:lnTo>
                    <a:lnTo>
                      <a:pt x="1714" y="1508"/>
                    </a:lnTo>
                    <a:lnTo>
                      <a:pt x="1693" y="1529"/>
                    </a:lnTo>
                    <a:lnTo>
                      <a:pt x="1673" y="1539"/>
                    </a:lnTo>
                    <a:lnTo>
                      <a:pt x="1652" y="1559"/>
                    </a:lnTo>
                    <a:lnTo>
                      <a:pt x="1631" y="1570"/>
                    </a:lnTo>
                    <a:lnTo>
                      <a:pt x="1611" y="1591"/>
                    </a:lnTo>
                    <a:lnTo>
                      <a:pt x="1590" y="1601"/>
                    </a:lnTo>
                    <a:lnTo>
                      <a:pt x="1560" y="1621"/>
                    </a:lnTo>
                    <a:lnTo>
                      <a:pt x="1539" y="1632"/>
                    </a:lnTo>
                    <a:lnTo>
                      <a:pt x="1517" y="1653"/>
                    </a:lnTo>
                    <a:lnTo>
                      <a:pt x="1487" y="1674"/>
                    </a:lnTo>
                    <a:lnTo>
                      <a:pt x="1466" y="1683"/>
                    </a:lnTo>
                    <a:lnTo>
                      <a:pt x="1446" y="1705"/>
                    </a:lnTo>
                    <a:lnTo>
                      <a:pt x="1414" y="1726"/>
                    </a:lnTo>
                    <a:lnTo>
                      <a:pt x="1394" y="1735"/>
                    </a:lnTo>
                    <a:lnTo>
                      <a:pt x="1373" y="1756"/>
                    </a:lnTo>
                    <a:lnTo>
                      <a:pt x="1343" y="1777"/>
                    </a:lnTo>
                    <a:lnTo>
                      <a:pt x="1322" y="1788"/>
                    </a:lnTo>
                    <a:lnTo>
                      <a:pt x="1301" y="1808"/>
                    </a:lnTo>
                    <a:lnTo>
                      <a:pt x="1281" y="1818"/>
                    </a:lnTo>
                    <a:lnTo>
                      <a:pt x="1260" y="1839"/>
                    </a:lnTo>
                    <a:lnTo>
                      <a:pt x="1240" y="1849"/>
                    </a:lnTo>
                    <a:lnTo>
                      <a:pt x="1219" y="1870"/>
                    </a:lnTo>
                    <a:lnTo>
                      <a:pt x="1198" y="1880"/>
                    </a:lnTo>
                    <a:lnTo>
                      <a:pt x="1178" y="1891"/>
                    </a:lnTo>
                    <a:lnTo>
                      <a:pt x="1156" y="1911"/>
                    </a:lnTo>
                    <a:lnTo>
                      <a:pt x="1146" y="1921"/>
                    </a:lnTo>
                    <a:lnTo>
                      <a:pt x="1126" y="1932"/>
                    </a:lnTo>
                    <a:lnTo>
                      <a:pt x="1115" y="1942"/>
                    </a:lnTo>
                    <a:lnTo>
                      <a:pt x="1105" y="1953"/>
                    </a:lnTo>
                    <a:lnTo>
                      <a:pt x="1094" y="1953"/>
                    </a:lnTo>
                    <a:lnTo>
                      <a:pt x="1084" y="1962"/>
                    </a:lnTo>
                    <a:lnTo>
                      <a:pt x="1074" y="1973"/>
                    </a:lnTo>
                    <a:lnTo>
                      <a:pt x="1064" y="1973"/>
                    </a:lnTo>
                    <a:lnTo>
                      <a:pt x="1064" y="1973"/>
                    </a:lnTo>
                    <a:lnTo>
                      <a:pt x="1064" y="1983"/>
                    </a:lnTo>
                    <a:lnTo>
                      <a:pt x="1064" y="1983"/>
                    </a:lnTo>
                    <a:lnTo>
                      <a:pt x="1064" y="1983"/>
                    </a:lnTo>
                    <a:lnTo>
                      <a:pt x="1043" y="1973"/>
                    </a:lnTo>
                    <a:lnTo>
                      <a:pt x="1023" y="1973"/>
                    </a:lnTo>
                    <a:lnTo>
                      <a:pt x="1002" y="1962"/>
                    </a:lnTo>
                    <a:lnTo>
                      <a:pt x="981" y="1962"/>
                    </a:lnTo>
                    <a:lnTo>
                      <a:pt x="961" y="1953"/>
                    </a:lnTo>
                    <a:lnTo>
                      <a:pt x="940" y="1953"/>
                    </a:lnTo>
                    <a:lnTo>
                      <a:pt x="919" y="1942"/>
                    </a:lnTo>
                    <a:lnTo>
                      <a:pt x="899" y="1942"/>
                    </a:lnTo>
                    <a:lnTo>
                      <a:pt x="888" y="1932"/>
                    </a:lnTo>
                    <a:lnTo>
                      <a:pt x="867" y="1921"/>
                    </a:lnTo>
                    <a:lnTo>
                      <a:pt x="847" y="1921"/>
                    </a:lnTo>
                    <a:lnTo>
                      <a:pt x="826" y="1911"/>
                    </a:lnTo>
                    <a:lnTo>
                      <a:pt x="805" y="1900"/>
                    </a:lnTo>
                    <a:lnTo>
                      <a:pt x="795" y="1900"/>
                    </a:lnTo>
                    <a:lnTo>
                      <a:pt x="774" y="1891"/>
                    </a:lnTo>
                    <a:lnTo>
                      <a:pt x="753" y="1880"/>
                    </a:lnTo>
                    <a:lnTo>
                      <a:pt x="744" y="1880"/>
                    </a:lnTo>
                    <a:lnTo>
                      <a:pt x="723" y="1870"/>
                    </a:lnTo>
                    <a:lnTo>
                      <a:pt x="702" y="1859"/>
                    </a:lnTo>
                    <a:lnTo>
                      <a:pt x="682" y="1859"/>
                    </a:lnTo>
                    <a:lnTo>
                      <a:pt x="671" y="1849"/>
                    </a:lnTo>
                    <a:lnTo>
                      <a:pt x="650" y="1839"/>
                    </a:lnTo>
                    <a:lnTo>
                      <a:pt x="630" y="1829"/>
                    </a:lnTo>
                    <a:lnTo>
                      <a:pt x="620" y="1818"/>
                    </a:lnTo>
                    <a:lnTo>
                      <a:pt x="599" y="1818"/>
                    </a:lnTo>
                    <a:lnTo>
                      <a:pt x="579" y="1808"/>
                    </a:lnTo>
                    <a:lnTo>
                      <a:pt x="568" y="1797"/>
                    </a:lnTo>
                    <a:lnTo>
                      <a:pt x="547" y="1788"/>
                    </a:lnTo>
                    <a:lnTo>
                      <a:pt x="527" y="1788"/>
                    </a:lnTo>
                    <a:lnTo>
                      <a:pt x="517" y="1777"/>
                    </a:lnTo>
                    <a:lnTo>
                      <a:pt x="496" y="1767"/>
                    </a:lnTo>
                    <a:lnTo>
                      <a:pt x="476" y="1756"/>
                    </a:lnTo>
                    <a:lnTo>
                      <a:pt x="465" y="1746"/>
                    </a:lnTo>
                    <a:lnTo>
                      <a:pt x="444" y="1735"/>
                    </a:lnTo>
                    <a:lnTo>
                      <a:pt x="423" y="1735"/>
                    </a:lnTo>
                    <a:lnTo>
                      <a:pt x="413" y="1726"/>
                    </a:lnTo>
                    <a:lnTo>
                      <a:pt x="392" y="1715"/>
                    </a:lnTo>
                    <a:lnTo>
                      <a:pt x="371" y="1705"/>
                    </a:lnTo>
                    <a:lnTo>
                      <a:pt x="362" y="1694"/>
                    </a:lnTo>
                    <a:lnTo>
                      <a:pt x="341" y="1683"/>
                    </a:lnTo>
                    <a:lnTo>
                      <a:pt x="320" y="1683"/>
                    </a:lnTo>
                    <a:lnTo>
                      <a:pt x="309" y="1674"/>
                    </a:lnTo>
                    <a:lnTo>
                      <a:pt x="289" y="1663"/>
                    </a:lnTo>
                    <a:lnTo>
                      <a:pt x="268" y="1653"/>
                    </a:lnTo>
                    <a:lnTo>
                      <a:pt x="248" y="1642"/>
                    </a:lnTo>
                    <a:lnTo>
                      <a:pt x="238" y="1642"/>
                    </a:lnTo>
                    <a:lnTo>
                      <a:pt x="217" y="1632"/>
                    </a:lnTo>
                    <a:lnTo>
                      <a:pt x="197" y="1621"/>
                    </a:lnTo>
                    <a:lnTo>
                      <a:pt x="176" y="1612"/>
                    </a:lnTo>
                    <a:lnTo>
                      <a:pt x="165" y="1612"/>
                    </a:lnTo>
                    <a:lnTo>
                      <a:pt x="145" y="1601"/>
                    </a:lnTo>
                    <a:lnTo>
                      <a:pt x="124" y="1591"/>
                    </a:lnTo>
                    <a:lnTo>
                      <a:pt x="124" y="1591"/>
                    </a:lnTo>
                    <a:lnTo>
                      <a:pt x="114" y="1570"/>
                    </a:lnTo>
                    <a:lnTo>
                      <a:pt x="103" y="1559"/>
                    </a:lnTo>
                    <a:lnTo>
                      <a:pt x="93" y="1539"/>
                    </a:lnTo>
                    <a:lnTo>
                      <a:pt x="83" y="1529"/>
                    </a:lnTo>
                    <a:lnTo>
                      <a:pt x="73" y="1508"/>
                    </a:lnTo>
                    <a:lnTo>
                      <a:pt x="62" y="1488"/>
                    </a:lnTo>
                    <a:lnTo>
                      <a:pt x="62" y="1477"/>
                    </a:lnTo>
                    <a:lnTo>
                      <a:pt x="51" y="1456"/>
                    </a:lnTo>
                    <a:lnTo>
                      <a:pt x="41" y="1436"/>
                    </a:lnTo>
                    <a:lnTo>
                      <a:pt x="41" y="1426"/>
                    </a:lnTo>
                    <a:lnTo>
                      <a:pt x="31" y="1405"/>
                    </a:lnTo>
                    <a:lnTo>
                      <a:pt x="31" y="1385"/>
                    </a:lnTo>
                    <a:lnTo>
                      <a:pt x="31" y="1374"/>
                    </a:lnTo>
                    <a:lnTo>
                      <a:pt x="21" y="1353"/>
                    </a:lnTo>
                    <a:lnTo>
                      <a:pt x="21" y="1333"/>
                    </a:lnTo>
                    <a:lnTo>
                      <a:pt x="21" y="1312"/>
                    </a:lnTo>
                    <a:lnTo>
                      <a:pt x="10" y="1301"/>
                    </a:lnTo>
                    <a:lnTo>
                      <a:pt x="10" y="1280"/>
                    </a:lnTo>
                    <a:lnTo>
                      <a:pt x="10" y="1260"/>
                    </a:lnTo>
                    <a:lnTo>
                      <a:pt x="10" y="1239"/>
                    </a:lnTo>
                    <a:lnTo>
                      <a:pt x="10" y="1219"/>
                    </a:lnTo>
                    <a:lnTo>
                      <a:pt x="10" y="1198"/>
                    </a:lnTo>
                    <a:lnTo>
                      <a:pt x="10" y="1188"/>
                    </a:lnTo>
                    <a:lnTo>
                      <a:pt x="10" y="1167"/>
                    </a:lnTo>
                    <a:lnTo>
                      <a:pt x="0" y="1147"/>
                    </a:lnTo>
                    <a:lnTo>
                      <a:pt x="0" y="1126"/>
                    </a:lnTo>
                    <a:lnTo>
                      <a:pt x="0" y="1106"/>
                    </a:lnTo>
                    <a:lnTo>
                      <a:pt x="0" y="1085"/>
                    </a:lnTo>
                    <a:lnTo>
                      <a:pt x="0" y="1074"/>
                    </a:lnTo>
                    <a:lnTo>
                      <a:pt x="10" y="1053"/>
                    </a:lnTo>
                    <a:lnTo>
                      <a:pt x="10" y="1033"/>
                    </a:lnTo>
                    <a:lnTo>
                      <a:pt x="10" y="1012"/>
                    </a:lnTo>
                    <a:lnTo>
                      <a:pt x="10" y="992"/>
                    </a:lnTo>
                    <a:lnTo>
                      <a:pt x="10" y="971"/>
                    </a:lnTo>
                    <a:lnTo>
                      <a:pt x="10" y="950"/>
                    </a:lnTo>
                    <a:lnTo>
                      <a:pt x="10" y="930"/>
                    </a:lnTo>
                    <a:lnTo>
                      <a:pt x="10" y="909"/>
                    </a:lnTo>
                    <a:lnTo>
                      <a:pt x="10" y="898"/>
                    </a:lnTo>
                    <a:lnTo>
                      <a:pt x="10" y="878"/>
                    </a:lnTo>
                    <a:lnTo>
                      <a:pt x="0" y="857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10" y="816"/>
                    </a:lnTo>
                    <a:lnTo>
                      <a:pt x="10" y="795"/>
                    </a:lnTo>
                    <a:lnTo>
                      <a:pt x="10" y="774"/>
                    </a:lnTo>
                    <a:lnTo>
                      <a:pt x="10" y="765"/>
                    </a:lnTo>
                    <a:lnTo>
                      <a:pt x="10" y="744"/>
                    </a:lnTo>
                    <a:lnTo>
                      <a:pt x="10" y="723"/>
                    </a:lnTo>
                    <a:lnTo>
                      <a:pt x="21" y="703"/>
                    </a:lnTo>
                    <a:lnTo>
                      <a:pt x="21" y="682"/>
                    </a:lnTo>
                    <a:lnTo>
                      <a:pt x="21" y="671"/>
                    </a:lnTo>
                    <a:lnTo>
                      <a:pt x="21" y="651"/>
                    </a:lnTo>
                    <a:lnTo>
                      <a:pt x="31" y="630"/>
                    </a:lnTo>
                    <a:lnTo>
                      <a:pt x="31" y="609"/>
                    </a:lnTo>
                    <a:lnTo>
                      <a:pt x="31" y="600"/>
                    </a:lnTo>
                    <a:lnTo>
                      <a:pt x="41" y="579"/>
                    </a:lnTo>
                    <a:lnTo>
                      <a:pt x="41" y="558"/>
                    </a:lnTo>
                    <a:lnTo>
                      <a:pt x="51" y="538"/>
                    </a:lnTo>
                    <a:lnTo>
                      <a:pt x="51" y="527"/>
                    </a:lnTo>
                    <a:lnTo>
                      <a:pt x="62" y="506"/>
                    </a:lnTo>
                    <a:lnTo>
                      <a:pt x="62" y="495"/>
                    </a:lnTo>
                    <a:lnTo>
                      <a:pt x="73" y="475"/>
                    </a:lnTo>
                    <a:lnTo>
                      <a:pt x="83" y="454"/>
                    </a:lnTo>
                    <a:lnTo>
                      <a:pt x="93" y="444"/>
                    </a:lnTo>
                    <a:lnTo>
                      <a:pt x="103" y="424"/>
                    </a:lnTo>
                    <a:lnTo>
                      <a:pt x="114" y="413"/>
                    </a:lnTo>
                    <a:lnTo>
                      <a:pt x="124" y="403"/>
                    </a:lnTo>
                    <a:lnTo>
                      <a:pt x="135" y="382"/>
                    </a:lnTo>
                    <a:lnTo>
                      <a:pt x="145" y="371"/>
                    </a:lnTo>
                    <a:lnTo>
                      <a:pt x="155" y="362"/>
                    </a:lnTo>
                    <a:lnTo>
                      <a:pt x="176" y="341"/>
                    </a:lnTo>
                    <a:lnTo>
                      <a:pt x="186" y="330"/>
                    </a:lnTo>
                    <a:lnTo>
                      <a:pt x="206" y="320"/>
                    </a:lnTo>
                    <a:lnTo>
                      <a:pt x="227" y="310"/>
                    </a:lnTo>
                    <a:lnTo>
                      <a:pt x="248" y="300"/>
                    </a:lnTo>
                    <a:lnTo>
                      <a:pt x="248" y="300"/>
                    </a:lnTo>
                    <a:lnTo>
                      <a:pt x="258" y="289"/>
                    </a:lnTo>
                    <a:lnTo>
                      <a:pt x="279" y="259"/>
                    </a:lnTo>
                    <a:lnTo>
                      <a:pt x="289" y="248"/>
                    </a:lnTo>
                    <a:lnTo>
                      <a:pt x="289" y="248"/>
                    </a:lnTo>
                    <a:lnTo>
                      <a:pt x="309" y="259"/>
                    </a:lnTo>
                    <a:lnTo>
                      <a:pt x="330" y="268"/>
                    </a:lnTo>
                    <a:lnTo>
                      <a:pt x="341" y="279"/>
                    </a:lnTo>
                    <a:lnTo>
                      <a:pt x="362" y="289"/>
                    </a:lnTo>
                    <a:lnTo>
                      <a:pt x="371" y="300"/>
                    </a:lnTo>
                    <a:lnTo>
                      <a:pt x="392" y="310"/>
                    </a:lnTo>
                    <a:lnTo>
                      <a:pt x="413" y="320"/>
                    </a:lnTo>
                    <a:lnTo>
                      <a:pt x="423" y="320"/>
                    </a:lnTo>
                    <a:lnTo>
                      <a:pt x="444" y="330"/>
                    </a:lnTo>
                    <a:lnTo>
                      <a:pt x="465" y="341"/>
                    </a:lnTo>
                    <a:lnTo>
                      <a:pt x="485" y="341"/>
                    </a:lnTo>
                    <a:lnTo>
                      <a:pt x="496" y="351"/>
                    </a:lnTo>
                    <a:lnTo>
                      <a:pt x="517" y="351"/>
                    </a:lnTo>
                    <a:lnTo>
                      <a:pt x="537" y="362"/>
                    </a:lnTo>
                    <a:lnTo>
                      <a:pt x="558" y="362"/>
                    </a:lnTo>
                    <a:lnTo>
                      <a:pt x="579" y="362"/>
                    </a:lnTo>
                    <a:lnTo>
                      <a:pt x="588" y="371"/>
                    </a:lnTo>
                    <a:lnTo>
                      <a:pt x="609" y="371"/>
                    </a:lnTo>
                    <a:lnTo>
                      <a:pt x="630" y="371"/>
                    </a:lnTo>
                    <a:lnTo>
                      <a:pt x="650" y="371"/>
                    </a:lnTo>
                    <a:lnTo>
                      <a:pt x="671" y="371"/>
                    </a:lnTo>
                    <a:lnTo>
                      <a:pt x="692" y="382"/>
                    </a:lnTo>
                    <a:lnTo>
                      <a:pt x="702" y="382"/>
                    </a:lnTo>
                    <a:lnTo>
                      <a:pt x="723" y="382"/>
                    </a:lnTo>
                    <a:lnTo>
                      <a:pt x="744" y="382"/>
                    </a:lnTo>
                    <a:lnTo>
                      <a:pt x="764" y="382"/>
                    </a:lnTo>
                    <a:lnTo>
                      <a:pt x="785" y="382"/>
                    </a:lnTo>
                    <a:lnTo>
                      <a:pt x="805" y="371"/>
                    </a:lnTo>
                    <a:lnTo>
                      <a:pt x="826" y="371"/>
                    </a:lnTo>
                    <a:lnTo>
                      <a:pt x="847" y="371"/>
                    </a:lnTo>
                    <a:lnTo>
                      <a:pt x="867" y="371"/>
                    </a:lnTo>
                    <a:lnTo>
                      <a:pt x="888" y="371"/>
                    </a:lnTo>
                    <a:lnTo>
                      <a:pt x="909" y="371"/>
                    </a:lnTo>
                    <a:lnTo>
                      <a:pt x="929" y="362"/>
                    </a:lnTo>
                    <a:lnTo>
                      <a:pt x="950" y="362"/>
                    </a:lnTo>
                    <a:lnTo>
                      <a:pt x="970" y="362"/>
                    </a:lnTo>
                    <a:lnTo>
                      <a:pt x="970" y="362"/>
                    </a:lnTo>
                    <a:lnTo>
                      <a:pt x="981" y="351"/>
                    </a:lnTo>
                    <a:lnTo>
                      <a:pt x="1002" y="341"/>
                    </a:lnTo>
                    <a:lnTo>
                      <a:pt x="1023" y="341"/>
                    </a:lnTo>
                    <a:lnTo>
                      <a:pt x="1032" y="330"/>
                    </a:lnTo>
                    <a:lnTo>
                      <a:pt x="1053" y="320"/>
                    </a:lnTo>
                    <a:lnTo>
                      <a:pt x="1074" y="310"/>
                    </a:lnTo>
                    <a:lnTo>
                      <a:pt x="1084" y="300"/>
                    </a:lnTo>
                    <a:lnTo>
                      <a:pt x="1105" y="289"/>
                    </a:lnTo>
                    <a:lnTo>
                      <a:pt x="1126" y="268"/>
                    </a:lnTo>
                    <a:lnTo>
                      <a:pt x="1135" y="259"/>
                    </a:lnTo>
                    <a:lnTo>
                      <a:pt x="1156" y="248"/>
                    </a:lnTo>
                    <a:lnTo>
                      <a:pt x="1167" y="227"/>
                    </a:lnTo>
                    <a:lnTo>
                      <a:pt x="1188" y="217"/>
                    </a:lnTo>
                    <a:lnTo>
                      <a:pt x="1198" y="206"/>
                    </a:lnTo>
                    <a:lnTo>
                      <a:pt x="1219" y="186"/>
                    </a:lnTo>
                    <a:lnTo>
                      <a:pt x="1229" y="176"/>
                    </a:lnTo>
                    <a:lnTo>
                      <a:pt x="1249" y="155"/>
                    </a:lnTo>
                    <a:lnTo>
                      <a:pt x="1260" y="145"/>
                    </a:lnTo>
                    <a:lnTo>
                      <a:pt x="1270" y="124"/>
                    </a:lnTo>
                    <a:lnTo>
                      <a:pt x="1291" y="113"/>
                    </a:lnTo>
                    <a:lnTo>
                      <a:pt x="1301" y="92"/>
                    </a:lnTo>
                    <a:lnTo>
                      <a:pt x="1311" y="83"/>
                    </a:lnTo>
                    <a:lnTo>
                      <a:pt x="1322" y="62"/>
                    </a:lnTo>
                    <a:lnTo>
                      <a:pt x="1332" y="51"/>
                    </a:lnTo>
                    <a:lnTo>
                      <a:pt x="1343" y="31"/>
                    </a:lnTo>
                    <a:lnTo>
                      <a:pt x="1352" y="21"/>
                    </a:lnTo>
                    <a:lnTo>
                      <a:pt x="1363" y="0"/>
                    </a:lnTo>
                    <a:lnTo>
                      <a:pt x="1363" y="0"/>
                    </a:lnTo>
                    <a:lnTo>
                      <a:pt x="1384" y="0"/>
                    </a:lnTo>
                    <a:lnTo>
                      <a:pt x="1405" y="10"/>
                    </a:lnTo>
                    <a:lnTo>
                      <a:pt x="1425" y="10"/>
                    </a:lnTo>
                    <a:lnTo>
                      <a:pt x="1446" y="21"/>
                    </a:lnTo>
                    <a:lnTo>
                      <a:pt x="1456" y="31"/>
                    </a:lnTo>
                    <a:lnTo>
                      <a:pt x="1476" y="31"/>
                    </a:lnTo>
                    <a:lnTo>
                      <a:pt x="1497" y="41"/>
                    </a:lnTo>
                    <a:lnTo>
                      <a:pt x="1517" y="41"/>
                    </a:lnTo>
                    <a:lnTo>
                      <a:pt x="1539" y="51"/>
                    </a:lnTo>
                    <a:lnTo>
                      <a:pt x="1560" y="62"/>
                    </a:lnTo>
                    <a:lnTo>
                      <a:pt x="1580" y="62"/>
                    </a:lnTo>
                    <a:lnTo>
                      <a:pt x="1590" y="72"/>
                    </a:lnTo>
                    <a:lnTo>
                      <a:pt x="1611" y="83"/>
                    </a:lnTo>
                    <a:lnTo>
                      <a:pt x="1631" y="83"/>
                    </a:lnTo>
                    <a:lnTo>
                      <a:pt x="1652" y="92"/>
                    </a:lnTo>
                    <a:lnTo>
                      <a:pt x="1673" y="103"/>
                    </a:lnTo>
                    <a:lnTo>
                      <a:pt x="1693" y="103"/>
                    </a:lnTo>
                    <a:lnTo>
                      <a:pt x="1714" y="113"/>
                    </a:lnTo>
                    <a:lnTo>
                      <a:pt x="1725" y="124"/>
                    </a:lnTo>
                    <a:lnTo>
                      <a:pt x="1745" y="124"/>
                    </a:lnTo>
                    <a:lnTo>
                      <a:pt x="1766" y="135"/>
                    </a:lnTo>
                    <a:lnTo>
                      <a:pt x="1787" y="145"/>
                    </a:lnTo>
                    <a:lnTo>
                      <a:pt x="1807" y="145"/>
                    </a:lnTo>
                    <a:lnTo>
                      <a:pt x="1828" y="155"/>
                    </a:lnTo>
                    <a:lnTo>
                      <a:pt x="1848" y="155"/>
                    </a:lnTo>
                    <a:lnTo>
                      <a:pt x="1869" y="165"/>
                    </a:lnTo>
                    <a:lnTo>
                      <a:pt x="1869" y="165"/>
                    </a:lnTo>
                    <a:close/>
                  </a:path>
                </a:pathLst>
              </a:custGeom>
              <a:solidFill>
                <a:srgbClr val="8551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80" name="Freeform 180"/>
              <p:cNvSpPr>
                <a:spLocks/>
              </p:cNvSpPr>
              <p:nvPr/>
            </p:nvSpPr>
            <p:spPr bwMode="auto">
              <a:xfrm>
                <a:off x="2264" y="3356"/>
                <a:ext cx="671" cy="619"/>
              </a:xfrm>
              <a:custGeom>
                <a:avLst/>
                <a:gdLst/>
                <a:ahLst/>
                <a:cxnLst>
                  <a:cxn ang="0">
                    <a:pos x="1952" y="227"/>
                  </a:cxn>
                  <a:cxn ang="0">
                    <a:pos x="2013" y="320"/>
                  </a:cxn>
                  <a:cxn ang="0">
                    <a:pos x="2004" y="433"/>
                  </a:cxn>
                  <a:cxn ang="0">
                    <a:pos x="1983" y="558"/>
                  </a:cxn>
                  <a:cxn ang="0">
                    <a:pos x="1962" y="671"/>
                  </a:cxn>
                  <a:cxn ang="0">
                    <a:pos x="1952" y="785"/>
                  </a:cxn>
                  <a:cxn ang="0">
                    <a:pos x="1931" y="898"/>
                  </a:cxn>
                  <a:cxn ang="0">
                    <a:pos x="1921" y="1023"/>
                  </a:cxn>
                  <a:cxn ang="0">
                    <a:pos x="1910" y="1136"/>
                  </a:cxn>
                  <a:cxn ang="0">
                    <a:pos x="1910" y="1239"/>
                  </a:cxn>
                  <a:cxn ang="0">
                    <a:pos x="1817" y="1353"/>
                  </a:cxn>
                  <a:cxn ang="0">
                    <a:pos x="1796" y="1374"/>
                  </a:cxn>
                  <a:cxn ang="0">
                    <a:pos x="1735" y="1415"/>
                  </a:cxn>
                  <a:cxn ang="0">
                    <a:pos x="1631" y="1488"/>
                  </a:cxn>
                  <a:cxn ang="0">
                    <a:pos x="1487" y="1580"/>
                  </a:cxn>
                  <a:cxn ang="0">
                    <a:pos x="1343" y="1674"/>
                  </a:cxn>
                  <a:cxn ang="0">
                    <a:pos x="1208" y="1767"/>
                  </a:cxn>
                  <a:cxn ang="0">
                    <a:pos x="1105" y="1829"/>
                  </a:cxn>
                  <a:cxn ang="0">
                    <a:pos x="1074" y="1859"/>
                  </a:cxn>
                  <a:cxn ang="0">
                    <a:pos x="970" y="1829"/>
                  </a:cxn>
                  <a:cxn ang="0">
                    <a:pos x="847" y="1797"/>
                  </a:cxn>
                  <a:cxn ang="0">
                    <a:pos x="744" y="1767"/>
                  </a:cxn>
                  <a:cxn ang="0">
                    <a:pos x="630" y="1726"/>
                  </a:cxn>
                  <a:cxn ang="0">
                    <a:pos x="527" y="1683"/>
                  </a:cxn>
                  <a:cxn ang="0">
                    <a:pos x="423" y="1632"/>
                  </a:cxn>
                  <a:cxn ang="0">
                    <a:pos x="309" y="1591"/>
                  </a:cxn>
                  <a:cxn ang="0">
                    <a:pos x="197" y="1539"/>
                  </a:cxn>
                  <a:cxn ang="0">
                    <a:pos x="124" y="1477"/>
                  </a:cxn>
                  <a:cxn ang="0">
                    <a:pos x="73" y="1364"/>
                  </a:cxn>
                  <a:cxn ang="0">
                    <a:pos x="41" y="1260"/>
                  </a:cxn>
                  <a:cxn ang="0">
                    <a:pos x="21" y="1157"/>
                  </a:cxn>
                  <a:cxn ang="0">
                    <a:pos x="10" y="1044"/>
                  </a:cxn>
                  <a:cxn ang="0">
                    <a:pos x="10" y="920"/>
                  </a:cxn>
                  <a:cxn ang="0">
                    <a:pos x="10" y="816"/>
                  </a:cxn>
                  <a:cxn ang="0">
                    <a:pos x="21" y="703"/>
                  </a:cxn>
                  <a:cxn ang="0">
                    <a:pos x="31" y="600"/>
                  </a:cxn>
                  <a:cxn ang="0">
                    <a:pos x="62" y="495"/>
                  </a:cxn>
                  <a:cxn ang="0">
                    <a:pos x="124" y="403"/>
                  </a:cxn>
                  <a:cxn ang="0">
                    <a:pos x="206" y="320"/>
                  </a:cxn>
                  <a:cxn ang="0">
                    <a:pos x="289" y="248"/>
                  </a:cxn>
                  <a:cxn ang="0">
                    <a:pos x="371" y="300"/>
                  </a:cxn>
                  <a:cxn ang="0">
                    <a:pos x="485" y="341"/>
                  </a:cxn>
                  <a:cxn ang="0">
                    <a:pos x="588" y="371"/>
                  </a:cxn>
                  <a:cxn ang="0">
                    <a:pos x="702" y="382"/>
                  </a:cxn>
                  <a:cxn ang="0">
                    <a:pos x="826" y="371"/>
                  </a:cxn>
                  <a:cxn ang="0">
                    <a:pos x="950" y="362"/>
                  </a:cxn>
                  <a:cxn ang="0">
                    <a:pos x="1032" y="330"/>
                  </a:cxn>
                  <a:cxn ang="0">
                    <a:pos x="1135" y="259"/>
                  </a:cxn>
                  <a:cxn ang="0">
                    <a:pos x="1229" y="176"/>
                  </a:cxn>
                  <a:cxn ang="0">
                    <a:pos x="1311" y="83"/>
                  </a:cxn>
                  <a:cxn ang="0">
                    <a:pos x="1363" y="0"/>
                  </a:cxn>
                  <a:cxn ang="0">
                    <a:pos x="1476" y="31"/>
                  </a:cxn>
                  <a:cxn ang="0">
                    <a:pos x="1590" y="72"/>
                  </a:cxn>
                  <a:cxn ang="0">
                    <a:pos x="1714" y="113"/>
                  </a:cxn>
                  <a:cxn ang="0">
                    <a:pos x="1828" y="155"/>
                  </a:cxn>
                </a:cxnLst>
                <a:rect l="0" t="0" r="r" b="b"/>
                <a:pathLst>
                  <a:path w="2013" h="1859">
                    <a:moveTo>
                      <a:pt x="1869" y="165"/>
                    </a:moveTo>
                    <a:lnTo>
                      <a:pt x="1879" y="176"/>
                    </a:lnTo>
                    <a:lnTo>
                      <a:pt x="1901" y="186"/>
                    </a:lnTo>
                    <a:lnTo>
                      <a:pt x="1921" y="197"/>
                    </a:lnTo>
                    <a:lnTo>
                      <a:pt x="1931" y="217"/>
                    </a:lnTo>
                    <a:lnTo>
                      <a:pt x="1952" y="227"/>
                    </a:lnTo>
                    <a:lnTo>
                      <a:pt x="1962" y="248"/>
                    </a:lnTo>
                    <a:lnTo>
                      <a:pt x="1972" y="259"/>
                    </a:lnTo>
                    <a:lnTo>
                      <a:pt x="1983" y="279"/>
                    </a:lnTo>
                    <a:lnTo>
                      <a:pt x="2004" y="300"/>
                    </a:lnTo>
                    <a:lnTo>
                      <a:pt x="2013" y="320"/>
                    </a:lnTo>
                    <a:lnTo>
                      <a:pt x="2013" y="320"/>
                    </a:lnTo>
                    <a:lnTo>
                      <a:pt x="2013" y="341"/>
                    </a:lnTo>
                    <a:lnTo>
                      <a:pt x="2013" y="362"/>
                    </a:lnTo>
                    <a:lnTo>
                      <a:pt x="2004" y="382"/>
                    </a:lnTo>
                    <a:lnTo>
                      <a:pt x="2004" y="403"/>
                    </a:lnTo>
                    <a:lnTo>
                      <a:pt x="2004" y="413"/>
                    </a:lnTo>
                    <a:lnTo>
                      <a:pt x="2004" y="433"/>
                    </a:lnTo>
                    <a:lnTo>
                      <a:pt x="1993" y="454"/>
                    </a:lnTo>
                    <a:lnTo>
                      <a:pt x="1993" y="475"/>
                    </a:lnTo>
                    <a:lnTo>
                      <a:pt x="1993" y="495"/>
                    </a:lnTo>
                    <a:lnTo>
                      <a:pt x="1993" y="517"/>
                    </a:lnTo>
                    <a:lnTo>
                      <a:pt x="1983" y="538"/>
                    </a:lnTo>
                    <a:lnTo>
                      <a:pt x="1983" y="558"/>
                    </a:lnTo>
                    <a:lnTo>
                      <a:pt x="1983" y="579"/>
                    </a:lnTo>
                    <a:lnTo>
                      <a:pt x="1983" y="600"/>
                    </a:lnTo>
                    <a:lnTo>
                      <a:pt x="1972" y="620"/>
                    </a:lnTo>
                    <a:lnTo>
                      <a:pt x="1972" y="630"/>
                    </a:lnTo>
                    <a:lnTo>
                      <a:pt x="1972" y="651"/>
                    </a:lnTo>
                    <a:lnTo>
                      <a:pt x="1962" y="671"/>
                    </a:lnTo>
                    <a:lnTo>
                      <a:pt x="1962" y="692"/>
                    </a:lnTo>
                    <a:lnTo>
                      <a:pt x="1962" y="712"/>
                    </a:lnTo>
                    <a:lnTo>
                      <a:pt x="1962" y="733"/>
                    </a:lnTo>
                    <a:lnTo>
                      <a:pt x="1952" y="754"/>
                    </a:lnTo>
                    <a:lnTo>
                      <a:pt x="1952" y="765"/>
                    </a:lnTo>
                    <a:lnTo>
                      <a:pt x="1952" y="785"/>
                    </a:lnTo>
                    <a:lnTo>
                      <a:pt x="1952" y="806"/>
                    </a:lnTo>
                    <a:lnTo>
                      <a:pt x="1942" y="826"/>
                    </a:lnTo>
                    <a:lnTo>
                      <a:pt x="1942" y="847"/>
                    </a:lnTo>
                    <a:lnTo>
                      <a:pt x="1942" y="868"/>
                    </a:lnTo>
                    <a:lnTo>
                      <a:pt x="1942" y="888"/>
                    </a:lnTo>
                    <a:lnTo>
                      <a:pt x="1931" y="898"/>
                    </a:lnTo>
                    <a:lnTo>
                      <a:pt x="1931" y="920"/>
                    </a:lnTo>
                    <a:lnTo>
                      <a:pt x="1931" y="941"/>
                    </a:lnTo>
                    <a:lnTo>
                      <a:pt x="1931" y="961"/>
                    </a:lnTo>
                    <a:lnTo>
                      <a:pt x="1921" y="982"/>
                    </a:lnTo>
                    <a:lnTo>
                      <a:pt x="1921" y="1002"/>
                    </a:lnTo>
                    <a:lnTo>
                      <a:pt x="1921" y="1023"/>
                    </a:lnTo>
                    <a:lnTo>
                      <a:pt x="1921" y="1033"/>
                    </a:lnTo>
                    <a:lnTo>
                      <a:pt x="1921" y="1053"/>
                    </a:lnTo>
                    <a:lnTo>
                      <a:pt x="1921" y="1074"/>
                    </a:lnTo>
                    <a:lnTo>
                      <a:pt x="1921" y="1095"/>
                    </a:lnTo>
                    <a:lnTo>
                      <a:pt x="1921" y="1115"/>
                    </a:lnTo>
                    <a:lnTo>
                      <a:pt x="1910" y="1136"/>
                    </a:lnTo>
                    <a:lnTo>
                      <a:pt x="1910" y="1157"/>
                    </a:lnTo>
                    <a:lnTo>
                      <a:pt x="1910" y="1177"/>
                    </a:lnTo>
                    <a:lnTo>
                      <a:pt x="1910" y="1198"/>
                    </a:lnTo>
                    <a:lnTo>
                      <a:pt x="1910" y="1219"/>
                    </a:lnTo>
                    <a:lnTo>
                      <a:pt x="1910" y="1239"/>
                    </a:lnTo>
                    <a:lnTo>
                      <a:pt x="1910" y="1239"/>
                    </a:lnTo>
                    <a:lnTo>
                      <a:pt x="1910" y="1239"/>
                    </a:lnTo>
                    <a:lnTo>
                      <a:pt x="1901" y="1260"/>
                    </a:lnTo>
                    <a:lnTo>
                      <a:pt x="1879" y="1280"/>
                    </a:lnTo>
                    <a:lnTo>
                      <a:pt x="1858" y="1301"/>
                    </a:lnTo>
                    <a:lnTo>
                      <a:pt x="1838" y="1333"/>
                    </a:lnTo>
                    <a:lnTo>
                      <a:pt x="1817" y="1353"/>
                    </a:lnTo>
                    <a:lnTo>
                      <a:pt x="1807" y="1364"/>
                    </a:lnTo>
                    <a:lnTo>
                      <a:pt x="1807" y="1374"/>
                    </a:lnTo>
                    <a:lnTo>
                      <a:pt x="1807" y="1374"/>
                    </a:lnTo>
                    <a:lnTo>
                      <a:pt x="1807" y="1374"/>
                    </a:lnTo>
                    <a:lnTo>
                      <a:pt x="1796" y="1374"/>
                    </a:lnTo>
                    <a:lnTo>
                      <a:pt x="1796" y="1374"/>
                    </a:lnTo>
                    <a:lnTo>
                      <a:pt x="1796" y="1374"/>
                    </a:lnTo>
                    <a:lnTo>
                      <a:pt x="1787" y="1385"/>
                    </a:lnTo>
                    <a:lnTo>
                      <a:pt x="1776" y="1385"/>
                    </a:lnTo>
                    <a:lnTo>
                      <a:pt x="1766" y="1394"/>
                    </a:lnTo>
                    <a:lnTo>
                      <a:pt x="1755" y="1405"/>
                    </a:lnTo>
                    <a:lnTo>
                      <a:pt x="1735" y="1415"/>
                    </a:lnTo>
                    <a:lnTo>
                      <a:pt x="1725" y="1426"/>
                    </a:lnTo>
                    <a:lnTo>
                      <a:pt x="1704" y="1436"/>
                    </a:lnTo>
                    <a:lnTo>
                      <a:pt x="1693" y="1447"/>
                    </a:lnTo>
                    <a:lnTo>
                      <a:pt x="1673" y="1456"/>
                    </a:lnTo>
                    <a:lnTo>
                      <a:pt x="1652" y="1477"/>
                    </a:lnTo>
                    <a:lnTo>
                      <a:pt x="1631" y="1488"/>
                    </a:lnTo>
                    <a:lnTo>
                      <a:pt x="1611" y="1498"/>
                    </a:lnTo>
                    <a:lnTo>
                      <a:pt x="1580" y="1518"/>
                    </a:lnTo>
                    <a:lnTo>
                      <a:pt x="1560" y="1529"/>
                    </a:lnTo>
                    <a:lnTo>
                      <a:pt x="1539" y="1550"/>
                    </a:lnTo>
                    <a:lnTo>
                      <a:pt x="1508" y="1559"/>
                    </a:lnTo>
                    <a:lnTo>
                      <a:pt x="1487" y="1580"/>
                    </a:lnTo>
                    <a:lnTo>
                      <a:pt x="1466" y="1601"/>
                    </a:lnTo>
                    <a:lnTo>
                      <a:pt x="1435" y="1612"/>
                    </a:lnTo>
                    <a:lnTo>
                      <a:pt x="1414" y="1632"/>
                    </a:lnTo>
                    <a:lnTo>
                      <a:pt x="1384" y="1642"/>
                    </a:lnTo>
                    <a:lnTo>
                      <a:pt x="1363" y="1663"/>
                    </a:lnTo>
                    <a:lnTo>
                      <a:pt x="1343" y="1674"/>
                    </a:lnTo>
                    <a:lnTo>
                      <a:pt x="1311" y="1694"/>
                    </a:lnTo>
                    <a:lnTo>
                      <a:pt x="1291" y="1705"/>
                    </a:lnTo>
                    <a:lnTo>
                      <a:pt x="1270" y="1726"/>
                    </a:lnTo>
                    <a:lnTo>
                      <a:pt x="1249" y="1735"/>
                    </a:lnTo>
                    <a:lnTo>
                      <a:pt x="1229" y="1756"/>
                    </a:lnTo>
                    <a:lnTo>
                      <a:pt x="1208" y="1767"/>
                    </a:lnTo>
                    <a:lnTo>
                      <a:pt x="1188" y="1777"/>
                    </a:lnTo>
                    <a:lnTo>
                      <a:pt x="1167" y="1788"/>
                    </a:lnTo>
                    <a:lnTo>
                      <a:pt x="1156" y="1808"/>
                    </a:lnTo>
                    <a:lnTo>
                      <a:pt x="1135" y="1818"/>
                    </a:lnTo>
                    <a:lnTo>
                      <a:pt x="1126" y="1818"/>
                    </a:lnTo>
                    <a:lnTo>
                      <a:pt x="1105" y="1829"/>
                    </a:lnTo>
                    <a:lnTo>
                      <a:pt x="1094" y="1839"/>
                    </a:lnTo>
                    <a:lnTo>
                      <a:pt x="1094" y="1849"/>
                    </a:lnTo>
                    <a:lnTo>
                      <a:pt x="1084" y="1849"/>
                    </a:lnTo>
                    <a:lnTo>
                      <a:pt x="1074" y="1849"/>
                    </a:lnTo>
                    <a:lnTo>
                      <a:pt x="1074" y="1859"/>
                    </a:lnTo>
                    <a:lnTo>
                      <a:pt x="1074" y="1859"/>
                    </a:lnTo>
                    <a:lnTo>
                      <a:pt x="1074" y="1859"/>
                    </a:lnTo>
                    <a:lnTo>
                      <a:pt x="1053" y="1849"/>
                    </a:lnTo>
                    <a:lnTo>
                      <a:pt x="1032" y="1849"/>
                    </a:lnTo>
                    <a:lnTo>
                      <a:pt x="1012" y="1839"/>
                    </a:lnTo>
                    <a:lnTo>
                      <a:pt x="991" y="1839"/>
                    </a:lnTo>
                    <a:lnTo>
                      <a:pt x="970" y="1829"/>
                    </a:lnTo>
                    <a:lnTo>
                      <a:pt x="950" y="1829"/>
                    </a:lnTo>
                    <a:lnTo>
                      <a:pt x="929" y="1818"/>
                    </a:lnTo>
                    <a:lnTo>
                      <a:pt x="909" y="1818"/>
                    </a:lnTo>
                    <a:lnTo>
                      <a:pt x="888" y="1808"/>
                    </a:lnTo>
                    <a:lnTo>
                      <a:pt x="867" y="1808"/>
                    </a:lnTo>
                    <a:lnTo>
                      <a:pt x="847" y="1797"/>
                    </a:lnTo>
                    <a:lnTo>
                      <a:pt x="837" y="1797"/>
                    </a:lnTo>
                    <a:lnTo>
                      <a:pt x="816" y="1788"/>
                    </a:lnTo>
                    <a:lnTo>
                      <a:pt x="795" y="1777"/>
                    </a:lnTo>
                    <a:lnTo>
                      <a:pt x="774" y="1777"/>
                    </a:lnTo>
                    <a:lnTo>
                      <a:pt x="753" y="1767"/>
                    </a:lnTo>
                    <a:lnTo>
                      <a:pt x="744" y="1767"/>
                    </a:lnTo>
                    <a:lnTo>
                      <a:pt x="723" y="1756"/>
                    </a:lnTo>
                    <a:lnTo>
                      <a:pt x="702" y="1746"/>
                    </a:lnTo>
                    <a:lnTo>
                      <a:pt x="692" y="1746"/>
                    </a:lnTo>
                    <a:lnTo>
                      <a:pt x="671" y="1735"/>
                    </a:lnTo>
                    <a:lnTo>
                      <a:pt x="650" y="1726"/>
                    </a:lnTo>
                    <a:lnTo>
                      <a:pt x="630" y="1726"/>
                    </a:lnTo>
                    <a:lnTo>
                      <a:pt x="620" y="1715"/>
                    </a:lnTo>
                    <a:lnTo>
                      <a:pt x="599" y="1705"/>
                    </a:lnTo>
                    <a:lnTo>
                      <a:pt x="579" y="1705"/>
                    </a:lnTo>
                    <a:lnTo>
                      <a:pt x="568" y="1694"/>
                    </a:lnTo>
                    <a:lnTo>
                      <a:pt x="547" y="1683"/>
                    </a:lnTo>
                    <a:lnTo>
                      <a:pt x="527" y="1683"/>
                    </a:lnTo>
                    <a:lnTo>
                      <a:pt x="506" y="1674"/>
                    </a:lnTo>
                    <a:lnTo>
                      <a:pt x="496" y="1663"/>
                    </a:lnTo>
                    <a:lnTo>
                      <a:pt x="476" y="1663"/>
                    </a:lnTo>
                    <a:lnTo>
                      <a:pt x="455" y="1653"/>
                    </a:lnTo>
                    <a:lnTo>
                      <a:pt x="444" y="1642"/>
                    </a:lnTo>
                    <a:lnTo>
                      <a:pt x="423" y="1632"/>
                    </a:lnTo>
                    <a:lnTo>
                      <a:pt x="403" y="1632"/>
                    </a:lnTo>
                    <a:lnTo>
                      <a:pt x="382" y="1621"/>
                    </a:lnTo>
                    <a:lnTo>
                      <a:pt x="371" y="1612"/>
                    </a:lnTo>
                    <a:lnTo>
                      <a:pt x="351" y="1601"/>
                    </a:lnTo>
                    <a:lnTo>
                      <a:pt x="330" y="1601"/>
                    </a:lnTo>
                    <a:lnTo>
                      <a:pt x="309" y="1591"/>
                    </a:lnTo>
                    <a:lnTo>
                      <a:pt x="300" y="1580"/>
                    </a:lnTo>
                    <a:lnTo>
                      <a:pt x="279" y="1570"/>
                    </a:lnTo>
                    <a:lnTo>
                      <a:pt x="258" y="1570"/>
                    </a:lnTo>
                    <a:lnTo>
                      <a:pt x="238" y="1559"/>
                    </a:lnTo>
                    <a:lnTo>
                      <a:pt x="217" y="1550"/>
                    </a:lnTo>
                    <a:lnTo>
                      <a:pt x="197" y="1539"/>
                    </a:lnTo>
                    <a:lnTo>
                      <a:pt x="176" y="1529"/>
                    </a:lnTo>
                    <a:lnTo>
                      <a:pt x="155" y="1529"/>
                    </a:lnTo>
                    <a:lnTo>
                      <a:pt x="155" y="1529"/>
                    </a:lnTo>
                    <a:lnTo>
                      <a:pt x="145" y="1508"/>
                    </a:lnTo>
                    <a:lnTo>
                      <a:pt x="135" y="1488"/>
                    </a:lnTo>
                    <a:lnTo>
                      <a:pt x="124" y="1477"/>
                    </a:lnTo>
                    <a:lnTo>
                      <a:pt x="114" y="1456"/>
                    </a:lnTo>
                    <a:lnTo>
                      <a:pt x="103" y="1436"/>
                    </a:lnTo>
                    <a:lnTo>
                      <a:pt x="93" y="1415"/>
                    </a:lnTo>
                    <a:lnTo>
                      <a:pt x="83" y="1405"/>
                    </a:lnTo>
                    <a:lnTo>
                      <a:pt x="83" y="1385"/>
                    </a:lnTo>
                    <a:lnTo>
                      <a:pt x="73" y="1364"/>
                    </a:lnTo>
                    <a:lnTo>
                      <a:pt x="62" y="1353"/>
                    </a:lnTo>
                    <a:lnTo>
                      <a:pt x="62" y="1333"/>
                    </a:lnTo>
                    <a:lnTo>
                      <a:pt x="51" y="1312"/>
                    </a:lnTo>
                    <a:lnTo>
                      <a:pt x="51" y="1301"/>
                    </a:lnTo>
                    <a:lnTo>
                      <a:pt x="41" y="1280"/>
                    </a:lnTo>
                    <a:lnTo>
                      <a:pt x="41" y="1260"/>
                    </a:lnTo>
                    <a:lnTo>
                      <a:pt x="31" y="1239"/>
                    </a:lnTo>
                    <a:lnTo>
                      <a:pt x="31" y="1229"/>
                    </a:lnTo>
                    <a:lnTo>
                      <a:pt x="31" y="1209"/>
                    </a:lnTo>
                    <a:lnTo>
                      <a:pt x="21" y="1188"/>
                    </a:lnTo>
                    <a:lnTo>
                      <a:pt x="21" y="1167"/>
                    </a:lnTo>
                    <a:lnTo>
                      <a:pt x="21" y="1157"/>
                    </a:lnTo>
                    <a:lnTo>
                      <a:pt x="21" y="1136"/>
                    </a:lnTo>
                    <a:lnTo>
                      <a:pt x="21" y="1115"/>
                    </a:lnTo>
                    <a:lnTo>
                      <a:pt x="10" y="1095"/>
                    </a:lnTo>
                    <a:lnTo>
                      <a:pt x="10" y="1074"/>
                    </a:lnTo>
                    <a:lnTo>
                      <a:pt x="10" y="1064"/>
                    </a:lnTo>
                    <a:lnTo>
                      <a:pt x="10" y="1044"/>
                    </a:lnTo>
                    <a:lnTo>
                      <a:pt x="10" y="1023"/>
                    </a:lnTo>
                    <a:lnTo>
                      <a:pt x="10" y="1002"/>
                    </a:lnTo>
                    <a:lnTo>
                      <a:pt x="10" y="982"/>
                    </a:lnTo>
                    <a:lnTo>
                      <a:pt x="10" y="961"/>
                    </a:lnTo>
                    <a:lnTo>
                      <a:pt x="10" y="941"/>
                    </a:lnTo>
                    <a:lnTo>
                      <a:pt x="10" y="920"/>
                    </a:lnTo>
                    <a:lnTo>
                      <a:pt x="10" y="898"/>
                    </a:lnTo>
                    <a:lnTo>
                      <a:pt x="10" y="878"/>
                    </a:lnTo>
                    <a:lnTo>
                      <a:pt x="0" y="857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10" y="816"/>
                    </a:lnTo>
                    <a:lnTo>
                      <a:pt x="10" y="795"/>
                    </a:lnTo>
                    <a:lnTo>
                      <a:pt x="10" y="774"/>
                    </a:lnTo>
                    <a:lnTo>
                      <a:pt x="10" y="765"/>
                    </a:lnTo>
                    <a:lnTo>
                      <a:pt x="10" y="744"/>
                    </a:lnTo>
                    <a:lnTo>
                      <a:pt x="10" y="723"/>
                    </a:lnTo>
                    <a:lnTo>
                      <a:pt x="21" y="703"/>
                    </a:lnTo>
                    <a:lnTo>
                      <a:pt x="21" y="682"/>
                    </a:lnTo>
                    <a:lnTo>
                      <a:pt x="21" y="671"/>
                    </a:lnTo>
                    <a:lnTo>
                      <a:pt x="21" y="651"/>
                    </a:lnTo>
                    <a:lnTo>
                      <a:pt x="31" y="630"/>
                    </a:lnTo>
                    <a:lnTo>
                      <a:pt x="31" y="609"/>
                    </a:lnTo>
                    <a:lnTo>
                      <a:pt x="31" y="600"/>
                    </a:lnTo>
                    <a:lnTo>
                      <a:pt x="41" y="579"/>
                    </a:lnTo>
                    <a:lnTo>
                      <a:pt x="41" y="558"/>
                    </a:lnTo>
                    <a:lnTo>
                      <a:pt x="51" y="538"/>
                    </a:lnTo>
                    <a:lnTo>
                      <a:pt x="51" y="527"/>
                    </a:lnTo>
                    <a:lnTo>
                      <a:pt x="62" y="506"/>
                    </a:lnTo>
                    <a:lnTo>
                      <a:pt x="62" y="495"/>
                    </a:lnTo>
                    <a:lnTo>
                      <a:pt x="73" y="475"/>
                    </a:lnTo>
                    <a:lnTo>
                      <a:pt x="83" y="454"/>
                    </a:lnTo>
                    <a:lnTo>
                      <a:pt x="93" y="444"/>
                    </a:lnTo>
                    <a:lnTo>
                      <a:pt x="103" y="424"/>
                    </a:lnTo>
                    <a:lnTo>
                      <a:pt x="114" y="413"/>
                    </a:lnTo>
                    <a:lnTo>
                      <a:pt x="124" y="403"/>
                    </a:lnTo>
                    <a:lnTo>
                      <a:pt x="135" y="382"/>
                    </a:lnTo>
                    <a:lnTo>
                      <a:pt x="145" y="371"/>
                    </a:lnTo>
                    <a:lnTo>
                      <a:pt x="155" y="362"/>
                    </a:lnTo>
                    <a:lnTo>
                      <a:pt x="176" y="341"/>
                    </a:lnTo>
                    <a:lnTo>
                      <a:pt x="186" y="330"/>
                    </a:lnTo>
                    <a:lnTo>
                      <a:pt x="206" y="320"/>
                    </a:lnTo>
                    <a:lnTo>
                      <a:pt x="227" y="310"/>
                    </a:lnTo>
                    <a:lnTo>
                      <a:pt x="248" y="300"/>
                    </a:lnTo>
                    <a:lnTo>
                      <a:pt x="248" y="300"/>
                    </a:lnTo>
                    <a:lnTo>
                      <a:pt x="258" y="289"/>
                    </a:lnTo>
                    <a:lnTo>
                      <a:pt x="279" y="259"/>
                    </a:lnTo>
                    <a:lnTo>
                      <a:pt x="289" y="248"/>
                    </a:lnTo>
                    <a:lnTo>
                      <a:pt x="289" y="248"/>
                    </a:lnTo>
                    <a:lnTo>
                      <a:pt x="309" y="259"/>
                    </a:lnTo>
                    <a:lnTo>
                      <a:pt x="330" y="268"/>
                    </a:lnTo>
                    <a:lnTo>
                      <a:pt x="341" y="279"/>
                    </a:lnTo>
                    <a:lnTo>
                      <a:pt x="362" y="289"/>
                    </a:lnTo>
                    <a:lnTo>
                      <a:pt x="371" y="300"/>
                    </a:lnTo>
                    <a:lnTo>
                      <a:pt x="392" y="310"/>
                    </a:lnTo>
                    <a:lnTo>
                      <a:pt x="413" y="320"/>
                    </a:lnTo>
                    <a:lnTo>
                      <a:pt x="423" y="320"/>
                    </a:lnTo>
                    <a:lnTo>
                      <a:pt x="444" y="330"/>
                    </a:lnTo>
                    <a:lnTo>
                      <a:pt x="465" y="341"/>
                    </a:lnTo>
                    <a:lnTo>
                      <a:pt x="485" y="341"/>
                    </a:lnTo>
                    <a:lnTo>
                      <a:pt x="496" y="351"/>
                    </a:lnTo>
                    <a:lnTo>
                      <a:pt x="517" y="351"/>
                    </a:lnTo>
                    <a:lnTo>
                      <a:pt x="537" y="362"/>
                    </a:lnTo>
                    <a:lnTo>
                      <a:pt x="558" y="362"/>
                    </a:lnTo>
                    <a:lnTo>
                      <a:pt x="579" y="362"/>
                    </a:lnTo>
                    <a:lnTo>
                      <a:pt x="588" y="371"/>
                    </a:lnTo>
                    <a:lnTo>
                      <a:pt x="609" y="371"/>
                    </a:lnTo>
                    <a:lnTo>
                      <a:pt x="630" y="371"/>
                    </a:lnTo>
                    <a:lnTo>
                      <a:pt x="650" y="371"/>
                    </a:lnTo>
                    <a:lnTo>
                      <a:pt x="671" y="371"/>
                    </a:lnTo>
                    <a:lnTo>
                      <a:pt x="692" y="382"/>
                    </a:lnTo>
                    <a:lnTo>
                      <a:pt x="702" y="382"/>
                    </a:lnTo>
                    <a:lnTo>
                      <a:pt x="723" y="382"/>
                    </a:lnTo>
                    <a:lnTo>
                      <a:pt x="744" y="382"/>
                    </a:lnTo>
                    <a:lnTo>
                      <a:pt x="764" y="382"/>
                    </a:lnTo>
                    <a:lnTo>
                      <a:pt x="785" y="382"/>
                    </a:lnTo>
                    <a:lnTo>
                      <a:pt x="805" y="371"/>
                    </a:lnTo>
                    <a:lnTo>
                      <a:pt x="826" y="371"/>
                    </a:lnTo>
                    <a:lnTo>
                      <a:pt x="847" y="371"/>
                    </a:lnTo>
                    <a:lnTo>
                      <a:pt x="867" y="371"/>
                    </a:lnTo>
                    <a:lnTo>
                      <a:pt x="888" y="371"/>
                    </a:lnTo>
                    <a:lnTo>
                      <a:pt x="909" y="371"/>
                    </a:lnTo>
                    <a:lnTo>
                      <a:pt x="929" y="362"/>
                    </a:lnTo>
                    <a:lnTo>
                      <a:pt x="950" y="362"/>
                    </a:lnTo>
                    <a:lnTo>
                      <a:pt x="970" y="362"/>
                    </a:lnTo>
                    <a:lnTo>
                      <a:pt x="970" y="362"/>
                    </a:lnTo>
                    <a:lnTo>
                      <a:pt x="981" y="351"/>
                    </a:lnTo>
                    <a:lnTo>
                      <a:pt x="1002" y="341"/>
                    </a:lnTo>
                    <a:lnTo>
                      <a:pt x="1023" y="341"/>
                    </a:lnTo>
                    <a:lnTo>
                      <a:pt x="1032" y="330"/>
                    </a:lnTo>
                    <a:lnTo>
                      <a:pt x="1053" y="320"/>
                    </a:lnTo>
                    <a:lnTo>
                      <a:pt x="1074" y="310"/>
                    </a:lnTo>
                    <a:lnTo>
                      <a:pt x="1084" y="300"/>
                    </a:lnTo>
                    <a:lnTo>
                      <a:pt x="1105" y="289"/>
                    </a:lnTo>
                    <a:lnTo>
                      <a:pt x="1126" y="268"/>
                    </a:lnTo>
                    <a:lnTo>
                      <a:pt x="1135" y="259"/>
                    </a:lnTo>
                    <a:lnTo>
                      <a:pt x="1156" y="248"/>
                    </a:lnTo>
                    <a:lnTo>
                      <a:pt x="1167" y="227"/>
                    </a:lnTo>
                    <a:lnTo>
                      <a:pt x="1188" y="217"/>
                    </a:lnTo>
                    <a:lnTo>
                      <a:pt x="1198" y="206"/>
                    </a:lnTo>
                    <a:lnTo>
                      <a:pt x="1219" y="186"/>
                    </a:lnTo>
                    <a:lnTo>
                      <a:pt x="1229" y="176"/>
                    </a:lnTo>
                    <a:lnTo>
                      <a:pt x="1249" y="155"/>
                    </a:lnTo>
                    <a:lnTo>
                      <a:pt x="1260" y="145"/>
                    </a:lnTo>
                    <a:lnTo>
                      <a:pt x="1270" y="124"/>
                    </a:lnTo>
                    <a:lnTo>
                      <a:pt x="1291" y="113"/>
                    </a:lnTo>
                    <a:lnTo>
                      <a:pt x="1301" y="92"/>
                    </a:lnTo>
                    <a:lnTo>
                      <a:pt x="1311" y="83"/>
                    </a:lnTo>
                    <a:lnTo>
                      <a:pt x="1322" y="62"/>
                    </a:lnTo>
                    <a:lnTo>
                      <a:pt x="1332" y="51"/>
                    </a:lnTo>
                    <a:lnTo>
                      <a:pt x="1343" y="31"/>
                    </a:lnTo>
                    <a:lnTo>
                      <a:pt x="1352" y="21"/>
                    </a:lnTo>
                    <a:lnTo>
                      <a:pt x="1363" y="0"/>
                    </a:lnTo>
                    <a:lnTo>
                      <a:pt x="1363" y="0"/>
                    </a:lnTo>
                    <a:lnTo>
                      <a:pt x="1384" y="0"/>
                    </a:lnTo>
                    <a:lnTo>
                      <a:pt x="1405" y="10"/>
                    </a:lnTo>
                    <a:lnTo>
                      <a:pt x="1425" y="10"/>
                    </a:lnTo>
                    <a:lnTo>
                      <a:pt x="1446" y="21"/>
                    </a:lnTo>
                    <a:lnTo>
                      <a:pt x="1456" y="31"/>
                    </a:lnTo>
                    <a:lnTo>
                      <a:pt x="1476" y="31"/>
                    </a:lnTo>
                    <a:lnTo>
                      <a:pt x="1497" y="41"/>
                    </a:lnTo>
                    <a:lnTo>
                      <a:pt x="1517" y="41"/>
                    </a:lnTo>
                    <a:lnTo>
                      <a:pt x="1539" y="51"/>
                    </a:lnTo>
                    <a:lnTo>
                      <a:pt x="1560" y="62"/>
                    </a:lnTo>
                    <a:lnTo>
                      <a:pt x="1580" y="62"/>
                    </a:lnTo>
                    <a:lnTo>
                      <a:pt x="1590" y="72"/>
                    </a:lnTo>
                    <a:lnTo>
                      <a:pt x="1611" y="83"/>
                    </a:lnTo>
                    <a:lnTo>
                      <a:pt x="1631" y="83"/>
                    </a:lnTo>
                    <a:lnTo>
                      <a:pt x="1652" y="92"/>
                    </a:lnTo>
                    <a:lnTo>
                      <a:pt x="1673" y="103"/>
                    </a:lnTo>
                    <a:lnTo>
                      <a:pt x="1693" y="103"/>
                    </a:lnTo>
                    <a:lnTo>
                      <a:pt x="1714" y="113"/>
                    </a:lnTo>
                    <a:lnTo>
                      <a:pt x="1725" y="124"/>
                    </a:lnTo>
                    <a:lnTo>
                      <a:pt x="1745" y="124"/>
                    </a:lnTo>
                    <a:lnTo>
                      <a:pt x="1766" y="135"/>
                    </a:lnTo>
                    <a:lnTo>
                      <a:pt x="1787" y="145"/>
                    </a:lnTo>
                    <a:lnTo>
                      <a:pt x="1807" y="145"/>
                    </a:lnTo>
                    <a:lnTo>
                      <a:pt x="1828" y="155"/>
                    </a:lnTo>
                    <a:lnTo>
                      <a:pt x="1848" y="155"/>
                    </a:lnTo>
                    <a:lnTo>
                      <a:pt x="1869" y="165"/>
                    </a:lnTo>
                    <a:lnTo>
                      <a:pt x="1869" y="165"/>
                    </a:lnTo>
                    <a:close/>
                  </a:path>
                </a:pathLst>
              </a:custGeom>
              <a:solidFill>
                <a:srgbClr val="8855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81" name="Freeform 181"/>
              <p:cNvSpPr>
                <a:spLocks/>
              </p:cNvSpPr>
              <p:nvPr/>
            </p:nvSpPr>
            <p:spPr bwMode="auto">
              <a:xfrm>
                <a:off x="2264" y="3356"/>
                <a:ext cx="664" cy="578"/>
              </a:xfrm>
              <a:custGeom>
                <a:avLst/>
                <a:gdLst/>
                <a:ahLst/>
                <a:cxnLst>
                  <a:cxn ang="0">
                    <a:pos x="1942" y="227"/>
                  </a:cxn>
                  <a:cxn ang="0">
                    <a:pos x="1993" y="330"/>
                  </a:cxn>
                  <a:cxn ang="0">
                    <a:pos x="1983" y="444"/>
                  </a:cxn>
                  <a:cxn ang="0">
                    <a:pos x="1962" y="568"/>
                  </a:cxn>
                  <a:cxn ang="0">
                    <a:pos x="1942" y="682"/>
                  </a:cxn>
                  <a:cxn ang="0">
                    <a:pos x="1921" y="795"/>
                  </a:cxn>
                  <a:cxn ang="0">
                    <a:pos x="1901" y="909"/>
                  </a:cxn>
                  <a:cxn ang="0">
                    <a:pos x="1890" y="1023"/>
                  </a:cxn>
                  <a:cxn ang="0">
                    <a:pos x="1879" y="1136"/>
                  </a:cxn>
                  <a:cxn ang="0">
                    <a:pos x="1858" y="1219"/>
                  </a:cxn>
                  <a:cxn ang="0">
                    <a:pos x="1755" y="1323"/>
                  </a:cxn>
                  <a:cxn ang="0">
                    <a:pos x="1735" y="1343"/>
                  </a:cxn>
                  <a:cxn ang="0">
                    <a:pos x="1642" y="1394"/>
                  </a:cxn>
                  <a:cxn ang="0">
                    <a:pos x="1508" y="1477"/>
                  </a:cxn>
                  <a:cxn ang="0">
                    <a:pos x="1352" y="1570"/>
                  </a:cxn>
                  <a:cxn ang="0">
                    <a:pos x="1219" y="1653"/>
                  </a:cxn>
                  <a:cxn ang="0">
                    <a:pos x="1115" y="1715"/>
                  </a:cxn>
                  <a:cxn ang="0">
                    <a:pos x="1084" y="1735"/>
                  </a:cxn>
                  <a:cxn ang="0">
                    <a:pos x="961" y="1705"/>
                  </a:cxn>
                  <a:cxn ang="0">
                    <a:pos x="837" y="1674"/>
                  </a:cxn>
                  <a:cxn ang="0">
                    <a:pos x="733" y="1642"/>
                  </a:cxn>
                  <a:cxn ang="0">
                    <a:pos x="620" y="1612"/>
                  </a:cxn>
                  <a:cxn ang="0">
                    <a:pos x="517" y="1580"/>
                  </a:cxn>
                  <a:cxn ang="0">
                    <a:pos x="413" y="1539"/>
                  </a:cxn>
                  <a:cxn ang="0">
                    <a:pos x="300" y="1498"/>
                  </a:cxn>
                  <a:cxn ang="0">
                    <a:pos x="197" y="1456"/>
                  </a:cxn>
                  <a:cxn ang="0">
                    <a:pos x="124" y="1353"/>
                  </a:cxn>
                  <a:cxn ang="0">
                    <a:pos x="73" y="1250"/>
                  </a:cxn>
                  <a:cxn ang="0">
                    <a:pos x="41" y="1147"/>
                  </a:cxn>
                  <a:cxn ang="0">
                    <a:pos x="21" y="1044"/>
                  </a:cxn>
                  <a:cxn ang="0">
                    <a:pos x="10" y="920"/>
                  </a:cxn>
                  <a:cxn ang="0">
                    <a:pos x="10" y="816"/>
                  </a:cxn>
                  <a:cxn ang="0">
                    <a:pos x="21" y="703"/>
                  </a:cxn>
                  <a:cxn ang="0">
                    <a:pos x="31" y="600"/>
                  </a:cxn>
                  <a:cxn ang="0">
                    <a:pos x="62" y="495"/>
                  </a:cxn>
                  <a:cxn ang="0">
                    <a:pos x="124" y="403"/>
                  </a:cxn>
                  <a:cxn ang="0">
                    <a:pos x="206" y="320"/>
                  </a:cxn>
                  <a:cxn ang="0">
                    <a:pos x="289" y="248"/>
                  </a:cxn>
                  <a:cxn ang="0">
                    <a:pos x="371" y="300"/>
                  </a:cxn>
                  <a:cxn ang="0">
                    <a:pos x="485" y="341"/>
                  </a:cxn>
                  <a:cxn ang="0">
                    <a:pos x="588" y="371"/>
                  </a:cxn>
                  <a:cxn ang="0">
                    <a:pos x="702" y="382"/>
                  </a:cxn>
                  <a:cxn ang="0">
                    <a:pos x="826" y="371"/>
                  </a:cxn>
                  <a:cxn ang="0">
                    <a:pos x="950" y="362"/>
                  </a:cxn>
                  <a:cxn ang="0">
                    <a:pos x="1032" y="330"/>
                  </a:cxn>
                  <a:cxn ang="0">
                    <a:pos x="1135" y="259"/>
                  </a:cxn>
                  <a:cxn ang="0">
                    <a:pos x="1229" y="176"/>
                  </a:cxn>
                  <a:cxn ang="0">
                    <a:pos x="1311" y="83"/>
                  </a:cxn>
                  <a:cxn ang="0">
                    <a:pos x="1363" y="0"/>
                  </a:cxn>
                  <a:cxn ang="0">
                    <a:pos x="1476" y="31"/>
                  </a:cxn>
                  <a:cxn ang="0">
                    <a:pos x="1590" y="72"/>
                  </a:cxn>
                  <a:cxn ang="0">
                    <a:pos x="1714" y="113"/>
                  </a:cxn>
                  <a:cxn ang="0">
                    <a:pos x="1828" y="155"/>
                  </a:cxn>
                </a:cxnLst>
                <a:rect l="0" t="0" r="r" b="b"/>
                <a:pathLst>
                  <a:path w="1993" h="1735">
                    <a:moveTo>
                      <a:pt x="1869" y="165"/>
                    </a:moveTo>
                    <a:lnTo>
                      <a:pt x="1890" y="176"/>
                    </a:lnTo>
                    <a:lnTo>
                      <a:pt x="1901" y="186"/>
                    </a:lnTo>
                    <a:lnTo>
                      <a:pt x="1921" y="197"/>
                    </a:lnTo>
                    <a:lnTo>
                      <a:pt x="1931" y="217"/>
                    </a:lnTo>
                    <a:lnTo>
                      <a:pt x="1942" y="227"/>
                    </a:lnTo>
                    <a:lnTo>
                      <a:pt x="1962" y="248"/>
                    </a:lnTo>
                    <a:lnTo>
                      <a:pt x="1972" y="259"/>
                    </a:lnTo>
                    <a:lnTo>
                      <a:pt x="1983" y="279"/>
                    </a:lnTo>
                    <a:lnTo>
                      <a:pt x="1993" y="310"/>
                    </a:lnTo>
                    <a:lnTo>
                      <a:pt x="1993" y="310"/>
                    </a:lnTo>
                    <a:lnTo>
                      <a:pt x="1993" y="330"/>
                    </a:lnTo>
                    <a:lnTo>
                      <a:pt x="1993" y="351"/>
                    </a:lnTo>
                    <a:lnTo>
                      <a:pt x="1993" y="371"/>
                    </a:lnTo>
                    <a:lnTo>
                      <a:pt x="1983" y="392"/>
                    </a:lnTo>
                    <a:lnTo>
                      <a:pt x="1983" y="403"/>
                    </a:lnTo>
                    <a:lnTo>
                      <a:pt x="1983" y="424"/>
                    </a:lnTo>
                    <a:lnTo>
                      <a:pt x="1983" y="444"/>
                    </a:lnTo>
                    <a:lnTo>
                      <a:pt x="1972" y="465"/>
                    </a:lnTo>
                    <a:lnTo>
                      <a:pt x="1972" y="486"/>
                    </a:lnTo>
                    <a:lnTo>
                      <a:pt x="1972" y="506"/>
                    </a:lnTo>
                    <a:lnTo>
                      <a:pt x="1972" y="527"/>
                    </a:lnTo>
                    <a:lnTo>
                      <a:pt x="1962" y="547"/>
                    </a:lnTo>
                    <a:lnTo>
                      <a:pt x="1962" y="568"/>
                    </a:lnTo>
                    <a:lnTo>
                      <a:pt x="1962" y="589"/>
                    </a:lnTo>
                    <a:lnTo>
                      <a:pt x="1952" y="600"/>
                    </a:lnTo>
                    <a:lnTo>
                      <a:pt x="1952" y="620"/>
                    </a:lnTo>
                    <a:lnTo>
                      <a:pt x="1952" y="641"/>
                    </a:lnTo>
                    <a:lnTo>
                      <a:pt x="1942" y="661"/>
                    </a:lnTo>
                    <a:lnTo>
                      <a:pt x="1942" y="682"/>
                    </a:lnTo>
                    <a:lnTo>
                      <a:pt x="1942" y="703"/>
                    </a:lnTo>
                    <a:lnTo>
                      <a:pt x="1931" y="712"/>
                    </a:lnTo>
                    <a:lnTo>
                      <a:pt x="1931" y="733"/>
                    </a:lnTo>
                    <a:lnTo>
                      <a:pt x="1931" y="754"/>
                    </a:lnTo>
                    <a:lnTo>
                      <a:pt x="1921" y="774"/>
                    </a:lnTo>
                    <a:lnTo>
                      <a:pt x="1921" y="795"/>
                    </a:lnTo>
                    <a:lnTo>
                      <a:pt x="1921" y="806"/>
                    </a:lnTo>
                    <a:lnTo>
                      <a:pt x="1910" y="826"/>
                    </a:lnTo>
                    <a:lnTo>
                      <a:pt x="1910" y="847"/>
                    </a:lnTo>
                    <a:lnTo>
                      <a:pt x="1910" y="868"/>
                    </a:lnTo>
                    <a:lnTo>
                      <a:pt x="1910" y="888"/>
                    </a:lnTo>
                    <a:lnTo>
                      <a:pt x="1901" y="909"/>
                    </a:lnTo>
                    <a:lnTo>
                      <a:pt x="1901" y="920"/>
                    </a:lnTo>
                    <a:lnTo>
                      <a:pt x="1901" y="941"/>
                    </a:lnTo>
                    <a:lnTo>
                      <a:pt x="1901" y="961"/>
                    </a:lnTo>
                    <a:lnTo>
                      <a:pt x="1890" y="982"/>
                    </a:lnTo>
                    <a:lnTo>
                      <a:pt x="1890" y="1002"/>
                    </a:lnTo>
                    <a:lnTo>
                      <a:pt x="1890" y="1023"/>
                    </a:lnTo>
                    <a:lnTo>
                      <a:pt x="1890" y="1033"/>
                    </a:lnTo>
                    <a:lnTo>
                      <a:pt x="1890" y="1053"/>
                    </a:lnTo>
                    <a:lnTo>
                      <a:pt x="1890" y="1074"/>
                    </a:lnTo>
                    <a:lnTo>
                      <a:pt x="1890" y="1095"/>
                    </a:lnTo>
                    <a:lnTo>
                      <a:pt x="1879" y="1115"/>
                    </a:lnTo>
                    <a:lnTo>
                      <a:pt x="1879" y="1136"/>
                    </a:lnTo>
                    <a:lnTo>
                      <a:pt x="1879" y="1157"/>
                    </a:lnTo>
                    <a:lnTo>
                      <a:pt x="1879" y="1177"/>
                    </a:lnTo>
                    <a:lnTo>
                      <a:pt x="1879" y="1198"/>
                    </a:lnTo>
                    <a:lnTo>
                      <a:pt x="1879" y="1198"/>
                    </a:lnTo>
                    <a:lnTo>
                      <a:pt x="1879" y="1198"/>
                    </a:lnTo>
                    <a:lnTo>
                      <a:pt x="1858" y="1219"/>
                    </a:lnTo>
                    <a:lnTo>
                      <a:pt x="1838" y="1239"/>
                    </a:lnTo>
                    <a:lnTo>
                      <a:pt x="1817" y="1260"/>
                    </a:lnTo>
                    <a:lnTo>
                      <a:pt x="1796" y="1280"/>
                    </a:lnTo>
                    <a:lnTo>
                      <a:pt x="1776" y="1301"/>
                    </a:lnTo>
                    <a:lnTo>
                      <a:pt x="1766" y="1323"/>
                    </a:lnTo>
                    <a:lnTo>
                      <a:pt x="1755" y="1323"/>
                    </a:lnTo>
                    <a:lnTo>
                      <a:pt x="1755" y="1323"/>
                    </a:lnTo>
                    <a:lnTo>
                      <a:pt x="1755" y="1323"/>
                    </a:lnTo>
                    <a:lnTo>
                      <a:pt x="1755" y="1323"/>
                    </a:lnTo>
                    <a:lnTo>
                      <a:pt x="1745" y="1333"/>
                    </a:lnTo>
                    <a:lnTo>
                      <a:pt x="1745" y="1333"/>
                    </a:lnTo>
                    <a:lnTo>
                      <a:pt x="1735" y="1343"/>
                    </a:lnTo>
                    <a:lnTo>
                      <a:pt x="1725" y="1343"/>
                    </a:lnTo>
                    <a:lnTo>
                      <a:pt x="1714" y="1353"/>
                    </a:lnTo>
                    <a:lnTo>
                      <a:pt x="1693" y="1364"/>
                    </a:lnTo>
                    <a:lnTo>
                      <a:pt x="1684" y="1374"/>
                    </a:lnTo>
                    <a:lnTo>
                      <a:pt x="1663" y="1385"/>
                    </a:lnTo>
                    <a:lnTo>
                      <a:pt x="1642" y="1394"/>
                    </a:lnTo>
                    <a:lnTo>
                      <a:pt x="1622" y="1405"/>
                    </a:lnTo>
                    <a:lnTo>
                      <a:pt x="1601" y="1415"/>
                    </a:lnTo>
                    <a:lnTo>
                      <a:pt x="1580" y="1436"/>
                    </a:lnTo>
                    <a:lnTo>
                      <a:pt x="1560" y="1447"/>
                    </a:lnTo>
                    <a:lnTo>
                      <a:pt x="1539" y="1456"/>
                    </a:lnTo>
                    <a:lnTo>
                      <a:pt x="1508" y="1477"/>
                    </a:lnTo>
                    <a:lnTo>
                      <a:pt x="1487" y="1488"/>
                    </a:lnTo>
                    <a:lnTo>
                      <a:pt x="1456" y="1508"/>
                    </a:lnTo>
                    <a:lnTo>
                      <a:pt x="1435" y="1518"/>
                    </a:lnTo>
                    <a:lnTo>
                      <a:pt x="1405" y="1539"/>
                    </a:lnTo>
                    <a:lnTo>
                      <a:pt x="1384" y="1550"/>
                    </a:lnTo>
                    <a:lnTo>
                      <a:pt x="1352" y="1570"/>
                    </a:lnTo>
                    <a:lnTo>
                      <a:pt x="1332" y="1580"/>
                    </a:lnTo>
                    <a:lnTo>
                      <a:pt x="1311" y="1601"/>
                    </a:lnTo>
                    <a:lnTo>
                      <a:pt x="1281" y="1612"/>
                    </a:lnTo>
                    <a:lnTo>
                      <a:pt x="1260" y="1621"/>
                    </a:lnTo>
                    <a:lnTo>
                      <a:pt x="1240" y="1642"/>
                    </a:lnTo>
                    <a:lnTo>
                      <a:pt x="1219" y="1653"/>
                    </a:lnTo>
                    <a:lnTo>
                      <a:pt x="1198" y="1663"/>
                    </a:lnTo>
                    <a:lnTo>
                      <a:pt x="1178" y="1674"/>
                    </a:lnTo>
                    <a:lnTo>
                      <a:pt x="1156" y="1683"/>
                    </a:lnTo>
                    <a:lnTo>
                      <a:pt x="1146" y="1694"/>
                    </a:lnTo>
                    <a:lnTo>
                      <a:pt x="1126" y="1705"/>
                    </a:lnTo>
                    <a:lnTo>
                      <a:pt x="1115" y="1715"/>
                    </a:lnTo>
                    <a:lnTo>
                      <a:pt x="1105" y="1715"/>
                    </a:lnTo>
                    <a:lnTo>
                      <a:pt x="1094" y="1726"/>
                    </a:lnTo>
                    <a:lnTo>
                      <a:pt x="1094" y="1726"/>
                    </a:lnTo>
                    <a:lnTo>
                      <a:pt x="1084" y="1735"/>
                    </a:lnTo>
                    <a:lnTo>
                      <a:pt x="1084" y="1735"/>
                    </a:lnTo>
                    <a:lnTo>
                      <a:pt x="1084" y="1735"/>
                    </a:lnTo>
                    <a:lnTo>
                      <a:pt x="1064" y="1726"/>
                    </a:lnTo>
                    <a:lnTo>
                      <a:pt x="1043" y="1726"/>
                    </a:lnTo>
                    <a:lnTo>
                      <a:pt x="1023" y="1715"/>
                    </a:lnTo>
                    <a:lnTo>
                      <a:pt x="1002" y="1715"/>
                    </a:lnTo>
                    <a:lnTo>
                      <a:pt x="981" y="1705"/>
                    </a:lnTo>
                    <a:lnTo>
                      <a:pt x="961" y="1705"/>
                    </a:lnTo>
                    <a:lnTo>
                      <a:pt x="940" y="1694"/>
                    </a:lnTo>
                    <a:lnTo>
                      <a:pt x="919" y="1694"/>
                    </a:lnTo>
                    <a:lnTo>
                      <a:pt x="899" y="1694"/>
                    </a:lnTo>
                    <a:lnTo>
                      <a:pt x="878" y="1683"/>
                    </a:lnTo>
                    <a:lnTo>
                      <a:pt x="858" y="1683"/>
                    </a:lnTo>
                    <a:lnTo>
                      <a:pt x="837" y="1674"/>
                    </a:lnTo>
                    <a:lnTo>
                      <a:pt x="826" y="1674"/>
                    </a:lnTo>
                    <a:lnTo>
                      <a:pt x="805" y="1663"/>
                    </a:lnTo>
                    <a:lnTo>
                      <a:pt x="785" y="1663"/>
                    </a:lnTo>
                    <a:lnTo>
                      <a:pt x="764" y="1653"/>
                    </a:lnTo>
                    <a:lnTo>
                      <a:pt x="744" y="1653"/>
                    </a:lnTo>
                    <a:lnTo>
                      <a:pt x="733" y="1642"/>
                    </a:lnTo>
                    <a:lnTo>
                      <a:pt x="712" y="1642"/>
                    </a:lnTo>
                    <a:lnTo>
                      <a:pt x="692" y="1632"/>
                    </a:lnTo>
                    <a:lnTo>
                      <a:pt x="682" y="1632"/>
                    </a:lnTo>
                    <a:lnTo>
                      <a:pt x="661" y="1621"/>
                    </a:lnTo>
                    <a:lnTo>
                      <a:pt x="641" y="1621"/>
                    </a:lnTo>
                    <a:lnTo>
                      <a:pt x="620" y="1612"/>
                    </a:lnTo>
                    <a:lnTo>
                      <a:pt x="609" y="1612"/>
                    </a:lnTo>
                    <a:lnTo>
                      <a:pt x="588" y="1601"/>
                    </a:lnTo>
                    <a:lnTo>
                      <a:pt x="568" y="1601"/>
                    </a:lnTo>
                    <a:lnTo>
                      <a:pt x="558" y="1591"/>
                    </a:lnTo>
                    <a:lnTo>
                      <a:pt x="537" y="1591"/>
                    </a:lnTo>
                    <a:lnTo>
                      <a:pt x="517" y="1580"/>
                    </a:lnTo>
                    <a:lnTo>
                      <a:pt x="496" y="1570"/>
                    </a:lnTo>
                    <a:lnTo>
                      <a:pt x="485" y="1570"/>
                    </a:lnTo>
                    <a:lnTo>
                      <a:pt x="465" y="1559"/>
                    </a:lnTo>
                    <a:lnTo>
                      <a:pt x="444" y="1559"/>
                    </a:lnTo>
                    <a:lnTo>
                      <a:pt x="423" y="1550"/>
                    </a:lnTo>
                    <a:lnTo>
                      <a:pt x="413" y="1539"/>
                    </a:lnTo>
                    <a:lnTo>
                      <a:pt x="392" y="1539"/>
                    </a:lnTo>
                    <a:lnTo>
                      <a:pt x="371" y="1529"/>
                    </a:lnTo>
                    <a:lnTo>
                      <a:pt x="351" y="1518"/>
                    </a:lnTo>
                    <a:lnTo>
                      <a:pt x="330" y="1518"/>
                    </a:lnTo>
                    <a:lnTo>
                      <a:pt x="320" y="1508"/>
                    </a:lnTo>
                    <a:lnTo>
                      <a:pt x="300" y="1498"/>
                    </a:lnTo>
                    <a:lnTo>
                      <a:pt x="279" y="1488"/>
                    </a:lnTo>
                    <a:lnTo>
                      <a:pt x="258" y="1488"/>
                    </a:lnTo>
                    <a:lnTo>
                      <a:pt x="238" y="1477"/>
                    </a:lnTo>
                    <a:lnTo>
                      <a:pt x="217" y="1467"/>
                    </a:lnTo>
                    <a:lnTo>
                      <a:pt x="197" y="1456"/>
                    </a:lnTo>
                    <a:lnTo>
                      <a:pt x="197" y="1456"/>
                    </a:lnTo>
                    <a:lnTo>
                      <a:pt x="186" y="1436"/>
                    </a:lnTo>
                    <a:lnTo>
                      <a:pt x="165" y="1426"/>
                    </a:lnTo>
                    <a:lnTo>
                      <a:pt x="155" y="1405"/>
                    </a:lnTo>
                    <a:lnTo>
                      <a:pt x="145" y="1385"/>
                    </a:lnTo>
                    <a:lnTo>
                      <a:pt x="135" y="1364"/>
                    </a:lnTo>
                    <a:lnTo>
                      <a:pt x="124" y="1353"/>
                    </a:lnTo>
                    <a:lnTo>
                      <a:pt x="114" y="1333"/>
                    </a:lnTo>
                    <a:lnTo>
                      <a:pt x="103" y="1312"/>
                    </a:lnTo>
                    <a:lnTo>
                      <a:pt x="93" y="1301"/>
                    </a:lnTo>
                    <a:lnTo>
                      <a:pt x="83" y="1280"/>
                    </a:lnTo>
                    <a:lnTo>
                      <a:pt x="83" y="1271"/>
                    </a:lnTo>
                    <a:lnTo>
                      <a:pt x="73" y="1250"/>
                    </a:lnTo>
                    <a:lnTo>
                      <a:pt x="62" y="1229"/>
                    </a:lnTo>
                    <a:lnTo>
                      <a:pt x="62" y="1219"/>
                    </a:lnTo>
                    <a:lnTo>
                      <a:pt x="51" y="1198"/>
                    </a:lnTo>
                    <a:lnTo>
                      <a:pt x="51" y="1177"/>
                    </a:lnTo>
                    <a:lnTo>
                      <a:pt x="41" y="1167"/>
                    </a:lnTo>
                    <a:lnTo>
                      <a:pt x="41" y="1147"/>
                    </a:lnTo>
                    <a:lnTo>
                      <a:pt x="31" y="1136"/>
                    </a:lnTo>
                    <a:lnTo>
                      <a:pt x="31" y="1115"/>
                    </a:lnTo>
                    <a:lnTo>
                      <a:pt x="31" y="1095"/>
                    </a:lnTo>
                    <a:lnTo>
                      <a:pt x="21" y="1074"/>
                    </a:lnTo>
                    <a:lnTo>
                      <a:pt x="21" y="1064"/>
                    </a:lnTo>
                    <a:lnTo>
                      <a:pt x="21" y="1044"/>
                    </a:lnTo>
                    <a:lnTo>
                      <a:pt x="21" y="1023"/>
                    </a:lnTo>
                    <a:lnTo>
                      <a:pt x="21" y="1002"/>
                    </a:lnTo>
                    <a:lnTo>
                      <a:pt x="10" y="982"/>
                    </a:lnTo>
                    <a:lnTo>
                      <a:pt x="10" y="961"/>
                    </a:lnTo>
                    <a:lnTo>
                      <a:pt x="10" y="950"/>
                    </a:lnTo>
                    <a:lnTo>
                      <a:pt x="10" y="920"/>
                    </a:lnTo>
                    <a:lnTo>
                      <a:pt x="10" y="898"/>
                    </a:lnTo>
                    <a:lnTo>
                      <a:pt x="10" y="878"/>
                    </a:lnTo>
                    <a:lnTo>
                      <a:pt x="10" y="857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10" y="816"/>
                    </a:lnTo>
                    <a:lnTo>
                      <a:pt x="10" y="795"/>
                    </a:lnTo>
                    <a:lnTo>
                      <a:pt x="10" y="774"/>
                    </a:lnTo>
                    <a:lnTo>
                      <a:pt x="10" y="765"/>
                    </a:lnTo>
                    <a:lnTo>
                      <a:pt x="10" y="744"/>
                    </a:lnTo>
                    <a:lnTo>
                      <a:pt x="10" y="723"/>
                    </a:lnTo>
                    <a:lnTo>
                      <a:pt x="21" y="703"/>
                    </a:lnTo>
                    <a:lnTo>
                      <a:pt x="21" y="682"/>
                    </a:lnTo>
                    <a:lnTo>
                      <a:pt x="21" y="671"/>
                    </a:lnTo>
                    <a:lnTo>
                      <a:pt x="21" y="651"/>
                    </a:lnTo>
                    <a:lnTo>
                      <a:pt x="31" y="630"/>
                    </a:lnTo>
                    <a:lnTo>
                      <a:pt x="31" y="609"/>
                    </a:lnTo>
                    <a:lnTo>
                      <a:pt x="31" y="600"/>
                    </a:lnTo>
                    <a:lnTo>
                      <a:pt x="41" y="579"/>
                    </a:lnTo>
                    <a:lnTo>
                      <a:pt x="41" y="558"/>
                    </a:lnTo>
                    <a:lnTo>
                      <a:pt x="51" y="538"/>
                    </a:lnTo>
                    <a:lnTo>
                      <a:pt x="51" y="527"/>
                    </a:lnTo>
                    <a:lnTo>
                      <a:pt x="62" y="506"/>
                    </a:lnTo>
                    <a:lnTo>
                      <a:pt x="62" y="495"/>
                    </a:lnTo>
                    <a:lnTo>
                      <a:pt x="73" y="475"/>
                    </a:lnTo>
                    <a:lnTo>
                      <a:pt x="83" y="454"/>
                    </a:lnTo>
                    <a:lnTo>
                      <a:pt x="93" y="444"/>
                    </a:lnTo>
                    <a:lnTo>
                      <a:pt x="103" y="424"/>
                    </a:lnTo>
                    <a:lnTo>
                      <a:pt x="114" y="413"/>
                    </a:lnTo>
                    <a:lnTo>
                      <a:pt x="124" y="403"/>
                    </a:lnTo>
                    <a:lnTo>
                      <a:pt x="135" y="382"/>
                    </a:lnTo>
                    <a:lnTo>
                      <a:pt x="145" y="371"/>
                    </a:lnTo>
                    <a:lnTo>
                      <a:pt x="155" y="362"/>
                    </a:lnTo>
                    <a:lnTo>
                      <a:pt x="176" y="341"/>
                    </a:lnTo>
                    <a:lnTo>
                      <a:pt x="186" y="330"/>
                    </a:lnTo>
                    <a:lnTo>
                      <a:pt x="206" y="320"/>
                    </a:lnTo>
                    <a:lnTo>
                      <a:pt x="227" y="310"/>
                    </a:lnTo>
                    <a:lnTo>
                      <a:pt x="248" y="300"/>
                    </a:lnTo>
                    <a:lnTo>
                      <a:pt x="248" y="300"/>
                    </a:lnTo>
                    <a:lnTo>
                      <a:pt x="258" y="289"/>
                    </a:lnTo>
                    <a:lnTo>
                      <a:pt x="279" y="259"/>
                    </a:lnTo>
                    <a:lnTo>
                      <a:pt x="289" y="248"/>
                    </a:lnTo>
                    <a:lnTo>
                      <a:pt x="289" y="248"/>
                    </a:lnTo>
                    <a:lnTo>
                      <a:pt x="309" y="259"/>
                    </a:lnTo>
                    <a:lnTo>
                      <a:pt x="330" y="268"/>
                    </a:lnTo>
                    <a:lnTo>
                      <a:pt x="341" y="279"/>
                    </a:lnTo>
                    <a:lnTo>
                      <a:pt x="362" y="289"/>
                    </a:lnTo>
                    <a:lnTo>
                      <a:pt x="371" y="300"/>
                    </a:lnTo>
                    <a:lnTo>
                      <a:pt x="392" y="310"/>
                    </a:lnTo>
                    <a:lnTo>
                      <a:pt x="413" y="320"/>
                    </a:lnTo>
                    <a:lnTo>
                      <a:pt x="423" y="320"/>
                    </a:lnTo>
                    <a:lnTo>
                      <a:pt x="444" y="330"/>
                    </a:lnTo>
                    <a:lnTo>
                      <a:pt x="465" y="341"/>
                    </a:lnTo>
                    <a:lnTo>
                      <a:pt x="485" y="341"/>
                    </a:lnTo>
                    <a:lnTo>
                      <a:pt x="496" y="351"/>
                    </a:lnTo>
                    <a:lnTo>
                      <a:pt x="517" y="351"/>
                    </a:lnTo>
                    <a:lnTo>
                      <a:pt x="537" y="362"/>
                    </a:lnTo>
                    <a:lnTo>
                      <a:pt x="558" y="362"/>
                    </a:lnTo>
                    <a:lnTo>
                      <a:pt x="579" y="362"/>
                    </a:lnTo>
                    <a:lnTo>
                      <a:pt x="588" y="371"/>
                    </a:lnTo>
                    <a:lnTo>
                      <a:pt x="609" y="371"/>
                    </a:lnTo>
                    <a:lnTo>
                      <a:pt x="630" y="371"/>
                    </a:lnTo>
                    <a:lnTo>
                      <a:pt x="650" y="371"/>
                    </a:lnTo>
                    <a:lnTo>
                      <a:pt x="671" y="371"/>
                    </a:lnTo>
                    <a:lnTo>
                      <a:pt x="692" y="382"/>
                    </a:lnTo>
                    <a:lnTo>
                      <a:pt x="702" y="382"/>
                    </a:lnTo>
                    <a:lnTo>
                      <a:pt x="723" y="382"/>
                    </a:lnTo>
                    <a:lnTo>
                      <a:pt x="744" y="382"/>
                    </a:lnTo>
                    <a:lnTo>
                      <a:pt x="764" y="382"/>
                    </a:lnTo>
                    <a:lnTo>
                      <a:pt x="785" y="382"/>
                    </a:lnTo>
                    <a:lnTo>
                      <a:pt x="805" y="371"/>
                    </a:lnTo>
                    <a:lnTo>
                      <a:pt x="826" y="371"/>
                    </a:lnTo>
                    <a:lnTo>
                      <a:pt x="847" y="371"/>
                    </a:lnTo>
                    <a:lnTo>
                      <a:pt x="867" y="371"/>
                    </a:lnTo>
                    <a:lnTo>
                      <a:pt x="888" y="371"/>
                    </a:lnTo>
                    <a:lnTo>
                      <a:pt x="909" y="371"/>
                    </a:lnTo>
                    <a:lnTo>
                      <a:pt x="929" y="362"/>
                    </a:lnTo>
                    <a:lnTo>
                      <a:pt x="950" y="362"/>
                    </a:lnTo>
                    <a:lnTo>
                      <a:pt x="970" y="362"/>
                    </a:lnTo>
                    <a:lnTo>
                      <a:pt x="970" y="362"/>
                    </a:lnTo>
                    <a:lnTo>
                      <a:pt x="981" y="351"/>
                    </a:lnTo>
                    <a:lnTo>
                      <a:pt x="1002" y="341"/>
                    </a:lnTo>
                    <a:lnTo>
                      <a:pt x="1023" y="341"/>
                    </a:lnTo>
                    <a:lnTo>
                      <a:pt x="1032" y="330"/>
                    </a:lnTo>
                    <a:lnTo>
                      <a:pt x="1053" y="320"/>
                    </a:lnTo>
                    <a:lnTo>
                      <a:pt x="1074" y="310"/>
                    </a:lnTo>
                    <a:lnTo>
                      <a:pt x="1084" y="300"/>
                    </a:lnTo>
                    <a:lnTo>
                      <a:pt x="1105" y="289"/>
                    </a:lnTo>
                    <a:lnTo>
                      <a:pt x="1126" y="268"/>
                    </a:lnTo>
                    <a:lnTo>
                      <a:pt x="1135" y="259"/>
                    </a:lnTo>
                    <a:lnTo>
                      <a:pt x="1156" y="248"/>
                    </a:lnTo>
                    <a:lnTo>
                      <a:pt x="1167" y="227"/>
                    </a:lnTo>
                    <a:lnTo>
                      <a:pt x="1188" y="217"/>
                    </a:lnTo>
                    <a:lnTo>
                      <a:pt x="1198" y="206"/>
                    </a:lnTo>
                    <a:lnTo>
                      <a:pt x="1219" y="186"/>
                    </a:lnTo>
                    <a:lnTo>
                      <a:pt x="1229" y="176"/>
                    </a:lnTo>
                    <a:lnTo>
                      <a:pt x="1249" y="155"/>
                    </a:lnTo>
                    <a:lnTo>
                      <a:pt x="1260" y="145"/>
                    </a:lnTo>
                    <a:lnTo>
                      <a:pt x="1270" y="124"/>
                    </a:lnTo>
                    <a:lnTo>
                      <a:pt x="1291" y="113"/>
                    </a:lnTo>
                    <a:lnTo>
                      <a:pt x="1301" y="92"/>
                    </a:lnTo>
                    <a:lnTo>
                      <a:pt x="1311" y="83"/>
                    </a:lnTo>
                    <a:lnTo>
                      <a:pt x="1322" y="62"/>
                    </a:lnTo>
                    <a:lnTo>
                      <a:pt x="1332" y="51"/>
                    </a:lnTo>
                    <a:lnTo>
                      <a:pt x="1343" y="31"/>
                    </a:lnTo>
                    <a:lnTo>
                      <a:pt x="1352" y="21"/>
                    </a:lnTo>
                    <a:lnTo>
                      <a:pt x="1363" y="0"/>
                    </a:lnTo>
                    <a:lnTo>
                      <a:pt x="1363" y="0"/>
                    </a:lnTo>
                    <a:lnTo>
                      <a:pt x="1384" y="0"/>
                    </a:lnTo>
                    <a:lnTo>
                      <a:pt x="1405" y="10"/>
                    </a:lnTo>
                    <a:lnTo>
                      <a:pt x="1425" y="10"/>
                    </a:lnTo>
                    <a:lnTo>
                      <a:pt x="1446" y="21"/>
                    </a:lnTo>
                    <a:lnTo>
                      <a:pt x="1456" y="31"/>
                    </a:lnTo>
                    <a:lnTo>
                      <a:pt x="1476" y="31"/>
                    </a:lnTo>
                    <a:lnTo>
                      <a:pt x="1497" y="41"/>
                    </a:lnTo>
                    <a:lnTo>
                      <a:pt x="1517" y="41"/>
                    </a:lnTo>
                    <a:lnTo>
                      <a:pt x="1539" y="51"/>
                    </a:lnTo>
                    <a:lnTo>
                      <a:pt x="1560" y="62"/>
                    </a:lnTo>
                    <a:lnTo>
                      <a:pt x="1580" y="62"/>
                    </a:lnTo>
                    <a:lnTo>
                      <a:pt x="1590" y="72"/>
                    </a:lnTo>
                    <a:lnTo>
                      <a:pt x="1611" y="83"/>
                    </a:lnTo>
                    <a:lnTo>
                      <a:pt x="1631" y="83"/>
                    </a:lnTo>
                    <a:lnTo>
                      <a:pt x="1652" y="92"/>
                    </a:lnTo>
                    <a:lnTo>
                      <a:pt x="1673" y="103"/>
                    </a:lnTo>
                    <a:lnTo>
                      <a:pt x="1693" y="103"/>
                    </a:lnTo>
                    <a:lnTo>
                      <a:pt x="1714" y="113"/>
                    </a:lnTo>
                    <a:lnTo>
                      <a:pt x="1725" y="124"/>
                    </a:lnTo>
                    <a:lnTo>
                      <a:pt x="1745" y="124"/>
                    </a:lnTo>
                    <a:lnTo>
                      <a:pt x="1766" y="135"/>
                    </a:lnTo>
                    <a:lnTo>
                      <a:pt x="1787" y="145"/>
                    </a:lnTo>
                    <a:lnTo>
                      <a:pt x="1807" y="145"/>
                    </a:lnTo>
                    <a:lnTo>
                      <a:pt x="1828" y="155"/>
                    </a:lnTo>
                    <a:lnTo>
                      <a:pt x="1848" y="155"/>
                    </a:lnTo>
                    <a:lnTo>
                      <a:pt x="1869" y="165"/>
                    </a:lnTo>
                    <a:lnTo>
                      <a:pt x="1869" y="165"/>
                    </a:lnTo>
                    <a:close/>
                  </a:path>
                </a:pathLst>
              </a:custGeom>
              <a:solidFill>
                <a:srgbClr val="8A58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82" name="Freeform 182"/>
              <p:cNvSpPr>
                <a:spLocks/>
              </p:cNvSpPr>
              <p:nvPr/>
            </p:nvSpPr>
            <p:spPr bwMode="auto">
              <a:xfrm>
                <a:off x="2264" y="3356"/>
                <a:ext cx="657" cy="537"/>
              </a:xfrm>
              <a:custGeom>
                <a:avLst/>
                <a:gdLst/>
                <a:ahLst/>
                <a:cxnLst>
                  <a:cxn ang="0">
                    <a:pos x="1931" y="217"/>
                  </a:cxn>
                  <a:cxn ang="0">
                    <a:pos x="1972" y="289"/>
                  </a:cxn>
                  <a:cxn ang="0">
                    <a:pos x="1962" y="403"/>
                  </a:cxn>
                  <a:cxn ang="0">
                    <a:pos x="1952" y="495"/>
                  </a:cxn>
                  <a:cxn ang="0">
                    <a:pos x="1931" y="589"/>
                  </a:cxn>
                  <a:cxn ang="0">
                    <a:pos x="1910" y="682"/>
                  </a:cxn>
                  <a:cxn ang="0">
                    <a:pos x="1890" y="774"/>
                  </a:cxn>
                  <a:cxn ang="0">
                    <a:pos x="1879" y="868"/>
                  </a:cxn>
                  <a:cxn ang="0">
                    <a:pos x="1858" y="961"/>
                  </a:cxn>
                  <a:cxn ang="0">
                    <a:pos x="1858" y="1053"/>
                  </a:cxn>
                  <a:cxn ang="0">
                    <a:pos x="1848" y="1157"/>
                  </a:cxn>
                  <a:cxn ang="0">
                    <a:pos x="1776" y="1219"/>
                  </a:cxn>
                  <a:cxn ang="0">
                    <a:pos x="1704" y="1280"/>
                  </a:cxn>
                  <a:cxn ang="0">
                    <a:pos x="1684" y="1291"/>
                  </a:cxn>
                  <a:cxn ang="0">
                    <a:pos x="1601" y="1343"/>
                  </a:cxn>
                  <a:cxn ang="0">
                    <a:pos x="1487" y="1405"/>
                  </a:cxn>
                  <a:cxn ang="0">
                    <a:pos x="1352" y="1477"/>
                  </a:cxn>
                  <a:cxn ang="0">
                    <a:pos x="1229" y="1539"/>
                  </a:cxn>
                  <a:cxn ang="0">
                    <a:pos x="1135" y="1591"/>
                  </a:cxn>
                  <a:cxn ang="0">
                    <a:pos x="1105" y="1612"/>
                  </a:cxn>
                  <a:cxn ang="0">
                    <a:pos x="1012" y="1591"/>
                  </a:cxn>
                  <a:cxn ang="0">
                    <a:pos x="909" y="1570"/>
                  </a:cxn>
                  <a:cxn ang="0">
                    <a:pos x="816" y="1550"/>
                  </a:cxn>
                  <a:cxn ang="0">
                    <a:pos x="723" y="1539"/>
                  </a:cxn>
                  <a:cxn ang="0">
                    <a:pos x="630" y="1518"/>
                  </a:cxn>
                  <a:cxn ang="0">
                    <a:pos x="547" y="1498"/>
                  </a:cxn>
                  <a:cxn ang="0">
                    <a:pos x="455" y="1467"/>
                  </a:cxn>
                  <a:cxn ang="0">
                    <a:pos x="362" y="1436"/>
                  </a:cxn>
                  <a:cxn ang="0">
                    <a:pos x="258" y="1405"/>
                  </a:cxn>
                  <a:cxn ang="0">
                    <a:pos x="186" y="1333"/>
                  </a:cxn>
                  <a:cxn ang="0">
                    <a:pos x="124" y="1250"/>
                  </a:cxn>
                  <a:cxn ang="0">
                    <a:pos x="83" y="1167"/>
                  </a:cxn>
                  <a:cxn ang="0">
                    <a:pos x="51" y="1095"/>
                  </a:cxn>
                  <a:cxn ang="0">
                    <a:pos x="21" y="1012"/>
                  </a:cxn>
                  <a:cxn ang="0">
                    <a:pos x="10" y="909"/>
                  </a:cxn>
                  <a:cxn ang="0">
                    <a:pos x="10" y="816"/>
                  </a:cxn>
                  <a:cxn ang="0">
                    <a:pos x="10" y="723"/>
                  </a:cxn>
                  <a:cxn ang="0">
                    <a:pos x="31" y="630"/>
                  </a:cxn>
                  <a:cxn ang="0">
                    <a:pos x="51" y="538"/>
                  </a:cxn>
                  <a:cxn ang="0">
                    <a:pos x="83" y="454"/>
                  </a:cxn>
                  <a:cxn ang="0">
                    <a:pos x="135" y="382"/>
                  </a:cxn>
                  <a:cxn ang="0">
                    <a:pos x="206" y="320"/>
                  </a:cxn>
                  <a:cxn ang="0">
                    <a:pos x="279" y="259"/>
                  </a:cxn>
                  <a:cxn ang="0">
                    <a:pos x="341" y="279"/>
                  </a:cxn>
                  <a:cxn ang="0">
                    <a:pos x="423" y="320"/>
                  </a:cxn>
                  <a:cxn ang="0">
                    <a:pos x="517" y="351"/>
                  </a:cxn>
                  <a:cxn ang="0">
                    <a:pos x="609" y="371"/>
                  </a:cxn>
                  <a:cxn ang="0">
                    <a:pos x="702" y="382"/>
                  </a:cxn>
                  <a:cxn ang="0">
                    <a:pos x="805" y="371"/>
                  </a:cxn>
                  <a:cxn ang="0">
                    <a:pos x="909" y="371"/>
                  </a:cxn>
                  <a:cxn ang="0">
                    <a:pos x="981" y="351"/>
                  </a:cxn>
                  <a:cxn ang="0">
                    <a:pos x="1074" y="310"/>
                  </a:cxn>
                  <a:cxn ang="0">
                    <a:pos x="1156" y="248"/>
                  </a:cxn>
                  <a:cxn ang="0">
                    <a:pos x="1229" y="176"/>
                  </a:cxn>
                  <a:cxn ang="0">
                    <a:pos x="1301" y="92"/>
                  </a:cxn>
                  <a:cxn ang="0">
                    <a:pos x="1352" y="21"/>
                  </a:cxn>
                  <a:cxn ang="0">
                    <a:pos x="1425" y="10"/>
                  </a:cxn>
                  <a:cxn ang="0">
                    <a:pos x="1517" y="41"/>
                  </a:cxn>
                  <a:cxn ang="0">
                    <a:pos x="1611" y="83"/>
                  </a:cxn>
                  <a:cxn ang="0">
                    <a:pos x="1714" y="113"/>
                  </a:cxn>
                  <a:cxn ang="0">
                    <a:pos x="1807" y="145"/>
                  </a:cxn>
                </a:cxnLst>
                <a:rect l="0" t="0" r="r" b="b"/>
                <a:pathLst>
                  <a:path w="1972" h="1612">
                    <a:moveTo>
                      <a:pt x="1869" y="165"/>
                    </a:moveTo>
                    <a:lnTo>
                      <a:pt x="1890" y="176"/>
                    </a:lnTo>
                    <a:lnTo>
                      <a:pt x="1901" y="186"/>
                    </a:lnTo>
                    <a:lnTo>
                      <a:pt x="1921" y="206"/>
                    </a:lnTo>
                    <a:lnTo>
                      <a:pt x="1931" y="217"/>
                    </a:lnTo>
                    <a:lnTo>
                      <a:pt x="1942" y="227"/>
                    </a:lnTo>
                    <a:lnTo>
                      <a:pt x="1952" y="248"/>
                    </a:lnTo>
                    <a:lnTo>
                      <a:pt x="1962" y="268"/>
                    </a:lnTo>
                    <a:lnTo>
                      <a:pt x="1972" y="289"/>
                    </a:lnTo>
                    <a:lnTo>
                      <a:pt x="1972" y="289"/>
                    </a:lnTo>
                    <a:lnTo>
                      <a:pt x="1972" y="320"/>
                    </a:lnTo>
                    <a:lnTo>
                      <a:pt x="1972" y="341"/>
                    </a:lnTo>
                    <a:lnTo>
                      <a:pt x="1972" y="362"/>
                    </a:lnTo>
                    <a:lnTo>
                      <a:pt x="1972" y="382"/>
                    </a:lnTo>
                    <a:lnTo>
                      <a:pt x="1962" y="403"/>
                    </a:lnTo>
                    <a:lnTo>
                      <a:pt x="1962" y="413"/>
                    </a:lnTo>
                    <a:lnTo>
                      <a:pt x="1962" y="433"/>
                    </a:lnTo>
                    <a:lnTo>
                      <a:pt x="1962" y="454"/>
                    </a:lnTo>
                    <a:lnTo>
                      <a:pt x="1952" y="475"/>
                    </a:lnTo>
                    <a:lnTo>
                      <a:pt x="1952" y="495"/>
                    </a:lnTo>
                    <a:lnTo>
                      <a:pt x="1952" y="517"/>
                    </a:lnTo>
                    <a:lnTo>
                      <a:pt x="1942" y="538"/>
                    </a:lnTo>
                    <a:lnTo>
                      <a:pt x="1942" y="558"/>
                    </a:lnTo>
                    <a:lnTo>
                      <a:pt x="1931" y="568"/>
                    </a:lnTo>
                    <a:lnTo>
                      <a:pt x="1931" y="589"/>
                    </a:lnTo>
                    <a:lnTo>
                      <a:pt x="1931" y="609"/>
                    </a:lnTo>
                    <a:lnTo>
                      <a:pt x="1921" y="630"/>
                    </a:lnTo>
                    <a:lnTo>
                      <a:pt x="1921" y="651"/>
                    </a:lnTo>
                    <a:lnTo>
                      <a:pt x="1921" y="661"/>
                    </a:lnTo>
                    <a:lnTo>
                      <a:pt x="1910" y="682"/>
                    </a:lnTo>
                    <a:lnTo>
                      <a:pt x="1910" y="703"/>
                    </a:lnTo>
                    <a:lnTo>
                      <a:pt x="1901" y="723"/>
                    </a:lnTo>
                    <a:lnTo>
                      <a:pt x="1901" y="744"/>
                    </a:lnTo>
                    <a:lnTo>
                      <a:pt x="1901" y="754"/>
                    </a:lnTo>
                    <a:lnTo>
                      <a:pt x="1890" y="774"/>
                    </a:lnTo>
                    <a:lnTo>
                      <a:pt x="1890" y="795"/>
                    </a:lnTo>
                    <a:lnTo>
                      <a:pt x="1890" y="816"/>
                    </a:lnTo>
                    <a:lnTo>
                      <a:pt x="1879" y="826"/>
                    </a:lnTo>
                    <a:lnTo>
                      <a:pt x="1879" y="847"/>
                    </a:lnTo>
                    <a:lnTo>
                      <a:pt x="1879" y="868"/>
                    </a:lnTo>
                    <a:lnTo>
                      <a:pt x="1869" y="888"/>
                    </a:lnTo>
                    <a:lnTo>
                      <a:pt x="1869" y="909"/>
                    </a:lnTo>
                    <a:lnTo>
                      <a:pt x="1869" y="920"/>
                    </a:lnTo>
                    <a:lnTo>
                      <a:pt x="1869" y="941"/>
                    </a:lnTo>
                    <a:lnTo>
                      <a:pt x="1858" y="961"/>
                    </a:lnTo>
                    <a:lnTo>
                      <a:pt x="1858" y="982"/>
                    </a:lnTo>
                    <a:lnTo>
                      <a:pt x="1858" y="1002"/>
                    </a:lnTo>
                    <a:lnTo>
                      <a:pt x="1858" y="1023"/>
                    </a:lnTo>
                    <a:lnTo>
                      <a:pt x="1858" y="1033"/>
                    </a:lnTo>
                    <a:lnTo>
                      <a:pt x="1858" y="1053"/>
                    </a:lnTo>
                    <a:lnTo>
                      <a:pt x="1848" y="1074"/>
                    </a:lnTo>
                    <a:lnTo>
                      <a:pt x="1848" y="1095"/>
                    </a:lnTo>
                    <a:lnTo>
                      <a:pt x="1848" y="1115"/>
                    </a:lnTo>
                    <a:lnTo>
                      <a:pt x="1848" y="1136"/>
                    </a:lnTo>
                    <a:lnTo>
                      <a:pt x="1848" y="1157"/>
                    </a:lnTo>
                    <a:lnTo>
                      <a:pt x="1848" y="1157"/>
                    </a:lnTo>
                    <a:lnTo>
                      <a:pt x="1848" y="1167"/>
                    </a:lnTo>
                    <a:lnTo>
                      <a:pt x="1828" y="1177"/>
                    </a:lnTo>
                    <a:lnTo>
                      <a:pt x="1807" y="1198"/>
                    </a:lnTo>
                    <a:lnTo>
                      <a:pt x="1776" y="1219"/>
                    </a:lnTo>
                    <a:lnTo>
                      <a:pt x="1755" y="1239"/>
                    </a:lnTo>
                    <a:lnTo>
                      <a:pt x="1735" y="1260"/>
                    </a:lnTo>
                    <a:lnTo>
                      <a:pt x="1714" y="1280"/>
                    </a:lnTo>
                    <a:lnTo>
                      <a:pt x="1704" y="1280"/>
                    </a:lnTo>
                    <a:lnTo>
                      <a:pt x="1704" y="1280"/>
                    </a:lnTo>
                    <a:lnTo>
                      <a:pt x="1704" y="1280"/>
                    </a:lnTo>
                    <a:lnTo>
                      <a:pt x="1704" y="1280"/>
                    </a:lnTo>
                    <a:lnTo>
                      <a:pt x="1704" y="1280"/>
                    </a:lnTo>
                    <a:lnTo>
                      <a:pt x="1693" y="1291"/>
                    </a:lnTo>
                    <a:lnTo>
                      <a:pt x="1684" y="1291"/>
                    </a:lnTo>
                    <a:lnTo>
                      <a:pt x="1673" y="1301"/>
                    </a:lnTo>
                    <a:lnTo>
                      <a:pt x="1663" y="1312"/>
                    </a:lnTo>
                    <a:lnTo>
                      <a:pt x="1642" y="1323"/>
                    </a:lnTo>
                    <a:lnTo>
                      <a:pt x="1622" y="1333"/>
                    </a:lnTo>
                    <a:lnTo>
                      <a:pt x="1601" y="1343"/>
                    </a:lnTo>
                    <a:lnTo>
                      <a:pt x="1580" y="1353"/>
                    </a:lnTo>
                    <a:lnTo>
                      <a:pt x="1560" y="1364"/>
                    </a:lnTo>
                    <a:lnTo>
                      <a:pt x="1539" y="1374"/>
                    </a:lnTo>
                    <a:lnTo>
                      <a:pt x="1508" y="1385"/>
                    </a:lnTo>
                    <a:lnTo>
                      <a:pt x="1487" y="1405"/>
                    </a:lnTo>
                    <a:lnTo>
                      <a:pt x="1456" y="1415"/>
                    </a:lnTo>
                    <a:lnTo>
                      <a:pt x="1435" y="1426"/>
                    </a:lnTo>
                    <a:lnTo>
                      <a:pt x="1405" y="1447"/>
                    </a:lnTo>
                    <a:lnTo>
                      <a:pt x="1373" y="1456"/>
                    </a:lnTo>
                    <a:lnTo>
                      <a:pt x="1352" y="1477"/>
                    </a:lnTo>
                    <a:lnTo>
                      <a:pt x="1322" y="1488"/>
                    </a:lnTo>
                    <a:lnTo>
                      <a:pt x="1301" y="1498"/>
                    </a:lnTo>
                    <a:lnTo>
                      <a:pt x="1270" y="1518"/>
                    </a:lnTo>
                    <a:lnTo>
                      <a:pt x="1249" y="1529"/>
                    </a:lnTo>
                    <a:lnTo>
                      <a:pt x="1229" y="1539"/>
                    </a:lnTo>
                    <a:lnTo>
                      <a:pt x="1208" y="1550"/>
                    </a:lnTo>
                    <a:lnTo>
                      <a:pt x="1188" y="1559"/>
                    </a:lnTo>
                    <a:lnTo>
                      <a:pt x="1167" y="1570"/>
                    </a:lnTo>
                    <a:lnTo>
                      <a:pt x="1156" y="1580"/>
                    </a:lnTo>
                    <a:lnTo>
                      <a:pt x="1135" y="1591"/>
                    </a:lnTo>
                    <a:lnTo>
                      <a:pt x="1126" y="1591"/>
                    </a:lnTo>
                    <a:lnTo>
                      <a:pt x="1115" y="1601"/>
                    </a:lnTo>
                    <a:lnTo>
                      <a:pt x="1105" y="1601"/>
                    </a:lnTo>
                    <a:lnTo>
                      <a:pt x="1105" y="1612"/>
                    </a:lnTo>
                    <a:lnTo>
                      <a:pt x="1105" y="1612"/>
                    </a:lnTo>
                    <a:lnTo>
                      <a:pt x="1105" y="1612"/>
                    </a:lnTo>
                    <a:lnTo>
                      <a:pt x="1074" y="1601"/>
                    </a:lnTo>
                    <a:lnTo>
                      <a:pt x="1053" y="1601"/>
                    </a:lnTo>
                    <a:lnTo>
                      <a:pt x="1032" y="1591"/>
                    </a:lnTo>
                    <a:lnTo>
                      <a:pt x="1012" y="1591"/>
                    </a:lnTo>
                    <a:lnTo>
                      <a:pt x="991" y="1580"/>
                    </a:lnTo>
                    <a:lnTo>
                      <a:pt x="970" y="1580"/>
                    </a:lnTo>
                    <a:lnTo>
                      <a:pt x="950" y="1580"/>
                    </a:lnTo>
                    <a:lnTo>
                      <a:pt x="929" y="1570"/>
                    </a:lnTo>
                    <a:lnTo>
                      <a:pt x="909" y="1570"/>
                    </a:lnTo>
                    <a:lnTo>
                      <a:pt x="888" y="1570"/>
                    </a:lnTo>
                    <a:lnTo>
                      <a:pt x="867" y="1559"/>
                    </a:lnTo>
                    <a:lnTo>
                      <a:pt x="847" y="1559"/>
                    </a:lnTo>
                    <a:lnTo>
                      <a:pt x="826" y="1559"/>
                    </a:lnTo>
                    <a:lnTo>
                      <a:pt x="816" y="1550"/>
                    </a:lnTo>
                    <a:lnTo>
                      <a:pt x="795" y="1550"/>
                    </a:lnTo>
                    <a:lnTo>
                      <a:pt x="774" y="1550"/>
                    </a:lnTo>
                    <a:lnTo>
                      <a:pt x="753" y="1539"/>
                    </a:lnTo>
                    <a:lnTo>
                      <a:pt x="733" y="1539"/>
                    </a:lnTo>
                    <a:lnTo>
                      <a:pt x="723" y="1539"/>
                    </a:lnTo>
                    <a:lnTo>
                      <a:pt x="702" y="1529"/>
                    </a:lnTo>
                    <a:lnTo>
                      <a:pt x="682" y="1529"/>
                    </a:lnTo>
                    <a:lnTo>
                      <a:pt x="671" y="1529"/>
                    </a:lnTo>
                    <a:lnTo>
                      <a:pt x="650" y="1518"/>
                    </a:lnTo>
                    <a:lnTo>
                      <a:pt x="630" y="1518"/>
                    </a:lnTo>
                    <a:lnTo>
                      <a:pt x="609" y="1508"/>
                    </a:lnTo>
                    <a:lnTo>
                      <a:pt x="599" y="1508"/>
                    </a:lnTo>
                    <a:lnTo>
                      <a:pt x="579" y="1508"/>
                    </a:lnTo>
                    <a:lnTo>
                      <a:pt x="558" y="1498"/>
                    </a:lnTo>
                    <a:lnTo>
                      <a:pt x="547" y="1498"/>
                    </a:lnTo>
                    <a:lnTo>
                      <a:pt x="527" y="1488"/>
                    </a:lnTo>
                    <a:lnTo>
                      <a:pt x="506" y="1488"/>
                    </a:lnTo>
                    <a:lnTo>
                      <a:pt x="485" y="1477"/>
                    </a:lnTo>
                    <a:lnTo>
                      <a:pt x="476" y="1477"/>
                    </a:lnTo>
                    <a:lnTo>
                      <a:pt x="455" y="1467"/>
                    </a:lnTo>
                    <a:lnTo>
                      <a:pt x="434" y="1467"/>
                    </a:lnTo>
                    <a:lnTo>
                      <a:pt x="413" y="1456"/>
                    </a:lnTo>
                    <a:lnTo>
                      <a:pt x="392" y="1456"/>
                    </a:lnTo>
                    <a:lnTo>
                      <a:pt x="371" y="1447"/>
                    </a:lnTo>
                    <a:lnTo>
                      <a:pt x="362" y="1436"/>
                    </a:lnTo>
                    <a:lnTo>
                      <a:pt x="341" y="1436"/>
                    </a:lnTo>
                    <a:lnTo>
                      <a:pt x="320" y="1426"/>
                    </a:lnTo>
                    <a:lnTo>
                      <a:pt x="300" y="1415"/>
                    </a:lnTo>
                    <a:lnTo>
                      <a:pt x="279" y="1415"/>
                    </a:lnTo>
                    <a:lnTo>
                      <a:pt x="258" y="1405"/>
                    </a:lnTo>
                    <a:lnTo>
                      <a:pt x="238" y="1394"/>
                    </a:lnTo>
                    <a:lnTo>
                      <a:pt x="238" y="1394"/>
                    </a:lnTo>
                    <a:lnTo>
                      <a:pt x="217" y="1374"/>
                    </a:lnTo>
                    <a:lnTo>
                      <a:pt x="206" y="1353"/>
                    </a:lnTo>
                    <a:lnTo>
                      <a:pt x="186" y="1333"/>
                    </a:lnTo>
                    <a:lnTo>
                      <a:pt x="176" y="1312"/>
                    </a:lnTo>
                    <a:lnTo>
                      <a:pt x="165" y="1301"/>
                    </a:lnTo>
                    <a:lnTo>
                      <a:pt x="155" y="1280"/>
                    </a:lnTo>
                    <a:lnTo>
                      <a:pt x="135" y="1260"/>
                    </a:lnTo>
                    <a:lnTo>
                      <a:pt x="124" y="1250"/>
                    </a:lnTo>
                    <a:lnTo>
                      <a:pt x="114" y="1229"/>
                    </a:lnTo>
                    <a:lnTo>
                      <a:pt x="103" y="1219"/>
                    </a:lnTo>
                    <a:lnTo>
                      <a:pt x="103" y="1198"/>
                    </a:lnTo>
                    <a:lnTo>
                      <a:pt x="93" y="1188"/>
                    </a:lnTo>
                    <a:lnTo>
                      <a:pt x="83" y="1167"/>
                    </a:lnTo>
                    <a:lnTo>
                      <a:pt x="73" y="1157"/>
                    </a:lnTo>
                    <a:lnTo>
                      <a:pt x="62" y="1136"/>
                    </a:lnTo>
                    <a:lnTo>
                      <a:pt x="62" y="1126"/>
                    </a:lnTo>
                    <a:lnTo>
                      <a:pt x="51" y="1106"/>
                    </a:lnTo>
                    <a:lnTo>
                      <a:pt x="51" y="1095"/>
                    </a:lnTo>
                    <a:lnTo>
                      <a:pt x="41" y="1074"/>
                    </a:lnTo>
                    <a:lnTo>
                      <a:pt x="41" y="1064"/>
                    </a:lnTo>
                    <a:lnTo>
                      <a:pt x="31" y="1044"/>
                    </a:lnTo>
                    <a:lnTo>
                      <a:pt x="31" y="1023"/>
                    </a:lnTo>
                    <a:lnTo>
                      <a:pt x="21" y="1012"/>
                    </a:lnTo>
                    <a:lnTo>
                      <a:pt x="21" y="992"/>
                    </a:lnTo>
                    <a:lnTo>
                      <a:pt x="21" y="971"/>
                    </a:lnTo>
                    <a:lnTo>
                      <a:pt x="10" y="950"/>
                    </a:lnTo>
                    <a:lnTo>
                      <a:pt x="10" y="930"/>
                    </a:lnTo>
                    <a:lnTo>
                      <a:pt x="10" y="909"/>
                    </a:lnTo>
                    <a:lnTo>
                      <a:pt x="10" y="888"/>
                    </a:lnTo>
                    <a:lnTo>
                      <a:pt x="10" y="857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10" y="816"/>
                    </a:lnTo>
                    <a:lnTo>
                      <a:pt x="10" y="795"/>
                    </a:lnTo>
                    <a:lnTo>
                      <a:pt x="10" y="774"/>
                    </a:lnTo>
                    <a:lnTo>
                      <a:pt x="10" y="765"/>
                    </a:lnTo>
                    <a:lnTo>
                      <a:pt x="10" y="744"/>
                    </a:lnTo>
                    <a:lnTo>
                      <a:pt x="10" y="723"/>
                    </a:lnTo>
                    <a:lnTo>
                      <a:pt x="21" y="703"/>
                    </a:lnTo>
                    <a:lnTo>
                      <a:pt x="21" y="682"/>
                    </a:lnTo>
                    <a:lnTo>
                      <a:pt x="21" y="671"/>
                    </a:lnTo>
                    <a:lnTo>
                      <a:pt x="21" y="651"/>
                    </a:lnTo>
                    <a:lnTo>
                      <a:pt x="31" y="630"/>
                    </a:lnTo>
                    <a:lnTo>
                      <a:pt x="31" y="609"/>
                    </a:lnTo>
                    <a:lnTo>
                      <a:pt x="31" y="600"/>
                    </a:lnTo>
                    <a:lnTo>
                      <a:pt x="41" y="579"/>
                    </a:lnTo>
                    <a:lnTo>
                      <a:pt x="41" y="558"/>
                    </a:lnTo>
                    <a:lnTo>
                      <a:pt x="51" y="538"/>
                    </a:lnTo>
                    <a:lnTo>
                      <a:pt x="51" y="527"/>
                    </a:lnTo>
                    <a:lnTo>
                      <a:pt x="62" y="506"/>
                    </a:lnTo>
                    <a:lnTo>
                      <a:pt x="62" y="495"/>
                    </a:lnTo>
                    <a:lnTo>
                      <a:pt x="73" y="475"/>
                    </a:lnTo>
                    <a:lnTo>
                      <a:pt x="83" y="454"/>
                    </a:lnTo>
                    <a:lnTo>
                      <a:pt x="93" y="444"/>
                    </a:lnTo>
                    <a:lnTo>
                      <a:pt x="103" y="424"/>
                    </a:lnTo>
                    <a:lnTo>
                      <a:pt x="114" y="413"/>
                    </a:lnTo>
                    <a:lnTo>
                      <a:pt x="124" y="403"/>
                    </a:lnTo>
                    <a:lnTo>
                      <a:pt x="135" y="382"/>
                    </a:lnTo>
                    <a:lnTo>
                      <a:pt x="145" y="371"/>
                    </a:lnTo>
                    <a:lnTo>
                      <a:pt x="155" y="362"/>
                    </a:lnTo>
                    <a:lnTo>
                      <a:pt x="176" y="341"/>
                    </a:lnTo>
                    <a:lnTo>
                      <a:pt x="186" y="330"/>
                    </a:lnTo>
                    <a:lnTo>
                      <a:pt x="206" y="320"/>
                    </a:lnTo>
                    <a:lnTo>
                      <a:pt x="227" y="310"/>
                    </a:lnTo>
                    <a:lnTo>
                      <a:pt x="248" y="300"/>
                    </a:lnTo>
                    <a:lnTo>
                      <a:pt x="248" y="300"/>
                    </a:lnTo>
                    <a:lnTo>
                      <a:pt x="258" y="289"/>
                    </a:lnTo>
                    <a:lnTo>
                      <a:pt x="279" y="259"/>
                    </a:lnTo>
                    <a:lnTo>
                      <a:pt x="289" y="248"/>
                    </a:lnTo>
                    <a:lnTo>
                      <a:pt x="289" y="248"/>
                    </a:lnTo>
                    <a:lnTo>
                      <a:pt x="309" y="259"/>
                    </a:lnTo>
                    <a:lnTo>
                      <a:pt x="330" y="268"/>
                    </a:lnTo>
                    <a:lnTo>
                      <a:pt x="341" y="279"/>
                    </a:lnTo>
                    <a:lnTo>
                      <a:pt x="362" y="289"/>
                    </a:lnTo>
                    <a:lnTo>
                      <a:pt x="371" y="300"/>
                    </a:lnTo>
                    <a:lnTo>
                      <a:pt x="392" y="310"/>
                    </a:lnTo>
                    <a:lnTo>
                      <a:pt x="413" y="320"/>
                    </a:lnTo>
                    <a:lnTo>
                      <a:pt x="423" y="320"/>
                    </a:lnTo>
                    <a:lnTo>
                      <a:pt x="444" y="330"/>
                    </a:lnTo>
                    <a:lnTo>
                      <a:pt x="465" y="341"/>
                    </a:lnTo>
                    <a:lnTo>
                      <a:pt x="485" y="341"/>
                    </a:lnTo>
                    <a:lnTo>
                      <a:pt x="496" y="351"/>
                    </a:lnTo>
                    <a:lnTo>
                      <a:pt x="517" y="351"/>
                    </a:lnTo>
                    <a:lnTo>
                      <a:pt x="537" y="362"/>
                    </a:lnTo>
                    <a:lnTo>
                      <a:pt x="558" y="362"/>
                    </a:lnTo>
                    <a:lnTo>
                      <a:pt x="579" y="362"/>
                    </a:lnTo>
                    <a:lnTo>
                      <a:pt x="588" y="371"/>
                    </a:lnTo>
                    <a:lnTo>
                      <a:pt x="609" y="371"/>
                    </a:lnTo>
                    <a:lnTo>
                      <a:pt x="630" y="371"/>
                    </a:lnTo>
                    <a:lnTo>
                      <a:pt x="650" y="371"/>
                    </a:lnTo>
                    <a:lnTo>
                      <a:pt x="671" y="371"/>
                    </a:lnTo>
                    <a:lnTo>
                      <a:pt x="692" y="382"/>
                    </a:lnTo>
                    <a:lnTo>
                      <a:pt x="702" y="382"/>
                    </a:lnTo>
                    <a:lnTo>
                      <a:pt x="723" y="382"/>
                    </a:lnTo>
                    <a:lnTo>
                      <a:pt x="744" y="382"/>
                    </a:lnTo>
                    <a:lnTo>
                      <a:pt x="764" y="382"/>
                    </a:lnTo>
                    <a:lnTo>
                      <a:pt x="785" y="382"/>
                    </a:lnTo>
                    <a:lnTo>
                      <a:pt x="805" y="371"/>
                    </a:lnTo>
                    <a:lnTo>
                      <a:pt x="826" y="371"/>
                    </a:lnTo>
                    <a:lnTo>
                      <a:pt x="847" y="371"/>
                    </a:lnTo>
                    <a:lnTo>
                      <a:pt x="867" y="371"/>
                    </a:lnTo>
                    <a:lnTo>
                      <a:pt x="888" y="371"/>
                    </a:lnTo>
                    <a:lnTo>
                      <a:pt x="909" y="371"/>
                    </a:lnTo>
                    <a:lnTo>
                      <a:pt x="929" y="362"/>
                    </a:lnTo>
                    <a:lnTo>
                      <a:pt x="950" y="362"/>
                    </a:lnTo>
                    <a:lnTo>
                      <a:pt x="970" y="362"/>
                    </a:lnTo>
                    <a:lnTo>
                      <a:pt x="970" y="362"/>
                    </a:lnTo>
                    <a:lnTo>
                      <a:pt x="981" y="351"/>
                    </a:lnTo>
                    <a:lnTo>
                      <a:pt x="1002" y="341"/>
                    </a:lnTo>
                    <a:lnTo>
                      <a:pt x="1023" y="341"/>
                    </a:lnTo>
                    <a:lnTo>
                      <a:pt x="1032" y="330"/>
                    </a:lnTo>
                    <a:lnTo>
                      <a:pt x="1053" y="320"/>
                    </a:lnTo>
                    <a:lnTo>
                      <a:pt x="1074" y="310"/>
                    </a:lnTo>
                    <a:lnTo>
                      <a:pt x="1084" y="300"/>
                    </a:lnTo>
                    <a:lnTo>
                      <a:pt x="1105" y="289"/>
                    </a:lnTo>
                    <a:lnTo>
                      <a:pt x="1126" y="268"/>
                    </a:lnTo>
                    <a:lnTo>
                      <a:pt x="1135" y="259"/>
                    </a:lnTo>
                    <a:lnTo>
                      <a:pt x="1156" y="248"/>
                    </a:lnTo>
                    <a:lnTo>
                      <a:pt x="1167" y="227"/>
                    </a:lnTo>
                    <a:lnTo>
                      <a:pt x="1188" y="217"/>
                    </a:lnTo>
                    <a:lnTo>
                      <a:pt x="1198" y="206"/>
                    </a:lnTo>
                    <a:lnTo>
                      <a:pt x="1219" y="186"/>
                    </a:lnTo>
                    <a:lnTo>
                      <a:pt x="1229" y="176"/>
                    </a:lnTo>
                    <a:lnTo>
                      <a:pt x="1249" y="155"/>
                    </a:lnTo>
                    <a:lnTo>
                      <a:pt x="1260" y="145"/>
                    </a:lnTo>
                    <a:lnTo>
                      <a:pt x="1270" y="124"/>
                    </a:lnTo>
                    <a:lnTo>
                      <a:pt x="1291" y="113"/>
                    </a:lnTo>
                    <a:lnTo>
                      <a:pt x="1301" y="92"/>
                    </a:lnTo>
                    <a:lnTo>
                      <a:pt x="1311" y="83"/>
                    </a:lnTo>
                    <a:lnTo>
                      <a:pt x="1322" y="62"/>
                    </a:lnTo>
                    <a:lnTo>
                      <a:pt x="1332" y="51"/>
                    </a:lnTo>
                    <a:lnTo>
                      <a:pt x="1343" y="31"/>
                    </a:lnTo>
                    <a:lnTo>
                      <a:pt x="1352" y="21"/>
                    </a:lnTo>
                    <a:lnTo>
                      <a:pt x="1363" y="0"/>
                    </a:lnTo>
                    <a:lnTo>
                      <a:pt x="1363" y="0"/>
                    </a:lnTo>
                    <a:lnTo>
                      <a:pt x="1384" y="0"/>
                    </a:lnTo>
                    <a:lnTo>
                      <a:pt x="1405" y="10"/>
                    </a:lnTo>
                    <a:lnTo>
                      <a:pt x="1425" y="10"/>
                    </a:lnTo>
                    <a:lnTo>
                      <a:pt x="1446" y="21"/>
                    </a:lnTo>
                    <a:lnTo>
                      <a:pt x="1456" y="31"/>
                    </a:lnTo>
                    <a:lnTo>
                      <a:pt x="1476" y="31"/>
                    </a:lnTo>
                    <a:lnTo>
                      <a:pt x="1497" y="41"/>
                    </a:lnTo>
                    <a:lnTo>
                      <a:pt x="1517" y="41"/>
                    </a:lnTo>
                    <a:lnTo>
                      <a:pt x="1539" y="51"/>
                    </a:lnTo>
                    <a:lnTo>
                      <a:pt x="1560" y="62"/>
                    </a:lnTo>
                    <a:lnTo>
                      <a:pt x="1580" y="62"/>
                    </a:lnTo>
                    <a:lnTo>
                      <a:pt x="1590" y="72"/>
                    </a:lnTo>
                    <a:lnTo>
                      <a:pt x="1611" y="83"/>
                    </a:lnTo>
                    <a:lnTo>
                      <a:pt x="1631" y="83"/>
                    </a:lnTo>
                    <a:lnTo>
                      <a:pt x="1652" y="92"/>
                    </a:lnTo>
                    <a:lnTo>
                      <a:pt x="1673" y="103"/>
                    </a:lnTo>
                    <a:lnTo>
                      <a:pt x="1693" y="103"/>
                    </a:lnTo>
                    <a:lnTo>
                      <a:pt x="1714" y="113"/>
                    </a:lnTo>
                    <a:lnTo>
                      <a:pt x="1725" y="124"/>
                    </a:lnTo>
                    <a:lnTo>
                      <a:pt x="1745" y="124"/>
                    </a:lnTo>
                    <a:lnTo>
                      <a:pt x="1766" y="135"/>
                    </a:lnTo>
                    <a:lnTo>
                      <a:pt x="1787" y="145"/>
                    </a:lnTo>
                    <a:lnTo>
                      <a:pt x="1807" y="145"/>
                    </a:lnTo>
                    <a:lnTo>
                      <a:pt x="1828" y="155"/>
                    </a:lnTo>
                    <a:lnTo>
                      <a:pt x="1848" y="155"/>
                    </a:lnTo>
                    <a:lnTo>
                      <a:pt x="1869" y="165"/>
                    </a:lnTo>
                    <a:lnTo>
                      <a:pt x="1869" y="165"/>
                    </a:lnTo>
                    <a:close/>
                  </a:path>
                </a:pathLst>
              </a:custGeom>
              <a:solidFill>
                <a:srgbClr val="8D5C4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83" name="Freeform 183"/>
              <p:cNvSpPr>
                <a:spLocks/>
              </p:cNvSpPr>
              <p:nvPr/>
            </p:nvSpPr>
            <p:spPr bwMode="auto">
              <a:xfrm>
                <a:off x="2264" y="3356"/>
                <a:ext cx="654" cy="496"/>
              </a:xfrm>
              <a:custGeom>
                <a:avLst/>
                <a:gdLst/>
                <a:ahLst/>
                <a:cxnLst>
                  <a:cxn ang="0">
                    <a:pos x="1921" y="206"/>
                  </a:cxn>
                  <a:cxn ang="0">
                    <a:pos x="1962" y="279"/>
                  </a:cxn>
                  <a:cxn ang="0">
                    <a:pos x="1952" y="392"/>
                  </a:cxn>
                  <a:cxn ang="0">
                    <a:pos x="1931" y="486"/>
                  </a:cxn>
                  <a:cxn ang="0">
                    <a:pos x="1910" y="579"/>
                  </a:cxn>
                  <a:cxn ang="0">
                    <a:pos x="1890" y="671"/>
                  </a:cxn>
                  <a:cxn ang="0">
                    <a:pos x="1869" y="754"/>
                  </a:cxn>
                  <a:cxn ang="0">
                    <a:pos x="1848" y="847"/>
                  </a:cxn>
                  <a:cxn ang="0">
                    <a:pos x="1828" y="941"/>
                  </a:cxn>
                  <a:cxn ang="0">
                    <a:pos x="1828" y="1044"/>
                  </a:cxn>
                  <a:cxn ang="0">
                    <a:pos x="1817" y="1126"/>
                  </a:cxn>
                  <a:cxn ang="0">
                    <a:pos x="1725" y="1188"/>
                  </a:cxn>
                  <a:cxn ang="0">
                    <a:pos x="1663" y="1239"/>
                  </a:cxn>
                  <a:cxn ang="0">
                    <a:pos x="1631" y="1250"/>
                  </a:cxn>
                  <a:cxn ang="0">
                    <a:pos x="1539" y="1291"/>
                  </a:cxn>
                  <a:cxn ang="0">
                    <a:pos x="1405" y="1353"/>
                  </a:cxn>
                  <a:cxn ang="0">
                    <a:pos x="1270" y="1415"/>
                  </a:cxn>
                  <a:cxn ang="0">
                    <a:pos x="1156" y="1467"/>
                  </a:cxn>
                  <a:cxn ang="0">
                    <a:pos x="1115" y="1488"/>
                  </a:cxn>
                  <a:cxn ang="0">
                    <a:pos x="1023" y="1467"/>
                  </a:cxn>
                  <a:cxn ang="0">
                    <a:pos x="929" y="1456"/>
                  </a:cxn>
                  <a:cxn ang="0">
                    <a:pos x="826" y="1447"/>
                  </a:cxn>
                  <a:cxn ang="0">
                    <a:pos x="744" y="1436"/>
                  </a:cxn>
                  <a:cxn ang="0">
                    <a:pos x="661" y="1426"/>
                  </a:cxn>
                  <a:cxn ang="0">
                    <a:pos x="568" y="1415"/>
                  </a:cxn>
                  <a:cxn ang="0">
                    <a:pos x="485" y="1394"/>
                  </a:cxn>
                  <a:cxn ang="0">
                    <a:pos x="392" y="1374"/>
                  </a:cxn>
                  <a:cxn ang="0">
                    <a:pos x="289" y="1333"/>
                  </a:cxn>
                  <a:cxn ang="0">
                    <a:pos x="227" y="1271"/>
                  </a:cxn>
                  <a:cxn ang="0">
                    <a:pos x="155" y="1198"/>
                  </a:cxn>
                  <a:cxn ang="0">
                    <a:pos x="103" y="1126"/>
                  </a:cxn>
                  <a:cxn ang="0">
                    <a:pos x="62" y="1074"/>
                  </a:cxn>
                  <a:cxn ang="0">
                    <a:pos x="31" y="1002"/>
                  </a:cxn>
                  <a:cxn ang="0">
                    <a:pos x="10" y="909"/>
                  </a:cxn>
                  <a:cxn ang="0">
                    <a:pos x="10" y="816"/>
                  </a:cxn>
                  <a:cxn ang="0">
                    <a:pos x="10" y="723"/>
                  </a:cxn>
                  <a:cxn ang="0">
                    <a:pos x="31" y="630"/>
                  </a:cxn>
                  <a:cxn ang="0">
                    <a:pos x="51" y="538"/>
                  </a:cxn>
                  <a:cxn ang="0">
                    <a:pos x="83" y="454"/>
                  </a:cxn>
                  <a:cxn ang="0">
                    <a:pos x="135" y="382"/>
                  </a:cxn>
                  <a:cxn ang="0">
                    <a:pos x="206" y="320"/>
                  </a:cxn>
                  <a:cxn ang="0">
                    <a:pos x="279" y="259"/>
                  </a:cxn>
                  <a:cxn ang="0">
                    <a:pos x="341" y="279"/>
                  </a:cxn>
                  <a:cxn ang="0">
                    <a:pos x="423" y="320"/>
                  </a:cxn>
                  <a:cxn ang="0">
                    <a:pos x="517" y="351"/>
                  </a:cxn>
                  <a:cxn ang="0">
                    <a:pos x="609" y="371"/>
                  </a:cxn>
                  <a:cxn ang="0">
                    <a:pos x="702" y="382"/>
                  </a:cxn>
                  <a:cxn ang="0">
                    <a:pos x="805" y="371"/>
                  </a:cxn>
                  <a:cxn ang="0">
                    <a:pos x="909" y="371"/>
                  </a:cxn>
                  <a:cxn ang="0">
                    <a:pos x="981" y="351"/>
                  </a:cxn>
                  <a:cxn ang="0">
                    <a:pos x="1074" y="310"/>
                  </a:cxn>
                  <a:cxn ang="0">
                    <a:pos x="1156" y="248"/>
                  </a:cxn>
                  <a:cxn ang="0">
                    <a:pos x="1229" y="176"/>
                  </a:cxn>
                  <a:cxn ang="0">
                    <a:pos x="1301" y="92"/>
                  </a:cxn>
                  <a:cxn ang="0">
                    <a:pos x="1352" y="21"/>
                  </a:cxn>
                  <a:cxn ang="0">
                    <a:pos x="1425" y="10"/>
                  </a:cxn>
                  <a:cxn ang="0">
                    <a:pos x="1517" y="41"/>
                  </a:cxn>
                  <a:cxn ang="0">
                    <a:pos x="1611" y="83"/>
                  </a:cxn>
                  <a:cxn ang="0">
                    <a:pos x="1714" y="113"/>
                  </a:cxn>
                  <a:cxn ang="0">
                    <a:pos x="1807" y="145"/>
                  </a:cxn>
                </a:cxnLst>
                <a:rect l="0" t="0" r="r" b="b"/>
                <a:pathLst>
                  <a:path w="1962" h="1488">
                    <a:moveTo>
                      <a:pt x="1869" y="165"/>
                    </a:moveTo>
                    <a:lnTo>
                      <a:pt x="1890" y="176"/>
                    </a:lnTo>
                    <a:lnTo>
                      <a:pt x="1901" y="186"/>
                    </a:lnTo>
                    <a:lnTo>
                      <a:pt x="1910" y="197"/>
                    </a:lnTo>
                    <a:lnTo>
                      <a:pt x="1921" y="206"/>
                    </a:lnTo>
                    <a:lnTo>
                      <a:pt x="1931" y="227"/>
                    </a:lnTo>
                    <a:lnTo>
                      <a:pt x="1942" y="238"/>
                    </a:lnTo>
                    <a:lnTo>
                      <a:pt x="1952" y="259"/>
                    </a:lnTo>
                    <a:lnTo>
                      <a:pt x="1962" y="279"/>
                    </a:lnTo>
                    <a:lnTo>
                      <a:pt x="1962" y="279"/>
                    </a:lnTo>
                    <a:lnTo>
                      <a:pt x="1962" y="300"/>
                    </a:lnTo>
                    <a:lnTo>
                      <a:pt x="1952" y="330"/>
                    </a:lnTo>
                    <a:lnTo>
                      <a:pt x="1952" y="351"/>
                    </a:lnTo>
                    <a:lnTo>
                      <a:pt x="1952" y="371"/>
                    </a:lnTo>
                    <a:lnTo>
                      <a:pt x="1952" y="392"/>
                    </a:lnTo>
                    <a:lnTo>
                      <a:pt x="1942" y="413"/>
                    </a:lnTo>
                    <a:lnTo>
                      <a:pt x="1942" y="424"/>
                    </a:lnTo>
                    <a:lnTo>
                      <a:pt x="1942" y="444"/>
                    </a:lnTo>
                    <a:lnTo>
                      <a:pt x="1931" y="465"/>
                    </a:lnTo>
                    <a:lnTo>
                      <a:pt x="1931" y="486"/>
                    </a:lnTo>
                    <a:lnTo>
                      <a:pt x="1931" y="506"/>
                    </a:lnTo>
                    <a:lnTo>
                      <a:pt x="1921" y="527"/>
                    </a:lnTo>
                    <a:lnTo>
                      <a:pt x="1921" y="547"/>
                    </a:lnTo>
                    <a:lnTo>
                      <a:pt x="1910" y="558"/>
                    </a:lnTo>
                    <a:lnTo>
                      <a:pt x="1910" y="579"/>
                    </a:lnTo>
                    <a:lnTo>
                      <a:pt x="1910" y="600"/>
                    </a:lnTo>
                    <a:lnTo>
                      <a:pt x="1901" y="620"/>
                    </a:lnTo>
                    <a:lnTo>
                      <a:pt x="1901" y="630"/>
                    </a:lnTo>
                    <a:lnTo>
                      <a:pt x="1890" y="651"/>
                    </a:lnTo>
                    <a:lnTo>
                      <a:pt x="1890" y="671"/>
                    </a:lnTo>
                    <a:lnTo>
                      <a:pt x="1879" y="692"/>
                    </a:lnTo>
                    <a:lnTo>
                      <a:pt x="1879" y="703"/>
                    </a:lnTo>
                    <a:lnTo>
                      <a:pt x="1869" y="723"/>
                    </a:lnTo>
                    <a:lnTo>
                      <a:pt x="1869" y="744"/>
                    </a:lnTo>
                    <a:lnTo>
                      <a:pt x="1869" y="754"/>
                    </a:lnTo>
                    <a:lnTo>
                      <a:pt x="1858" y="774"/>
                    </a:lnTo>
                    <a:lnTo>
                      <a:pt x="1858" y="795"/>
                    </a:lnTo>
                    <a:lnTo>
                      <a:pt x="1848" y="816"/>
                    </a:lnTo>
                    <a:lnTo>
                      <a:pt x="1848" y="826"/>
                    </a:lnTo>
                    <a:lnTo>
                      <a:pt x="1848" y="847"/>
                    </a:lnTo>
                    <a:lnTo>
                      <a:pt x="1838" y="868"/>
                    </a:lnTo>
                    <a:lnTo>
                      <a:pt x="1838" y="888"/>
                    </a:lnTo>
                    <a:lnTo>
                      <a:pt x="1838" y="898"/>
                    </a:lnTo>
                    <a:lnTo>
                      <a:pt x="1838" y="920"/>
                    </a:lnTo>
                    <a:lnTo>
                      <a:pt x="1828" y="941"/>
                    </a:lnTo>
                    <a:lnTo>
                      <a:pt x="1828" y="961"/>
                    </a:lnTo>
                    <a:lnTo>
                      <a:pt x="1828" y="982"/>
                    </a:lnTo>
                    <a:lnTo>
                      <a:pt x="1828" y="1002"/>
                    </a:lnTo>
                    <a:lnTo>
                      <a:pt x="1828" y="1023"/>
                    </a:lnTo>
                    <a:lnTo>
                      <a:pt x="1828" y="1044"/>
                    </a:lnTo>
                    <a:lnTo>
                      <a:pt x="1817" y="1064"/>
                    </a:lnTo>
                    <a:lnTo>
                      <a:pt x="1817" y="1074"/>
                    </a:lnTo>
                    <a:lnTo>
                      <a:pt x="1817" y="1106"/>
                    </a:lnTo>
                    <a:lnTo>
                      <a:pt x="1817" y="1126"/>
                    </a:lnTo>
                    <a:lnTo>
                      <a:pt x="1817" y="1126"/>
                    </a:lnTo>
                    <a:lnTo>
                      <a:pt x="1817" y="1126"/>
                    </a:lnTo>
                    <a:lnTo>
                      <a:pt x="1796" y="1136"/>
                    </a:lnTo>
                    <a:lnTo>
                      <a:pt x="1776" y="1157"/>
                    </a:lnTo>
                    <a:lnTo>
                      <a:pt x="1755" y="1167"/>
                    </a:lnTo>
                    <a:lnTo>
                      <a:pt x="1725" y="1188"/>
                    </a:lnTo>
                    <a:lnTo>
                      <a:pt x="1704" y="1209"/>
                    </a:lnTo>
                    <a:lnTo>
                      <a:pt x="1684" y="1219"/>
                    </a:lnTo>
                    <a:lnTo>
                      <a:pt x="1663" y="1229"/>
                    </a:lnTo>
                    <a:lnTo>
                      <a:pt x="1663" y="1239"/>
                    </a:lnTo>
                    <a:lnTo>
                      <a:pt x="1663" y="1239"/>
                    </a:lnTo>
                    <a:lnTo>
                      <a:pt x="1663" y="1239"/>
                    </a:lnTo>
                    <a:lnTo>
                      <a:pt x="1663" y="1239"/>
                    </a:lnTo>
                    <a:lnTo>
                      <a:pt x="1652" y="1239"/>
                    </a:lnTo>
                    <a:lnTo>
                      <a:pt x="1642" y="1250"/>
                    </a:lnTo>
                    <a:lnTo>
                      <a:pt x="1631" y="1250"/>
                    </a:lnTo>
                    <a:lnTo>
                      <a:pt x="1622" y="1260"/>
                    </a:lnTo>
                    <a:lnTo>
                      <a:pt x="1601" y="1260"/>
                    </a:lnTo>
                    <a:lnTo>
                      <a:pt x="1580" y="1271"/>
                    </a:lnTo>
                    <a:lnTo>
                      <a:pt x="1560" y="1280"/>
                    </a:lnTo>
                    <a:lnTo>
                      <a:pt x="1539" y="1291"/>
                    </a:lnTo>
                    <a:lnTo>
                      <a:pt x="1508" y="1301"/>
                    </a:lnTo>
                    <a:lnTo>
                      <a:pt x="1487" y="1323"/>
                    </a:lnTo>
                    <a:lnTo>
                      <a:pt x="1456" y="1333"/>
                    </a:lnTo>
                    <a:lnTo>
                      <a:pt x="1425" y="1343"/>
                    </a:lnTo>
                    <a:lnTo>
                      <a:pt x="1405" y="1353"/>
                    </a:lnTo>
                    <a:lnTo>
                      <a:pt x="1373" y="1364"/>
                    </a:lnTo>
                    <a:lnTo>
                      <a:pt x="1343" y="1385"/>
                    </a:lnTo>
                    <a:lnTo>
                      <a:pt x="1322" y="1394"/>
                    </a:lnTo>
                    <a:lnTo>
                      <a:pt x="1291" y="1405"/>
                    </a:lnTo>
                    <a:lnTo>
                      <a:pt x="1270" y="1415"/>
                    </a:lnTo>
                    <a:lnTo>
                      <a:pt x="1240" y="1426"/>
                    </a:lnTo>
                    <a:lnTo>
                      <a:pt x="1219" y="1436"/>
                    </a:lnTo>
                    <a:lnTo>
                      <a:pt x="1198" y="1447"/>
                    </a:lnTo>
                    <a:lnTo>
                      <a:pt x="1178" y="1456"/>
                    </a:lnTo>
                    <a:lnTo>
                      <a:pt x="1156" y="1467"/>
                    </a:lnTo>
                    <a:lnTo>
                      <a:pt x="1146" y="1467"/>
                    </a:lnTo>
                    <a:lnTo>
                      <a:pt x="1135" y="1477"/>
                    </a:lnTo>
                    <a:lnTo>
                      <a:pt x="1126" y="1477"/>
                    </a:lnTo>
                    <a:lnTo>
                      <a:pt x="1115" y="1488"/>
                    </a:lnTo>
                    <a:lnTo>
                      <a:pt x="1115" y="1488"/>
                    </a:lnTo>
                    <a:lnTo>
                      <a:pt x="1115" y="1488"/>
                    </a:lnTo>
                    <a:lnTo>
                      <a:pt x="1094" y="1477"/>
                    </a:lnTo>
                    <a:lnTo>
                      <a:pt x="1074" y="1477"/>
                    </a:lnTo>
                    <a:lnTo>
                      <a:pt x="1053" y="1467"/>
                    </a:lnTo>
                    <a:lnTo>
                      <a:pt x="1023" y="1467"/>
                    </a:lnTo>
                    <a:lnTo>
                      <a:pt x="1002" y="1467"/>
                    </a:lnTo>
                    <a:lnTo>
                      <a:pt x="981" y="1456"/>
                    </a:lnTo>
                    <a:lnTo>
                      <a:pt x="961" y="1456"/>
                    </a:lnTo>
                    <a:lnTo>
                      <a:pt x="940" y="1456"/>
                    </a:lnTo>
                    <a:lnTo>
                      <a:pt x="929" y="1456"/>
                    </a:lnTo>
                    <a:lnTo>
                      <a:pt x="909" y="1447"/>
                    </a:lnTo>
                    <a:lnTo>
                      <a:pt x="888" y="1447"/>
                    </a:lnTo>
                    <a:lnTo>
                      <a:pt x="867" y="1447"/>
                    </a:lnTo>
                    <a:lnTo>
                      <a:pt x="847" y="1447"/>
                    </a:lnTo>
                    <a:lnTo>
                      <a:pt x="826" y="1447"/>
                    </a:lnTo>
                    <a:lnTo>
                      <a:pt x="816" y="1436"/>
                    </a:lnTo>
                    <a:lnTo>
                      <a:pt x="795" y="1436"/>
                    </a:lnTo>
                    <a:lnTo>
                      <a:pt x="774" y="1436"/>
                    </a:lnTo>
                    <a:lnTo>
                      <a:pt x="764" y="1436"/>
                    </a:lnTo>
                    <a:lnTo>
                      <a:pt x="744" y="1436"/>
                    </a:lnTo>
                    <a:lnTo>
                      <a:pt x="723" y="1436"/>
                    </a:lnTo>
                    <a:lnTo>
                      <a:pt x="712" y="1426"/>
                    </a:lnTo>
                    <a:lnTo>
                      <a:pt x="692" y="1426"/>
                    </a:lnTo>
                    <a:lnTo>
                      <a:pt x="671" y="1426"/>
                    </a:lnTo>
                    <a:lnTo>
                      <a:pt x="661" y="1426"/>
                    </a:lnTo>
                    <a:lnTo>
                      <a:pt x="641" y="1426"/>
                    </a:lnTo>
                    <a:lnTo>
                      <a:pt x="620" y="1426"/>
                    </a:lnTo>
                    <a:lnTo>
                      <a:pt x="609" y="1415"/>
                    </a:lnTo>
                    <a:lnTo>
                      <a:pt x="588" y="1415"/>
                    </a:lnTo>
                    <a:lnTo>
                      <a:pt x="568" y="1415"/>
                    </a:lnTo>
                    <a:lnTo>
                      <a:pt x="558" y="1415"/>
                    </a:lnTo>
                    <a:lnTo>
                      <a:pt x="537" y="1405"/>
                    </a:lnTo>
                    <a:lnTo>
                      <a:pt x="517" y="1405"/>
                    </a:lnTo>
                    <a:lnTo>
                      <a:pt x="506" y="1405"/>
                    </a:lnTo>
                    <a:lnTo>
                      <a:pt x="485" y="1394"/>
                    </a:lnTo>
                    <a:lnTo>
                      <a:pt x="465" y="1394"/>
                    </a:lnTo>
                    <a:lnTo>
                      <a:pt x="444" y="1385"/>
                    </a:lnTo>
                    <a:lnTo>
                      <a:pt x="434" y="1385"/>
                    </a:lnTo>
                    <a:lnTo>
                      <a:pt x="413" y="1374"/>
                    </a:lnTo>
                    <a:lnTo>
                      <a:pt x="392" y="1374"/>
                    </a:lnTo>
                    <a:lnTo>
                      <a:pt x="371" y="1364"/>
                    </a:lnTo>
                    <a:lnTo>
                      <a:pt x="351" y="1364"/>
                    </a:lnTo>
                    <a:lnTo>
                      <a:pt x="330" y="1353"/>
                    </a:lnTo>
                    <a:lnTo>
                      <a:pt x="309" y="1343"/>
                    </a:lnTo>
                    <a:lnTo>
                      <a:pt x="289" y="1333"/>
                    </a:lnTo>
                    <a:lnTo>
                      <a:pt x="268" y="1333"/>
                    </a:lnTo>
                    <a:lnTo>
                      <a:pt x="268" y="1333"/>
                    </a:lnTo>
                    <a:lnTo>
                      <a:pt x="258" y="1312"/>
                    </a:lnTo>
                    <a:lnTo>
                      <a:pt x="238" y="1291"/>
                    </a:lnTo>
                    <a:lnTo>
                      <a:pt x="227" y="1271"/>
                    </a:lnTo>
                    <a:lnTo>
                      <a:pt x="206" y="1250"/>
                    </a:lnTo>
                    <a:lnTo>
                      <a:pt x="197" y="1239"/>
                    </a:lnTo>
                    <a:lnTo>
                      <a:pt x="186" y="1219"/>
                    </a:lnTo>
                    <a:lnTo>
                      <a:pt x="176" y="1209"/>
                    </a:lnTo>
                    <a:lnTo>
                      <a:pt x="155" y="1198"/>
                    </a:lnTo>
                    <a:lnTo>
                      <a:pt x="145" y="1177"/>
                    </a:lnTo>
                    <a:lnTo>
                      <a:pt x="135" y="1167"/>
                    </a:lnTo>
                    <a:lnTo>
                      <a:pt x="124" y="1157"/>
                    </a:lnTo>
                    <a:lnTo>
                      <a:pt x="114" y="1147"/>
                    </a:lnTo>
                    <a:lnTo>
                      <a:pt x="103" y="1126"/>
                    </a:lnTo>
                    <a:lnTo>
                      <a:pt x="93" y="1115"/>
                    </a:lnTo>
                    <a:lnTo>
                      <a:pt x="83" y="1106"/>
                    </a:lnTo>
                    <a:lnTo>
                      <a:pt x="73" y="1095"/>
                    </a:lnTo>
                    <a:lnTo>
                      <a:pt x="73" y="1085"/>
                    </a:lnTo>
                    <a:lnTo>
                      <a:pt x="62" y="1074"/>
                    </a:lnTo>
                    <a:lnTo>
                      <a:pt x="51" y="1053"/>
                    </a:lnTo>
                    <a:lnTo>
                      <a:pt x="51" y="1044"/>
                    </a:lnTo>
                    <a:lnTo>
                      <a:pt x="41" y="1033"/>
                    </a:lnTo>
                    <a:lnTo>
                      <a:pt x="31" y="1012"/>
                    </a:lnTo>
                    <a:lnTo>
                      <a:pt x="31" y="1002"/>
                    </a:lnTo>
                    <a:lnTo>
                      <a:pt x="21" y="982"/>
                    </a:lnTo>
                    <a:lnTo>
                      <a:pt x="21" y="961"/>
                    </a:lnTo>
                    <a:lnTo>
                      <a:pt x="21" y="950"/>
                    </a:lnTo>
                    <a:lnTo>
                      <a:pt x="10" y="930"/>
                    </a:lnTo>
                    <a:lnTo>
                      <a:pt x="10" y="909"/>
                    </a:lnTo>
                    <a:lnTo>
                      <a:pt x="10" y="888"/>
                    </a:lnTo>
                    <a:lnTo>
                      <a:pt x="10" y="857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10" y="816"/>
                    </a:lnTo>
                    <a:lnTo>
                      <a:pt x="10" y="795"/>
                    </a:lnTo>
                    <a:lnTo>
                      <a:pt x="10" y="774"/>
                    </a:lnTo>
                    <a:lnTo>
                      <a:pt x="10" y="765"/>
                    </a:lnTo>
                    <a:lnTo>
                      <a:pt x="10" y="744"/>
                    </a:lnTo>
                    <a:lnTo>
                      <a:pt x="10" y="723"/>
                    </a:lnTo>
                    <a:lnTo>
                      <a:pt x="21" y="703"/>
                    </a:lnTo>
                    <a:lnTo>
                      <a:pt x="21" y="682"/>
                    </a:lnTo>
                    <a:lnTo>
                      <a:pt x="21" y="671"/>
                    </a:lnTo>
                    <a:lnTo>
                      <a:pt x="21" y="651"/>
                    </a:lnTo>
                    <a:lnTo>
                      <a:pt x="31" y="630"/>
                    </a:lnTo>
                    <a:lnTo>
                      <a:pt x="31" y="609"/>
                    </a:lnTo>
                    <a:lnTo>
                      <a:pt x="31" y="600"/>
                    </a:lnTo>
                    <a:lnTo>
                      <a:pt x="41" y="579"/>
                    </a:lnTo>
                    <a:lnTo>
                      <a:pt x="41" y="558"/>
                    </a:lnTo>
                    <a:lnTo>
                      <a:pt x="51" y="538"/>
                    </a:lnTo>
                    <a:lnTo>
                      <a:pt x="51" y="527"/>
                    </a:lnTo>
                    <a:lnTo>
                      <a:pt x="62" y="506"/>
                    </a:lnTo>
                    <a:lnTo>
                      <a:pt x="62" y="495"/>
                    </a:lnTo>
                    <a:lnTo>
                      <a:pt x="73" y="475"/>
                    </a:lnTo>
                    <a:lnTo>
                      <a:pt x="83" y="454"/>
                    </a:lnTo>
                    <a:lnTo>
                      <a:pt x="93" y="444"/>
                    </a:lnTo>
                    <a:lnTo>
                      <a:pt x="103" y="424"/>
                    </a:lnTo>
                    <a:lnTo>
                      <a:pt x="114" y="413"/>
                    </a:lnTo>
                    <a:lnTo>
                      <a:pt x="124" y="403"/>
                    </a:lnTo>
                    <a:lnTo>
                      <a:pt x="135" y="382"/>
                    </a:lnTo>
                    <a:lnTo>
                      <a:pt x="145" y="371"/>
                    </a:lnTo>
                    <a:lnTo>
                      <a:pt x="155" y="362"/>
                    </a:lnTo>
                    <a:lnTo>
                      <a:pt x="176" y="341"/>
                    </a:lnTo>
                    <a:lnTo>
                      <a:pt x="186" y="330"/>
                    </a:lnTo>
                    <a:lnTo>
                      <a:pt x="206" y="320"/>
                    </a:lnTo>
                    <a:lnTo>
                      <a:pt x="227" y="310"/>
                    </a:lnTo>
                    <a:lnTo>
                      <a:pt x="248" y="300"/>
                    </a:lnTo>
                    <a:lnTo>
                      <a:pt x="248" y="300"/>
                    </a:lnTo>
                    <a:lnTo>
                      <a:pt x="258" y="289"/>
                    </a:lnTo>
                    <a:lnTo>
                      <a:pt x="279" y="259"/>
                    </a:lnTo>
                    <a:lnTo>
                      <a:pt x="289" y="248"/>
                    </a:lnTo>
                    <a:lnTo>
                      <a:pt x="289" y="248"/>
                    </a:lnTo>
                    <a:lnTo>
                      <a:pt x="309" y="259"/>
                    </a:lnTo>
                    <a:lnTo>
                      <a:pt x="330" y="268"/>
                    </a:lnTo>
                    <a:lnTo>
                      <a:pt x="341" y="279"/>
                    </a:lnTo>
                    <a:lnTo>
                      <a:pt x="362" y="289"/>
                    </a:lnTo>
                    <a:lnTo>
                      <a:pt x="371" y="300"/>
                    </a:lnTo>
                    <a:lnTo>
                      <a:pt x="392" y="310"/>
                    </a:lnTo>
                    <a:lnTo>
                      <a:pt x="413" y="320"/>
                    </a:lnTo>
                    <a:lnTo>
                      <a:pt x="423" y="320"/>
                    </a:lnTo>
                    <a:lnTo>
                      <a:pt x="444" y="330"/>
                    </a:lnTo>
                    <a:lnTo>
                      <a:pt x="465" y="341"/>
                    </a:lnTo>
                    <a:lnTo>
                      <a:pt x="485" y="341"/>
                    </a:lnTo>
                    <a:lnTo>
                      <a:pt x="496" y="351"/>
                    </a:lnTo>
                    <a:lnTo>
                      <a:pt x="517" y="351"/>
                    </a:lnTo>
                    <a:lnTo>
                      <a:pt x="537" y="362"/>
                    </a:lnTo>
                    <a:lnTo>
                      <a:pt x="558" y="362"/>
                    </a:lnTo>
                    <a:lnTo>
                      <a:pt x="579" y="362"/>
                    </a:lnTo>
                    <a:lnTo>
                      <a:pt x="588" y="371"/>
                    </a:lnTo>
                    <a:lnTo>
                      <a:pt x="609" y="371"/>
                    </a:lnTo>
                    <a:lnTo>
                      <a:pt x="630" y="371"/>
                    </a:lnTo>
                    <a:lnTo>
                      <a:pt x="650" y="371"/>
                    </a:lnTo>
                    <a:lnTo>
                      <a:pt x="671" y="371"/>
                    </a:lnTo>
                    <a:lnTo>
                      <a:pt x="692" y="382"/>
                    </a:lnTo>
                    <a:lnTo>
                      <a:pt x="702" y="382"/>
                    </a:lnTo>
                    <a:lnTo>
                      <a:pt x="723" y="382"/>
                    </a:lnTo>
                    <a:lnTo>
                      <a:pt x="744" y="382"/>
                    </a:lnTo>
                    <a:lnTo>
                      <a:pt x="764" y="382"/>
                    </a:lnTo>
                    <a:lnTo>
                      <a:pt x="785" y="382"/>
                    </a:lnTo>
                    <a:lnTo>
                      <a:pt x="805" y="371"/>
                    </a:lnTo>
                    <a:lnTo>
                      <a:pt x="826" y="371"/>
                    </a:lnTo>
                    <a:lnTo>
                      <a:pt x="847" y="371"/>
                    </a:lnTo>
                    <a:lnTo>
                      <a:pt x="867" y="371"/>
                    </a:lnTo>
                    <a:lnTo>
                      <a:pt x="888" y="371"/>
                    </a:lnTo>
                    <a:lnTo>
                      <a:pt x="909" y="371"/>
                    </a:lnTo>
                    <a:lnTo>
                      <a:pt x="929" y="362"/>
                    </a:lnTo>
                    <a:lnTo>
                      <a:pt x="950" y="362"/>
                    </a:lnTo>
                    <a:lnTo>
                      <a:pt x="970" y="362"/>
                    </a:lnTo>
                    <a:lnTo>
                      <a:pt x="970" y="362"/>
                    </a:lnTo>
                    <a:lnTo>
                      <a:pt x="981" y="351"/>
                    </a:lnTo>
                    <a:lnTo>
                      <a:pt x="1002" y="341"/>
                    </a:lnTo>
                    <a:lnTo>
                      <a:pt x="1023" y="341"/>
                    </a:lnTo>
                    <a:lnTo>
                      <a:pt x="1032" y="330"/>
                    </a:lnTo>
                    <a:lnTo>
                      <a:pt x="1053" y="320"/>
                    </a:lnTo>
                    <a:lnTo>
                      <a:pt x="1074" y="310"/>
                    </a:lnTo>
                    <a:lnTo>
                      <a:pt x="1084" y="300"/>
                    </a:lnTo>
                    <a:lnTo>
                      <a:pt x="1105" y="289"/>
                    </a:lnTo>
                    <a:lnTo>
                      <a:pt x="1126" y="268"/>
                    </a:lnTo>
                    <a:lnTo>
                      <a:pt x="1135" y="259"/>
                    </a:lnTo>
                    <a:lnTo>
                      <a:pt x="1156" y="248"/>
                    </a:lnTo>
                    <a:lnTo>
                      <a:pt x="1167" y="227"/>
                    </a:lnTo>
                    <a:lnTo>
                      <a:pt x="1188" y="217"/>
                    </a:lnTo>
                    <a:lnTo>
                      <a:pt x="1198" y="206"/>
                    </a:lnTo>
                    <a:lnTo>
                      <a:pt x="1219" y="186"/>
                    </a:lnTo>
                    <a:lnTo>
                      <a:pt x="1229" y="176"/>
                    </a:lnTo>
                    <a:lnTo>
                      <a:pt x="1249" y="155"/>
                    </a:lnTo>
                    <a:lnTo>
                      <a:pt x="1260" y="145"/>
                    </a:lnTo>
                    <a:lnTo>
                      <a:pt x="1270" y="124"/>
                    </a:lnTo>
                    <a:lnTo>
                      <a:pt x="1291" y="113"/>
                    </a:lnTo>
                    <a:lnTo>
                      <a:pt x="1301" y="92"/>
                    </a:lnTo>
                    <a:lnTo>
                      <a:pt x="1311" y="83"/>
                    </a:lnTo>
                    <a:lnTo>
                      <a:pt x="1322" y="62"/>
                    </a:lnTo>
                    <a:lnTo>
                      <a:pt x="1332" y="51"/>
                    </a:lnTo>
                    <a:lnTo>
                      <a:pt x="1343" y="31"/>
                    </a:lnTo>
                    <a:lnTo>
                      <a:pt x="1352" y="21"/>
                    </a:lnTo>
                    <a:lnTo>
                      <a:pt x="1363" y="0"/>
                    </a:lnTo>
                    <a:lnTo>
                      <a:pt x="1363" y="0"/>
                    </a:lnTo>
                    <a:lnTo>
                      <a:pt x="1384" y="0"/>
                    </a:lnTo>
                    <a:lnTo>
                      <a:pt x="1405" y="10"/>
                    </a:lnTo>
                    <a:lnTo>
                      <a:pt x="1425" y="10"/>
                    </a:lnTo>
                    <a:lnTo>
                      <a:pt x="1446" y="21"/>
                    </a:lnTo>
                    <a:lnTo>
                      <a:pt x="1456" y="31"/>
                    </a:lnTo>
                    <a:lnTo>
                      <a:pt x="1476" y="31"/>
                    </a:lnTo>
                    <a:lnTo>
                      <a:pt x="1497" y="41"/>
                    </a:lnTo>
                    <a:lnTo>
                      <a:pt x="1517" y="41"/>
                    </a:lnTo>
                    <a:lnTo>
                      <a:pt x="1539" y="51"/>
                    </a:lnTo>
                    <a:lnTo>
                      <a:pt x="1560" y="62"/>
                    </a:lnTo>
                    <a:lnTo>
                      <a:pt x="1580" y="62"/>
                    </a:lnTo>
                    <a:lnTo>
                      <a:pt x="1590" y="72"/>
                    </a:lnTo>
                    <a:lnTo>
                      <a:pt x="1611" y="83"/>
                    </a:lnTo>
                    <a:lnTo>
                      <a:pt x="1631" y="83"/>
                    </a:lnTo>
                    <a:lnTo>
                      <a:pt x="1652" y="92"/>
                    </a:lnTo>
                    <a:lnTo>
                      <a:pt x="1673" y="103"/>
                    </a:lnTo>
                    <a:lnTo>
                      <a:pt x="1693" y="103"/>
                    </a:lnTo>
                    <a:lnTo>
                      <a:pt x="1714" y="113"/>
                    </a:lnTo>
                    <a:lnTo>
                      <a:pt x="1725" y="124"/>
                    </a:lnTo>
                    <a:lnTo>
                      <a:pt x="1745" y="124"/>
                    </a:lnTo>
                    <a:lnTo>
                      <a:pt x="1766" y="135"/>
                    </a:lnTo>
                    <a:lnTo>
                      <a:pt x="1787" y="145"/>
                    </a:lnTo>
                    <a:lnTo>
                      <a:pt x="1807" y="145"/>
                    </a:lnTo>
                    <a:lnTo>
                      <a:pt x="1828" y="155"/>
                    </a:lnTo>
                    <a:lnTo>
                      <a:pt x="1848" y="155"/>
                    </a:lnTo>
                    <a:lnTo>
                      <a:pt x="1869" y="165"/>
                    </a:lnTo>
                    <a:lnTo>
                      <a:pt x="1869" y="165"/>
                    </a:lnTo>
                    <a:close/>
                  </a:path>
                </a:pathLst>
              </a:custGeom>
              <a:solidFill>
                <a:srgbClr val="9060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84" name="Freeform 184"/>
              <p:cNvSpPr>
                <a:spLocks/>
              </p:cNvSpPr>
              <p:nvPr/>
            </p:nvSpPr>
            <p:spPr bwMode="auto">
              <a:xfrm>
                <a:off x="2264" y="3356"/>
                <a:ext cx="647" cy="454"/>
              </a:xfrm>
              <a:custGeom>
                <a:avLst/>
                <a:gdLst/>
                <a:ahLst/>
                <a:cxnLst>
                  <a:cxn ang="0">
                    <a:pos x="1910" y="206"/>
                  </a:cxn>
                  <a:cxn ang="0">
                    <a:pos x="1942" y="268"/>
                  </a:cxn>
                  <a:cxn ang="0">
                    <a:pos x="1931" y="382"/>
                  </a:cxn>
                  <a:cxn ang="0">
                    <a:pos x="1910" y="475"/>
                  </a:cxn>
                  <a:cxn ang="0">
                    <a:pos x="1890" y="568"/>
                  </a:cxn>
                  <a:cxn ang="0">
                    <a:pos x="1858" y="651"/>
                  </a:cxn>
                  <a:cxn ang="0">
                    <a:pos x="1838" y="744"/>
                  </a:cxn>
                  <a:cxn ang="0">
                    <a:pos x="1817" y="826"/>
                  </a:cxn>
                  <a:cxn ang="0">
                    <a:pos x="1796" y="920"/>
                  </a:cxn>
                  <a:cxn ang="0">
                    <a:pos x="1787" y="1023"/>
                  </a:cxn>
                  <a:cxn ang="0">
                    <a:pos x="1787" y="1085"/>
                  </a:cxn>
                  <a:cxn ang="0">
                    <a:pos x="1663" y="1167"/>
                  </a:cxn>
                  <a:cxn ang="0">
                    <a:pos x="1611" y="1198"/>
                  </a:cxn>
                  <a:cxn ang="0">
                    <a:pos x="1560" y="1209"/>
                  </a:cxn>
                  <a:cxn ang="0">
                    <a:pos x="1446" y="1250"/>
                  </a:cxn>
                  <a:cxn ang="0">
                    <a:pos x="1301" y="1301"/>
                  </a:cxn>
                  <a:cxn ang="0">
                    <a:pos x="1178" y="1343"/>
                  </a:cxn>
                  <a:cxn ang="0">
                    <a:pos x="1135" y="1364"/>
                  </a:cxn>
                  <a:cxn ang="0">
                    <a:pos x="1043" y="1343"/>
                  </a:cxn>
                  <a:cxn ang="0">
                    <a:pos x="940" y="1333"/>
                  </a:cxn>
                  <a:cxn ang="0">
                    <a:pos x="847" y="1333"/>
                  </a:cxn>
                  <a:cxn ang="0">
                    <a:pos x="764" y="1333"/>
                  </a:cxn>
                  <a:cxn ang="0">
                    <a:pos x="682" y="1333"/>
                  </a:cxn>
                  <a:cxn ang="0">
                    <a:pos x="599" y="1333"/>
                  </a:cxn>
                  <a:cxn ang="0">
                    <a:pos x="517" y="1323"/>
                  </a:cxn>
                  <a:cxn ang="0">
                    <a:pos x="423" y="1301"/>
                  </a:cxn>
                  <a:cxn ang="0">
                    <a:pos x="330" y="1271"/>
                  </a:cxn>
                  <a:cxn ang="0">
                    <a:pos x="268" y="1209"/>
                  </a:cxn>
                  <a:cxn ang="0">
                    <a:pos x="197" y="1147"/>
                  </a:cxn>
                  <a:cxn ang="0">
                    <a:pos x="145" y="1095"/>
                  </a:cxn>
                  <a:cxn ang="0">
                    <a:pos x="93" y="1064"/>
                  </a:cxn>
                  <a:cxn ang="0">
                    <a:pos x="51" y="1012"/>
                  </a:cxn>
                  <a:cxn ang="0">
                    <a:pos x="21" y="950"/>
                  </a:cxn>
                  <a:cxn ang="0">
                    <a:pos x="10" y="857"/>
                  </a:cxn>
                  <a:cxn ang="0">
                    <a:pos x="10" y="774"/>
                  </a:cxn>
                  <a:cxn ang="0">
                    <a:pos x="21" y="682"/>
                  </a:cxn>
                  <a:cxn ang="0">
                    <a:pos x="31" y="600"/>
                  </a:cxn>
                  <a:cxn ang="0">
                    <a:pos x="62" y="506"/>
                  </a:cxn>
                  <a:cxn ang="0">
                    <a:pos x="103" y="424"/>
                  </a:cxn>
                  <a:cxn ang="0">
                    <a:pos x="155" y="362"/>
                  </a:cxn>
                  <a:cxn ang="0">
                    <a:pos x="248" y="300"/>
                  </a:cxn>
                  <a:cxn ang="0">
                    <a:pos x="289" y="248"/>
                  </a:cxn>
                  <a:cxn ang="0">
                    <a:pos x="371" y="300"/>
                  </a:cxn>
                  <a:cxn ang="0">
                    <a:pos x="465" y="341"/>
                  </a:cxn>
                  <a:cxn ang="0">
                    <a:pos x="558" y="362"/>
                  </a:cxn>
                  <a:cxn ang="0">
                    <a:pos x="650" y="371"/>
                  </a:cxn>
                  <a:cxn ang="0">
                    <a:pos x="744" y="382"/>
                  </a:cxn>
                  <a:cxn ang="0">
                    <a:pos x="847" y="371"/>
                  </a:cxn>
                  <a:cxn ang="0">
                    <a:pos x="950" y="362"/>
                  </a:cxn>
                  <a:cxn ang="0">
                    <a:pos x="1023" y="341"/>
                  </a:cxn>
                  <a:cxn ang="0">
                    <a:pos x="1105" y="289"/>
                  </a:cxn>
                  <a:cxn ang="0">
                    <a:pos x="1188" y="217"/>
                  </a:cxn>
                  <a:cxn ang="0">
                    <a:pos x="1260" y="145"/>
                  </a:cxn>
                  <a:cxn ang="0">
                    <a:pos x="1322" y="62"/>
                  </a:cxn>
                  <a:cxn ang="0">
                    <a:pos x="1363" y="0"/>
                  </a:cxn>
                  <a:cxn ang="0">
                    <a:pos x="1456" y="31"/>
                  </a:cxn>
                  <a:cxn ang="0">
                    <a:pos x="1560" y="62"/>
                  </a:cxn>
                  <a:cxn ang="0">
                    <a:pos x="1652" y="92"/>
                  </a:cxn>
                  <a:cxn ang="0">
                    <a:pos x="1745" y="124"/>
                  </a:cxn>
                  <a:cxn ang="0">
                    <a:pos x="1848" y="155"/>
                  </a:cxn>
                </a:cxnLst>
                <a:rect l="0" t="0" r="r" b="b"/>
                <a:pathLst>
                  <a:path w="1942" h="1364">
                    <a:moveTo>
                      <a:pt x="1869" y="165"/>
                    </a:moveTo>
                    <a:lnTo>
                      <a:pt x="1890" y="176"/>
                    </a:lnTo>
                    <a:lnTo>
                      <a:pt x="1901" y="186"/>
                    </a:lnTo>
                    <a:lnTo>
                      <a:pt x="1910" y="197"/>
                    </a:lnTo>
                    <a:lnTo>
                      <a:pt x="1910" y="206"/>
                    </a:lnTo>
                    <a:lnTo>
                      <a:pt x="1921" y="217"/>
                    </a:lnTo>
                    <a:lnTo>
                      <a:pt x="1921" y="227"/>
                    </a:lnTo>
                    <a:lnTo>
                      <a:pt x="1931" y="248"/>
                    </a:lnTo>
                    <a:lnTo>
                      <a:pt x="1942" y="268"/>
                    </a:lnTo>
                    <a:lnTo>
                      <a:pt x="1942" y="268"/>
                    </a:lnTo>
                    <a:lnTo>
                      <a:pt x="1942" y="289"/>
                    </a:lnTo>
                    <a:lnTo>
                      <a:pt x="1942" y="320"/>
                    </a:lnTo>
                    <a:lnTo>
                      <a:pt x="1931" y="341"/>
                    </a:lnTo>
                    <a:lnTo>
                      <a:pt x="1931" y="362"/>
                    </a:lnTo>
                    <a:lnTo>
                      <a:pt x="1931" y="382"/>
                    </a:lnTo>
                    <a:lnTo>
                      <a:pt x="1931" y="403"/>
                    </a:lnTo>
                    <a:lnTo>
                      <a:pt x="1921" y="413"/>
                    </a:lnTo>
                    <a:lnTo>
                      <a:pt x="1921" y="433"/>
                    </a:lnTo>
                    <a:lnTo>
                      <a:pt x="1910" y="454"/>
                    </a:lnTo>
                    <a:lnTo>
                      <a:pt x="1910" y="475"/>
                    </a:lnTo>
                    <a:lnTo>
                      <a:pt x="1910" y="495"/>
                    </a:lnTo>
                    <a:lnTo>
                      <a:pt x="1901" y="517"/>
                    </a:lnTo>
                    <a:lnTo>
                      <a:pt x="1901" y="527"/>
                    </a:lnTo>
                    <a:lnTo>
                      <a:pt x="1890" y="547"/>
                    </a:lnTo>
                    <a:lnTo>
                      <a:pt x="1890" y="568"/>
                    </a:lnTo>
                    <a:lnTo>
                      <a:pt x="1879" y="589"/>
                    </a:lnTo>
                    <a:lnTo>
                      <a:pt x="1879" y="600"/>
                    </a:lnTo>
                    <a:lnTo>
                      <a:pt x="1869" y="620"/>
                    </a:lnTo>
                    <a:lnTo>
                      <a:pt x="1869" y="641"/>
                    </a:lnTo>
                    <a:lnTo>
                      <a:pt x="1858" y="651"/>
                    </a:lnTo>
                    <a:lnTo>
                      <a:pt x="1858" y="671"/>
                    </a:lnTo>
                    <a:lnTo>
                      <a:pt x="1848" y="692"/>
                    </a:lnTo>
                    <a:lnTo>
                      <a:pt x="1848" y="703"/>
                    </a:lnTo>
                    <a:lnTo>
                      <a:pt x="1838" y="723"/>
                    </a:lnTo>
                    <a:lnTo>
                      <a:pt x="1838" y="744"/>
                    </a:lnTo>
                    <a:lnTo>
                      <a:pt x="1828" y="754"/>
                    </a:lnTo>
                    <a:lnTo>
                      <a:pt x="1828" y="774"/>
                    </a:lnTo>
                    <a:lnTo>
                      <a:pt x="1828" y="795"/>
                    </a:lnTo>
                    <a:lnTo>
                      <a:pt x="1817" y="816"/>
                    </a:lnTo>
                    <a:lnTo>
                      <a:pt x="1817" y="826"/>
                    </a:lnTo>
                    <a:lnTo>
                      <a:pt x="1807" y="847"/>
                    </a:lnTo>
                    <a:lnTo>
                      <a:pt x="1807" y="868"/>
                    </a:lnTo>
                    <a:lnTo>
                      <a:pt x="1807" y="888"/>
                    </a:lnTo>
                    <a:lnTo>
                      <a:pt x="1807" y="898"/>
                    </a:lnTo>
                    <a:lnTo>
                      <a:pt x="1796" y="920"/>
                    </a:lnTo>
                    <a:lnTo>
                      <a:pt x="1796" y="941"/>
                    </a:lnTo>
                    <a:lnTo>
                      <a:pt x="1796" y="961"/>
                    </a:lnTo>
                    <a:lnTo>
                      <a:pt x="1796" y="982"/>
                    </a:lnTo>
                    <a:lnTo>
                      <a:pt x="1796" y="1002"/>
                    </a:lnTo>
                    <a:lnTo>
                      <a:pt x="1787" y="1023"/>
                    </a:lnTo>
                    <a:lnTo>
                      <a:pt x="1787" y="1044"/>
                    </a:lnTo>
                    <a:lnTo>
                      <a:pt x="1787" y="1064"/>
                    </a:lnTo>
                    <a:lnTo>
                      <a:pt x="1787" y="1085"/>
                    </a:lnTo>
                    <a:lnTo>
                      <a:pt x="1787" y="1085"/>
                    </a:lnTo>
                    <a:lnTo>
                      <a:pt x="1787" y="1085"/>
                    </a:lnTo>
                    <a:lnTo>
                      <a:pt x="1766" y="1095"/>
                    </a:lnTo>
                    <a:lnTo>
                      <a:pt x="1745" y="1115"/>
                    </a:lnTo>
                    <a:lnTo>
                      <a:pt x="1714" y="1126"/>
                    </a:lnTo>
                    <a:lnTo>
                      <a:pt x="1684" y="1147"/>
                    </a:lnTo>
                    <a:lnTo>
                      <a:pt x="1663" y="1167"/>
                    </a:lnTo>
                    <a:lnTo>
                      <a:pt x="1631" y="1177"/>
                    </a:lnTo>
                    <a:lnTo>
                      <a:pt x="1622" y="1188"/>
                    </a:lnTo>
                    <a:lnTo>
                      <a:pt x="1611" y="1198"/>
                    </a:lnTo>
                    <a:lnTo>
                      <a:pt x="1611" y="1198"/>
                    </a:lnTo>
                    <a:lnTo>
                      <a:pt x="1611" y="1198"/>
                    </a:lnTo>
                    <a:lnTo>
                      <a:pt x="1611" y="1198"/>
                    </a:lnTo>
                    <a:lnTo>
                      <a:pt x="1601" y="1198"/>
                    </a:lnTo>
                    <a:lnTo>
                      <a:pt x="1590" y="1198"/>
                    </a:lnTo>
                    <a:lnTo>
                      <a:pt x="1580" y="1209"/>
                    </a:lnTo>
                    <a:lnTo>
                      <a:pt x="1560" y="1209"/>
                    </a:lnTo>
                    <a:lnTo>
                      <a:pt x="1539" y="1219"/>
                    </a:lnTo>
                    <a:lnTo>
                      <a:pt x="1517" y="1229"/>
                    </a:lnTo>
                    <a:lnTo>
                      <a:pt x="1497" y="1229"/>
                    </a:lnTo>
                    <a:lnTo>
                      <a:pt x="1466" y="1239"/>
                    </a:lnTo>
                    <a:lnTo>
                      <a:pt x="1446" y="1250"/>
                    </a:lnTo>
                    <a:lnTo>
                      <a:pt x="1414" y="1260"/>
                    </a:lnTo>
                    <a:lnTo>
                      <a:pt x="1384" y="1271"/>
                    </a:lnTo>
                    <a:lnTo>
                      <a:pt x="1352" y="1280"/>
                    </a:lnTo>
                    <a:lnTo>
                      <a:pt x="1332" y="1291"/>
                    </a:lnTo>
                    <a:lnTo>
                      <a:pt x="1301" y="1301"/>
                    </a:lnTo>
                    <a:lnTo>
                      <a:pt x="1270" y="1312"/>
                    </a:lnTo>
                    <a:lnTo>
                      <a:pt x="1249" y="1323"/>
                    </a:lnTo>
                    <a:lnTo>
                      <a:pt x="1219" y="1333"/>
                    </a:lnTo>
                    <a:lnTo>
                      <a:pt x="1198" y="1333"/>
                    </a:lnTo>
                    <a:lnTo>
                      <a:pt x="1178" y="1343"/>
                    </a:lnTo>
                    <a:lnTo>
                      <a:pt x="1167" y="1353"/>
                    </a:lnTo>
                    <a:lnTo>
                      <a:pt x="1146" y="1353"/>
                    </a:lnTo>
                    <a:lnTo>
                      <a:pt x="1135" y="1353"/>
                    </a:lnTo>
                    <a:lnTo>
                      <a:pt x="1135" y="1364"/>
                    </a:lnTo>
                    <a:lnTo>
                      <a:pt x="1135" y="1364"/>
                    </a:lnTo>
                    <a:lnTo>
                      <a:pt x="1135" y="1364"/>
                    </a:lnTo>
                    <a:lnTo>
                      <a:pt x="1105" y="1353"/>
                    </a:lnTo>
                    <a:lnTo>
                      <a:pt x="1084" y="1353"/>
                    </a:lnTo>
                    <a:lnTo>
                      <a:pt x="1064" y="1343"/>
                    </a:lnTo>
                    <a:lnTo>
                      <a:pt x="1043" y="1343"/>
                    </a:lnTo>
                    <a:lnTo>
                      <a:pt x="1023" y="1343"/>
                    </a:lnTo>
                    <a:lnTo>
                      <a:pt x="1002" y="1343"/>
                    </a:lnTo>
                    <a:lnTo>
                      <a:pt x="981" y="1333"/>
                    </a:lnTo>
                    <a:lnTo>
                      <a:pt x="961" y="1333"/>
                    </a:lnTo>
                    <a:lnTo>
                      <a:pt x="940" y="1333"/>
                    </a:lnTo>
                    <a:lnTo>
                      <a:pt x="919" y="1333"/>
                    </a:lnTo>
                    <a:lnTo>
                      <a:pt x="909" y="1333"/>
                    </a:lnTo>
                    <a:lnTo>
                      <a:pt x="888" y="1333"/>
                    </a:lnTo>
                    <a:lnTo>
                      <a:pt x="867" y="1333"/>
                    </a:lnTo>
                    <a:lnTo>
                      <a:pt x="847" y="1333"/>
                    </a:lnTo>
                    <a:lnTo>
                      <a:pt x="837" y="1333"/>
                    </a:lnTo>
                    <a:lnTo>
                      <a:pt x="816" y="1333"/>
                    </a:lnTo>
                    <a:lnTo>
                      <a:pt x="795" y="1333"/>
                    </a:lnTo>
                    <a:lnTo>
                      <a:pt x="785" y="1333"/>
                    </a:lnTo>
                    <a:lnTo>
                      <a:pt x="764" y="1333"/>
                    </a:lnTo>
                    <a:lnTo>
                      <a:pt x="753" y="1333"/>
                    </a:lnTo>
                    <a:lnTo>
                      <a:pt x="733" y="1333"/>
                    </a:lnTo>
                    <a:lnTo>
                      <a:pt x="712" y="1333"/>
                    </a:lnTo>
                    <a:lnTo>
                      <a:pt x="702" y="1333"/>
                    </a:lnTo>
                    <a:lnTo>
                      <a:pt x="682" y="1333"/>
                    </a:lnTo>
                    <a:lnTo>
                      <a:pt x="671" y="1333"/>
                    </a:lnTo>
                    <a:lnTo>
                      <a:pt x="650" y="1333"/>
                    </a:lnTo>
                    <a:lnTo>
                      <a:pt x="641" y="1333"/>
                    </a:lnTo>
                    <a:lnTo>
                      <a:pt x="620" y="1333"/>
                    </a:lnTo>
                    <a:lnTo>
                      <a:pt x="599" y="1333"/>
                    </a:lnTo>
                    <a:lnTo>
                      <a:pt x="588" y="1333"/>
                    </a:lnTo>
                    <a:lnTo>
                      <a:pt x="568" y="1333"/>
                    </a:lnTo>
                    <a:lnTo>
                      <a:pt x="558" y="1323"/>
                    </a:lnTo>
                    <a:lnTo>
                      <a:pt x="537" y="1323"/>
                    </a:lnTo>
                    <a:lnTo>
                      <a:pt x="517" y="1323"/>
                    </a:lnTo>
                    <a:lnTo>
                      <a:pt x="496" y="1323"/>
                    </a:lnTo>
                    <a:lnTo>
                      <a:pt x="485" y="1312"/>
                    </a:lnTo>
                    <a:lnTo>
                      <a:pt x="465" y="1312"/>
                    </a:lnTo>
                    <a:lnTo>
                      <a:pt x="444" y="1312"/>
                    </a:lnTo>
                    <a:lnTo>
                      <a:pt x="423" y="1301"/>
                    </a:lnTo>
                    <a:lnTo>
                      <a:pt x="413" y="1301"/>
                    </a:lnTo>
                    <a:lnTo>
                      <a:pt x="392" y="1291"/>
                    </a:lnTo>
                    <a:lnTo>
                      <a:pt x="371" y="1291"/>
                    </a:lnTo>
                    <a:lnTo>
                      <a:pt x="351" y="1280"/>
                    </a:lnTo>
                    <a:lnTo>
                      <a:pt x="330" y="1271"/>
                    </a:lnTo>
                    <a:lnTo>
                      <a:pt x="309" y="1260"/>
                    </a:lnTo>
                    <a:lnTo>
                      <a:pt x="309" y="1260"/>
                    </a:lnTo>
                    <a:lnTo>
                      <a:pt x="289" y="1239"/>
                    </a:lnTo>
                    <a:lnTo>
                      <a:pt x="279" y="1229"/>
                    </a:lnTo>
                    <a:lnTo>
                      <a:pt x="268" y="1209"/>
                    </a:lnTo>
                    <a:lnTo>
                      <a:pt x="248" y="1198"/>
                    </a:lnTo>
                    <a:lnTo>
                      <a:pt x="238" y="1177"/>
                    </a:lnTo>
                    <a:lnTo>
                      <a:pt x="227" y="1167"/>
                    </a:lnTo>
                    <a:lnTo>
                      <a:pt x="206" y="1157"/>
                    </a:lnTo>
                    <a:lnTo>
                      <a:pt x="197" y="1147"/>
                    </a:lnTo>
                    <a:lnTo>
                      <a:pt x="186" y="1136"/>
                    </a:lnTo>
                    <a:lnTo>
                      <a:pt x="176" y="1126"/>
                    </a:lnTo>
                    <a:lnTo>
                      <a:pt x="165" y="1115"/>
                    </a:lnTo>
                    <a:lnTo>
                      <a:pt x="155" y="1106"/>
                    </a:lnTo>
                    <a:lnTo>
                      <a:pt x="145" y="1095"/>
                    </a:lnTo>
                    <a:lnTo>
                      <a:pt x="135" y="1095"/>
                    </a:lnTo>
                    <a:lnTo>
                      <a:pt x="124" y="1085"/>
                    </a:lnTo>
                    <a:lnTo>
                      <a:pt x="114" y="1074"/>
                    </a:lnTo>
                    <a:lnTo>
                      <a:pt x="103" y="1064"/>
                    </a:lnTo>
                    <a:lnTo>
                      <a:pt x="93" y="1064"/>
                    </a:lnTo>
                    <a:lnTo>
                      <a:pt x="83" y="1053"/>
                    </a:lnTo>
                    <a:lnTo>
                      <a:pt x="73" y="1044"/>
                    </a:lnTo>
                    <a:lnTo>
                      <a:pt x="62" y="1033"/>
                    </a:lnTo>
                    <a:lnTo>
                      <a:pt x="62" y="1023"/>
                    </a:lnTo>
                    <a:lnTo>
                      <a:pt x="51" y="1012"/>
                    </a:lnTo>
                    <a:lnTo>
                      <a:pt x="41" y="1002"/>
                    </a:lnTo>
                    <a:lnTo>
                      <a:pt x="41" y="992"/>
                    </a:lnTo>
                    <a:lnTo>
                      <a:pt x="31" y="982"/>
                    </a:lnTo>
                    <a:lnTo>
                      <a:pt x="31" y="961"/>
                    </a:lnTo>
                    <a:lnTo>
                      <a:pt x="21" y="950"/>
                    </a:lnTo>
                    <a:lnTo>
                      <a:pt x="21" y="930"/>
                    </a:lnTo>
                    <a:lnTo>
                      <a:pt x="10" y="920"/>
                    </a:lnTo>
                    <a:lnTo>
                      <a:pt x="10" y="898"/>
                    </a:lnTo>
                    <a:lnTo>
                      <a:pt x="10" y="878"/>
                    </a:lnTo>
                    <a:lnTo>
                      <a:pt x="10" y="857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10" y="816"/>
                    </a:lnTo>
                    <a:lnTo>
                      <a:pt x="10" y="795"/>
                    </a:lnTo>
                    <a:lnTo>
                      <a:pt x="10" y="774"/>
                    </a:lnTo>
                    <a:lnTo>
                      <a:pt x="10" y="765"/>
                    </a:lnTo>
                    <a:lnTo>
                      <a:pt x="10" y="744"/>
                    </a:lnTo>
                    <a:lnTo>
                      <a:pt x="10" y="723"/>
                    </a:lnTo>
                    <a:lnTo>
                      <a:pt x="21" y="703"/>
                    </a:lnTo>
                    <a:lnTo>
                      <a:pt x="21" y="682"/>
                    </a:lnTo>
                    <a:lnTo>
                      <a:pt x="21" y="671"/>
                    </a:lnTo>
                    <a:lnTo>
                      <a:pt x="21" y="651"/>
                    </a:lnTo>
                    <a:lnTo>
                      <a:pt x="31" y="630"/>
                    </a:lnTo>
                    <a:lnTo>
                      <a:pt x="31" y="609"/>
                    </a:lnTo>
                    <a:lnTo>
                      <a:pt x="31" y="600"/>
                    </a:lnTo>
                    <a:lnTo>
                      <a:pt x="41" y="579"/>
                    </a:lnTo>
                    <a:lnTo>
                      <a:pt x="41" y="558"/>
                    </a:lnTo>
                    <a:lnTo>
                      <a:pt x="51" y="538"/>
                    </a:lnTo>
                    <a:lnTo>
                      <a:pt x="51" y="527"/>
                    </a:lnTo>
                    <a:lnTo>
                      <a:pt x="62" y="506"/>
                    </a:lnTo>
                    <a:lnTo>
                      <a:pt x="62" y="495"/>
                    </a:lnTo>
                    <a:lnTo>
                      <a:pt x="73" y="475"/>
                    </a:lnTo>
                    <a:lnTo>
                      <a:pt x="83" y="454"/>
                    </a:lnTo>
                    <a:lnTo>
                      <a:pt x="93" y="444"/>
                    </a:lnTo>
                    <a:lnTo>
                      <a:pt x="103" y="424"/>
                    </a:lnTo>
                    <a:lnTo>
                      <a:pt x="114" y="413"/>
                    </a:lnTo>
                    <a:lnTo>
                      <a:pt x="124" y="403"/>
                    </a:lnTo>
                    <a:lnTo>
                      <a:pt x="135" y="382"/>
                    </a:lnTo>
                    <a:lnTo>
                      <a:pt x="145" y="371"/>
                    </a:lnTo>
                    <a:lnTo>
                      <a:pt x="155" y="362"/>
                    </a:lnTo>
                    <a:lnTo>
                      <a:pt x="176" y="341"/>
                    </a:lnTo>
                    <a:lnTo>
                      <a:pt x="186" y="330"/>
                    </a:lnTo>
                    <a:lnTo>
                      <a:pt x="206" y="320"/>
                    </a:lnTo>
                    <a:lnTo>
                      <a:pt x="227" y="310"/>
                    </a:lnTo>
                    <a:lnTo>
                      <a:pt x="248" y="300"/>
                    </a:lnTo>
                    <a:lnTo>
                      <a:pt x="248" y="300"/>
                    </a:lnTo>
                    <a:lnTo>
                      <a:pt x="258" y="289"/>
                    </a:lnTo>
                    <a:lnTo>
                      <a:pt x="279" y="259"/>
                    </a:lnTo>
                    <a:lnTo>
                      <a:pt x="289" y="248"/>
                    </a:lnTo>
                    <a:lnTo>
                      <a:pt x="289" y="248"/>
                    </a:lnTo>
                    <a:lnTo>
                      <a:pt x="309" y="259"/>
                    </a:lnTo>
                    <a:lnTo>
                      <a:pt x="330" y="268"/>
                    </a:lnTo>
                    <a:lnTo>
                      <a:pt x="341" y="279"/>
                    </a:lnTo>
                    <a:lnTo>
                      <a:pt x="362" y="289"/>
                    </a:lnTo>
                    <a:lnTo>
                      <a:pt x="371" y="300"/>
                    </a:lnTo>
                    <a:lnTo>
                      <a:pt x="392" y="310"/>
                    </a:lnTo>
                    <a:lnTo>
                      <a:pt x="413" y="320"/>
                    </a:lnTo>
                    <a:lnTo>
                      <a:pt x="423" y="320"/>
                    </a:lnTo>
                    <a:lnTo>
                      <a:pt x="444" y="330"/>
                    </a:lnTo>
                    <a:lnTo>
                      <a:pt x="465" y="341"/>
                    </a:lnTo>
                    <a:lnTo>
                      <a:pt x="485" y="341"/>
                    </a:lnTo>
                    <a:lnTo>
                      <a:pt x="496" y="351"/>
                    </a:lnTo>
                    <a:lnTo>
                      <a:pt x="517" y="351"/>
                    </a:lnTo>
                    <a:lnTo>
                      <a:pt x="537" y="362"/>
                    </a:lnTo>
                    <a:lnTo>
                      <a:pt x="558" y="362"/>
                    </a:lnTo>
                    <a:lnTo>
                      <a:pt x="579" y="362"/>
                    </a:lnTo>
                    <a:lnTo>
                      <a:pt x="588" y="371"/>
                    </a:lnTo>
                    <a:lnTo>
                      <a:pt x="609" y="371"/>
                    </a:lnTo>
                    <a:lnTo>
                      <a:pt x="630" y="371"/>
                    </a:lnTo>
                    <a:lnTo>
                      <a:pt x="650" y="371"/>
                    </a:lnTo>
                    <a:lnTo>
                      <a:pt x="671" y="371"/>
                    </a:lnTo>
                    <a:lnTo>
                      <a:pt x="692" y="382"/>
                    </a:lnTo>
                    <a:lnTo>
                      <a:pt x="702" y="382"/>
                    </a:lnTo>
                    <a:lnTo>
                      <a:pt x="723" y="382"/>
                    </a:lnTo>
                    <a:lnTo>
                      <a:pt x="744" y="382"/>
                    </a:lnTo>
                    <a:lnTo>
                      <a:pt x="764" y="382"/>
                    </a:lnTo>
                    <a:lnTo>
                      <a:pt x="785" y="382"/>
                    </a:lnTo>
                    <a:lnTo>
                      <a:pt x="805" y="371"/>
                    </a:lnTo>
                    <a:lnTo>
                      <a:pt x="826" y="371"/>
                    </a:lnTo>
                    <a:lnTo>
                      <a:pt x="847" y="371"/>
                    </a:lnTo>
                    <a:lnTo>
                      <a:pt x="867" y="371"/>
                    </a:lnTo>
                    <a:lnTo>
                      <a:pt x="888" y="371"/>
                    </a:lnTo>
                    <a:lnTo>
                      <a:pt x="909" y="371"/>
                    </a:lnTo>
                    <a:lnTo>
                      <a:pt x="929" y="362"/>
                    </a:lnTo>
                    <a:lnTo>
                      <a:pt x="950" y="362"/>
                    </a:lnTo>
                    <a:lnTo>
                      <a:pt x="970" y="362"/>
                    </a:lnTo>
                    <a:lnTo>
                      <a:pt x="970" y="362"/>
                    </a:lnTo>
                    <a:lnTo>
                      <a:pt x="981" y="351"/>
                    </a:lnTo>
                    <a:lnTo>
                      <a:pt x="1002" y="341"/>
                    </a:lnTo>
                    <a:lnTo>
                      <a:pt x="1023" y="341"/>
                    </a:lnTo>
                    <a:lnTo>
                      <a:pt x="1032" y="330"/>
                    </a:lnTo>
                    <a:lnTo>
                      <a:pt x="1053" y="320"/>
                    </a:lnTo>
                    <a:lnTo>
                      <a:pt x="1074" y="310"/>
                    </a:lnTo>
                    <a:lnTo>
                      <a:pt x="1084" y="300"/>
                    </a:lnTo>
                    <a:lnTo>
                      <a:pt x="1105" y="289"/>
                    </a:lnTo>
                    <a:lnTo>
                      <a:pt x="1126" y="268"/>
                    </a:lnTo>
                    <a:lnTo>
                      <a:pt x="1135" y="259"/>
                    </a:lnTo>
                    <a:lnTo>
                      <a:pt x="1156" y="248"/>
                    </a:lnTo>
                    <a:lnTo>
                      <a:pt x="1167" y="227"/>
                    </a:lnTo>
                    <a:lnTo>
                      <a:pt x="1188" y="217"/>
                    </a:lnTo>
                    <a:lnTo>
                      <a:pt x="1198" y="206"/>
                    </a:lnTo>
                    <a:lnTo>
                      <a:pt x="1219" y="186"/>
                    </a:lnTo>
                    <a:lnTo>
                      <a:pt x="1229" y="176"/>
                    </a:lnTo>
                    <a:lnTo>
                      <a:pt x="1249" y="155"/>
                    </a:lnTo>
                    <a:lnTo>
                      <a:pt x="1260" y="145"/>
                    </a:lnTo>
                    <a:lnTo>
                      <a:pt x="1270" y="124"/>
                    </a:lnTo>
                    <a:lnTo>
                      <a:pt x="1291" y="113"/>
                    </a:lnTo>
                    <a:lnTo>
                      <a:pt x="1301" y="92"/>
                    </a:lnTo>
                    <a:lnTo>
                      <a:pt x="1311" y="83"/>
                    </a:lnTo>
                    <a:lnTo>
                      <a:pt x="1322" y="62"/>
                    </a:lnTo>
                    <a:lnTo>
                      <a:pt x="1332" y="51"/>
                    </a:lnTo>
                    <a:lnTo>
                      <a:pt x="1343" y="31"/>
                    </a:lnTo>
                    <a:lnTo>
                      <a:pt x="1352" y="21"/>
                    </a:lnTo>
                    <a:lnTo>
                      <a:pt x="1363" y="0"/>
                    </a:lnTo>
                    <a:lnTo>
                      <a:pt x="1363" y="0"/>
                    </a:lnTo>
                    <a:lnTo>
                      <a:pt x="1384" y="0"/>
                    </a:lnTo>
                    <a:lnTo>
                      <a:pt x="1405" y="10"/>
                    </a:lnTo>
                    <a:lnTo>
                      <a:pt x="1425" y="10"/>
                    </a:lnTo>
                    <a:lnTo>
                      <a:pt x="1446" y="21"/>
                    </a:lnTo>
                    <a:lnTo>
                      <a:pt x="1456" y="31"/>
                    </a:lnTo>
                    <a:lnTo>
                      <a:pt x="1476" y="31"/>
                    </a:lnTo>
                    <a:lnTo>
                      <a:pt x="1497" y="41"/>
                    </a:lnTo>
                    <a:lnTo>
                      <a:pt x="1517" y="41"/>
                    </a:lnTo>
                    <a:lnTo>
                      <a:pt x="1539" y="51"/>
                    </a:lnTo>
                    <a:lnTo>
                      <a:pt x="1560" y="62"/>
                    </a:lnTo>
                    <a:lnTo>
                      <a:pt x="1580" y="62"/>
                    </a:lnTo>
                    <a:lnTo>
                      <a:pt x="1590" y="72"/>
                    </a:lnTo>
                    <a:lnTo>
                      <a:pt x="1611" y="83"/>
                    </a:lnTo>
                    <a:lnTo>
                      <a:pt x="1631" y="83"/>
                    </a:lnTo>
                    <a:lnTo>
                      <a:pt x="1652" y="92"/>
                    </a:lnTo>
                    <a:lnTo>
                      <a:pt x="1673" y="103"/>
                    </a:lnTo>
                    <a:lnTo>
                      <a:pt x="1693" y="103"/>
                    </a:lnTo>
                    <a:lnTo>
                      <a:pt x="1714" y="113"/>
                    </a:lnTo>
                    <a:lnTo>
                      <a:pt x="1725" y="124"/>
                    </a:lnTo>
                    <a:lnTo>
                      <a:pt x="1745" y="124"/>
                    </a:lnTo>
                    <a:lnTo>
                      <a:pt x="1766" y="135"/>
                    </a:lnTo>
                    <a:lnTo>
                      <a:pt x="1787" y="145"/>
                    </a:lnTo>
                    <a:lnTo>
                      <a:pt x="1807" y="145"/>
                    </a:lnTo>
                    <a:lnTo>
                      <a:pt x="1828" y="155"/>
                    </a:lnTo>
                    <a:lnTo>
                      <a:pt x="1848" y="155"/>
                    </a:lnTo>
                    <a:lnTo>
                      <a:pt x="1869" y="165"/>
                    </a:lnTo>
                    <a:lnTo>
                      <a:pt x="1869" y="165"/>
                    </a:lnTo>
                    <a:close/>
                  </a:path>
                </a:pathLst>
              </a:custGeom>
              <a:solidFill>
                <a:srgbClr val="95645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85" name="Freeform 185"/>
              <p:cNvSpPr>
                <a:spLocks/>
              </p:cNvSpPr>
              <p:nvPr/>
            </p:nvSpPr>
            <p:spPr bwMode="auto">
              <a:xfrm>
                <a:off x="2095" y="2819"/>
                <a:ext cx="431" cy="213"/>
              </a:xfrm>
              <a:custGeom>
                <a:avLst/>
                <a:gdLst/>
                <a:ahLst/>
                <a:cxnLst>
                  <a:cxn ang="0">
                    <a:pos x="1259" y="82"/>
                  </a:cxn>
                  <a:cxn ang="0">
                    <a:pos x="1218" y="113"/>
                  </a:cxn>
                  <a:cxn ang="0">
                    <a:pos x="1167" y="155"/>
                  </a:cxn>
                  <a:cxn ang="0">
                    <a:pos x="1126" y="196"/>
                  </a:cxn>
                  <a:cxn ang="0">
                    <a:pos x="1074" y="237"/>
                  </a:cxn>
                  <a:cxn ang="0">
                    <a:pos x="1023" y="268"/>
                  </a:cxn>
                  <a:cxn ang="0">
                    <a:pos x="982" y="309"/>
                  </a:cxn>
                  <a:cxn ang="0">
                    <a:pos x="929" y="350"/>
                  </a:cxn>
                  <a:cxn ang="0">
                    <a:pos x="888" y="382"/>
                  </a:cxn>
                  <a:cxn ang="0">
                    <a:pos x="836" y="423"/>
                  </a:cxn>
                  <a:cxn ang="0">
                    <a:pos x="795" y="464"/>
                  </a:cxn>
                  <a:cxn ang="0">
                    <a:pos x="754" y="495"/>
                  </a:cxn>
                  <a:cxn ang="0">
                    <a:pos x="703" y="536"/>
                  </a:cxn>
                  <a:cxn ang="0">
                    <a:pos x="682" y="558"/>
                  </a:cxn>
                  <a:cxn ang="0">
                    <a:pos x="620" y="568"/>
                  </a:cxn>
                  <a:cxn ang="0">
                    <a:pos x="557" y="578"/>
                  </a:cxn>
                  <a:cxn ang="0">
                    <a:pos x="495" y="578"/>
                  </a:cxn>
                  <a:cxn ang="0">
                    <a:pos x="433" y="588"/>
                  </a:cxn>
                  <a:cxn ang="0">
                    <a:pos x="372" y="599"/>
                  </a:cxn>
                  <a:cxn ang="0">
                    <a:pos x="310" y="599"/>
                  </a:cxn>
                  <a:cxn ang="0">
                    <a:pos x="248" y="609"/>
                  </a:cxn>
                  <a:cxn ang="0">
                    <a:pos x="186" y="620"/>
                  </a:cxn>
                  <a:cxn ang="0">
                    <a:pos x="134" y="620"/>
                  </a:cxn>
                  <a:cxn ang="0">
                    <a:pos x="72" y="629"/>
                  </a:cxn>
                  <a:cxn ang="0">
                    <a:pos x="10" y="640"/>
                  </a:cxn>
                  <a:cxn ang="0">
                    <a:pos x="0" y="629"/>
                  </a:cxn>
                  <a:cxn ang="0">
                    <a:pos x="10" y="609"/>
                  </a:cxn>
                  <a:cxn ang="0">
                    <a:pos x="51" y="568"/>
                  </a:cxn>
                  <a:cxn ang="0">
                    <a:pos x="93" y="526"/>
                  </a:cxn>
                  <a:cxn ang="0">
                    <a:pos x="134" y="474"/>
                  </a:cxn>
                  <a:cxn ang="0">
                    <a:pos x="165" y="433"/>
                  </a:cxn>
                  <a:cxn ang="0">
                    <a:pos x="207" y="392"/>
                  </a:cxn>
                  <a:cxn ang="0">
                    <a:pos x="248" y="341"/>
                  </a:cxn>
                  <a:cxn ang="0">
                    <a:pos x="289" y="309"/>
                  </a:cxn>
                  <a:cxn ang="0">
                    <a:pos x="341" y="268"/>
                  </a:cxn>
                  <a:cxn ang="0">
                    <a:pos x="392" y="247"/>
                  </a:cxn>
                  <a:cxn ang="0">
                    <a:pos x="444" y="227"/>
                  </a:cxn>
                  <a:cxn ang="0">
                    <a:pos x="486" y="206"/>
                  </a:cxn>
                  <a:cxn ang="0">
                    <a:pos x="537" y="196"/>
                  </a:cxn>
                  <a:cxn ang="0">
                    <a:pos x="589" y="176"/>
                  </a:cxn>
                  <a:cxn ang="0">
                    <a:pos x="651" y="165"/>
                  </a:cxn>
                  <a:cxn ang="0">
                    <a:pos x="712" y="155"/>
                  </a:cxn>
                  <a:cxn ang="0">
                    <a:pos x="764" y="144"/>
                  </a:cxn>
                  <a:cxn ang="0">
                    <a:pos x="826" y="133"/>
                  </a:cxn>
                  <a:cxn ang="0">
                    <a:pos x="877" y="123"/>
                  </a:cxn>
                  <a:cxn ang="0">
                    <a:pos x="940" y="113"/>
                  </a:cxn>
                  <a:cxn ang="0">
                    <a:pos x="1002" y="92"/>
                  </a:cxn>
                  <a:cxn ang="0">
                    <a:pos x="1053" y="82"/>
                  </a:cxn>
                  <a:cxn ang="0">
                    <a:pos x="1115" y="61"/>
                  </a:cxn>
                  <a:cxn ang="0">
                    <a:pos x="1167" y="51"/>
                  </a:cxn>
                  <a:cxn ang="0">
                    <a:pos x="1218" y="30"/>
                  </a:cxn>
                  <a:cxn ang="0">
                    <a:pos x="1270" y="0"/>
                  </a:cxn>
                  <a:cxn ang="0">
                    <a:pos x="1291" y="30"/>
                  </a:cxn>
                </a:cxnLst>
                <a:rect l="0" t="0" r="r" b="b"/>
                <a:pathLst>
                  <a:path w="1291" h="640">
                    <a:moveTo>
                      <a:pt x="1291" y="51"/>
                    </a:moveTo>
                    <a:lnTo>
                      <a:pt x="1280" y="61"/>
                    </a:lnTo>
                    <a:lnTo>
                      <a:pt x="1259" y="82"/>
                    </a:lnTo>
                    <a:lnTo>
                      <a:pt x="1250" y="92"/>
                    </a:lnTo>
                    <a:lnTo>
                      <a:pt x="1229" y="103"/>
                    </a:lnTo>
                    <a:lnTo>
                      <a:pt x="1218" y="113"/>
                    </a:lnTo>
                    <a:lnTo>
                      <a:pt x="1198" y="133"/>
                    </a:lnTo>
                    <a:lnTo>
                      <a:pt x="1188" y="144"/>
                    </a:lnTo>
                    <a:lnTo>
                      <a:pt x="1167" y="155"/>
                    </a:lnTo>
                    <a:lnTo>
                      <a:pt x="1156" y="165"/>
                    </a:lnTo>
                    <a:lnTo>
                      <a:pt x="1136" y="185"/>
                    </a:lnTo>
                    <a:lnTo>
                      <a:pt x="1126" y="196"/>
                    </a:lnTo>
                    <a:lnTo>
                      <a:pt x="1105" y="206"/>
                    </a:lnTo>
                    <a:lnTo>
                      <a:pt x="1085" y="217"/>
                    </a:lnTo>
                    <a:lnTo>
                      <a:pt x="1074" y="237"/>
                    </a:lnTo>
                    <a:lnTo>
                      <a:pt x="1053" y="247"/>
                    </a:lnTo>
                    <a:lnTo>
                      <a:pt x="1043" y="258"/>
                    </a:lnTo>
                    <a:lnTo>
                      <a:pt x="1023" y="268"/>
                    </a:lnTo>
                    <a:lnTo>
                      <a:pt x="1012" y="288"/>
                    </a:lnTo>
                    <a:lnTo>
                      <a:pt x="991" y="299"/>
                    </a:lnTo>
                    <a:lnTo>
                      <a:pt x="982" y="309"/>
                    </a:lnTo>
                    <a:lnTo>
                      <a:pt x="961" y="320"/>
                    </a:lnTo>
                    <a:lnTo>
                      <a:pt x="950" y="341"/>
                    </a:lnTo>
                    <a:lnTo>
                      <a:pt x="929" y="350"/>
                    </a:lnTo>
                    <a:lnTo>
                      <a:pt x="919" y="361"/>
                    </a:lnTo>
                    <a:lnTo>
                      <a:pt x="898" y="371"/>
                    </a:lnTo>
                    <a:lnTo>
                      <a:pt x="888" y="382"/>
                    </a:lnTo>
                    <a:lnTo>
                      <a:pt x="868" y="402"/>
                    </a:lnTo>
                    <a:lnTo>
                      <a:pt x="857" y="412"/>
                    </a:lnTo>
                    <a:lnTo>
                      <a:pt x="836" y="423"/>
                    </a:lnTo>
                    <a:lnTo>
                      <a:pt x="826" y="433"/>
                    </a:lnTo>
                    <a:lnTo>
                      <a:pt x="806" y="444"/>
                    </a:lnTo>
                    <a:lnTo>
                      <a:pt x="795" y="464"/>
                    </a:lnTo>
                    <a:lnTo>
                      <a:pt x="774" y="474"/>
                    </a:lnTo>
                    <a:lnTo>
                      <a:pt x="764" y="485"/>
                    </a:lnTo>
                    <a:lnTo>
                      <a:pt x="754" y="495"/>
                    </a:lnTo>
                    <a:lnTo>
                      <a:pt x="733" y="506"/>
                    </a:lnTo>
                    <a:lnTo>
                      <a:pt x="723" y="526"/>
                    </a:lnTo>
                    <a:lnTo>
                      <a:pt x="703" y="536"/>
                    </a:lnTo>
                    <a:lnTo>
                      <a:pt x="692" y="547"/>
                    </a:lnTo>
                    <a:lnTo>
                      <a:pt x="682" y="558"/>
                    </a:lnTo>
                    <a:lnTo>
                      <a:pt x="682" y="558"/>
                    </a:lnTo>
                    <a:lnTo>
                      <a:pt x="661" y="558"/>
                    </a:lnTo>
                    <a:lnTo>
                      <a:pt x="641" y="568"/>
                    </a:lnTo>
                    <a:lnTo>
                      <a:pt x="620" y="568"/>
                    </a:lnTo>
                    <a:lnTo>
                      <a:pt x="599" y="568"/>
                    </a:lnTo>
                    <a:lnTo>
                      <a:pt x="579" y="568"/>
                    </a:lnTo>
                    <a:lnTo>
                      <a:pt x="557" y="578"/>
                    </a:lnTo>
                    <a:lnTo>
                      <a:pt x="537" y="578"/>
                    </a:lnTo>
                    <a:lnTo>
                      <a:pt x="516" y="578"/>
                    </a:lnTo>
                    <a:lnTo>
                      <a:pt x="495" y="578"/>
                    </a:lnTo>
                    <a:lnTo>
                      <a:pt x="475" y="588"/>
                    </a:lnTo>
                    <a:lnTo>
                      <a:pt x="454" y="588"/>
                    </a:lnTo>
                    <a:lnTo>
                      <a:pt x="433" y="588"/>
                    </a:lnTo>
                    <a:lnTo>
                      <a:pt x="413" y="588"/>
                    </a:lnTo>
                    <a:lnTo>
                      <a:pt x="392" y="588"/>
                    </a:lnTo>
                    <a:lnTo>
                      <a:pt x="372" y="599"/>
                    </a:lnTo>
                    <a:lnTo>
                      <a:pt x="351" y="599"/>
                    </a:lnTo>
                    <a:lnTo>
                      <a:pt x="330" y="599"/>
                    </a:lnTo>
                    <a:lnTo>
                      <a:pt x="310" y="599"/>
                    </a:lnTo>
                    <a:lnTo>
                      <a:pt x="289" y="609"/>
                    </a:lnTo>
                    <a:lnTo>
                      <a:pt x="268" y="609"/>
                    </a:lnTo>
                    <a:lnTo>
                      <a:pt x="248" y="609"/>
                    </a:lnTo>
                    <a:lnTo>
                      <a:pt x="227" y="609"/>
                    </a:lnTo>
                    <a:lnTo>
                      <a:pt x="207" y="609"/>
                    </a:lnTo>
                    <a:lnTo>
                      <a:pt x="186" y="620"/>
                    </a:lnTo>
                    <a:lnTo>
                      <a:pt x="175" y="620"/>
                    </a:lnTo>
                    <a:lnTo>
                      <a:pt x="155" y="620"/>
                    </a:lnTo>
                    <a:lnTo>
                      <a:pt x="134" y="620"/>
                    </a:lnTo>
                    <a:lnTo>
                      <a:pt x="113" y="629"/>
                    </a:lnTo>
                    <a:lnTo>
                      <a:pt x="93" y="629"/>
                    </a:lnTo>
                    <a:lnTo>
                      <a:pt x="72" y="629"/>
                    </a:lnTo>
                    <a:lnTo>
                      <a:pt x="51" y="629"/>
                    </a:lnTo>
                    <a:lnTo>
                      <a:pt x="31" y="640"/>
                    </a:lnTo>
                    <a:lnTo>
                      <a:pt x="10" y="640"/>
                    </a:lnTo>
                    <a:lnTo>
                      <a:pt x="10" y="640"/>
                    </a:lnTo>
                    <a:lnTo>
                      <a:pt x="10" y="629"/>
                    </a:lnTo>
                    <a:lnTo>
                      <a:pt x="0" y="629"/>
                    </a:lnTo>
                    <a:lnTo>
                      <a:pt x="0" y="620"/>
                    </a:lnTo>
                    <a:lnTo>
                      <a:pt x="0" y="620"/>
                    </a:lnTo>
                    <a:lnTo>
                      <a:pt x="10" y="609"/>
                    </a:lnTo>
                    <a:lnTo>
                      <a:pt x="31" y="599"/>
                    </a:lnTo>
                    <a:lnTo>
                      <a:pt x="42" y="578"/>
                    </a:lnTo>
                    <a:lnTo>
                      <a:pt x="51" y="568"/>
                    </a:lnTo>
                    <a:lnTo>
                      <a:pt x="62" y="558"/>
                    </a:lnTo>
                    <a:lnTo>
                      <a:pt x="83" y="536"/>
                    </a:lnTo>
                    <a:lnTo>
                      <a:pt x="93" y="526"/>
                    </a:lnTo>
                    <a:lnTo>
                      <a:pt x="103" y="506"/>
                    </a:lnTo>
                    <a:lnTo>
                      <a:pt x="113" y="495"/>
                    </a:lnTo>
                    <a:lnTo>
                      <a:pt x="134" y="474"/>
                    </a:lnTo>
                    <a:lnTo>
                      <a:pt x="145" y="464"/>
                    </a:lnTo>
                    <a:lnTo>
                      <a:pt x="155" y="444"/>
                    </a:lnTo>
                    <a:lnTo>
                      <a:pt x="165" y="433"/>
                    </a:lnTo>
                    <a:lnTo>
                      <a:pt x="186" y="412"/>
                    </a:lnTo>
                    <a:lnTo>
                      <a:pt x="196" y="402"/>
                    </a:lnTo>
                    <a:lnTo>
                      <a:pt x="207" y="392"/>
                    </a:lnTo>
                    <a:lnTo>
                      <a:pt x="227" y="371"/>
                    </a:lnTo>
                    <a:lnTo>
                      <a:pt x="238" y="361"/>
                    </a:lnTo>
                    <a:lnTo>
                      <a:pt x="248" y="341"/>
                    </a:lnTo>
                    <a:lnTo>
                      <a:pt x="268" y="330"/>
                    </a:lnTo>
                    <a:lnTo>
                      <a:pt x="279" y="320"/>
                    </a:lnTo>
                    <a:lnTo>
                      <a:pt x="289" y="309"/>
                    </a:lnTo>
                    <a:lnTo>
                      <a:pt x="310" y="288"/>
                    </a:lnTo>
                    <a:lnTo>
                      <a:pt x="321" y="279"/>
                    </a:lnTo>
                    <a:lnTo>
                      <a:pt x="341" y="268"/>
                    </a:lnTo>
                    <a:lnTo>
                      <a:pt x="362" y="258"/>
                    </a:lnTo>
                    <a:lnTo>
                      <a:pt x="372" y="247"/>
                    </a:lnTo>
                    <a:lnTo>
                      <a:pt x="392" y="247"/>
                    </a:lnTo>
                    <a:lnTo>
                      <a:pt x="403" y="237"/>
                    </a:lnTo>
                    <a:lnTo>
                      <a:pt x="424" y="227"/>
                    </a:lnTo>
                    <a:lnTo>
                      <a:pt x="444" y="227"/>
                    </a:lnTo>
                    <a:lnTo>
                      <a:pt x="444" y="227"/>
                    </a:lnTo>
                    <a:lnTo>
                      <a:pt x="465" y="217"/>
                    </a:lnTo>
                    <a:lnTo>
                      <a:pt x="486" y="206"/>
                    </a:lnTo>
                    <a:lnTo>
                      <a:pt x="495" y="206"/>
                    </a:lnTo>
                    <a:lnTo>
                      <a:pt x="516" y="196"/>
                    </a:lnTo>
                    <a:lnTo>
                      <a:pt x="537" y="196"/>
                    </a:lnTo>
                    <a:lnTo>
                      <a:pt x="557" y="185"/>
                    </a:lnTo>
                    <a:lnTo>
                      <a:pt x="579" y="185"/>
                    </a:lnTo>
                    <a:lnTo>
                      <a:pt x="589" y="176"/>
                    </a:lnTo>
                    <a:lnTo>
                      <a:pt x="609" y="176"/>
                    </a:lnTo>
                    <a:lnTo>
                      <a:pt x="630" y="176"/>
                    </a:lnTo>
                    <a:lnTo>
                      <a:pt x="651" y="165"/>
                    </a:lnTo>
                    <a:lnTo>
                      <a:pt x="671" y="165"/>
                    </a:lnTo>
                    <a:lnTo>
                      <a:pt x="692" y="155"/>
                    </a:lnTo>
                    <a:lnTo>
                      <a:pt x="712" y="155"/>
                    </a:lnTo>
                    <a:lnTo>
                      <a:pt x="723" y="155"/>
                    </a:lnTo>
                    <a:lnTo>
                      <a:pt x="744" y="144"/>
                    </a:lnTo>
                    <a:lnTo>
                      <a:pt x="764" y="144"/>
                    </a:lnTo>
                    <a:lnTo>
                      <a:pt x="785" y="144"/>
                    </a:lnTo>
                    <a:lnTo>
                      <a:pt x="806" y="133"/>
                    </a:lnTo>
                    <a:lnTo>
                      <a:pt x="826" y="133"/>
                    </a:lnTo>
                    <a:lnTo>
                      <a:pt x="847" y="123"/>
                    </a:lnTo>
                    <a:lnTo>
                      <a:pt x="868" y="123"/>
                    </a:lnTo>
                    <a:lnTo>
                      <a:pt x="877" y="123"/>
                    </a:lnTo>
                    <a:lnTo>
                      <a:pt x="898" y="113"/>
                    </a:lnTo>
                    <a:lnTo>
                      <a:pt x="919" y="113"/>
                    </a:lnTo>
                    <a:lnTo>
                      <a:pt x="940" y="113"/>
                    </a:lnTo>
                    <a:lnTo>
                      <a:pt x="961" y="103"/>
                    </a:lnTo>
                    <a:lnTo>
                      <a:pt x="982" y="103"/>
                    </a:lnTo>
                    <a:lnTo>
                      <a:pt x="1002" y="92"/>
                    </a:lnTo>
                    <a:lnTo>
                      <a:pt x="1012" y="92"/>
                    </a:lnTo>
                    <a:lnTo>
                      <a:pt x="1033" y="82"/>
                    </a:lnTo>
                    <a:lnTo>
                      <a:pt x="1053" y="82"/>
                    </a:lnTo>
                    <a:lnTo>
                      <a:pt x="1074" y="71"/>
                    </a:lnTo>
                    <a:lnTo>
                      <a:pt x="1094" y="71"/>
                    </a:lnTo>
                    <a:lnTo>
                      <a:pt x="1115" y="61"/>
                    </a:lnTo>
                    <a:lnTo>
                      <a:pt x="1126" y="61"/>
                    </a:lnTo>
                    <a:lnTo>
                      <a:pt x="1147" y="51"/>
                    </a:lnTo>
                    <a:lnTo>
                      <a:pt x="1167" y="51"/>
                    </a:lnTo>
                    <a:lnTo>
                      <a:pt x="1188" y="41"/>
                    </a:lnTo>
                    <a:lnTo>
                      <a:pt x="1198" y="30"/>
                    </a:lnTo>
                    <a:lnTo>
                      <a:pt x="1218" y="30"/>
                    </a:lnTo>
                    <a:lnTo>
                      <a:pt x="1239" y="20"/>
                    </a:lnTo>
                    <a:lnTo>
                      <a:pt x="1259" y="9"/>
                    </a:lnTo>
                    <a:lnTo>
                      <a:pt x="1270" y="0"/>
                    </a:lnTo>
                    <a:lnTo>
                      <a:pt x="1270" y="0"/>
                    </a:lnTo>
                    <a:lnTo>
                      <a:pt x="1291" y="20"/>
                    </a:lnTo>
                    <a:lnTo>
                      <a:pt x="1291" y="30"/>
                    </a:lnTo>
                    <a:lnTo>
                      <a:pt x="1291" y="51"/>
                    </a:lnTo>
                    <a:lnTo>
                      <a:pt x="1291" y="51"/>
                    </a:lnTo>
                    <a:close/>
                  </a:path>
                </a:pathLst>
              </a:custGeom>
              <a:solidFill>
                <a:srgbClr val="814D2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86" name="Freeform 186"/>
              <p:cNvSpPr>
                <a:spLocks/>
              </p:cNvSpPr>
              <p:nvPr/>
            </p:nvSpPr>
            <p:spPr bwMode="auto">
              <a:xfrm>
                <a:off x="2360" y="2839"/>
                <a:ext cx="610" cy="551"/>
              </a:xfrm>
              <a:custGeom>
                <a:avLst/>
                <a:gdLst/>
                <a:ahLst/>
                <a:cxnLst>
                  <a:cxn ang="0">
                    <a:pos x="1363" y="445"/>
                  </a:cxn>
                  <a:cxn ang="0">
                    <a:pos x="1446" y="507"/>
                  </a:cxn>
                  <a:cxn ang="0">
                    <a:pos x="1518" y="568"/>
                  </a:cxn>
                  <a:cxn ang="0">
                    <a:pos x="1601" y="630"/>
                  </a:cxn>
                  <a:cxn ang="0">
                    <a:pos x="1663" y="703"/>
                  </a:cxn>
                  <a:cxn ang="0">
                    <a:pos x="1735" y="786"/>
                  </a:cxn>
                  <a:cxn ang="0">
                    <a:pos x="1786" y="868"/>
                  </a:cxn>
                  <a:cxn ang="0">
                    <a:pos x="1828" y="930"/>
                  </a:cxn>
                  <a:cxn ang="0">
                    <a:pos x="1828" y="1033"/>
                  </a:cxn>
                  <a:cxn ang="0">
                    <a:pos x="1828" y="1136"/>
                  </a:cxn>
                  <a:cxn ang="0">
                    <a:pos x="1818" y="1240"/>
                  </a:cxn>
                  <a:cxn ang="0">
                    <a:pos x="1807" y="1333"/>
                  </a:cxn>
                  <a:cxn ang="0">
                    <a:pos x="1797" y="1436"/>
                  </a:cxn>
                  <a:cxn ang="0">
                    <a:pos x="1777" y="1529"/>
                  </a:cxn>
                  <a:cxn ang="0">
                    <a:pos x="1766" y="1633"/>
                  </a:cxn>
                  <a:cxn ang="0">
                    <a:pos x="1704" y="1642"/>
                  </a:cxn>
                  <a:cxn ang="0">
                    <a:pos x="1612" y="1633"/>
                  </a:cxn>
                  <a:cxn ang="0">
                    <a:pos x="1518" y="1601"/>
                  </a:cxn>
                  <a:cxn ang="0">
                    <a:pos x="1436" y="1571"/>
                  </a:cxn>
                  <a:cxn ang="0">
                    <a:pos x="1342" y="1529"/>
                  </a:cxn>
                  <a:cxn ang="0">
                    <a:pos x="1250" y="1498"/>
                  </a:cxn>
                  <a:cxn ang="0">
                    <a:pos x="1157" y="1468"/>
                  </a:cxn>
                  <a:cxn ang="0">
                    <a:pos x="1095" y="1436"/>
                  </a:cxn>
                  <a:cxn ang="0">
                    <a:pos x="1084" y="1344"/>
                  </a:cxn>
                  <a:cxn ang="0">
                    <a:pos x="1063" y="1250"/>
                  </a:cxn>
                  <a:cxn ang="0">
                    <a:pos x="1033" y="1157"/>
                  </a:cxn>
                  <a:cxn ang="0">
                    <a:pos x="1002" y="1065"/>
                  </a:cxn>
                  <a:cxn ang="0">
                    <a:pos x="960" y="982"/>
                  </a:cxn>
                  <a:cxn ang="0">
                    <a:pos x="909" y="900"/>
                  </a:cxn>
                  <a:cxn ang="0">
                    <a:pos x="857" y="827"/>
                  </a:cxn>
                  <a:cxn ang="0">
                    <a:pos x="785" y="754"/>
                  </a:cxn>
                  <a:cxn ang="0">
                    <a:pos x="713" y="724"/>
                  </a:cxn>
                  <a:cxn ang="0">
                    <a:pos x="620" y="703"/>
                  </a:cxn>
                  <a:cxn ang="0">
                    <a:pos x="527" y="682"/>
                  </a:cxn>
                  <a:cxn ang="0">
                    <a:pos x="423" y="672"/>
                  </a:cxn>
                  <a:cxn ang="0">
                    <a:pos x="320" y="682"/>
                  </a:cxn>
                  <a:cxn ang="0">
                    <a:pos x="228" y="703"/>
                  </a:cxn>
                  <a:cxn ang="0">
                    <a:pos x="155" y="724"/>
                  </a:cxn>
                  <a:cxn ang="0">
                    <a:pos x="82" y="651"/>
                  </a:cxn>
                  <a:cxn ang="0">
                    <a:pos x="31" y="559"/>
                  </a:cxn>
                  <a:cxn ang="0">
                    <a:pos x="0" y="475"/>
                  </a:cxn>
                  <a:cxn ang="0">
                    <a:pos x="82" y="413"/>
                  </a:cxn>
                  <a:cxn ang="0">
                    <a:pos x="155" y="341"/>
                  </a:cxn>
                  <a:cxn ang="0">
                    <a:pos x="238" y="280"/>
                  </a:cxn>
                  <a:cxn ang="0">
                    <a:pos x="310" y="218"/>
                  </a:cxn>
                  <a:cxn ang="0">
                    <a:pos x="393" y="156"/>
                  </a:cxn>
                  <a:cxn ang="0">
                    <a:pos x="475" y="104"/>
                  </a:cxn>
                  <a:cxn ang="0">
                    <a:pos x="558" y="52"/>
                  </a:cxn>
                  <a:cxn ang="0">
                    <a:pos x="640" y="0"/>
                  </a:cxn>
                  <a:cxn ang="0">
                    <a:pos x="713" y="31"/>
                  </a:cxn>
                  <a:cxn ang="0">
                    <a:pos x="795" y="72"/>
                  </a:cxn>
                  <a:cxn ang="0">
                    <a:pos x="878" y="124"/>
                  </a:cxn>
                  <a:cxn ang="0">
                    <a:pos x="971" y="176"/>
                  </a:cxn>
                  <a:cxn ang="0">
                    <a:pos x="1043" y="238"/>
                  </a:cxn>
                  <a:cxn ang="0">
                    <a:pos x="1125" y="289"/>
                  </a:cxn>
                  <a:cxn ang="0">
                    <a:pos x="1208" y="351"/>
                  </a:cxn>
                  <a:cxn ang="0">
                    <a:pos x="1291" y="413"/>
                  </a:cxn>
                </a:cxnLst>
                <a:rect l="0" t="0" r="r" b="b"/>
                <a:pathLst>
                  <a:path w="1828" h="1653">
                    <a:moveTo>
                      <a:pt x="1291" y="413"/>
                    </a:moveTo>
                    <a:lnTo>
                      <a:pt x="1312" y="424"/>
                    </a:lnTo>
                    <a:lnTo>
                      <a:pt x="1322" y="424"/>
                    </a:lnTo>
                    <a:lnTo>
                      <a:pt x="1342" y="434"/>
                    </a:lnTo>
                    <a:lnTo>
                      <a:pt x="1363" y="445"/>
                    </a:lnTo>
                    <a:lnTo>
                      <a:pt x="1374" y="454"/>
                    </a:lnTo>
                    <a:lnTo>
                      <a:pt x="1395" y="475"/>
                    </a:lnTo>
                    <a:lnTo>
                      <a:pt x="1415" y="486"/>
                    </a:lnTo>
                    <a:lnTo>
                      <a:pt x="1425" y="497"/>
                    </a:lnTo>
                    <a:lnTo>
                      <a:pt x="1446" y="507"/>
                    </a:lnTo>
                    <a:lnTo>
                      <a:pt x="1456" y="517"/>
                    </a:lnTo>
                    <a:lnTo>
                      <a:pt x="1477" y="527"/>
                    </a:lnTo>
                    <a:lnTo>
                      <a:pt x="1487" y="538"/>
                    </a:lnTo>
                    <a:lnTo>
                      <a:pt x="1507" y="559"/>
                    </a:lnTo>
                    <a:lnTo>
                      <a:pt x="1518" y="568"/>
                    </a:lnTo>
                    <a:lnTo>
                      <a:pt x="1539" y="579"/>
                    </a:lnTo>
                    <a:lnTo>
                      <a:pt x="1549" y="589"/>
                    </a:lnTo>
                    <a:lnTo>
                      <a:pt x="1569" y="610"/>
                    </a:lnTo>
                    <a:lnTo>
                      <a:pt x="1580" y="621"/>
                    </a:lnTo>
                    <a:lnTo>
                      <a:pt x="1601" y="630"/>
                    </a:lnTo>
                    <a:lnTo>
                      <a:pt x="1612" y="651"/>
                    </a:lnTo>
                    <a:lnTo>
                      <a:pt x="1621" y="662"/>
                    </a:lnTo>
                    <a:lnTo>
                      <a:pt x="1642" y="672"/>
                    </a:lnTo>
                    <a:lnTo>
                      <a:pt x="1653" y="692"/>
                    </a:lnTo>
                    <a:lnTo>
                      <a:pt x="1663" y="703"/>
                    </a:lnTo>
                    <a:lnTo>
                      <a:pt x="1683" y="724"/>
                    </a:lnTo>
                    <a:lnTo>
                      <a:pt x="1694" y="733"/>
                    </a:lnTo>
                    <a:lnTo>
                      <a:pt x="1704" y="754"/>
                    </a:lnTo>
                    <a:lnTo>
                      <a:pt x="1715" y="765"/>
                    </a:lnTo>
                    <a:lnTo>
                      <a:pt x="1735" y="786"/>
                    </a:lnTo>
                    <a:lnTo>
                      <a:pt x="1745" y="795"/>
                    </a:lnTo>
                    <a:lnTo>
                      <a:pt x="1756" y="816"/>
                    </a:lnTo>
                    <a:lnTo>
                      <a:pt x="1766" y="827"/>
                    </a:lnTo>
                    <a:lnTo>
                      <a:pt x="1777" y="848"/>
                    </a:lnTo>
                    <a:lnTo>
                      <a:pt x="1786" y="868"/>
                    </a:lnTo>
                    <a:lnTo>
                      <a:pt x="1797" y="879"/>
                    </a:lnTo>
                    <a:lnTo>
                      <a:pt x="1818" y="900"/>
                    </a:lnTo>
                    <a:lnTo>
                      <a:pt x="1828" y="909"/>
                    </a:lnTo>
                    <a:lnTo>
                      <a:pt x="1828" y="909"/>
                    </a:lnTo>
                    <a:lnTo>
                      <a:pt x="1828" y="930"/>
                    </a:lnTo>
                    <a:lnTo>
                      <a:pt x="1828" y="951"/>
                    </a:lnTo>
                    <a:lnTo>
                      <a:pt x="1828" y="971"/>
                    </a:lnTo>
                    <a:lnTo>
                      <a:pt x="1828" y="992"/>
                    </a:lnTo>
                    <a:lnTo>
                      <a:pt x="1828" y="1013"/>
                    </a:lnTo>
                    <a:lnTo>
                      <a:pt x="1828" y="1033"/>
                    </a:lnTo>
                    <a:lnTo>
                      <a:pt x="1828" y="1054"/>
                    </a:lnTo>
                    <a:lnTo>
                      <a:pt x="1828" y="1074"/>
                    </a:lnTo>
                    <a:lnTo>
                      <a:pt x="1828" y="1095"/>
                    </a:lnTo>
                    <a:lnTo>
                      <a:pt x="1828" y="1116"/>
                    </a:lnTo>
                    <a:lnTo>
                      <a:pt x="1828" y="1136"/>
                    </a:lnTo>
                    <a:lnTo>
                      <a:pt x="1828" y="1157"/>
                    </a:lnTo>
                    <a:lnTo>
                      <a:pt x="1828" y="1178"/>
                    </a:lnTo>
                    <a:lnTo>
                      <a:pt x="1818" y="1198"/>
                    </a:lnTo>
                    <a:lnTo>
                      <a:pt x="1818" y="1219"/>
                    </a:lnTo>
                    <a:lnTo>
                      <a:pt x="1818" y="1240"/>
                    </a:lnTo>
                    <a:lnTo>
                      <a:pt x="1818" y="1250"/>
                    </a:lnTo>
                    <a:lnTo>
                      <a:pt x="1818" y="1271"/>
                    </a:lnTo>
                    <a:lnTo>
                      <a:pt x="1807" y="1292"/>
                    </a:lnTo>
                    <a:lnTo>
                      <a:pt x="1807" y="1312"/>
                    </a:lnTo>
                    <a:lnTo>
                      <a:pt x="1807" y="1333"/>
                    </a:lnTo>
                    <a:lnTo>
                      <a:pt x="1807" y="1354"/>
                    </a:lnTo>
                    <a:lnTo>
                      <a:pt x="1797" y="1374"/>
                    </a:lnTo>
                    <a:lnTo>
                      <a:pt x="1797" y="1395"/>
                    </a:lnTo>
                    <a:lnTo>
                      <a:pt x="1797" y="1415"/>
                    </a:lnTo>
                    <a:lnTo>
                      <a:pt x="1797" y="1436"/>
                    </a:lnTo>
                    <a:lnTo>
                      <a:pt x="1786" y="1457"/>
                    </a:lnTo>
                    <a:lnTo>
                      <a:pt x="1786" y="1468"/>
                    </a:lnTo>
                    <a:lnTo>
                      <a:pt x="1786" y="1488"/>
                    </a:lnTo>
                    <a:lnTo>
                      <a:pt x="1777" y="1509"/>
                    </a:lnTo>
                    <a:lnTo>
                      <a:pt x="1777" y="1529"/>
                    </a:lnTo>
                    <a:lnTo>
                      <a:pt x="1777" y="1550"/>
                    </a:lnTo>
                    <a:lnTo>
                      <a:pt x="1777" y="1571"/>
                    </a:lnTo>
                    <a:lnTo>
                      <a:pt x="1777" y="1591"/>
                    </a:lnTo>
                    <a:lnTo>
                      <a:pt x="1766" y="1612"/>
                    </a:lnTo>
                    <a:lnTo>
                      <a:pt x="1766" y="1633"/>
                    </a:lnTo>
                    <a:lnTo>
                      <a:pt x="1766" y="1653"/>
                    </a:lnTo>
                    <a:lnTo>
                      <a:pt x="1766" y="1653"/>
                    </a:lnTo>
                    <a:lnTo>
                      <a:pt x="1745" y="1653"/>
                    </a:lnTo>
                    <a:lnTo>
                      <a:pt x="1724" y="1653"/>
                    </a:lnTo>
                    <a:lnTo>
                      <a:pt x="1704" y="1642"/>
                    </a:lnTo>
                    <a:lnTo>
                      <a:pt x="1683" y="1642"/>
                    </a:lnTo>
                    <a:lnTo>
                      <a:pt x="1673" y="1642"/>
                    </a:lnTo>
                    <a:lnTo>
                      <a:pt x="1653" y="1642"/>
                    </a:lnTo>
                    <a:lnTo>
                      <a:pt x="1632" y="1633"/>
                    </a:lnTo>
                    <a:lnTo>
                      <a:pt x="1612" y="1633"/>
                    </a:lnTo>
                    <a:lnTo>
                      <a:pt x="1590" y="1633"/>
                    </a:lnTo>
                    <a:lnTo>
                      <a:pt x="1580" y="1622"/>
                    </a:lnTo>
                    <a:lnTo>
                      <a:pt x="1559" y="1612"/>
                    </a:lnTo>
                    <a:lnTo>
                      <a:pt x="1539" y="1612"/>
                    </a:lnTo>
                    <a:lnTo>
                      <a:pt x="1518" y="1601"/>
                    </a:lnTo>
                    <a:lnTo>
                      <a:pt x="1507" y="1601"/>
                    </a:lnTo>
                    <a:lnTo>
                      <a:pt x="1487" y="1591"/>
                    </a:lnTo>
                    <a:lnTo>
                      <a:pt x="1466" y="1581"/>
                    </a:lnTo>
                    <a:lnTo>
                      <a:pt x="1446" y="1581"/>
                    </a:lnTo>
                    <a:lnTo>
                      <a:pt x="1436" y="1571"/>
                    </a:lnTo>
                    <a:lnTo>
                      <a:pt x="1415" y="1560"/>
                    </a:lnTo>
                    <a:lnTo>
                      <a:pt x="1395" y="1550"/>
                    </a:lnTo>
                    <a:lnTo>
                      <a:pt x="1384" y="1550"/>
                    </a:lnTo>
                    <a:lnTo>
                      <a:pt x="1363" y="1539"/>
                    </a:lnTo>
                    <a:lnTo>
                      <a:pt x="1342" y="1529"/>
                    </a:lnTo>
                    <a:lnTo>
                      <a:pt x="1322" y="1529"/>
                    </a:lnTo>
                    <a:lnTo>
                      <a:pt x="1312" y="1519"/>
                    </a:lnTo>
                    <a:lnTo>
                      <a:pt x="1291" y="1509"/>
                    </a:lnTo>
                    <a:lnTo>
                      <a:pt x="1271" y="1509"/>
                    </a:lnTo>
                    <a:lnTo>
                      <a:pt x="1250" y="1498"/>
                    </a:lnTo>
                    <a:lnTo>
                      <a:pt x="1239" y="1488"/>
                    </a:lnTo>
                    <a:lnTo>
                      <a:pt x="1219" y="1488"/>
                    </a:lnTo>
                    <a:lnTo>
                      <a:pt x="1198" y="1477"/>
                    </a:lnTo>
                    <a:lnTo>
                      <a:pt x="1177" y="1477"/>
                    </a:lnTo>
                    <a:lnTo>
                      <a:pt x="1157" y="1468"/>
                    </a:lnTo>
                    <a:lnTo>
                      <a:pt x="1136" y="1468"/>
                    </a:lnTo>
                    <a:lnTo>
                      <a:pt x="1125" y="1457"/>
                    </a:lnTo>
                    <a:lnTo>
                      <a:pt x="1105" y="1457"/>
                    </a:lnTo>
                    <a:lnTo>
                      <a:pt x="1105" y="1457"/>
                    </a:lnTo>
                    <a:lnTo>
                      <a:pt x="1095" y="1436"/>
                    </a:lnTo>
                    <a:lnTo>
                      <a:pt x="1095" y="1426"/>
                    </a:lnTo>
                    <a:lnTo>
                      <a:pt x="1095" y="1406"/>
                    </a:lnTo>
                    <a:lnTo>
                      <a:pt x="1084" y="1385"/>
                    </a:lnTo>
                    <a:lnTo>
                      <a:pt x="1084" y="1364"/>
                    </a:lnTo>
                    <a:lnTo>
                      <a:pt x="1084" y="1344"/>
                    </a:lnTo>
                    <a:lnTo>
                      <a:pt x="1074" y="1323"/>
                    </a:lnTo>
                    <a:lnTo>
                      <a:pt x="1074" y="1303"/>
                    </a:lnTo>
                    <a:lnTo>
                      <a:pt x="1074" y="1292"/>
                    </a:lnTo>
                    <a:lnTo>
                      <a:pt x="1063" y="1271"/>
                    </a:lnTo>
                    <a:lnTo>
                      <a:pt x="1063" y="1250"/>
                    </a:lnTo>
                    <a:lnTo>
                      <a:pt x="1054" y="1230"/>
                    </a:lnTo>
                    <a:lnTo>
                      <a:pt x="1054" y="1209"/>
                    </a:lnTo>
                    <a:lnTo>
                      <a:pt x="1043" y="1198"/>
                    </a:lnTo>
                    <a:lnTo>
                      <a:pt x="1043" y="1178"/>
                    </a:lnTo>
                    <a:lnTo>
                      <a:pt x="1033" y="1157"/>
                    </a:lnTo>
                    <a:lnTo>
                      <a:pt x="1033" y="1136"/>
                    </a:lnTo>
                    <a:lnTo>
                      <a:pt x="1022" y="1127"/>
                    </a:lnTo>
                    <a:lnTo>
                      <a:pt x="1012" y="1106"/>
                    </a:lnTo>
                    <a:lnTo>
                      <a:pt x="1012" y="1085"/>
                    </a:lnTo>
                    <a:lnTo>
                      <a:pt x="1002" y="1065"/>
                    </a:lnTo>
                    <a:lnTo>
                      <a:pt x="992" y="1054"/>
                    </a:lnTo>
                    <a:lnTo>
                      <a:pt x="992" y="1033"/>
                    </a:lnTo>
                    <a:lnTo>
                      <a:pt x="981" y="1013"/>
                    </a:lnTo>
                    <a:lnTo>
                      <a:pt x="971" y="1003"/>
                    </a:lnTo>
                    <a:lnTo>
                      <a:pt x="960" y="982"/>
                    </a:lnTo>
                    <a:lnTo>
                      <a:pt x="951" y="962"/>
                    </a:lnTo>
                    <a:lnTo>
                      <a:pt x="940" y="951"/>
                    </a:lnTo>
                    <a:lnTo>
                      <a:pt x="930" y="930"/>
                    </a:lnTo>
                    <a:lnTo>
                      <a:pt x="919" y="920"/>
                    </a:lnTo>
                    <a:lnTo>
                      <a:pt x="909" y="900"/>
                    </a:lnTo>
                    <a:lnTo>
                      <a:pt x="899" y="889"/>
                    </a:lnTo>
                    <a:lnTo>
                      <a:pt x="889" y="868"/>
                    </a:lnTo>
                    <a:lnTo>
                      <a:pt x="878" y="857"/>
                    </a:lnTo>
                    <a:lnTo>
                      <a:pt x="867" y="837"/>
                    </a:lnTo>
                    <a:lnTo>
                      <a:pt x="857" y="827"/>
                    </a:lnTo>
                    <a:lnTo>
                      <a:pt x="846" y="806"/>
                    </a:lnTo>
                    <a:lnTo>
                      <a:pt x="826" y="795"/>
                    </a:lnTo>
                    <a:lnTo>
                      <a:pt x="816" y="786"/>
                    </a:lnTo>
                    <a:lnTo>
                      <a:pt x="805" y="765"/>
                    </a:lnTo>
                    <a:lnTo>
                      <a:pt x="785" y="754"/>
                    </a:lnTo>
                    <a:lnTo>
                      <a:pt x="775" y="744"/>
                    </a:lnTo>
                    <a:lnTo>
                      <a:pt x="754" y="724"/>
                    </a:lnTo>
                    <a:lnTo>
                      <a:pt x="754" y="724"/>
                    </a:lnTo>
                    <a:lnTo>
                      <a:pt x="734" y="724"/>
                    </a:lnTo>
                    <a:lnTo>
                      <a:pt x="713" y="724"/>
                    </a:lnTo>
                    <a:lnTo>
                      <a:pt x="702" y="713"/>
                    </a:lnTo>
                    <a:lnTo>
                      <a:pt x="681" y="713"/>
                    </a:lnTo>
                    <a:lnTo>
                      <a:pt x="661" y="703"/>
                    </a:lnTo>
                    <a:lnTo>
                      <a:pt x="640" y="703"/>
                    </a:lnTo>
                    <a:lnTo>
                      <a:pt x="620" y="703"/>
                    </a:lnTo>
                    <a:lnTo>
                      <a:pt x="599" y="692"/>
                    </a:lnTo>
                    <a:lnTo>
                      <a:pt x="578" y="692"/>
                    </a:lnTo>
                    <a:lnTo>
                      <a:pt x="558" y="692"/>
                    </a:lnTo>
                    <a:lnTo>
                      <a:pt x="537" y="682"/>
                    </a:lnTo>
                    <a:lnTo>
                      <a:pt x="527" y="682"/>
                    </a:lnTo>
                    <a:lnTo>
                      <a:pt x="506" y="682"/>
                    </a:lnTo>
                    <a:lnTo>
                      <a:pt x="485" y="682"/>
                    </a:lnTo>
                    <a:lnTo>
                      <a:pt x="464" y="682"/>
                    </a:lnTo>
                    <a:lnTo>
                      <a:pt x="444" y="672"/>
                    </a:lnTo>
                    <a:lnTo>
                      <a:pt x="423" y="672"/>
                    </a:lnTo>
                    <a:lnTo>
                      <a:pt x="403" y="672"/>
                    </a:lnTo>
                    <a:lnTo>
                      <a:pt x="382" y="672"/>
                    </a:lnTo>
                    <a:lnTo>
                      <a:pt x="361" y="672"/>
                    </a:lnTo>
                    <a:lnTo>
                      <a:pt x="341" y="682"/>
                    </a:lnTo>
                    <a:lnTo>
                      <a:pt x="320" y="682"/>
                    </a:lnTo>
                    <a:lnTo>
                      <a:pt x="299" y="682"/>
                    </a:lnTo>
                    <a:lnTo>
                      <a:pt x="290" y="682"/>
                    </a:lnTo>
                    <a:lnTo>
                      <a:pt x="269" y="692"/>
                    </a:lnTo>
                    <a:lnTo>
                      <a:pt x="248" y="692"/>
                    </a:lnTo>
                    <a:lnTo>
                      <a:pt x="228" y="703"/>
                    </a:lnTo>
                    <a:lnTo>
                      <a:pt x="207" y="703"/>
                    </a:lnTo>
                    <a:lnTo>
                      <a:pt x="187" y="713"/>
                    </a:lnTo>
                    <a:lnTo>
                      <a:pt x="176" y="724"/>
                    </a:lnTo>
                    <a:lnTo>
                      <a:pt x="155" y="724"/>
                    </a:lnTo>
                    <a:lnTo>
                      <a:pt x="155" y="724"/>
                    </a:lnTo>
                    <a:lnTo>
                      <a:pt x="134" y="713"/>
                    </a:lnTo>
                    <a:lnTo>
                      <a:pt x="124" y="692"/>
                    </a:lnTo>
                    <a:lnTo>
                      <a:pt x="114" y="682"/>
                    </a:lnTo>
                    <a:lnTo>
                      <a:pt x="93" y="662"/>
                    </a:lnTo>
                    <a:lnTo>
                      <a:pt x="82" y="651"/>
                    </a:lnTo>
                    <a:lnTo>
                      <a:pt x="73" y="630"/>
                    </a:lnTo>
                    <a:lnTo>
                      <a:pt x="62" y="610"/>
                    </a:lnTo>
                    <a:lnTo>
                      <a:pt x="41" y="600"/>
                    </a:lnTo>
                    <a:lnTo>
                      <a:pt x="31" y="579"/>
                    </a:lnTo>
                    <a:lnTo>
                      <a:pt x="31" y="559"/>
                    </a:lnTo>
                    <a:lnTo>
                      <a:pt x="20" y="538"/>
                    </a:lnTo>
                    <a:lnTo>
                      <a:pt x="11" y="517"/>
                    </a:lnTo>
                    <a:lnTo>
                      <a:pt x="11" y="497"/>
                    </a:lnTo>
                    <a:lnTo>
                      <a:pt x="0" y="475"/>
                    </a:lnTo>
                    <a:lnTo>
                      <a:pt x="0" y="475"/>
                    </a:lnTo>
                    <a:lnTo>
                      <a:pt x="20" y="465"/>
                    </a:lnTo>
                    <a:lnTo>
                      <a:pt x="31" y="454"/>
                    </a:lnTo>
                    <a:lnTo>
                      <a:pt x="52" y="434"/>
                    </a:lnTo>
                    <a:lnTo>
                      <a:pt x="62" y="424"/>
                    </a:lnTo>
                    <a:lnTo>
                      <a:pt x="82" y="413"/>
                    </a:lnTo>
                    <a:lnTo>
                      <a:pt x="93" y="403"/>
                    </a:lnTo>
                    <a:lnTo>
                      <a:pt x="114" y="383"/>
                    </a:lnTo>
                    <a:lnTo>
                      <a:pt x="124" y="372"/>
                    </a:lnTo>
                    <a:lnTo>
                      <a:pt x="145" y="362"/>
                    </a:lnTo>
                    <a:lnTo>
                      <a:pt x="155" y="341"/>
                    </a:lnTo>
                    <a:lnTo>
                      <a:pt x="176" y="331"/>
                    </a:lnTo>
                    <a:lnTo>
                      <a:pt x="187" y="321"/>
                    </a:lnTo>
                    <a:lnTo>
                      <a:pt x="207" y="310"/>
                    </a:lnTo>
                    <a:lnTo>
                      <a:pt x="217" y="289"/>
                    </a:lnTo>
                    <a:lnTo>
                      <a:pt x="238" y="280"/>
                    </a:lnTo>
                    <a:lnTo>
                      <a:pt x="248" y="269"/>
                    </a:lnTo>
                    <a:lnTo>
                      <a:pt x="269" y="259"/>
                    </a:lnTo>
                    <a:lnTo>
                      <a:pt x="279" y="248"/>
                    </a:lnTo>
                    <a:lnTo>
                      <a:pt x="299" y="227"/>
                    </a:lnTo>
                    <a:lnTo>
                      <a:pt x="310" y="218"/>
                    </a:lnTo>
                    <a:lnTo>
                      <a:pt x="331" y="207"/>
                    </a:lnTo>
                    <a:lnTo>
                      <a:pt x="341" y="197"/>
                    </a:lnTo>
                    <a:lnTo>
                      <a:pt x="361" y="186"/>
                    </a:lnTo>
                    <a:lnTo>
                      <a:pt x="372" y="176"/>
                    </a:lnTo>
                    <a:lnTo>
                      <a:pt x="393" y="156"/>
                    </a:lnTo>
                    <a:lnTo>
                      <a:pt x="403" y="145"/>
                    </a:lnTo>
                    <a:lnTo>
                      <a:pt x="423" y="135"/>
                    </a:lnTo>
                    <a:lnTo>
                      <a:pt x="434" y="124"/>
                    </a:lnTo>
                    <a:lnTo>
                      <a:pt x="455" y="115"/>
                    </a:lnTo>
                    <a:lnTo>
                      <a:pt x="475" y="104"/>
                    </a:lnTo>
                    <a:lnTo>
                      <a:pt x="485" y="94"/>
                    </a:lnTo>
                    <a:lnTo>
                      <a:pt x="506" y="83"/>
                    </a:lnTo>
                    <a:lnTo>
                      <a:pt x="516" y="72"/>
                    </a:lnTo>
                    <a:lnTo>
                      <a:pt x="537" y="62"/>
                    </a:lnTo>
                    <a:lnTo>
                      <a:pt x="558" y="52"/>
                    </a:lnTo>
                    <a:lnTo>
                      <a:pt x="569" y="42"/>
                    </a:lnTo>
                    <a:lnTo>
                      <a:pt x="589" y="31"/>
                    </a:lnTo>
                    <a:lnTo>
                      <a:pt x="599" y="21"/>
                    </a:lnTo>
                    <a:lnTo>
                      <a:pt x="620" y="10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51" y="10"/>
                    </a:lnTo>
                    <a:lnTo>
                      <a:pt x="672" y="10"/>
                    </a:lnTo>
                    <a:lnTo>
                      <a:pt x="692" y="21"/>
                    </a:lnTo>
                    <a:lnTo>
                      <a:pt x="713" y="31"/>
                    </a:lnTo>
                    <a:lnTo>
                      <a:pt x="723" y="42"/>
                    </a:lnTo>
                    <a:lnTo>
                      <a:pt x="743" y="42"/>
                    </a:lnTo>
                    <a:lnTo>
                      <a:pt x="764" y="52"/>
                    </a:lnTo>
                    <a:lnTo>
                      <a:pt x="785" y="62"/>
                    </a:lnTo>
                    <a:lnTo>
                      <a:pt x="795" y="72"/>
                    </a:lnTo>
                    <a:lnTo>
                      <a:pt x="816" y="83"/>
                    </a:lnTo>
                    <a:lnTo>
                      <a:pt x="837" y="94"/>
                    </a:lnTo>
                    <a:lnTo>
                      <a:pt x="846" y="104"/>
                    </a:lnTo>
                    <a:lnTo>
                      <a:pt x="867" y="115"/>
                    </a:lnTo>
                    <a:lnTo>
                      <a:pt x="878" y="124"/>
                    </a:lnTo>
                    <a:lnTo>
                      <a:pt x="899" y="135"/>
                    </a:lnTo>
                    <a:lnTo>
                      <a:pt x="919" y="145"/>
                    </a:lnTo>
                    <a:lnTo>
                      <a:pt x="930" y="156"/>
                    </a:lnTo>
                    <a:lnTo>
                      <a:pt x="951" y="166"/>
                    </a:lnTo>
                    <a:lnTo>
                      <a:pt x="971" y="176"/>
                    </a:lnTo>
                    <a:lnTo>
                      <a:pt x="981" y="186"/>
                    </a:lnTo>
                    <a:lnTo>
                      <a:pt x="1002" y="197"/>
                    </a:lnTo>
                    <a:lnTo>
                      <a:pt x="1012" y="207"/>
                    </a:lnTo>
                    <a:lnTo>
                      <a:pt x="1033" y="218"/>
                    </a:lnTo>
                    <a:lnTo>
                      <a:pt x="1043" y="238"/>
                    </a:lnTo>
                    <a:lnTo>
                      <a:pt x="1063" y="248"/>
                    </a:lnTo>
                    <a:lnTo>
                      <a:pt x="1084" y="259"/>
                    </a:lnTo>
                    <a:lnTo>
                      <a:pt x="1095" y="269"/>
                    </a:lnTo>
                    <a:lnTo>
                      <a:pt x="1116" y="280"/>
                    </a:lnTo>
                    <a:lnTo>
                      <a:pt x="1125" y="289"/>
                    </a:lnTo>
                    <a:lnTo>
                      <a:pt x="1146" y="300"/>
                    </a:lnTo>
                    <a:lnTo>
                      <a:pt x="1157" y="321"/>
                    </a:lnTo>
                    <a:lnTo>
                      <a:pt x="1177" y="331"/>
                    </a:lnTo>
                    <a:lnTo>
                      <a:pt x="1198" y="341"/>
                    </a:lnTo>
                    <a:lnTo>
                      <a:pt x="1208" y="351"/>
                    </a:lnTo>
                    <a:lnTo>
                      <a:pt x="1228" y="362"/>
                    </a:lnTo>
                    <a:lnTo>
                      <a:pt x="1239" y="372"/>
                    </a:lnTo>
                    <a:lnTo>
                      <a:pt x="1260" y="383"/>
                    </a:lnTo>
                    <a:lnTo>
                      <a:pt x="1271" y="403"/>
                    </a:lnTo>
                    <a:lnTo>
                      <a:pt x="1291" y="413"/>
                    </a:lnTo>
                    <a:lnTo>
                      <a:pt x="1291" y="413"/>
                    </a:lnTo>
                    <a:close/>
                  </a:path>
                </a:pathLst>
              </a:custGeom>
              <a:solidFill>
                <a:srgbClr val="A0734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87" name="Freeform 187"/>
              <p:cNvSpPr>
                <a:spLocks/>
              </p:cNvSpPr>
              <p:nvPr/>
            </p:nvSpPr>
            <p:spPr bwMode="auto">
              <a:xfrm>
                <a:off x="2360" y="2849"/>
                <a:ext cx="593" cy="537"/>
              </a:xfrm>
              <a:custGeom>
                <a:avLst/>
                <a:gdLst/>
                <a:ahLst/>
                <a:cxnLst>
                  <a:cxn ang="0">
                    <a:pos x="1342" y="476"/>
                  </a:cxn>
                  <a:cxn ang="0">
                    <a:pos x="1415" y="528"/>
                  </a:cxn>
                  <a:cxn ang="0">
                    <a:pos x="1487" y="590"/>
                  </a:cxn>
                  <a:cxn ang="0">
                    <a:pos x="1559" y="651"/>
                  </a:cxn>
                  <a:cxn ang="0">
                    <a:pos x="1621" y="734"/>
                  </a:cxn>
                  <a:cxn ang="0">
                    <a:pos x="1683" y="806"/>
                  </a:cxn>
                  <a:cxn ang="0">
                    <a:pos x="1745" y="889"/>
                  </a:cxn>
                  <a:cxn ang="0">
                    <a:pos x="1777" y="972"/>
                  </a:cxn>
                  <a:cxn ang="0">
                    <a:pos x="1777" y="1075"/>
                  </a:cxn>
                  <a:cxn ang="0">
                    <a:pos x="1777" y="1178"/>
                  </a:cxn>
                  <a:cxn ang="0">
                    <a:pos x="1766" y="1272"/>
                  </a:cxn>
                  <a:cxn ang="0">
                    <a:pos x="1756" y="1364"/>
                  </a:cxn>
                  <a:cxn ang="0">
                    <a:pos x="1745" y="1467"/>
                  </a:cxn>
                  <a:cxn ang="0">
                    <a:pos x="1735" y="1560"/>
                  </a:cxn>
                  <a:cxn ang="0">
                    <a:pos x="1683" y="1611"/>
                  </a:cxn>
                  <a:cxn ang="0">
                    <a:pos x="1590" y="1591"/>
                  </a:cxn>
                  <a:cxn ang="0">
                    <a:pos x="1498" y="1570"/>
                  </a:cxn>
                  <a:cxn ang="0">
                    <a:pos x="1415" y="1529"/>
                  </a:cxn>
                  <a:cxn ang="0">
                    <a:pos x="1322" y="1498"/>
                  </a:cxn>
                  <a:cxn ang="0">
                    <a:pos x="1239" y="1457"/>
                  </a:cxn>
                  <a:cxn ang="0">
                    <a:pos x="1146" y="1437"/>
                  </a:cxn>
                  <a:cxn ang="0">
                    <a:pos x="1095" y="1395"/>
                  </a:cxn>
                  <a:cxn ang="0">
                    <a:pos x="1074" y="1292"/>
                  </a:cxn>
                  <a:cxn ang="0">
                    <a:pos x="1054" y="1199"/>
                  </a:cxn>
                  <a:cxn ang="0">
                    <a:pos x="1033" y="1105"/>
                  </a:cxn>
                  <a:cxn ang="0">
                    <a:pos x="992" y="1023"/>
                  </a:cxn>
                  <a:cxn ang="0">
                    <a:pos x="951" y="931"/>
                  </a:cxn>
                  <a:cxn ang="0">
                    <a:pos x="899" y="858"/>
                  </a:cxn>
                  <a:cxn ang="0">
                    <a:pos x="846" y="775"/>
                  </a:cxn>
                  <a:cxn ang="0">
                    <a:pos x="775" y="713"/>
                  </a:cxn>
                  <a:cxn ang="0">
                    <a:pos x="702" y="682"/>
                  </a:cxn>
                  <a:cxn ang="0">
                    <a:pos x="599" y="661"/>
                  </a:cxn>
                  <a:cxn ang="0">
                    <a:pos x="506" y="651"/>
                  </a:cxn>
                  <a:cxn ang="0">
                    <a:pos x="403" y="641"/>
                  </a:cxn>
                  <a:cxn ang="0">
                    <a:pos x="299" y="651"/>
                  </a:cxn>
                  <a:cxn ang="0">
                    <a:pos x="207" y="672"/>
                  </a:cxn>
                  <a:cxn ang="0">
                    <a:pos x="134" y="682"/>
                  </a:cxn>
                  <a:cxn ang="0">
                    <a:pos x="73" y="599"/>
                  </a:cxn>
                  <a:cxn ang="0">
                    <a:pos x="20" y="507"/>
                  </a:cxn>
                  <a:cxn ang="0">
                    <a:pos x="20" y="434"/>
                  </a:cxn>
                  <a:cxn ang="0">
                    <a:pos x="103" y="362"/>
                  </a:cxn>
                  <a:cxn ang="0">
                    <a:pos x="176" y="300"/>
                  </a:cxn>
                  <a:cxn ang="0">
                    <a:pos x="248" y="238"/>
                  </a:cxn>
                  <a:cxn ang="0">
                    <a:pos x="331" y="176"/>
                  </a:cxn>
                  <a:cxn ang="0">
                    <a:pos x="403" y="114"/>
                  </a:cxn>
                  <a:cxn ang="0">
                    <a:pos x="485" y="63"/>
                  </a:cxn>
                  <a:cxn ang="0">
                    <a:pos x="578" y="11"/>
                  </a:cxn>
                  <a:cxn ang="0">
                    <a:pos x="640" y="21"/>
                  </a:cxn>
                  <a:cxn ang="0">
                    <a:pos x="734" y="63"/>
                  </a:cxn>
                  <a:cxn ang="0">
                    <a:pos x="816" y="104"/>
                  </a:cxn>
                  <a:cxn ang="0">
                    <a:pos x="899" y="166"/>
                  </a:cxn>
                  <a:cxn ang="0">
                    <a:pos x="992" y="217"/>
                  </a:cxn>
                  <a:cxn ang="0">
                    <a:pos x="1063" y="279"/>
                  </a:cxn>
                  <a:cxn ang="0">
                    <a:pos x="1146" y="341"/>
                  </a:cxn>
                  <a:cxn ang="0">
                    <a:pos x="1228" y="393"/>
                  </a:cxn>
                </a:cxnLst>
                <a:rect l="0" t="0" r="r" b="b"/>
                <a:pathLst>
                  <a:path w="1777" h="1611">
                    <a:moveTo>
                      <a:pt x="1271" y="434"/>
                    </a:moveTo>
                    <a:lnTo>
                      <a:pt x="1291" y="444"/>
                    </a:lnTo>
                    <a:lnTo>
                      <a:pt x="1312" y="455"/>
                    </a:lnTo>
                    <a:lnTo>
                      <a:pt x="1322" y="455"/>
                    </a:lnTo>
                    <a:lnTo>
                      <a:pt x="1342" y="476"/>
                    </a:lnTo>
                    <a:lnTo>
                      <a:pt x="1353" y="486"/>
                    </a:lnTo>
                    <a:lnTo>
                      <a:pt x="1374" y="496"/>
                    </a:lnTo>
                    <a:lnTo>
                      <a:pt x="1384" y="507"/>
                    </a:lnTo>
                    <a:lnTo>
                      <a:pt x="1404" y="517"/>
                    </a:lnTo>
                    <a:lnTo>
                      <a:pt x="1415" y="528"/>
                    </a:lnTo>
                    <a:lnTo>
                      <a:pt x="1436" y="537"/>
                    </a:lnTo>
                    <a:lnTo>
                      <a:pt x="1446" y="548"/>
                    </a:lnTo>
                    <a:lnTo>
                      <a:pt x="1456" y="558"/>
                    </a:lnTo>
                    <a:lnTo>
                      <a:pt x="1477" y="579"/>
                    </a:lnTo>
                    <a:lnTo>
                      <a:pt x="1487" y="590"/>
                    </a:lnTo>
                    <a:lnTo>
                      <a:pt x="1507" y="599"/>
                    </a:lnTo>
                    <a:lnTo>
                      <a:pt x="1518" y="610"/>
                    </a:lnTo>
                    <a:lnTo>
                      <a:pt x="1528" y="631"/>
                    </a:lnTo>
                    <a:lnTo>
                      <a:pt x="1549" y="641"/>
                    </a:lnTo>
                    <a:lnTo>
                      <a:pt x="1559" y="651"/>
                    </a:lnTo>
                    <a:lnTo>
                      <a:pt x="1569" y="672"/>
                    </a:lnTo>
                    <a:lnTo>
                      <a:pt x="1590" y="682"/>
                    </a:lnTo>
                    <a:lnTo>
                      <a:pt x="1601" y="702"/>
                    </a:lnTo>
                    <a:lnTo>
                      <a:pt x="1612" y="713"/>
                    </a:lnTo>
                    <a:lnTo>
                      <a:pt x="1621" y="734"/>
                    </a:lnTo>
                    <a:lnTo>
                      <a:pt x="1642" y="744"/>
                    </a:lnTo>
                    <a:lnTo>
                      <a:pt x="1653" y="764"/>
                    </a:lnTo>
                    <a:lnTo>
                      <a:pt x="1663" y="775"/>
                    </a:lnTo>
                    <a:lnTo>
                      <a:pt x="1673" y="796"/>
                    </a:lnTo>
                    <a:lnTo>
                      <a:pt x="1683" y="806"/>
                    </a:lnTo>
                    <a:lnTo>
                      <a:pt x="1704" y="826"/>
                    </a:lnTo>
                    <a:lnTo>
                      <a:pt x="1715" y="837"/>
                    </a:lnTo>
                    <a:lnTo>
                      <a:pt x="1724" y="858"/>
                    </a:lnTo>
                    <a:lnTo>
                      <a:pt x="1735" y="878"/>
                    </a:lnTo>
                    <a:lnTo>
                      <a:pt x="1745" y="889"/>
                    </a:lnTo>
                    <a:lnTo>
                      <a:pt x="1756" y="910"/>
                    </a:lnTo>
                    <a:lnTo>
                      <a:pt x="1766" y="931"/>
                    </a:lnTo>
                    <a:lnTo>
                      <a:pt x="1766" y="931"/>
                    </a:lnTo>
                    <a:lnTo>
                      <a:pt x="1766" y="951"/>
                    </a:lnTo>
                    <a:lnTo>
                      <a:pt x="1777" y="972"/>
                    </a:lnTo>
                    <a:lnTo>
                      <a:pt x="1777" y="992"/>
                    </a:lnTo>
                    <a:lnTo>
                      <a:pt x="1777" y="1013"/>
                    </a:lnTo>
                    <a:lnTo>
                      <a:pt x="1777" y="1034"/>
                    </a:lnTo>
                    <a:lnTo>
                      <a:pt x="1777" y="1054"/>
                    </a:lnTo>
                    <a:lnTo>
                      <a:pt x="1777" y="1075"/>
                    </a:lnTo>
                    <a:lnTo>
                      <a:pt x="1777" y="1096"/>
                    </a:lnTo>
                    <a:lnTo>
                      <a:pt x="1777" y="1116"/>
                    </a:lnTo>
                    <a:lnTo>
                      <a:pt x="1777" y="1137"/>
                    </a:lnTo>
                    <a:lnTo>
                      <a:pt x="1777" y="1157"/>
                    </a:lnTo>
                    <a:lnTo>
                      <a:pt x="1777" y="1178"/>
                    </a:lnTo>
                    <a:lnTo>
                      <a:pt x="1766" y="1188"/>
                    </a:lnTo>
                    <a:lnTo>
                      <a:pt x="1766" y="1209"/>
                    </a:lnTo>
                    <a:lnTo>
                      <a:pt x="1766" y="1229"/>
                    </a:lnTo>
                    <a:lnTo>
                      <a:pt x="1766" y="1251"/>
                    </a:lnTo>
                    <a:lnTo>
                      <a:pt x="1766" y="1272"/>
                    </a:lnTo>
                    <a:lnTo>
                      <a:pt x="1766" y="1292"/>
                    </a:lnTo>
                    <a:lnTo>
                      <a:pt x="1756" y="1313"/>
                    </a:lnTo>
                    <a:lnTo>
                      <a:pt x="1756" y="1323"/>
                    </a:lnTo>
                    <a:lnTo>
                      <a:pt x="1756" y="1343"/>
                    </a:lnTo>
                    <a:lnTo>
                      <a:pt x="1756" y="1364"/>
                    </a:lnTo>
                    <a:lnTo>
                      <a:pt x="1756" y="1384"/>
                    </a:lnTo>
                    <a:lnTo>
                      <a:pt x="1745" y="1405"/>
                    </a:lnTo>
                    <a:lnTo>
                      <a:pt x="1745" y="1426"/>
                    </a:lnTo>
                    <a:lnTo>
                      <a:pt x="1745" y="1446"/>
                    </a:lnTo>
                    <a:lnTo>
                      <a:pt x="1745" y="1467"/>
                    </a:lnTo>
                    <a:lnTo>
                      <a:pt x="1735" y="1488"/>
                    </a:lnTo>
                    <a:lnTo>
                      <a:pt x="1735" y="1508"/>
                    </a:lnTo>
                    <a:lnTo>
                      <a:pt x="1735" y="1519"/>
                    </a:lnTo>
                    <a:lnTo>
                      <a:pt x="1735" y="1540"/>
                    </a:lnTo>
                    <a:lnTo>
                      <a:pt x="1735" y="1560"/>
                    </a:lnTo>
                    <a:lnTo>
                      <a:pt x="1724" y="1591"/>
                    </a:lnTo>
                    <a:lnTo>
                      <a:pt x="1724" y="1611"/>
                    </a:lnTo>
                    <a:lnTo>
                      <a:pt x="1724" y="1611"/>
                    </a:lnTo>
                    <a:lnTo>
                      <a:pt x="1704" y="1611"/>
                    </a:lnTo>
                    <a:lnTo>
                      <a:pt x="1683" y="1611"/>
                    </a:lnTo>
                    <a:lnTo>
                      <a:pt x="1663" y="1602"/>
                    </a:lnTo>
                    <a:lnTo>
                      <a:pt x="1642" y="1602"/>
                    </a:lnTo>
                    <a:lnTo>
                      <a:pt x="1621" y="1602"/>
                    </a:lnTo>
                    <a:lnTo>
                      <a:pt x="1612" y="1602"/>
                    </a:lnTo>
                    <a:lnTo>
                      <a:pt x="1590" y="1591"/>
                    </a:lnTo>
                    <a:lnTo>
                      <a:pt x="1569" y="1591"/>
                    </a:lnTo>
                    <a:lnTo>
                      <a:pt x="1549" y="1581"/>
                    </a:lnTo>
                    <a:lnTo>
                      <a:pt x="1539" y="1581"/>
                    </a:lnTo>
                    <a:lnTo>
                      <a:pt x="1518" y="1570"/>
                    </a:lnTo>
                    <a:lnTo>
                      <a:pt x="1498" y="1570"/>
                    </a:lnTo>
                    <a:lnTo>
                      <a:pt x="1477" y="1560"/>
                    </a:lnTo>
                    <a:lnTo>
                      <a:pt x="1466" y="1550"/>
                    </a:lnTo>
                    <a:lnTo>
                      <a:pt x="1446" y="1550"/>
                    </a:lnTo>
                    <a:lnTo>
                      <a:pt x="1425" y="1540"/>
                    </a:lnTo>
                    <a:lnTo>
                      <a:pt x="1415" y="1529"/>
                    </a:lnTo>
                    <a:lnTo>
                      <a:pt x="1395" y="1529"/>
                    </a:lnTo>
                    <a:lnTo>
                      <a:pt x="1374" y="1519"/>
                    </a:lnTo>
                    <a:lnTo>
                      <a:pt x="1363" y="1508"/>
                    </a:lnTo>
                    <a:lnTo>
                      <a:pt x="1342" y="1508"/>
                    </a:lnTo>
                    <a:lnTo>
                      <a:pt x="1322" y="1498"/>
                    </a:lnTo>
                    <a:lnTo>
                      <a:pt x="1312" y="1488"/>
                    </a:lnTo>
                    <a:lnTo>
                      <a:pt x="1291" y="1478"/>
                    </a:lnTo>
                    <a:lnTo>
                      <a:pt x="1271" y="1478"/>
                    </a:lnTo>
                    <a:lnTo>
                      <a:pt x="1260" y="1467"/>
                    </a:lnTo>
                    <a:lnTo>
                      <a:pt x="1239" y="1457"/>
                    </a:lnTo>
                    <a:lnTo>
                      <a:pt x="1219" y="1457"/>
                    </a:lnTo>
                    <a:lnTo>
                      <a:pt x="1198" y="1446"/>
                    </a:lnTo>
                    <a:lnTo>
                      <a:pt x="1177" y="1446"/>
                    </a:lnTo>
                    <a:lnTo>
                      <a:pt x="1167" y="1437"/>
                    </a:lnTo>
                    <a:lnTo>
                      <a:pt x="1146" y="1437"/>
                    </a:lnTo>
                    <a:lnTo>
                      <a:pt x="1125" y="1437"/>
                    </a:lnTo>
                    <a:lnTo>
                      <a:pt x="1105" y="1426"/>
                    </a:lnTo>
                    <a:lnTo>
                      <a:pt x="1105" y="1426"/>
                    </a:lnTo>
                    <a:lnTo>
                      <a:pt x="1095" y="1405"/>
                    </a:lnTo>
                    <a:lnTo>
                      <a:pt x="1095" y="1395"/>
                    </a:lnTo>
                    <a:lnTo>
                      <a:pt x="1095" y="1375"/>
                    </a:lnTo>
                    <a:lnTo>
                      <a:pt x="1084" y="1354"/>
                    </a:lnTo>
                    <a:lnTo>
                      <a:pt x="1084" y="1333"/>
                    </a:lnTo>
                    <a:lnTo>
                      <a:pt x="1084" y="1313"/>
                    </a:lnTo>
                    <a:lnTo>
                      <a:pt x="1074" y="1292"/>
                    </a:lnTo>
                    <a:lnTo>
                      <a:pt x="1074" y="1272"/>
                    </a:lnTo>
                    <a:lnTo>
                      <a:pt x="1074" y="1261"/>
                    </a:lnTo>
                    <a:lnTo>
                      <a:pt x="1063" y="1240"/>
                    </a:lnTo>
                    <a:lnTo>
                      <a:pt x="1063" y="1219"/>
                    </a:lnTo>
                    <a:lnTo>
                      <a:pt x="1054" y="1199"/>
                    </a:lnTo>
                    <a:lnTo>
                      <a:pt x="1054" y="1178"/>
                    </a:lnTo>
                    <a:lnTo>
                      <a:pt x="1043" y="1167"/>
                    </a:lnTo>
                    <a:lnTo>
                      <a:pt x="1043" y="1147"/>
                    </a:lnTo>
                    <a:lnTo>
                      <a:pt x="1033" y="1126"/>
                    </a:lnTo>
                    <a:lnTo>
                      <a:pt x="1033" y="1105"/>
                    </a:lnTo>
                    <a:lnTo>
                      <a:pt x="1022" y="1096"/>
                    </a:lnTo>
                    <a:lnTo>
                      <a:pt x="1012" y="1075"/>
                    </a:lnTo>
                    <a:lnTo>
                      <a:pt x="1012" y="1054"/>
                    </a:lnTo>
                    <a:lnTo>
                      <a:pt x="1002" y="1034"/>
                    </a:lnTo>
                    <a:lnTo>
                      <a:pt x="992" y="1023"/>
                    </a:lnTo>
                    <a:lnTo>
                      <a:pt x="992" y="1002"/>
                    </a:lnTo>
                    <a:lnTo>
                      <a:pt x="981" y="982"/>
                    </a:lnTo>
                    <a:lnTo>
                      <a:pt x="971" y="972"/>
                    </a:lnTo>
                    <a:lnTo>
                      <a:pt x="960" y="951"/>
                    </a:lnTo>
                    <a:lnTo>
                      <a:pt x="951" y="931"/>
                    </a:lnTo>
                    <a:lnTo>
                      <a:pt x="940" y="920"/>
                    </a:lnTo>
                    <a:lnTo>
                      <a:pt x="930" y="899"/>
                    </a:lnTo>
                    <a:lnTo>
                      <a:pt x="919" y="889"/>
                    </a:lnTo>
                    <a:lnTo>
                      <a:pt x="909" y="869"/>
                    </a:lnTo>
                    <a:lnTo>
                      <a:pt x="899" y="858"/>
                    </a:lnTo>
                    <a:lnTo>
                      <a:pt x="889" y="837"/>
                    </a:lnTo>
                    <a:lnTo>
                      <a:pt x="878" y="826"/>
                    </a:lnTo>
                    <a:lnTo>
                      <a:pt x="867" y="806"/>
                    </a:lnTo>
                    <a:lnTo>
                      <a:pt x="857" y="796"/>
                    </a:lnTo>
                    <a:lnTo>
                      <a:pt x="846" y="775"/>
                    </a:lnTo>
                    <a:lnTo>
                      <a:pt x="826" y="764"/>
                    </a:lnTo>
                    <a:lnTo>
                      <a:pt x="816" y="755"/>
                    </a:lnTo>
                    <a:lnTo>
                      <a:pt x="805" y="734"/>
                    </a:lnTo>
                    <a:lnTo>
                      <a:pt x="785" y="723"/>
                    </a:lnTo>
                    <a:lnTo>
                      <a:pt x="775" y="713"/>
                    </a:lnTo>
                    <a:lnTo>
                      <a:pt x="754" y="693"/>
                    </a:lnTo>
                    <a:lnTo>
                      <a:pt x="754" y="693"/>
                    </a:lnTo>
                    <a:lnTo>
                      <a:pt x="734" y="693"/>
                    </a:lnTo>
                    <a:lnTo>
                      <a:pt x="713" y="693"/>
                    </a:lnTo>
                    <a:lnTo>
                      <a:pt x="702" y="682"/>
                    </a:lnTo>
                    <a:lnTo>
                      <a:pt x="681" y="682"/>
                    </a:lnTo>
                    <a:lnTo>
                      <a:pt x="661" y="672"/>
                    </a:lnTo>
                    <a:lnTo>
                      <a:pt x="640" y="672"/>
                    </a:lnTo>
                    <a:lnTo>
                      <a:pt x="620" y="672"/>
                    </a:lnTo>
                    <a:lnTo>
                      <a:pt x="599" y="661"/>
                    </a:lnTo>
                    <a:lnTo>
                      <a:pt x="578" y="661"/>
                    </a:lnTo>
                    <a:lnTo>
                      <a:pt x="558" y="661"/>
                    </a:lnTo>
                    <a:lnTo>
                      <a:pt x="537" y="651"/>
                    </a:lnTo>
                    <a:lnTo>
                      <a:pt x="527" y="651"/>
                    </a:lnTo>
                    <a:lnTo>
                      <a:pt x="506" y="651"/>
                    </a:lnTo>
                    <a:lnTo>
                      <a:pt x="485" y="651"/>
                    </a:lnTo>
                    <a:lnTo>
                      <a:pt x="464" y="651"/>
                    </a:lnTo>
                    <a:lnTo>
                      <a:pt x="444" y="641"/>
                    </a:lnTo>
                    <a:lnTo>
                      <a:pt x="423" y="641"/>
                    </a:lnTo>
                    <a:lnTo>
                      <a:pt x="403" y="641"/>
                    </a:lnTo>
                    <a:lnTo>
                      <a:pt x="382" y="641"/>
                    </a:lnTo>
                    <a:lnTo>
                      <a:pt x="361" y="641"/>
                    </a:lnTo>
                    <a:lnTo>
                      <a:pt x="341" y="651"/>
                    </a:lnTo>
                    <a:lnTo>
                      <a:pt x="320" y="651"/>
                    </a:lnTo>
                    <a:lnTo>
                      <a:pt x="299" y="651"/>
                    </a:lnTo>
                    <a:lnTo>
                      <a:pt x="290" y="651"/>
                    </a:lnTo>
                    <a:lnTo>
                      <a:pt x="269" y="661"/>
                    </a:lnTo>
                    <a:lnTo>
                      <a:pt x="248" y="661"/>
                    </a:lnTo>
                    <a:lnTo>
                      <a:pt x="228" y="672"/>
                    </a:lnTo>
                    <a:lnTo>
                      <a:pt x="207" y="672"/>
                    </a:lnTo>
                    <a:lnTo>
                      <a:pt x="187" y="682"/>
                    </a:lnTo>
                    <a:lnTo>
                      <a:pt x="176" y="693"/>
                    </a:lnTo>
                    <a:lnTo>
                      <a:pt x="155" y="693"/>
                    </a:lnTo>
                    <a:lnTo>
                      <a:pt x="155" y="693"/>
                    </a:lnTo>
                    <a:lnTo>
                      <a:pt x="134" y="682"/>
                    </a:lnTo>
                    <a:lnTo>
                      <a:pt x="124" y="661"/>
                    </a:lnTo>
                    <a:lnTo>
                      <a:pt x="114" y="651"/>
                    </a:lnTo>
                    <a:lnTo>
                      <a:pt x="93" y="631"/>
                    </a:lnTo>
                    <a:lnTo>
                      <a:pt x="82" y="620"/>
                    </a:lnTo>
                    <a:lnTo>
                      <a:pt x="73" y="599"/>
                    </a:lnTo>
                    <a:lnTo>
                      <a:pt x="62" y="579"/>
                    </a:lnTo>
                    <a:lnTo>
                      <a:pt x="41" y="569"/>
                    </a:lnTo>
                    <a:lnTo>
                      <a:pt x="31" y="548"/>
                    </a:lnTo>
                    <a:lnTo>
                      <a:pt x="31" y="528"/>
                    </a:lnTo>
                    <a:lnTo>
                      <a:pt x="20" y="507"/>
                    </a:lnTo>
                    <a:lnTo>
                      <a:pt x="11" y="486"/>
                    </a:lnTo>
                    <a:lnTo>
                      <a:pt x="11" y="466"/>
                    </a:lnTo>
                    <a:lnTo>
                      <a:pt x="0" y="444"/>
                    </a:lnTo>
                    <a:lnTo>
                      <a:pt x="0" y="444"/>
                    </a:lnTo>
                    <a:lnTo>
                      <a:pt x="20" y="434"/>
                    </a:lnTo>
                    <a:lnTo>
                      <a:pt x="41" y="423"/>
                    </a:lnTo>
                    <a:lnTo>
                      <a:pt x="52" y="403"/>
                    </a:lnTo>
                    <a:lnTo>
                      <a:pt x="73" y="393"/>
                    </a:lnTo>
                    <a:lnTo>
                      <a:pt x="82" y="372"/>
                    </a:lnTo>
                    <a:lnTo>
                      <a:pt x="103" y="362"/>
                    </a:lnTo>
                    <a:lnTo>
                      <a:pt x="114" y="352"/>
                    </a:lnTo>
                    <a:lnTo>
                      <a:pt x="134" y="341"/>
                    </a:lnTo>
                    <a:lnTo>
                      <a:pt x="145" y="320"/>
                    </a:lnTo>
                    <a:lnTo>
                      <a:pt x="166" y="310"/>
                    </a:lnTo>
                    <a:lnTo>
                      <a:pt x="176" y="300"/>
                    </a:lnTo>
                    <a:lnTo>
                      <a:pt x="196" y="279"/>
                    </a:lnTo>
                    <a:lnTo>
                      <a:pt x="207" y="269"/>
                    </a:lnTo>
                    <a:lnTo>
                      <a:pt x="217" y="258"/>
                    </a:lnTo>
                    <a:lnTo>
                      <a:pt x="238" y="249"/>
                    </a:lnTo>
                    <a:lnTo>
                      <a:pt x="248" y="238"/>
                    </a:lnTo>
                    <a:lnTo>
                      <a:pt x="269" y="217"/>
                    </a:lnTo>
                    <a:lnTo>
                      <a:pt x="279" y="207"/>
                    </a:lnTo>
                    <a:lnTo>
                      <a:pt x="299" y="196"/>
                    </a:lnTo>
                    <a:lnTo>
                      <a:pt x="310" y="187"/>
                    </a:lnTo>
                    <a:lnTo>
                      <a:pt x="331" y="176"/>
                    </a:lnTo>
                    <a:lnTo>
                      <a:pt x="341" y="166"/>
                    </a:lnTo>
                    <a:lnTo>
                      <a:pt x="361" y="155"/>
                    </a:lnTo>
                    <a:lnTo>
                      <a:pt x="372" y="145"/>
                    </a:lnTo>
                    <a:lnTo>
                      <a:pt x="393" y="125"/>
                    </a:lnTo>
                    <a:lnTo>
                      <a:pt x="403" y="114"/>
                    </a:lnTo>
                    <a:lnTo>
                      <a:pt x="423" y="104"/>
                    </a:lnTo>
                    <a:lnTo>
                      <a:pt x="434" y="93"/>
                    </a:lnTo>
                    <a:lnTo>
                      <a:pt x="455" y="84"/>
                    </a:lnTo>
                    <a:lnTo>
                      <a:pt x="475" y="73"/>
                    </a:lnTo>
                    <a:lnTo>
                      <a:pt x="485" y="63"/>
                    </a:lnTo>
                    <a:lnTo>
                      <a:pt x="506" y="52"/>
                    </a:lnTo>
                    <a:lnTo>
                      <a:pt x="516" y="41"/>
                    </a:lnTo>
                    <a:lnTo>
                      <a:pt x="537" y="31"/>
                    </a:lnTo>
                    <a:lnTo>
                      <a:pt x="558" y="21"/>
                    </a:lnTo>
                    <a:lnTo>
                      <a:pt x="578" y="11"/>
                    </a:lnTo>
                    <a:lnTo>
                      <a:pt x="589" y="0"/>
                    </a:lnTo>
                    <a:lnTo>
                      <a:pt x="589" y="0"/>
                    </a:lnTo>
                    <a:lnTo>
                      <a:pt x="610" y="11"/>
                    </a:lnTo>
                    <a:lnTo>
                      <a:pt x="630" y="11"/>
                    </a:lnTo>
                    <a:lnTo>
                      <a:pt x="640" y="21"/>
                    </a:lnTo>
                    <a:lnTo>
                      <a:pt x="661" y="31"/>
                    </a:lnTo>
                    <a:lnTo>
                      <a:pt x="681" y="31"/>
                    </a:lnTo>
                    <a:lnTo>
                      <a:pt x="702" y="41"/>
                    </a:lnTo>
                    <a:lnTo>
                      <a:pt x="713" y="52"/>
                    </a:lnTo>
                    <a:lnTo>
                      <a:pt x="734" y="63"/>
                    </a:lnTo>
                    <a:lnTo>
                      <a:pt x="754" y="73"/>
                    </a:lnTo>
                    <a:lnTo>
                      <a:pt x="764" y="84"/>
                    </a:lnTo>
                    <a:lnTo>
                      <a:pt x="785" y="84"/>
                    </a:lnTo>
                    <a:lnTo>
                      <a:pt x="805" y="93"/>
                    </a:lnTo>
                    <a:lnTo>
                      <a:pt x="816" y="104"/>
                    </a:lnTo>
                    <a:lnTo>
                      <a:pt x="837" y="114"/>
                    </a:lnTo>
                    <a:lnTo>
                      <a:pt x="857" y="125"/>
                    </a:lnTo>
                    <a:lnTo>
                      <a:pt x="867" y="135"/>
                    </a:lnTo>
                    <a:lnTo>
                      <a:pt x="889" y="155"/>
                    </a:lnTo>
                    <a:lnTo>
                      <a:pt x="899" y="166"/>
                    </a:lnTo>
                    <a:lnTo>
                      <a:pt x="919" y="176"/>
                    </a:lnTo>
                    <a:lnTo>
                      <a:pt x="940" y="187"/>
                    </a:lnTo>
                    <a:lnTo>
                      <a:pt x="951" y="196"/>
                    </a:lnTo>
                    <a:lnTo>
                      <a:pt x="971" y="207"/>
                    </a:lnTo>
                    <a:lnTo>
                      <a:pt x="992" y="217"/>
                    </a:lnTo>
                    <a:lnTo>
                      <a:pt x="1002" y="228"/>
                    </a:lnTo>
                    <a:lnTo>
                      <a:pt x="1022" y="238"/>
                    </a:lnTo>
                    <a:lnTo>
                      <a:pt x="1033" y="258"/>
                    </a:lnTo>
                    <a:lnTo>
                      <a:pt x="1054" y="269"/>
                    </a:lnTo>
                    <a:lnTo>
                      <a:pt x="1063" y="279"/>
                    </a:lnTo>
                    <a:lnTo>
                      <a:pt x="1084" y="290"/>
                    </a:lnTo>
                    <a:lnTo>
                      <a:pt x="1105" y="300"/>
                    </a:lnTo>
                    <a:lnTo>
                      <a:pt x="1116" y="310"/>
                    </a:lnTo>
                    <a:lnTo>
                      <a:pt x="1136" y="331"/>
                    </a:lnTo>
                    <a:lnTo>
                      <a:pt x="1146" y="341"/>
                    </a:lnTo>
                    <a:lnTo>
                      <a:pt x="1167" y="352"/>
                    </a:lnTo>
                    <a:lnTo>
                      <a:pt x="1177" y="362"/>
                    </a:lnTo>
                    <a:lnTo>
                      <a:pt x="1198" y="372"/>
                    </a:lnTo>
                    <a:lnTo>
                      <a:pt x="1208" y="382"/>
                    </a:lnTo>
                    <a:lnTo>
                      <a:pt x="1228" y="393"/>
                    </a:lnTo>
                    <a:lnTo>
                      <a:pt x="1239" y="403"/>
                    </a:lnTo>
                    <a:lnTo>
                      <a:pt x="1260" y="423"/>
                    </a:lnTo>
                    <a:lnTo>
                      <a:pt x="1271" y="434"/>
                    </a:lnTo>
                    <a:lnTo>
                      <a:pt x="1271" y="434"/>
                    </a:lnTo>
                    <a:close/>
                  </a:path>
                </a:pathLst>
              </a:custGeom>
              <a:solidFill>
                <a:srgbClr val="A2765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88" name="Freeform 188"/>
              <p:cNvSpPr>
                <a:spLocks/>
              </p:cNvSpPr>
              <p:nvPr/>
            </p:nvSpPr>
            <p:spPr bwMode="auto">
              <a:xfrm>
                <a:off x="2360" y="2860"/>
                <a:ext cx="575" cy="523"/>
              </a:xfrm>
              <a:custGeom>
                <a:avLst/>
                <a:gdLst/>
                <a:ahLst/>
                <a:cxnLst>
                  <a:cxn ang="0">
                    <a:pos x="1322" y="497"/>
                  </a:cxn>
                  <a:cxn ang="0">
                    <a:pos x="1395" y="548"/>
                  </a:cxn>
                  <a:cxn ang="0">
                    <a:pos x="1466" y="620"/>
                  </a:cxn>
                  <a:cxn ang="0">
                    <a:pos x="1528" y="692"/>
                  </a:cxn>
                  <a:cxn ang="0">
                    <a:pos x="1590" y="765"/>
                  </a:cxn>
                  <a:cxn ang="0">
                    <a:pos x="1653" y="847"/>
                  </a:cxn>
                  <a:cxn ang="0">
                    <a:pos x="1715" y="941"/>
                  </a:cxn>
                  <a:cxn ang="0">
                    <a:pos x="1715" y="1033"/>
                  </a:cxn>
                  <a:cxn ang="0">
                    <a:pos x="1724" y="1136"/>
                  </a:cxn>
                  <a:cxn ang="0">
                    <a:pos x="1715" y="1230"/>
                  </a:cxn>
                  <a:cxn ang="0">
                    <a:pos x="1715" y="1323"/>
                  </a:cxn>
                  <a:cxn ang="0">
                    <a:pos x="1704" y="1415"/>
                  </a:cxn>
                  <a:cxn ang="0">
                    <a:pos x="1694" y="1519"/>
                  </a:cxn>
                  <a:cxn ang="0">
                    <a:pos x="1642" y="1571"/>
                  </a:cxn>
                  <a:cxn ang="0">
                    <a:pos x="1549" y="1550"/>
                  </a:cxn>
                  <a:cxn ang="0">
                    <a:pos x="1466" y="1529"/>
                  </a:cxn>
                  <a:cxn ang="0">
                    <a:pos x="1384" y="1498"/>
                  </a:cxn>
                  <a:cxn ang="0">
                    <a:pos x="1301" y="1457"/>
                  </a:cxn>
                  <a:cxn ang="0">
                    <a:pos x="1219" y="1426"/>
                  </a:cxn>
                  <a:cxn ang="0">
                    <a:pos x="1125" y="1406"/>
                  </a:cxn>
                  <a:cxn ang="0">
                    <a:pos x="1095" y="1344"/>
                  </a:cxn>
                  <a:cxn ang="0">
                    <a:pos x="1074" y="1241"/>
                  </a:cxn>
                  <a:cxn ang="0">
                    <a:pos x="1054" y="1147"/>
                  </a:cxn>
                  <a:cxn ang="0">
                    <a:pos x="1022" y="1065"/>
                  </a:cxn>
                  <a:cxn ang="0">
                    <a:pos x="992" y="971"/>
                  </a:cxn>
                  <a:cxn ang="0">
                    <a:pos x="940" y="889"/>
                  </a:cxn>
                  <a:cxn ang="0">
                    <a:pos x="889" y="806"/>
                  </a:cxn>
                  <a:cxn ang="0">
                    <a:pos x="826" y="733"/>
                  </a:cxn>
                  <a:cxn ang="0">
                    <a:pos x="754" y="662"/>
                  </a:cxn>
                  <a:cxn ang="0">
                    <a:pos x="681" y="651"/>
                  </a:cxn>
                  <a:cxn ang="0">
                    <a:pos x="578" y="630"/>
                  </a:cxn>
                  <a:cxn ang="0">
                    <a:pos x="485" y="620"/>
                  </a:cxn>
                  <a:cxn ang="0">
                    <a:pos x="382" y="610"/>
                  </a:cxn>
                  <a:cxn ang="0">
                    <a:pos x="290" y="620"/>
                  </a:cxn>
                  <a:cxn ang="0">
                    <a:pos x="187" y="651"/>
                  </a:cxn>
                  <a:cxn ang="0">
                    <a:pos x="124" y="630"/>
                  </a:cxn>
                  <a:cxn ang="0">
                    <a:pos x="62" y="548"/>
                  </a:cxn>
                  <a:cxn ang="0">
                    <a:pos x="11" y="455"/>
                  </a:cxn>
                  <a:cxn ang="0">
                    <a:pos x="41" y="383"/>
                  </a:cxn>
                  <a:cxn ang="0">
                    <a:pos x="124" y="310"/>
                  </a:cxn>
                  <a:cxn ang="0">
                    <a:pos x="196" y="248"/>
                  </a:cxn>
                  <a:cxn ang="0">
                    <a:pos x="269" y="186"/>
                  </a:cxn>
                  <a:cxn ang="0">
                    <a:pos x="341" y="135"/>
                  </a:cxn>
                  <a:cxn ang="0">
                    <a:pos x="423" y="73"/>
                  </a:cxn>
                  <a:cxn ang="0">
                    <a:pos x="506" y="21"/>
                  </a:cxn>
                  <a:cxn ang="0">
                    <a:pos x="578" y="10"/>
                  </a:cxn>
                  <a:cxn ang="0">
                    <a:pos x="672" y="53"/>
                  </a:cxn>
                  <a:cxn ang="0">
                    <a:pos x="754" y="94"/>
                  </a:cxn>
                  <a:cxn ang="0">
                    <a:pos x="837" y="145"/>
                  </a:cxn>
                  <a:cxn ang="0">
                    <a:pos x="919" y="207"/>
                  </a:cxn>
                  <a:cxn ang="0">
                    <a:pos x="1012" y="259"/>
                  </a:cxn>
                  <a:cxn ang="0">
                    <a:pos x="1084" y="321"/>
                  </a:cxn>
                  <a:cxn ang="0">
                    <a:pos x="1167" y="383"/>
                  </a:cxn>
                  <a:cxn ang="0">
                    <a:pos x="1239" y="445"/>
                  </a:cxn>
                </a:cxnLst>
                <a:rect l="0" t="0" r="r" b="b"/>
                <a:pathLst>
                  <a:path w="1724" h="1571">
                    <a:moveTo>
                      <a:pt x="1260" y="455"/>
                    </a:moveTo>
                    <a:lnTo>
                      <a:pt x="1271" y="465"/>
                    </a:lnTo>
                    <a:lnTo>
                      <a:pt x="1291" y="476"/>
                    </a:lnTo>
                    <a:lnTo>
                      <a:pt x="1301" y="486"/>
                    </a:lnTo>
                    <a:lnTo>
                      <a:pt x="1322" y="497"/>
                    </a:lnTo>
                    <a:lnTo>
                      <a:pt x="1333" y="506"/>
                    </a:lnTo>
                    <a:lnTo>
                      <a:pt x="1353" y="517"/>
                    </a:lnTo>
                    <a:lnTo>
                      <a:pt x="1363" y="527"/>
                    </a:lnTo>
                    <a:lnTo>
                      <a:pt x="1384" y="538"/>
                    </a:lnTo>
                    <a:lnTo>
                      <a:pt x="1395" y="548"/>
                    </a:lnTo>
                    <a:lnTo>
                      <a:pt x="1404" y="568"/>
                    </a:lnTo>
                    <a:lnTo>
                      <a:pt x="1425" y="579"/>
                    </a:lnTo>
                    <a:lnTo>
                      <a:pt x="1436" y="589"/>
                    </a:lnTo>
                    <a:lnTo>
                      <a:pt x="1446" y="600"/>
                    </a:lnTo>
                    <a:lnTo>
                      <a:pt x="1466" y="620"/>
                    </a:lnTo>
                    <a:lnTo>
                      <a:pt x="1477" y="630"/>
                    </a:lnTo>
                    <a:lnTo>
                      <a:pt x="1487" y="641"/>
                    </a:lnTo>
                    <a:lnTo>
                      <a:pt x="1507" y="662"/>
                    </a:lnTo>
                    <a:lnTo>
                      <a:pt x="1518" y="671"/>
                    </a:lnTo>
                    <a:lnTo>
                      <a:pt x="1528" y="692"/>
                    </a:lnTo>
                    <a:lnTo>
                      <a:pt x="1539" y="703"/>
                    </a:lnTo>
                    <a:lnTo>
                      <a:pt x="1559" y="713"/>
                    </a:lnTo>
                    <a:lnTo>
                      <a:pt x="1569" y="733"/>
                    </a:lnTo>
                    <a:lnTo>
                      <a:pt x="1580" y="744"/>
                    </a:lnTo>
                    <a:lnTo>
                      <a:pt x="1590" y="765"/>
                    </a:lnTo>
                    <a:lnTo>
                      <a:pt x="1601" y="786"/>
                    </a:lnTo>
                    <a:lnTo>
                      <a:pt x="1621" y="795"/>
                    </a:lnTo>
                    <a:lnTo>
                      <a:pt x="1632" y="817"/>
                    </a:lnTo>
                    <a:lnTo>
                      <a:pt x="1642" y="827"/>
                    </a:lnTo>
                    <a:lnTo>
                      <a:pt x="1653" y="847"/>
                    </a:lnTo>
                    <a:lnTo>
                      <a:pt x="1663" y="868"/>
                    </a:lnTo>
                    <a:lnTo>
                      <a:pt x="1673" y="889"/>
                    </a:lnTo>
                    <a:lnTo>
                      <a:pt x="1694" y="900"/>
                    </a:lnTo>
                    <a:lnTo>
                      <a:pt x="1704" y="920"/>
                    </a:lnTo>
                    <a:lnTo>
                      <a:pt x="1715" y="941"/>
                    </a:lnTo>
                    <a:lnTo>
                      <a:pt x="1715" y="941"/>
                    </a:lnTo>
                    <a:lnTo>
                      <a:pt x="1715" y="961"/>
                    </a:lnTo>
                    <a:lnTo>
                      <a:pt x="1715" y="982"/>
                    </a:lnTo>
                    <a:lnTo>
                      <a:pt x="1715" y="1012"/>
                    </a:lnTo>
                    <a:lnTo>
                      <a:pt x="1715" y="1033"/>
                    </a:lnTo>
                    <a:lnTo>
                      <a:pt x="1724" y="1054"/>
                    </a:lnTo>
                    <a:lnTo>
                      <a:pt x="1724" y="1074"/>
                    </a:lnTo>
                    <a:lnTo>
                      <a:pt x="1724" y="1095"/>
                    </a:lnTo>
                    <a:lnTo>
                      <a:pt x="1724" y="1116"/>
                    </a:lnTo>
                    <a:lnTo>
                      <a:pt x="1724" y="1136"/>
                    </a:lnTo>
                    <a:lnTo>
                      <a:pt x="1724" y="1157"/>
                    </a:lnTo>
                    <a:lnTo>
                      <a:pt x="1724" y="1168"/>
                    </a:lnTo>
                    <a:lnTo>
                      <a:pt x="1724" y="1188"/>
                    </a:lnTo>
                    <a:lnTo>
                      <a:pt x="1715" y="1209"/>
                    </a:lnTo>
                    <a:lnTo>
                      <a:pt x="1715" y="1230"/>
                    </a:lnTo>
                    <a:lnTo>
                      <a:pt x="1715" y="1250"/>
                    </a:lnTo>
                    <a:lnTo>
                      <a:pt x="1715" y="1261"/>
                    </a:lnTo>
                    <a:lnTo>
                      <a:pt x="1715" y="1282"/>
                    </a:lnTo>
                    <a:lnTo>
                      <a:pt x="1715" y="1302"/>
                    </a:lnTo>
                    <a:lnTo>
                      <a:pt x="1715" y="1323"/>
                    </a:lnTo>
                    <a:lnTo>
                      <a:pt x="1715" y="1344"/>
                    </a:lnTo>
                    <a:lnTo>
                      <a:pt x="1704" y="1353"/>
                    </a:lnTo>
                    <a:lnTo>
                      <a:pt x="1704" y="1374"/>
                    </a:lnTo>
                    <a:lnTo>
                      <a:pt x="1704" y="1395"/>
                    </a:lnTo>
                    <a:lnTo>
                      <a:pt x="1704" y="1415"/>
                    </a:lnTo>
                    <a:lnTo>
                      <a:pt x="1704" y="1436"/>
                    </a:lnTo>
                    <a:lnTo>
                      <a:pt x="1694" y="1457"/>
                    </a:lnTo>
                    <a:lnTo>
                      <a:pt x="1694" y="1477"/>
                    </a:lnTo>
                    <a:lnTo>
                      <a:pt x="1694" y="1498"/>
                    </a:lnTo>
                    <a:lnTo>
                      <a:pt x="1694" y="1519"/>
                    </a:lnTo>
                    <a:lnTo>
                      <a:pt x="1694" y="1539"/>
                    </a:lnTo>
                    <a:lnTo>
                      <a:pt x="1683" y="1571"/>
                    </a:lnTo>
                    <a:lnTo>
                      <a:pt x="1683" y="1571"/>
                    </a:lnTo>
                    <a:lnTo>
                      <a:pt x="1663" y="1571"/>
                    </a:lnTo>
                    <a:lnTo>
                      <a:pt x="1642" y="1571"/>
                    </a:lnTo>
                    <a:lnTo>
                      <a:pt x="1621" y="1560"/>
                    </a:lnTo>
                    <a:lnTo>
                      <a:pt x="1601" y="1560"/>
                    </a:lnTo>
                    <a:lnTo>
                      <a:pt x="1590" y="1560"/>
                    </a:lnTo>
                    <a:lnTo>
                      <a:pt x="1569" y="1560"/>
                    </a:lnTo>
                    <a:lnTo>
                      <a:pt x="1549" y="1550"/>
                    </a:lnTo>
                    <a:lnTo>
                      <a:pt x="1528" y="1550"/>
                    </a:lnTo>
                    <a:lnTo>
                      <a:pt x="1518" y="1539"/>
                    </a:lnTo>
                    <a:lnTo>
                      <a:pt x="1498" y="1539"/>
                    </a:lnTo>
                    <a:lnTo>
                      <a:pt x="1477" y="1529"/>
                    </a:lnTo>
                    <a:lnTo>
                      <a:pt x="1466" y="1529"/>
                    </a:lnTo>
                    <a:lnTo>
                      <a:pt x="1446" y="1519"/>
                    </a:lnTo>
                    <a:lnTo>
                      <a:pt x="1436" y="1519"/>
                    </a:lnTo>
                    <a:lnTo>
                      <a:pt x="1415" y="1509"/>
                    </a:lnTo>
                    <a:lnTo>
                      <a:pt x="1404" y="1498"/>
                    </a:lnTo>
                    <a:lnTo>
                      <a:pt x="1384" y="1498"/>
                    </a:lnTo>
                    <a:lnTo>
                      <a:pt x="1374" y="1488"/>
                    </a:lnTo>
                    <a:lnTo>
                      <a:pt x="1353" y="1477"/>
                    </a:lnTo>
                    <a:lnTo>
                      <a:pt x="1333" y="1467"/>
                    </a:lnTo>
                    <a:lnTo>
                      <a:pt x="1322" y="1467"/>
                    </a:lnTo>
                    <a:lnTo>
                      <a:pt x="1301" y="1457"/>
                    </a:lnTo>
                    <a:lnTo>
                      <a:pt x="1291" y="1447"/>
                    </a:lnTo>
                    <a:lnTo>
                      <a:pt x="1271" y="1447"/>
                    </a:lnTo>
                    <a:lnTo>
                      <a:pt x="1250" y="1436"/>
                    </a:lnTo>
                    <a:lnTo>
                      <a:pt x="1239" y="1426"/>
                    </a:lnTo>
                    <a:lnTo>
                      <a:pt x="1219" y="1426"/>
                    </a:lnTo>
                    <a:lnTo>
                      <a:pt x="1198" y="1415"/>
                    </a:lnTo>
                    <a:lnTo>
                      <a:pt x="1177" y="1415"/>
                    </a:lnTo>
                    <a:lnTo>
                      <a:pt x="1167" y="1406"/>
                    </a:lnTo>
                    <a:lnTo>
                      <a:pt x="1146" y="1406"/>
                    </a:lnTo>
                    <a:lnTo>
                      <a:pt x="1125" y="1406"/>
                    </a:lnTo>
                    <a:lnTo>
                      <a:pt x="1105" y="1395"/>
                    </a:lnTo>
                    <a:lnTo>
                      <a:pt x="1105" y="1395"/>
                    </a:lnTo>
                    <a:lnTo>
                      <a:pt x="1095" y="1374"/>
                    </a:lnTo>
                    <a:lnTo>
                      <a:pt x="1095" y="1364"/>
                    </a:lnTo>
                    <a:lnTo>
                      <a:pt x="1095" y="1344"/>
                    </a:lnTo>
                    <a:lnTo>
                      <a:pt x="1084" y="1323"/>
                    </a:lnTo>
                    <a:lnTo>
                      <a:pt x="1084" y="1302"/>
                    </a:lnTo>
                    <a:lnTo>
                      <a:pt x="1084" y="1282"/>
                    </a:lnTo>
                    <a:lnTo>
                      <a:pt x="1074" y="1261"/>
                    </a:lnTo>
                    <a:lnTo>
                      <a:pt x="1074" y="1241"/>
                    </a:lnTo>
                    <a:lnTo>
                      <a:pt x="1074" y="1230"/>
                    </a:lnTo>
                    <a:lnTo>
                      <a:pt x="1063" y="1209"/>
                    </a:lnTo>
                    <a:lnTo>
                      <a:pt x="1063" y="1188"/>
                    </a:lnTo>
                    <a:lnTo>
                      <a:pt x="1054" y="1168"/>
                    </a:lnTo>
                    <a:lnTo>
                      <a:pt x="1054" y="1147"/>
                    </a:lnTo>
                    <a:lnTo>
                      <a:pt x="1043" y="1136"/>
                    </a:lnTo>
                    <a:lnTo>
                      <a:pt x="1043" y="1116"/>
                    </a:lnTo>
                    <a:lnTo>
                      <a:pt x="1033" y="1095"/>
                    </a:lnTo>
                    <a:lnTo>
                      <a:pt x="1033" y="1074"/>
                    </a:lnTo>
                    <a:lnTo>
                      <a:pt x="1022" y="1065"/>
                    </a:lnTo>
                    <a:lnTo>
                      <a:pt x="1012" y="1044"/>
                    </a:lnTo>
                    <a:lnTo>
                      <a:pt x="1012" y="1023"/>
                    </a:lnTo>
                    <a:lnTo>
                      <a:pt x="1002" y="1003"/>
                    </a:lnTo>
                    <a:lnTo>
                      <a:pt x="992" y="992"/>
                    </a:lnTo>
                    <a:lnTo>
                      <a:pt x="992" y="971"/>
                    </a:lnTo>
                    <a:lnTo>
                      <a:pt x="981" y="951"/>
                    </a:lnTo>
                    <a:lnTo>
                      <a:pt x="971" y="941"/>
                    </a:lnTo>
                    <a:lnTo>
                      <a:pt x="960" y="920"/>
                    </a:lnTo>
                    <a:lnTo>
                      <a:pt x="951" y="900"/>
                    </a:lnTo>
                    <a:lnTo>
                      <a:pt x="940" y="889"/>
                    </a:lnTo>
                    <a:lnTo>
                      <a:pt x="930" y="868"/>
                    </a:lnTo>
                    <a:lnTo>
                      <a:pt x="919" y="858"/>
                    </a:lnTo>
                    <a:lnTo>
                      <a:pt x="909" y="838"/>
                    </a:lnTo>
                    <a:lnTo>
                      <a:pt x="899" y="827"/>
                    </a:lnTo>
                    <a:lnTo>
                      <a:pt x="889" y="806"/>
                    </a:lnTo>
                    <a:lnTo>
                      <a:pt x="878" y="795"/>
                    </a:lnTo>
                    <a:lnTo>
                      <a:pt x="867" y="775"/>
                    </a:lnTo>
                    <a:lnTo>
                      <a:pt x="857" y="765"/>
                    </a:lnTo>
                    <a:lnTo>
                      <a:pt x="846" y="744"/>
                    </a:lnTo>
                    <a:lnTo>
                      <a:pt x="826" y="733"/>
                    </a:lnTo>
                    <a:lnTo>
                      <a:pt x="816" y="724"/>
                    </a:lnTo>
                    <a:lnTo>
                      <a:pt x="805" y="703"/>
                    </a:lnTo>
                    <a:lnTo>
                      <a:pt x="785" y="692"/>
                    </a:lnTo>
                    <a:lnTo>
                      <a:pt x="775" y="682"/>
                    </a:lnTo>
                    <a:lnTo>
                      <a:pt x="754" y="662"/>
                    </a:lnTo>
                    <a:lnTo>
                      <a:pt x="754" y="662"/>
                    </a:lnTo>
                    <a:lnTo>
                      <a:pt x="734" y="662"/>
                    </a:lnTo>
                    <a:lnTo>
                      <a:pt x="713" y="662"/>
                    </a:lnTo>
                    <a:lnTo>
                      <a:pt x="702" y="651"/>
                    </a:lnTo>
                    <a:lnTo>
                      <a:pt x="681" y="651"/>
                    </a:lnTo>
                    <a:lnTo>
                      <a:pt x="661" y="641"/>
                    </a:lnTo>
                    <a:lnTo>
                      <a:pt x="640" y="641"/>
                    </a:lnTo>
                    <a:lnTo>
                      <a:pt x="620" y="641"/>
                    </a:lnTo>
                    <a:lnTo>
                      <a:pt x="599" y="630"/>
                    </a:lnTo>
                    <a:lnTo>
                      <a:pt x="578" y="630"/>
                    </a:lnTo>
                    <a:lnTo>
                      <a:pt x="558" y="630"/>
                    </a:lnTo>
                    <a:lnTo>
                      <a:pt x="537" y="620"/>
                    </a:lnTo>
                    <a:lnTo>
                      <a:pt x="527" y="620"/>
                    </a:lnTo>
                    <a:lnTo>
                      <a:pt x="506" y="620"/>
                    </a:lnTo>
                    <a:lnTo>
                      <a:pt x="485" y="620"/>
                    </a:lnTo>
                    <a:lnTo>
                      <a:pt x="464" y="620"/>
                    </a:lnTo>
                    <a:lnTo>
                      <a:pt x="444" y="610"/>
                    </a:lnTo>
                    <a:lnTo>
                      <a:pt x="423" y="610"/>
                    </a:lnTo>
                    <a:lnTo>
                      <a:pt x="403" y="610"/>
                    </a:lnTo>
                    <a:lnTo>
                      <a:pt x="382" y="610"/>
                    </a:lnTo>
                    <a:lnTo>
                      <a:pt x="361" y="610"/>
                    </a:lnTo>
                    <a:lnTo>
                      <a:pt x="341" y="620"/>
                    </a:lnTo>
                    <a:lnTo>
                      <a:pt x="320" y="620"/>
                    </a:lnTo>
                    <a:lnTo>
                      <a:pt x="299" y="620"/>
                    </a:lnTo>
                    <a:lnTo>
                      <a:pt x="290" y="620"/>
                    </a:lnTo>
                    <a:lnTo>
                      <a:pt x="269" y="630"/>
                    </a:lnTo>
                    <a:lnTo>
                      <a:pt x="248" y="630"/>
                    </a:lnTo>
                    <a:lnTo>
                      <a:pt x="228" y="641"/>
                    </a:lnTo>
                    <a:lnTo>
                      <a:pt x="207" y="641"/>
                    </a:lnTo>
                    <a:lnTo>
                      <a:pt x="187" y="651"/>
                    </a:lnTo>
                    <a:lnTo>
                      <a:pt x="176" y="662"/>
                    </a:lnTo>
                    <a:lnTo>
                      <a:pt x="155" y="662"/>
                    </a:lnTo>
                    <a:lnTo>
                      <a:pt x="155" y="662"/>
                    </a:lnTo>
                    <a:lnTo>
                      <a:pt x="134" y="651"/>
                    </a:lnTo>
                    <a:lnTo>
                      <a:pt x="124" y="630"/>
                    </a:lnTo>
                    <a:lnTo>
                      <a:pt x="114" y="620"/>
                    </a:lnTo>
                    <a:lnTo>
                      <a:pt x="93" y="600"/>
                    </a:lnTo>
                    <a:lnTo>
                      <a:pt x="82" y="589"/>
                    </a:lnTo>
                    <a:lnTo>
                      <a:pt x="73" y="568"/>
                    </a:lnTo>
                    <a:lnTo>
                      <a:pt x="62" y="548"/>
                    </a:lnTo>
                    <a:lnTo>
                      <a:pt x="41" y="538"/>
                    </a:lnTo>
                    <a:lnTo>
                      <a:pt x="31" y="517"/>
                    </a:lnTo>
                    <a:lnTo>
                      <a:pt x="31" y="497"/>
                    </a:lnTo>
                    <a:lnTo>
                      <a:pt x="20" y="476"/>
                    </a:lnTo>
                    <a:lnTo>
                      <a:pt x="11" y="455"/>
                    </a:lnTo>
                    <a:lnTo>
                      <a:pt x="11" y="435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20" y="403"/>
                    </a:lnTo>
                    <a:lnTo>
                      <a:pt x="41" y="383"/>
                    </a:lnTo>
                    <a:lnTo>
                      <a:pt x="52" y="372"/>
                    </a:lnTo>
                    <a:lnTo>
                      <a:pt x="73" y="351"/>
                    </a:lnTo>
                    <a:lnTo>
                      <a:pt x="93" y="341"/>
                    </a:lnTo>
                    <a:lnTo>
                      <a:pt x="103" y="331"/>
                    </a:lnTo>
                    <a:lnTo>
                      <a:pt x="124" y="310"/>
                    </a:lnTo>
                    <a:lnTo>
                      <a:pt x="134" y="300"/>
                    </a:lnTo>
                    <a:lnTo>
                      <a:pt x="155" y="289"/>
                    </a:lnTo>
                    <a:lnTo>
                      <a:pt x="166" y="269"/>
                    </a:lnTo>
                    <a:lnTo>
                      <a:pt x="176" y="259"/>
                    </a:lnTo>
                    <a:lnTo>
                      <a:pt x="196" y="248"/>
                    </a:lnTo>
                    <a:lnTo>
                      <a:pt x="207" y="238"/>
                    </a:lnTo>
                    <a:lnTo>
                      <a:pt x="228" y="227"/>
                    </a:lnTo>
                    <a:lnTo>
                      <a:pt x="238" y="207"/>
                    </a:lnTo>
                    <a:lnTo>
                      <a:pt x="258" y="197"/>
                    </a:lnTo>
                    <a:lnTo>
                      <a:pt x="269" y="186"/>
                    </a:lnTo>
                    <a:lnTo>
                      <a:pt x="279" y="176"/>
                    </a:lnTo>
                    <a:lnTo>
                      <a:pt x="299" y="165"/>
                    </a:lnTo>
                    <a:lnTo>
                      <a:pt x="310" y="156"/>
                    </a:lnTo>
                    <a:lnTo>
                      <a:pt x="331" y="145"/>
                    </a:lnTo>
                    <a:lnTo>
                      <a:pt x="341" y="135"/>
                    </a:lnTo>
                    <a:lnTo>
                      <a:pt x="361" y="124"/>
                    </a:lnTo>
                    <a:lnTo>
                      <a:pt x="372" y="114"/>
                    </a:lnTo>
                    <a:lnTo>
                      <a:pt x="393" y="94"/>
                    </a:lnTo>
                    <a:lnTo>
                      <a:pt x="403" y="83"/>
                    </a:lnTo>
                    <a:lnTo>
                      <a:pt x="423" y="73"/>
                    </a:lnTo>
                    <a:lnTo>
                      <a:pt x="434" y="62"/>
                    </a:lnTo>
                    <a:lnTo>
                      <a:pt x="455" y="53"/>
                    </a:lnTo>
                    <a:lnTo>
                      <a:pt x="475" y="42"/>
                    </a:lnTo>
                    <a:lnTo>
                      <a:pt x="496" y="32"/>
                    </a:lnTo>
                    <a:lnTo>
                      <a:pt x="506" y="21"/>
                    </a:lnTo>
                    <a:lnTo>
                      <a:pt x="527" y="1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69" y="0"/>
                    </a:lnTo>
                    <a:lnTo>
                      <a:pt x="578" y="10"/>
                    </a:lnTo>
                    <a:lnTo>
                      <a:pt x="599" y="21"/>
                    </a:lnTo>
                    <a:lnTo>
                      <a:pt x="620" y="21"/>
                    </a:lnTo>
                    <a:lnTo>
                      <a:pt x="630" y="32"/>
                    </a:lnTo>
                    <a:lnTo>
                      <a:pt x="651" y="42"/>
                    </a:lnTo>
                    <a:lnTo>
                      <a:pt x="672" y="53"/>
                    </a:lnTo>
                    <a:lnTo>
                      <a:pt x="681" y="62"/>
                    </a:lnTo>
                    <a:lnTo>
                      <a:pt x="702" y="62"/>
                    </a:lnTo>
                    <a:lnTo>
                      <a:pt x="723" y="73"/>
                    </a:lnTo>
                    <a:lnTo>
                      <a:pt x="734" y="83"/>
                    </a:lnTo>
                    <a:lnTo>
                      <a:pt x="754" y="94"/>
                    </a:lnTo>
                    <a:lnTo>
                      <a:pt x="775" y="104"/>
                    </a:lnTo>
                    <a:lnTo>
                      <a:pt x="785" y="114"/>
                    </a:lnTo>
                    <a:lnTo>
                      <a:pt x="805" y="124"/>
                    </a:lnTo>
                    <a:lnTo>
                      <a:pt x="826" y="135"/>
                    </a:lnTo>
                    <a:lnTo>
                      <a:pt x="837" y="145"/>
                    </a:lnTo>
                    <a:lnTo>
                      <a:pt x="857" y="156"/>
                    </a:lnTo>
                    <a:lnTo>
                      <a:pt x="878" y="165"/>
                    </a:lnTo>
                    <a:lnTo>
                      <a:pt x="889" y="176"/>
                    </a:lnTo>
                    <a:lnTo>
                      <a:pt x="909" y="197"/>
                    </a:lnTo>
                    <a:lnTo>
                      <a:pt x="919" y="207"/>
                    </a:lnTo>
                    <a:lnTo>
                      <a:pt x="940" y="218"/>
                    </a:lnTo>
                    <a:lnTo>
                      <a:pt x="960" y="227"/>
                    </a:lnTo>
                    <a:lnTo>
                      <a:pt x="971" y="238"/>
                    </a:lnTo>
                    <a:lnTo>
                      <a:pt x="992" y="248"/>
                    </a:lnTo>
                    <a:lnTo>
                      <a:pt x="1012" y="259"/>
                    </a:lnTo>
                    <a:lnTo>
                      <a:pt x="1022" y="279"/>
                    </a:lnTo>
                    <a:lnTo>
                      <a:pt x="1043" y="289"/>
                    </a:lnTo>
                    <a:lnTo>
                      <a:pt x="1054" y="300"/>
                    </a:lnTo>
                    <a:lnTo>
                      <a:pt x="1074" y="310"/>
                    </a:lnTo>
                    <a:lnTo>
                      <a:pt x="1084" y="321"/>
                    </a:lnTo>
                    <a:lnTo>
                      <a:pt x="1105" y="331"/>
                    </a:lnTo>
                    <a:lnTo>
                      <a:pt x="1116" y="351"/>
                    </a:lnTo>
                    <a:lnTo>
                      <a:pt x="1136" y="362"/>
                    </a:lnTo>
                    <a:lnTo>
                      <a:pt x="1146" y="372"/>
                    </a:lnTo>
                    <a:lnTo>
                      <a:pt x="1167" y="383"/>
                    </a:lnTo>
                    <a:lnTo>
                      <a:pt x="1177" y="392"/>
                    </a:lnTo>
                    <a:lnTo>
                      <a:pt x="1198" y="403"/>
                    </a:lnTo>
                    <a:lnTo>
                      <a:pt x="1208" y="413"/>
                    </a:lnTo>
                    <a:lnTo>
                      <a:pt x="1228" y="424"/>
                    </a:lnTo>
                    <a:lnTo>
                      <a:pt x="1239" y="445"/>
                    </a:lnTo>
                    <a:lnTo>
                      <a:pt x="1260" y="455"/>
                    </a:lnTo>
                    <a:lnTo>
                      <a:pt x="1260" y="455"/>
                    </a:lnTo>
                    <a:close/>
                  </a:path>
                </a:pathLst>
              </a:custGeom>
              <a:solidFill>
                <a:srgbClr val="A4795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89" name="Freeform 189"/>
              <p:cNvSpPr>
                <a:spLocks/>
              </p:cNvSpPr>
              <p:nvPr/>
            </p:nvSpPr>
            <p:spPr bwMode="auto">
              <a:xfrm>
                <a:off x="2360" y="2870"/>
                <a:ext cx="558" cy="510"/>
              </a:xfrm>
              <a:custGeom>
                <a:avLst/>
                <a:gdLst/>
                <a:ahLst/>
                <a:cxnLst>
                  <a:cxn ang="0">
                    <a:pos x="1301" y="516"/>
                  </a:cxn>
                  <a:cxn ang="0">
                    <a:pos x="1374" y="578"/>
                  </a:cxn>
                  <a:cxn ang="0">
                    <a:pos x="1436" y="639"/>
                  </a:cxn>
                  <a:cxn ang="0">
                    <a:pos x="1498" y="722"/>
                  </a:cxn>
                  <a:cxn ang="0">
                    <a:pos x="1559" y="806"/>
                  </a:cxn>
                  <a:cxn ang="0">
                    <a:pos x="1621" y="888"/>
                  </a:cxn>
                  <a:cxn ang="0">
                    <a:pos x="1663" y="980"/>
                  </a:cxn>
                  <a:cxn ang="0">
                    <a:pos x="1663" y="1094"/>
                  </a:cxn>
                  <a:cxn ang="0">
                    <a:pos x="1673" y="1188"/>
                  </a:cxn>
                  <a:cxn ang="0">
                    <a:pos x="1663" y="1270"/>
                  </a:cxn>
                  <a:cxn ang="0">
                    <a:pos x="1663" y="1363"/>
                  </a:cxn>
                  <a:cxn ang="0">
                    <a:pos x="1653" y="1477"/>
                  </a:cxn>
                  <a:cxn ang="0">
                    <a:pos x="1601" y="1528"/>
                  </a:cxn>
                  <a:cxn ang="0">
                    <a:pos x="1507" y="1507"/>
                  </a:cxn>
                  <a:cxn ang="0">
                    <a:pos x="1425" y="1487"/>
                  </a:cxn>
                  <a:cxn ang="0">
                    <a:pos x="1353" y="1445"/>
                  </a:cxn>
                  <a:cxn ang="0">
                    <a:pos x="1271" y="1415"/>
                  </a:cxn>
                  <a:cxn ang="0">
                    <a:pos x="1187" y="1383"/>
                  </a:cxn>
                  <a:cxn ang="0">
                    <a:pos x="1105" y="1363"/>
                  </a:cxn>
                  <a:cxn ang="0">
                    <a:pos x="1084" y="1270"/>
                  </a:cxn>
                  <a:cxn ang="0">
                    <a:pos x="1063" y="1177"/>
                  </a:cxn>
                  <a:cxn ang="0">
                    <a:pos x="1043" y="1084"/>
                  </a:cxn>
                  <a:cxn ang="0">
                    <a:pos x="1012" y="991"/>
                  </a:cxn>
                  <a:cxn ang="0">
                    <a:pos x="971" y="909"/>
                  </a:cxn>
                  <a:cxn ang="0">
                    <a:pos x="919" y="826"/>
                  </a:cxn>
                  <a:cxn ang="0">
                    <a:pos x="867" y="743"/>
                  </a:cxn>
                  <a:cxn ang="0">
                    <a:pos x="805" y="671"/>
                  </a:cxn>
                  <a:cxn ang="0">
                    <a:pos x="734" y="630"/>
                  </a:cxn>
                  <a:cxn ang="0">
                    <a:pos x="640" y="609"/>
                  </a:cxn>
                  <a:cxn ang="0">
                    <a:pos x="537" y="588"/>
                  </a:cxn>
                  <a:cxn ang="0">
                    <a:pos x="444" y="578"/>
                  </a:cxn>
                  <a:cxn ang="0">
                    <a:pos x="341" y="588"/>
                  </a:cxn>
                  <a:cxn ang="0">
                    <a:pos x="248" y="598"/>
                  </a:cxn>
                  <a:cxn ang="0">
                    <a:pos x="155" y="630"/>
                  </a:cxn>
                  <a:cxn ang="0">
                    <a:pos x="93" y="568"/>
                  </a:cxn>
                  <a:cxn ang="0">
                    <a:pos x="31" y="485"/>
                  </a:cxn>
                  <a:cxn ang="0">
                    <a:pos x="0" y="381"/>
                  </a:cxn>
                  <a:cxn ang="0">
                    <a:pos x="73" y="319"/>
                  </a:cxn>
                  <a:cxn ang="0">
                    <a:pos x="155" y="257"/>
                  </a:cxn>
                  <a:cxn ang="0">
                    <a:pos x="217" y="195"/>
                  </a:cxn>
                  <a:cxn ang="0">
                    <a:pos x="290" y="144"/>
                  </a:cxn>
                  <a:cxn ang="0">
                    <a:pos x="361" y="82"/>
                  </a:cxn>
                  <a:cxn ang="0">
                    <a:pos x="444" y="30"/>
                  </a:cxn>
                  <a:cxn ang="0">
                    <a:pos x="516" y="0"/>
                  </a:cxn>
                  <a:cxn ang="0">
                    <a:pos x="610" y="41"/>
                  </a:cxn>
                  <a:cxn ang="0">
                    <a:pos x="692" y="82"/>
                  </a:cxn>
                  <a:cxn ang="0">
                    <a:pos x="785" y="133"/>
                  </a:cxn>
                  <a:cxn ang="0">
                    <a:pos x="867" y="195"/>
                  </a:cxn>
                  <a:cxn ang="0">
                    <a:pos x="960" y="257"/>
                  </a:cxn>
                  <a:cxn ang="0">
                    <a:pos x="1043" y="319"/>
                  </a:cxn>
                  <a:cxn ang="0">
                    <a:pos x="1116" y="381"/>
                  </a:cxn>
                  <a:cxn ang="0">
                    <a:pos x="1198" y="433"/>
                  </a:cxn>
                </a:cxnLst>
                <a:rect l="0" t="0" r="r" b="b"/>
                <a:pathLst>
                  <a:path w="1673" h="1528">
                    <a:moveTo>
                      <a:pt x="1239" y="474"/>
                    </a:moveTo>
                    <a:lnTo>
                      <a:pt x="1250" y="485"/>
                    </a:lnTo>
                    <a:lnTo>
                      <a:pt x="1271" y="495"/>
                    </a:lnTo>
                    <a:lnTo>
                      <a:pt x="1281" y="506"/>
                    </a:lnTo>
                    <a:lnTo>
                      <a:pt x="1301" y="516"/>
                    </a:lnTo>
                    <a:lnTo>
                      <a:pt x="1312" y="527"/>
                    </a:lnTo>
                    <a:lnTo>
                      <a:pt x="1333" y="536"/>
                    </a:lnTo>
                    <a:lnTo>
                      <a:pt x="1342" y="547"/>
                    </a:lnTo>
                    <a:lnTo>
                      <a:pt x="1353" y="568"/>
                    </a:lnTo>
                    <a:lnTo>
                      <a:pt x="1374" y="578"/>
                    </a:lnTo>
                    <a:lnTo>
                      <a:pt x="1384" y="588"/>
                    </a:lnTo>
                    <a:lnTo>
                      <a:pt x="1395" y="598"/>
                    </a:lnTo>
                    <a:lnTo>
                      <a:pt x="1415" y="619"/>
                    </a:lnTo>
                    <a:lnTo>
                      <a:pt x="1425" y="630"/>
                    </a:lnTo>
                    <a:lnTo>
                      <a:pt x="1436" y="639"/>
                    </a:lnTo>
                    <a:lnTo>
                      <a:pt x="1446" y="660"/>
                    </a:lnTo>
                    <a:lnTo>
                      <a:pt x="1456" y="671"/>
                    </a:lnTo>
                    <a:lnTo>
                      <a:pt x="1477" y="692"/>
                    </a:lnTo>
                    <a:lnTo>
                      <a:pt x="1487" y="701"/>
                    </a:lnTo>
                    <a:lnTo>
                      <a:pt x="1498" y="722"/>
                    </a:lnTo>
                    <a:lnTo>
                      <a:pt x="1507" y="733"/>
                    </a:lnTo>
                    <a:lnTo>
                      <a:pt x="1518" y="754"/>
                    </a:lnTo>
                    <a:lnTo>
                      <a:pt x="1539" y="763"/>
                    </a:lnTo>
                    <a:lnTo>
                      <a:pt x="1549" y="785"/>
                    </a:lnTo>
                    <a:lnTo>
                      <a:pt x="1559" y="806"/>
                    </a:lnTo>
                    <a:lnTo>
                      <a:pt x="1569" y="815"/>
                    </a:lnTo>
                    <a:lnTo>
                      <a:pt x="1580" y="836"/>
                    </a:lnTo>
                    <a:lnTo>
                      <a:pt x="1590" y="857"/>
                    </a:lnTo>
                    <a:lnTo>
                      <a:pt x="1612" y="877"/>
                    </a:lnTo>
                    <a:lnTo>
                      <a:pt x="1621" y="888"/>
                    </a:lnTo>
                    <a:lnTo>
                      <a:pt x="1632" y="909"/>
                    </a:lnTo>
                    <a:lnTo>
                      <a:pt x="1642" y="929"/>
                    </a:lnTo>
                    <a:lnTo>
                      <a:pt x="1653" y="950"/>
                    </a:lnTo>
                    <a:lnTo>
                      <a:pt x="1653" y="950"/>
                    </a:lnTo>
                    <a:lnTo>
                      <a:pt x="1663" y="980"/>
                    </a:lnTo>
                    <a:lnTo>
                      <a:pt x="1663" y="1001"/>
                    </a:lnTo>
                    <a:lnTo>
                      <a:pt x="1663" y="1022"/>
                    </a:lnTo>
                    <a:lnTo>
                      <a:pt x="1663" y="1053"/>
                    </a:lnTo>
                    <a:lnTo>
                      <a:pt x="1663" y="1074"/>
                    </a:lnTo>
                    <a:lnTo>
                      <a:pt x="1663" y="1094"/>
                    </a:lnTo>
                    <a:lnTo>
                      <a:pt x="1673" y="1115"/>
                    </a:lnTo>
                    <a:lnTo>
                      <a:pt x="1673" y="1136"/>
                    </a:lnTo>
                    <a:lnTo>
                      <a:pt x="1673" y="1146"/>
                    </a:lnTo>
                    <a:lnTo>
                      <a:pt x="1673" y="1166"/>
                    </a:lnTo>
                    <a:lnTo>
                      <a:pt x="1673" y="1188"/>
                    </a:lnTo>
                    <a:lnTo>
                      <a:pt x="1673" y="1209"/>
                    </a:lnTo>
                    <a:lnTo>
                      <a:pt x="1673" y="1218"/>
                    </a:lnTo>
                    <a:lnTo>
                      <a:pt x="1673" y="1239"/>
                    </a:lnTo>
                    <a:lnTo>
                      <a:pt x="1673" y="1260"/>
                    </a:lnTo>
                    <a:lnTo>
                      <a:pt x="1663" y="1270"/>
                    </a:lnTo>
                    <a:lnTo>
                      <a:pt x="1663" y="1291"/>
                    </a:lnTo>
                    <a:lnTo>
                      <a:pt x="1663" y="1312"/>
                    </a:lnTo>
                    <a:lnTo>
                      <a:pt x="1663" y="1332"/>
                    </a:lnTo>
                    <a:lnTo>
                      <a:pt x="1663" y="1353"/>
                    </a:lnTo>
                    <a:lnTo>
                      <a:pt x="1663" y="1363"/>
                    </a:lnTo>
                    <a:lnTo>
                      <a:pt x="1663" y="1383"/>
                    </a:lnTo>
                    <a:lnTo>
                      <a:pt x="1663" y="1404"/>
                    </a:lnTo>
                    <a:lnTo>
                      <a:pt x="1653" y="1425"/>
                    </a:lnTo>
                    <a:lnTo>
                      <a:pt x="1653" y="1456"/>
                    </a:lnTo>
                    <a:lnTo>
                      <a:pt x="1653" y="1477"/>
                    </a:lnTo>
                    <a:lnTo>
                      <a:pt x="1653" y="1497"/>
                    </a:lnTo>
                    <a:lnTo>
                      <a:pt x="1653" y="1528"/>
                    </a:lnTo>
                    <a:lnTo>
                      <a:pt x="1653" y="1528"/>
                    </a:lnTo>
                    <a:lnTo>
                      <a:pt x="1621" y="1528"/>
                    </a:lnTo>
                    <a:lnTo>
                      <a:pt x="1601" y="1528"/>
                    </a:lnTo>
                    <a:lnTo>
                      <a:pt x="1580" y="1518"/>
                    </a:lnTo>
                    <a:lnTo>
                      <a:pt x="1559" y="1518"/>
                    </a:lnTo>
                    <a:lnTo>
                      <a:pt x="1539" y="1518"/>
                    </a:lnTo>
                    <a:lnTo>
                      <a:pt x="1528" y="1518"/>
                    </a:lnTo>
                    <a:lnTo>
                      <a:pt x="1507" y="1507"/>
                    </a:lnTo>
                    <a:lnTo>
                      <a:pt x="1487" y="1507"/>
                    </a:lnTo>
                    <a:lnTo>
                      <a:pt x="1477" y="1497"/>
                    </a:lnTo>
                    <a:lnTo>
                      <a:pt x="1456" y="1497"/>
                    </a:lnTo>
                    <a:lnTo>
                      <a:pt x="1446" y="1487"/>
                    </a:lnTo>
                    <a:lnTo>
                      <a:pt x="1425" y="1487"/>
                    </a:lnTo>
                    <a:lnTo>
                      <a:pt x="1415" y="1477"/>
                    </a:lnTo>
                    <a:lnTo>
                      <a:pt x="1395" y="1466"/>
                    </a:lnTo>
                    <a:lnTo>
                      <a:pt x="1384" y="1466"/>
                    </a:lnTo>
                    <a:lnTo>
                      <a:pt x="1363" y="1456"/>
                    </a:lnTo>
                    <a:lnTo>
                      <a:pt x="1353" y="1445"/>
                    </a:lnTo>
                    <a:lnTo>
                      <a:pt x="1333" y="1445"/>
                    </a:lnTo>
                    <a:lnTo>
                      <a:pt x="1322" y="1435"/>
                    </a:lnTo>
                    <a:lnTo>
                      <a:pt x="1301" y="1425"/>
                    </a:lnTo>
                    <a:lnTo>
                      <a:pt x="1291" y="1425"/>
                    </a:lnTo>
                    <a:lnTo>
                      <a:pt x="1271" y="1415"/>
                    </a:lnTo>
                    <a:lnTo>
                      <a:pt x="1260" y="1404"/>
                    </a:lnTo>
                    <a:lnTo>
                      <a:pt x="1239" y="1404"/>
                    </a:lnTo>
                    <a:lnTo>
                      <a:pt x="1219" y="1394"/>
                    </a:lnTo>
                    <a:lnTo>
                      <a:pt x="1208" y="1383"/>
                    </a:lnTo>
                    <a:lnTo>
                      <a:pt x="1187" y="1383"/>
                    </a:lnTo>
                    <a:lnTo>
                      <a:pt x="1167" y="1374"/>
                    </a:lnTo>
                    <a:lnTo>
                      <a:pt x="1146" y="1374"/>
                    </a:lnTo>
                    <a:lnTo>
                      <a:pt x="1125" y="1374"/>
                    </a:lnTo>
                    <a:lnTo>
                      <a:pt x="1105" y="1363"/>
                    </a:lnTo>
                    <a:lnTo>
                      <a:pt x="1105" y="1363"/>
                    </a:lnTo>
                    <a:lnTo>
                      <a:pt x="1095" y="1342"/>
                    </a:lnTo>
                    <a:lnTo>
                      <a:pt x="1095" y="1332"/>
                    </a:lnTo>
                    <a:lnTo>
                      <a:pt x="1095" y="1312"/>
                    </a:lnTo>
                    <a:lnTo>
                      <a:pt x="1084" y="1291"/>
                    </a:lnTo>
                    <a:lnTo>
                      <a:pt x="1084" y="1270"/>
                    </a:lnTo>
                    <a:lnTo>
                      <a:pt x="1084" y="1250"/>
                    </a:lnTo>
                    <a:lnTo>
                      <a:pt x="1074" y="1229"/>
                    </a:lnTo>
                    <a:lnTo>
                      <a:pt x="1074" y="1209"/>
                    </a:lnTo>
                    <a:lnTo>
                      <a:pt x="1074" y="1198"/>
                    </a:lnTo>
                    <a:lnTo>
                      <a:pt x="1063" y="1177"/>
                    </a:lnTo>
                    <a:lnTo>
                      <a:pt x="1063" y="1156"/>
                    </a:lnTo>
                    <a:lnTo>
                      <a:pt x="1054" y="1136"/>
                    </a:lnTo>
                    <a:lnTo>
                      <a:pt x="1054" y="1115"/>
                    </a:lnTo>
                    <a:lnTo>
                      <a:pt x="1043" y="1104"/>
                    </a:lnTo>
                    <a:lnTo>
                      <a:pt x="1043" y="1084"/>
                    </a:lnTo>
                    <a:lnTo>
                      <a:pt x="1033" y="1063"/>
                    </a:lnTo>
                    <a:lnTo>
                      <a:pt x="1033" y="1042"/>
                    </a:lnTo>
                    <a:lnTo>
                      <a:pt x="1022" y="1033"/>
                    </a:lnTo>
                    <a:lnTo>
                      <a:pt x="1012" y="1012"/>
                    </a:lnTo>
                    <a:lnTo>
                      <a:pt x="1012" y="991"/>
                    </a:lnTo>
                    <a:lnTo>
                      <a:pt x="1002" y="971"/>
                    </a:lnTo>
                    <a:lnTo>
                      <a:pt x="992" y="960"/>
                    </a:lnTo>
                    <a:lnTo>
                      <a:pt x="992" y="939"/>
                    </a:lnTo>
                    <a:lnTo>
                      <a:pt x="981" y="919"/>
                    </a:lnTo>
                    <a:lnTo>
                      <a:pt x="971" y="909"/>
                    </a:lnTo>
                    <a:lnTo>
                      <a:pt x="960" y="888"/>
                    </a:lnTo>
                    <a:lnTo>
                      <a:pt x="951" y="868"/>
                    </a:lnTo>
                    <a:lnTo>
                      <a:pt x="940" y="857"/>
                    </a:lnTo>
                    <a:lnTo>
                      <a:pt x="930" y="836"/>
                    </a:lnTo>
                    <a:lnTo>
                      <a:pt x="919" y="826"/>
                    </a:lnTo>
                    <a:lnTo>
                      <a:pt x="909" y="806"/>
                    </a:lnTo>
                    <a:lnTo>
                      <a:pt x="899" y="795"/>
                    </a:lnTo>
                    <a:lnTo>
                      <a:pt x="889" y="774"/>
                    </a:lnTo>
                    <a:lnTo>
                      <a:pt x="878" y="763"/>
                    </a:lnTo>
                    <a:lnTo>
                      <a:pt x="867" y="743"/>
                    </a:lnTo>
                    <a:lnTo>
                      <a:pt x="857" y="733"/>
                    </a:lnTo>
                    <a:lnTo>
                      <a:pt x="846" y="712"/>
                    </a:lnTo>
                    <a:lnTo>
                      <a:pt x="826" y="701"/>
                    </a:lnTo>
                    <a:lnTo>
                      <a:pt x="816" y="692"/>
                    </a:lnTo>
                    <a:lnTo>
                      <a:pt x="805" y="671"/>
                    </a:lnTo>
                    <a:lnTo>
                      <a:pt x="785" y="660"/>
                    </a:lnTo>
                    <a:lnTo>
                      <a:pt x="775" y="650"/>
                    </a:lnTo>
                    <a:lnTo>
                      <a:pt x="754" y="630"/>
                    </a:lnTo>
                    <a:lnTo>
                      <a:pt x="754" y="630"/>
                    </a:lnTo>
                    <a:lnTo>
                      <a:pt x="734" y="630"/>
                    </a:lnTo>
                    <a:lnTo>
                      <a:pt x="713" y="630"/>
                    </a:lnTo>
                    <a:lnTo>
                      <a:pt x="702" y="619"/>
                    </a:lnTo>
                    <a:lnTo>
                      <a:pt x="681" y="619"/>
                    </a:lnTo>
                    <a:lnTo>
                      <a:pt x="661" y="609"/>
                    </a:lnTo>
                    <a:lnTo>
                      <a:pt x="640" y="609"/>
                    </a:lnTo>
                    <a:lnTo>
                      <a:pt x="620" y="609"/>
                    </a:lnTo>
                    <a:lnTo>
                      <a:pt x="599" y="598"/>
                    </a:lnTo>
                    <a:lnTo>
                      <a:pt x="578" y="598"/>
                    </a:lnTo>
                    <a:lnTo>
                      <a:pt x="558" y="598"/>
                    </a:lnTo>
                    <a:lnTo>
                      <a:pt x="537" y="588"/>
                    </a:lnTo>
                    <a:lnTo>
                      <a:pt x="527" y="588"/>
                    </a:lnTo>
                    <a:lnTo>
                      <a:pt x="506" y="588"/>
                    </a:lnTo>
                    <a:lnTo>
                      <a:pt x="485" y="588"/>
                    </a:lnTo>
                    <a:lnTo>
                      <a:pt x="464" y="588"/>
                    </a:lnTo>
                    <a:lnTo>
                      <a:pt x="444" y="578"/>
                    </a:lnTo>
                    <a:lnTo>
                      <a:pt x="423" y="578"/>
                    </a:lnTo>
                    <a:lnTo>
                      <a:pt x="403" y="578"/>
                    </a:lnTo>
                    <a:lnTo>
                      <a:pt x="382" y="578"/>
                    </a:lnTo>
                    <a:lnTo>
                      <a:pt x="361" y="578"/>
                    </a:lnTo>
                    <a:lnTo>
                      <a:pt x="341" y="588"/>
                    </a:lnTo>
                    <a:lnTo>
                      <a:pt x="320" y="588"/>
                    </a:lnTo>
                    <a:lnTo>
                      <a:pt x="299" y="588"/>
                    </a:lnTo>
                    <a:lnTo>
                      <a:pt x="290" y="588"/>
                    </a:lnTo>
                    <a:lnTo>
                      <a:pt x="269" y="598"/>
                    </a:lnTo>
                    <a:lnTo>
                      <a:pt x="248" y="598"/>
                    </a:lnTo>
                    <a:lnTo>
                      <a:pt x="228" y="609"/>
                    </a:lnTo>
                    <a:lnTo>
                      <a:pt x="207" y="609"/>
                    </a:lnTo>
                    <a:lnTo>
                      <a:pt x="187" y="619"/>
                    </a:lnTo>
                    <a:lnTo>
                      <a:pt x="176" y="630"/>
                    </a:lnTo>
                    <a:lnTo>
                      <a:pt x="155" y="630"/>
                    </a:lnTo>
                    <a:lnTo>
                      <a:pt x="155" y="630"/>
                    </a:lnTo>
                    <a:lnTo>
                      <a:pt x="134" y="619"/>
                    </a:lnTo>
                    <a:lnTo>
                      <a:pt x="124" y="598"/>
                    </a:lnTo>
                    <a:lnTo>
                      <a:pt x="114" y="588"/>
                    </a:lnTo>
                    <a:lnTo>
                      <a:pt x="93" y="568"/>
                    </a:lnTo>
                    <a:lnTo>
                      <a:pt x="82" y="557"/>
                    </a:lnTo>
                    <a:lnTo>
                      <a:pt x="73" y="536"/>
                    </a:lnTo>
                    <a:lnTo>
                      <a:pt x="62" y="516"/>
                    </a:lnTo>
                    <a:lnTo>
                      <a:pt x="41" y="506"/>
                    </a:lnTo>
                    <a:lnTo>
                      <a:pt x="31" y="485"/>
                    </a:lnTo>
                    <a:lnTo>
                      <a:pt x="31" y="465"/>
                    </a:lnTo>
                    <a:lnTo>
                      <a:pt x="20" y="444"/>
                    </a:lnTo>
                    <a:lnTo>
                      <a:pt x="11" y="423"/>
                    </a:lnTo>
                    <a:lnTo>
                      <a:pt x="11" y="403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20" y="371"/>
                    </a:lnTo>
                    <a:lnTo>
                      <a:pt x="41" y="351"/>
                    </a:lnTo>
                    <a:lnTo>
                      <a:pt x="62" y="340"/>
                    </a:lnTo>
                    <a:lnTo>
                      <a:pt x="73" y="319"/>
                    </a:lnTo>
                    <a:lnTo>
                      <a:pt x="93" y="309"/>
                    </a:lnTo>
                    <a:lnTo>
                      <a:pt x="103" y="289"/>
                    </a:lnTo>
                    <a:lnTo>
                      <a:pt x="124" y="278"/>
                    </a:lnTo>
                    <a:lnTo>
                      <a:pt x="134" y="268"/>
                    </a:lnTo>
                    <a:lnTo>
                      <a:pt x="155" y="257"/>
                    </a:lnTo>
                    <a:lnTo>
                      <a:pt x="166" y="237"/>
                    </a:lnTo>
                    <a:lnTo>
                      <a:pt x="176" y="227"/>
                    </a:lnTo>
                    <a:lnTo>
                      <a:pt x="196" y="216"/>
                    </a:lnTo>
                    <a:lnTo>
                      <a:pt x="207" y="206"/>
                    </a:lnTo>
                    <a:lnTo>
                      <a:pt x="217" y="195"/>
                    </a:lnTo>
                    <a:lnTo>
                      <a:pt x="238" y="186"/>
                    </a:lnTo>
                    <a:lnTo>
                      <a:pt x="248" y="175"/>
                    </a:lnTo>
                    <a:lnTo>
                      <a:pt x="258" y="165"/>
                    </a:lnTo>
                    <a:lnTo>
                      <a:pt x="279" y="154"/>
                    </a:lnTo>
                    <a:lnTo>
                      <a:pt x="290" y="144"/>
                    </a:lnTo>
                    <a:lnTo>
                      <a:pt x="299" y="133"/>
                    </a:lnTo>
                    <a:lnTo>
                      <a:pt x="320" y="113"/>
                    </a:lnTo>
                    <a:lnTo>
                      <a:pt x="331" y="103"/>
                    </a:lnTo>
                    <a:lnTo>
                      <a:pt x="341" y="92"/>
                    </a:lnTo>
                    <a:lnTo>
                      <a:pt x="361" y="82"/>
                    </a:lnTo>
                    <a:lnTo>
                      <a:pt x="372" y="72"/>
                    </a:lnTo>
                    <a:lnTo>
                      <a:pt x="393" y="62"/>
                    </a:lnTo>
                    <a:lnTo>
                      <a:pt x="413" y="51"/>
                    </a:lnTo>
                    <a:lnTo>
                      <a:pt x="423" y="41"/>
                    </a:lnTo>
                    <a:lnTo>
                      <a:pt x="444" y="30"/>
                    </a:lnTo>
                    <a:lnTo>
                      <a:pt x="464" y="21"/>
                    </a:lnTo>
                    <a:lnTo>
                      <a:pt x="485" y="10"/>
                    </a:lnTo>
                    <a:lnTo>
                      <a:pt x="506" y="0"/>
                    </a:lnTo>
                    <a:lnTo>
                      <a:pt x="506" y="0"/>
                    </a:lnTo>
                    <a:lnTo>
                      <a:pt x="516" y="0"/>
                    </a:lnTo>
                    <a:lnTo>
                      <a:pt x="537" y="10"/>
                    </a:lnTo>
                    <a:lnTo>
                      <a:pt x="558" y="21"/>
                    </a:lnTo>
                    <a:lnTo>
                      <a:pt x="569" y="21"/>
                    </a:lnTo>
                    <a:lnTo>
                      <a:pt x="589" y="30"/>
                    </a:lnTo>
                    <a:lnTo>
                      <a:pt x="610" y="41"/>
                    </a:lnTo>
                    <a:lnTo>
                      <a:pt x="620" y="51"/>
                    </a:lnTo>
                    <a:lnTo>
                      <a:pt x="640" y="51"/>
                    </a:lnTo>
                    <a:lnTo>
                      <a:pt x="661" y="62"/>
                    </a:lnTo>
                    <a:lnTo>
                      <a:pt x="672" y="72"/>
                    </a:lnTo>
                    <a:lnTo>
                      <a:pt x="692" y="82"/>
                    </a:lnTo>
                    <a:lnTo>
                      <a:pt x="713" y="92"/>
                    </a:lnTo>
                    <a:lnTo>
                      <a:pt x="734" y="103"/>
                    </a:lnTo>
                    <a:lnTo>
                      <a:pt x="743" y="113"/>
                    </a:lnTo>
                    <a:lnTo>
                      <a:pt x="764" y="124"/>
                    </a:lnTo>
                    <a:lnTo>
                      <a:pt x="785" y="133"/>
                    </a:lnTo>
                    <a:lnTo>
                      <a:pt x="795" y="144"/>
                    </a:lnTo>
                    <a:lnTo>
                      <a:pt x="816" y="154"/>
                    </a:lnTo>
                    <a:lnTo>
                      <a:pt x="837" y="175"/>
                    </a:lnTo>
                    <a:lnTo>
                      <a:pt x="846" y="186"/>
                    </a:lnTo>
                    <a:lnTo>
                      <a:pt x="867" y="195"/>
                    </a:lnTo>
                    <a:lnTo>
                      <a:pt x="889" y="206"/>
                    </a:lnTo>
                    <a:lnTo>
                      <a:pt x="909" y="216"/>
                    </a:lnTo>
                    <a:lnTo>
                      <a:pt x="919" y="227"/>
                    </a:lnTo>
                    <a:lnTo>
                      <a:pt x="940" y="237"/>
                    </a:lnTo>
                    <a:lnTo>
                      <a:pt x="960" y="257"/>
                    </a:lnTo>
                    <a:lnTo>
                      <a:pt x="971" y="268"/>
                    </a:lnTo>
                    <a:lnTo>
                      <a:pt x="992" y="278"/>
                    </a:lnTo>
                    <a:lnTo>
                      <a:pt x="1002" y="289"/>
                    </a:lnTo>
                    <a:lnTo>
                      <a:pt x="1022" y="299"/>
                    </a:lnTo>
                    <a:lnTo>
                      <a:pt x="1043" y="319"/>
                    </a:lnTo>
                    <a:lnTo>
                      <a:pt x="1054" y="330"/>
                    </a:lnTo>
                    <a:lnTo>
                      <a:pt x="1074" y="340"/>
                    </a:lnTo>
                    <a:lnTo>
                      <a:pt x="1084" y="351"/>
                    </a:lnTo>
                    <a:lnTo>
                      <a:pt x="1105" y="360"/>
                    </a:lnTo>
                    <a:lnTo>
                      <a:pt x="1116" y="381"/>
                    </a:lnTo>
                    <a:lnTo>
                      <a:pt x="1136" y="392"/>
                    </a:lnTo>
                    <a:lnTo>
                      <a:pt x="1146" y="403"/>
                    </a:lnTo>
                    <a:lnTo>
                      <a:pt x="1167" y="413"/>
                    </a:lnTo>
                    <a:lnTo>
                      <a:pt x="1177" y="423"/>
                    </a:lnTo>
                    <a:lnTo>
                      <a:pt x="1198" y="433"/>
                    </a:lnTo>
                    <a:lnTo>
                      <a:pt x="1208" y="444"/>
                    </a:lnTo>
                    <a:lnTo>
                      <a:pt x="1228" y="465"/>
                    </a:lnTo>
                    <a:lnTo>
                      <a:pt x="1239" y="474"/>
                    </a:lnTo>
                    <a:lnTo>
                      <a:pt x="1239" y="474"/>
                    </a:lnTo>
                    <a:close/>
                  </a:path>
                </a:pathLst>
              </a:custGeom>
              <a:solidFill>
                <a:srgbClr val="A57D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90" name="Freeform 190"/>
              <p:cNvSpPr>
                <a:spLocks/>
              </p:cNvSpPr>
              <p:nvPr/>
            </p:nvSpPr>
            <p:spPr bwMode="auto">
              <a:xfrm>
                <a:off x="2360" y="2880"/>
                <a:ext cx="541" cy="496"/>
              </a:xfrm>
              <a:custGeom>
                <a:avLst/>
                <a:gdLst/>
                <a:ahLst/>
                <a:cxnLst>
                  <a:cxn ang="0">
                    <a:pos x="1281" y="538"/>
                  </a:cxn>
                  <a:cxn ang="0">
                    <a:pos x="1342" y="600"/>
                  </a:cxn>
                  <a:cxn ang="0">
                    <a:pos x="1404" y="671"/>
                  </a:cxn>
                  <a:cxn ang="0">
                    <a:pos x="1466" y="755"/>
                  </a:cxn>
                  <a:cxn ang="0">
                    <a:pos x="1528" y="847"/>
                  </a:cxn>
                  <a:cxn ang="0">
                    <a:pos x="1590" y="941"/>
                  </a:cxn>
                  <a:cxn ang="0">
                    <a:pos x="1612" y="1044"/>
                  </a:cxn>
                  <a:cxn ang="0">
                    <a:pos x="1621" y="1147"/>
                  </a:cxn>
                  <a:cxn ang="0">
                    <a:pos x="1621" y="1230"/>
                  </a:cxn>
                  <a:cxn ang="0">
                    <a:pos x="1621" y="1312"/>
                  </a:cxn>
                  <a:cxn ang="0">
                    <a:pos x="1612" y="1405"/>
                  </a:cxn>
                  <a:cxn ang="0">
                    <a:pos x="1580" y="1488"/>
                  </a:cxn>
                  <a:cxn ang="0">
                    <a:pos x="1487" y="1477"/>
                  </a:cxn>
                  <a:cxn ang="0">
                    <a:pos x="1404" y="1447"/>
                  </a:cxn>
                  <a:cxn ang="0">
                    <a:pos x="1342" y="1415"/>
                  </a:cxn>
                  <a:cxn ang="0">
                    <a:pos x="1271" y="1385"/>
                  </a:cxn>
                  <a:cxn ang="0">
                    <a:pos x="1187" y="1353"/>
                  </a:cxn>
                  <a:cxn ang="0">
                    <a:pos x="1105" y="1333"/>
                  </a:cxn>
                  <a:cxn ang="0">
                    <a:pos x="1084" y="1240"/>
                  </a:cxn>
                  <a:cxn ang="0">
                    <a:pos x="1063" y="1147"/>
                  </a:cxn>
                  <a:cxn ang="0">
                    <a:pos x="1043" y="1054"/>
                  </a:cxn>
                  <a:cxn ang="0">
                    <a:pos x="1012" y="961"/>
                  </a:cxn>
                  <a:cxn ang="0">
                    <a:pos x="971" y="879"/>
                  </a:cxn>
                  <a:cxn ang="0">
                    <a:pos x="919" y="796"/>
                  </a:cxn>
                  <a:cxn ang="0">
                    <a:pos x="867" y="713"/>
                  </a:cxn>
                  <a:cxn ang="0">
                    <a:pos x="805" y="641"/>
                  </a:cxn>
                  <a:cxn ang="0">
                    <a:pos x="734" y="600"/>
                  </a:cxn>
                  <a:cxn ang="0">
                    <a:pos x="640" y="579"/>
                  </a:cxn>
                  <a:cxn ang="0">
                    <a:pos x="537" y="558"/>
                  </a:cxn>
                  <a:cxn ang="0">
                    <a:pos x="444" y="548"/>
                  </a:cxn>
                  <a:cxn ang="0">
                    <a:pos x="341" y="558"/>
                  </a:cxn>
                  <a:cxn ang="0">
                    <a:pos x="248" y="568"/>
                  </a:cxn>
                  <a:cxn ang="0">
                    <a:pos x="155" y="600"/>
                  </a:cxn>
                  <a:cxn ang="0">
                    <a:pos x="93" y="538"/>
                  </a:cxn>
                  <a:cxn ang="0">
                    <a:pos x="31" y="455"/>
                  </a:cxn>
                  <a:cxn ang="0">
                    <a:pos x="0" y="351"/>
                  </a:cxn>
                  <a:cxn ang="0">
                    <a:pos x="82" y="289"/>
                  </a:cxn>
                  <a:cxn ang="0">
                    <a:pos x="155" y="217"/>
                  </a:cxn>
                  <a:cxn ang="0">
                    <a:pos x="217" y="165"/>
                  </a:cxn>
                  <a:cxn ang="0">
                    <a:pos x="279" y="114"/>
                  </a:cxn>
                  <a:cxn ang="0">
                    <a:pos x="361" y="62"/>
                  </a:cxn>
                  <a:cxn ang="0">
                    <a:pos x="464" y="0"/>
                  </a:cxn>
                  <a:cxn ang="0">
                    <a:pos x="527" y="21"/>
                  </a:cxn>
                  <a:cxn ang="0">
                    <a:pos x="610" y="62"/>
                  </a:cxn>
                  <a:cxn ang="0">
                    <a:pos x="702" y="114"/>
                  </a:cxn>
                  <a:cxn ang="0">
                    <a:pos x="785" y="165"/>
                  </a:cxn>
                  <a:cxn ang="0">
                    <a:pos x="878" y="227"/>
                  </a:cxn>
                  <a:cxn ang="0">
                    <a:pos x="960" y="289"/>
                  </a:cxn>
                  <a:cxn ang="0">
                    <a:pos x="1043" y="351"/>
                  </a:cxn>
                  <a:cxn ang="0">
                    <a:pos x="1125" y="414"/>
                  </a:cxn>
                  <a:cxn ang="0">
                    <a:pos x="1198" y="465"/>
                  </a:cxn>
                </a:cxnLst>
                <a:rect l="0" t="0" r="r" b="b"/>
                <a:pathLst>
                  <a:path w="1621" h="1488">
                    <a:moveTo>
                      <a:pt x="1219" y="497"/>
                    </a:moveTo>
                    <a:lnTo>
                      <a:pt x="1239" y="506"/>
                    </a:lnTo>
                    <a:lnTo>
                      <a:pt x="1250" y="517"/>
                    </a:lnTo>
                    <a:lnTo>
                      <a:pt x="1271" y="527"/>
                    </a:lnTo>
                    <a:lnTo>
                      <a:pt x="1281" y="538"/>
                    </a:lnTo>
                    <a:lnTo>
                      <a:pt x="1291" y="548"/>
                    </a:lnTo>
                    <a:lnTo>
                      <a:pt x="1312" y="568"/>
                    </a:lnTo>
                    <a:lnTo>
                      <a:pt x="1322" y="579"/>
                    </a:lnTo>
                    <a:lnTo>
                      <a:pt x="1333" y="589"/>
                    </a:lnTo>
                    <a:lnTo>
                      <a:pt x="1342" y="600"/>
                    </a:lnTo>
                    <a:lnTo>
                      <a:pt x="1363" y="620"/>
                    </a:lnTo>
                    <a:lnTo>
                      <a:pt x="1374" y="630"/>
                    </a:lnTo>
                    <a:lnTo>
                      <a:pt x="1384" y="641"/>
                    </a:lnTo>
                    <a:lnTo>
                      <a:pt x="1395" y="662"/>
                    </a:lnTo>
                    <a:lnTo>
                      <a:pt x="1404" y="671"/>
                    </a:lnTo>
                    <a:lnTo>
                      <a:pt x="1415" y="692"/>
                    </a:lnTo>
                    <a:lnTo>
                      <a:pt x="1436" y="703"/>
                    </a:lnTo>
                    <a:lnTo>
                      <a:pt x="1446" y="724"/>
                    </a:lnTo>
                    <a:lnTo>
                      <a:pt x="1456" y="733"/>
                    </a:lnTo>
                    <a:lnTo>
                      <a:pt x="1466" y="755"/>
                    </a:lnTo>
                    <a:lnTo>
                      <a:pt x="1477" y="776"/>
                    </a:lnTo>
                    <a:lnTo>
                      <a:pt x="1487" y="785"/>
                    </a:lnTo>
                    <a:lnTo>
                      <a:pt x="1498" y="806"/>
                    </a:lnTo>
                    <a:lnTo>
                      <a:pt x="1507" y="827"/>
                    </a:lnTo>
                    <a:lnTo>
                      <a:pt x="1528" y="847"/>
                    </a:lnTo>
                    <a:lnTo>
                      <a:pt x="1539" y="858"/>
                    </a:lnTo>
                    <a:lnTo>
                      <a:pt x="1549" y="879"/>
                    </a:lnTo>
                    <a:lnTo>
                      <a:pt x="1559" y="899"/>
                    </a:lnTo>
                    <a:lnTo>
                      <a:pt x="1569" y="920"/>
                    </a:lnTo>
                    <a:lnTo>
                      <a:pt x="1590" y="941"/>
                    </a:lnTo>
                    <a:lnTo>
                      <a:pt x="1601" y="961"/>
                    </a:lnTo>
                    <a:lnTo>
                      <a:pt x="1601" y="961"/>
                    </a:lnTo>
                    <a:lnTo>
                      <a:pt x="1601" y="992"/>
                    </a:lnTo>
                    <a:lnTo>
                      <a:pt x="1601" y="1012"/>
                    </a:lnTo>
                    <a:lnTo>
                      <a:pt x="1612" y="1044"/>
                    </a:lnTo>
                    <a:lnTo>
                      <a:pt x="1612" y="1064"/>
                    </a:lnTo>
                    <a:lnTo>
                      <a:pt x="1612" y="1085"/>
                    </a:lnTo>
                    <a:lnTo>
                      <a:pt x="1612" y="1106"/>
                    </a:lnTo>
                    <a:lnTo>
                      <a:pt x="1612" y="1126"/>
                    </a:lnTo>
                    <a:lnTo>
                      <a:pt x="1621" y="1147"/>
                    </a:lnTo>
                    <a:lnTo>
                      <a:pt x="1621" y="1158"/>
                    </a:lnTo>
                    <a:lnTo>
                      <a:pt x="1621" y="1179"/>
                    </a:lnTo>
                    <a:lnTo>
                      <a:pt x="1621" y="1199"/>
                    </a:lnTo>
                    <a:lnTo>
                      <a:pt x="1621" y="1209"/>
                    </a:lnTo>
                    <a:lnTo>
                      <a:pt x="1621" y="1230"/>
                    </a:lnTo>
                    <a:lnTo>
                      <a:pt x="1621" y="1240"/>
                    </a:lnTo>
                    <a:lnTo>
                      <a:pt x="1621" y="1261"/>
                    </a:lnTo>
                    <a:lnTo>
                      <a:pt x="1621" y="1271"/>
                    </a:lnTo>
                    <a:lnTo>
                      <a:pt x="1621" y="1291"/>
                    </a:lnTo>
                    <a:lnTo>
                      <a:pt x="1621" y="1312"/>
                    </a:lnTo>
                    <a:lnTo>
                      <a:pt x="1621" y="1323"/>
                    </a:lnTo>
                    <a:lnTo>
                      <a:pt x="1621" y="1344"/>
                    </a:lnTo>
                    <a:lnTo>
                      <a:pt x="1621" y="1364"/>
                    </a:lnTo>
                    <a:lnTo>
                      <a:pt x="1612" y="1385"/>
                    </a:lnTo>
                    <a:lnTo>
                      <a:pt x="1612" y="1405"/>
                    </a:lnTo>
                    <a:lnTo>
                      <a:pt x="1612" y="1436"/>
                    </a:lnTo>
                    <a:lnTo>
                      <a:pt x="1612" y="1457"/>
                    </a:lnTo>
                    <a:lnTo>
                      <a:pt x="1612" y="1488"/>
                    </a:lnTo>
                    <a:lnTo>
                      <a:pt x="1612" y="1488"/>
                    </a:lnTo>
                    <a:lnTo>
                      <a:pt x="1580" y="1488"/>
                    </a:lnTo>
                    <a:lnTo>
                      <a:pt x="1559" y="1488"/>
                    </a:lnTo>
                    <a:lnTo>
                      <a:pt x="1539" y="1477"/>
                    </a:lnTo>
                    <a:lnTo>
                      <a:pt x="1518" y="1477"/>
                    </a:lnTo>
                    <a:lnTo>
                      <a:pt x="1507" y="1477"/>
                    </a:lnTo>
                    <a:lnTo>
                      <a:pt x="1487" y="1477"/>
                    </a:lnTo>
                    <a:lnTo>
                      <a:pt x="1466" y="1467"/>
                    </a:lnTo>
                    <a:lnTo>
                      <a:pt x="1456" y="1467"/>
                    </a:lnTo>
                    <a:lnTo>
                      <a:pt x="1436" y="1457"/>
                    </a:lnTo>
                    <a:lnTo>
                      <a:pt x="1425" y="1457"/>
                    </a:lnTo>
                    <a:lnTo>
                      <a:pt x="1404" y="1447"/>
                    </a:lnTo>
                    <a:lnTo>
                      <a:pt x="1395" y="1447"/>
                    </a:lnTo>
                    <a:lnTo>
                      <a:pt x="1384" y="1436"/>
                    </a:lnTo>
                    <a:lnTo>
                      <a:pt x="1363" y="1436"/>
                    </a:lnTo>
                    <a:lnTo>
                      <a:pt x="1353" y="1426"/>
                    </a:lnTo>
                    <a:lnTo>
                      <a:pt x="1342" y="1415"/>
                    </a:lnTo>
                    <a:lnTo>
                      <a:pt x="1322" y="1415"/>
                    </a:lnTo>
                    <a:lnTo>
                      <a:pt x="1312" y="1405"/>
                    </a:lnTo>
                    <a:lnTo>
                      <a:pt x="1301" y="1395"/>
                    </a:lnTo>
                    <a:lnTo>
                      <a:pt x="1281" y="1395"/>
                    </a:lnTo>
                    <a:lnTo>
                      <a:pt x="1271" y="1385"/>
                    </a:lnTo>
                    <a:lnTo>
                      <a:pt x="1250" y="1374"/>
                    </a:lnTo>
                    <a:lnTo>
                      <a:pt x="1239" y="1374"/>
                    </a:lnTo>
                    <a:lnTo>
                      <a:pt x="1219" y="1364"/>
                    </a:lnTo>
                    <a:lnTo>
                      <a:pt x="1208" y="1353"/>
                    </a:lnTo>
                    <a:lnTo>
                      <a:pt x="1187" y="1353"/>
                    </a:lnTo>
                    <a:lnTo>
                      <a:pt x="1167" y="1344"/>
                    </a:lnTo>
                    <a:lnTo>
                      <a:pt x="1146" y="1344"/>
                    </a:lnTo>
                    <a:lnTo>
                      <a:pt x="1125" y="1344"/>
                    </a:lnTo>
                    <a:lnTo>
                      <a:pt x="1105" y="1333"/>
                    </a:lnTo>
                    <a:lnTo>
                      <a:pt x="1105" y="1333"/>
                    </a:lnTo>
                    <a:lnTo>
                      <a:pt x="1095" y="1312"/>
                    </a:lnTo>
                    <a:lnTo>
                      <a:pt x="1095" y="1302"/>
                    </a:lnTo>
                    <a:lnTo>
                      <a:pt x="1095" y="1282"/>
                    </a:lnTo>
                    <a:lnTo>
                      <a:pt x="1084" y="1261"/>
                    </a:lnTo>
                    <a:lnTo>
                      <a:pt x="1084" y="1240"/>
                    </a:lnTo>
                    <a:lnTo>
                      <a:pt x="1084" y="1220"/>
                    </a:lnTo>
                    <a:lnTo>
                      <a:pt x="1074" y="1199"/>
                    </a:lnTo>
                    <a:lnTo>
                      <a:pt x="1074" y="1179"/>
                    </a:lnTo>
                    <a:lnTo>
                      <a:pt x="1074" y="1168"/>
                    </a:lnTo>
                    <a:lnTo>
                      <a:pt x="1063" y="1147"/>
                    </a:lnTo>
                    <a:lnTo>
                      <a:pt x="1063" y="1126"/>
                    </a:lnTo>
                    <a:lnTo>
                      <a:pt x="1054" y="1106"/>
                    </a:lnTo>
                    <a:lnTo>
                      <a:pt x="1054" y="1085"/>
                    </a:lnTo>
                    <a:lnTo>
                      <a:pt x="1043" y="1074"/>
                    </a:lnTo>
                    <a:lnTo>
                      <a:pt x="1043" y="1054"/>
                    </a:lnTo>
                    <a:lnTo>
                      <a:pt x="1033" y="1033"/>
                    </a:lnTo>
                    <a:lnTo>
                      <a:pt x="1033" y="1012"/>
                    </a:lnTo>
                    <a:lnTo>
                      <a:pt x="1022" y="1003"/>
                    </a:lnTo>
                    <a:lnTo>
                      <a:pt x="1012" y="982"/>
                    </a:lnTo>
                    <a:lnTo>
                      <a:pt x="1012" y="961"/>
                    </a:lnTo>
                    <a:lnTo>
                      <a:pt x="1002" y="941"/>
                    </a:lnTo>
                    <a:lnTo>
                      <a:pt x="992" y="930"/>
                    </a:lnTo>
                    <a:lnTo>
                      <a:pt x="992" y="909"/>
                    </a:lnTo>
                    <a:lnTo>
                      <a:pt x="981" y="889"/>
                    </a:lnTo>
                    <a:lnTo>
                      <a:pt x="971" y="879"/>
                    </a:lnTo>
                    <a:lnTo>
                      <a:pt x="960" y="858"/>
                    </a:lnTo>
                    <a:lnTo>
                      <a:pt x="951" y="838"/>
                    </a:lnTo>
                    <a:lnTo>
                      <a:pt x="940" y="827"/>
                    </a:lnTo>
                    <a:lnTo>
                      <a:pt x="930" y="806"/>
                    </a:lnTo>
                    <a:lnTo>
                      <a:pt x="919" y="796"/>
                    </a:lnTo>
                    <a:lnTo>
                      <a:pt x="909" y="776"/>
                    </a:lnTo>
                    <a:lnTo>
                      <a:pt x="899" y="765"/>
                    </a:lnTo>
                    <a:lnTo>
                      <a:pt x="889" y="744"/>
                    </a:lnTo>
                    <a:lnTo>
                      <a:pt x="878" y="733"/>
                    </a:lnTo>
                    <a:lnTo>
                      <a:pt x="867" y="713"/>
                    </a:lnTo>
                    <a:lnTo>
                      <a:pt x="857" y="703"/>
                    </a:lnTo>
                    <a:lnTo>
                      <a:pt x="846" y="682"/>
                    </a:lnTo>
                    <a:lnTo>
                      <a:pt x="826" y="671"/>
                    </a:lnTo>
                    <a:lnTo>
                      <a:pt x="816" y="662"/>
                    </a:lnTo>
                    <a:lnTo>
                      <a:pt x="805" y="641"/>
                    </a:lnTo>
                    <a:lnTo>
                      <a:pt x="785" y="630"/>
                    </a:lnTo>
                    <a:lnTo>
                      <a:pt x="775" y="620"/>
                    </a:lnTo>
                    <a:lnTo>
                      <a:pt x="754" y="600"/>
                    </a:lnTo>
                    <a:lnTo>
                      <a:pt x="754" y="600"/>
                    </a:lnTo>
                    <a:lnTo>
                      <a:pt x="734" y="600"/>
                    </a:lnTo>
                    <a:lnTo>
                      <a:pt x="713" y="600"/>
                    </a:lnTo>
                    <a:lnTo>
                      <a:pt x="702" y="589"/>
                    </a:lnTo>
                    <a:lnTo>
                      <a:pt x="681" y="589"/>
                    </a:lnTo>
                    <a:lnTo>
                      <a:pt x="661" y="579"/>
                    </a:lnTo>
                    <a:lnTo>
                      <a:pt x="640" y="579"/>
                    </a:lnTo>
                    <a:lnTo>
                      <a:pt x="620" y="579"/>
                    </a:lnTo>
                    <a:lnTo>
                      <a:pt x="599" y="568"/>
                    </a:lnTo>
                    <a:lnTo>
                      <a:pt x="578" y="568"/>
                    </a:lnTo>
                    <a:lnTo>
                      <a:pt x="558" y="568"/>
                    </a:lnTo>
                    <a:lnTo>
                      <a:pt x="537" y="558"/>
                    </a:lnTo>
                    <a:lnTo>
                      <a:pt x="527" y="558"/>
                    </a:lnTo>
                    <a:lnTo>
                      <a:pt x="506" y="558"/>
                    </a:lnTo>
                    <a:lnTo>
                      <a:pt x="485" y="558"/>
                    </a:lnTo>
                    <a:lnTo>
                      <a:pt x="464" y="558"/>
                    </a:lnTo>
                    <a:lnTo>
                      <a:pt x="444" y="548"/>
                    </a:lnTo>
                    <a:lnTo>
                      <a:pt x="423" y="548"/>
                    </a:lnTo>
                    <a:lnTo>
                      <a:pt x="403" y="548"/>
                    </a:lnTo>
                    <a:lnTo>
                      <a:pt x="382" y="548"/>
                    </a:lnTo>
                    <a:lnTo>
                      <a:pt x="361" y="548"/>
                    </a:lnTo>
                    <a:lnTo>
                      <a:pt x="341" y="558"/>
                    </a:lnTo>
                    <a:lnTo>
                      <a:pt x="320" y="558"/>
                    </a:lnTo>
                    <a:lnTo>
                      <a:pt x="299" y="558"/>
                    </a:lnTo>
                    <a:lnTo>
                      <a:pt x="290" y="558"/>
                    </a:lnTo>
                    <a:lnTo>
                      <a:pt x="269" y="568"/>
                    </a:lnTo>
                    <a:lnTo>
                      <a:pt x="248" y="568"/>
                    </a:lnTo>
                    <a:lnTo>
                      <a:pt x="228" y="579"/>
                    </a:lnTo>
                    <a:lnTo>
                      <a:pt x="207" y="579"/>
                    </a:lnTo>
                    <a:lnTo>
                      <a:pt x="187" y="589"/>
                    </a:lnTo>
                    <a:lnTo>
                      <a:pt x="176" y="600"/>
                    </a:lnTo>
                    <a:lnTo>
                      <a:pt x="155" y="600"/>
                    </a:lnTo>
                    <a:lnTo>
                      <a:pt x="155" y="600"/>
                    </a:lnTo>
                    <a:lnTo>
                      <a:pt x="134" y="589"/>
                    </a:lnTo>
                    <a:lnTo>
                      <a:pt x="124" y="568"/>
                    </a:lnTo>
                    <a:lnTo>
                      <a:pt x="114" y="558"/>
                    </a:lnTo>
                    <a:lnTo>
                      <a:pt x="93" y="538"/>
                    </a:lnTo>
                    <a:lnTo>
                      <a:pt x="82" y="527"/>
                    </a:lnTo>
                    <a:lnTo>
                      <a:pt x="73" y="506"/>
                    </a:lnTo>
                    <a:lnTo>
                      <a:pt x="62" y="486"/>
                    </a:lnTo>
                    <a:lnTo>
                      <a:pt x="41" y="476"/>
                    </a:lnTo>
                    <a:lnTo>
                      <a:pt x="31" y="455"/>
                    </a:lnTo>
                    <a:lnTo>
                      <a:pt x="31" y="435"/>
                    </a:lnTo>
                    <a:lnTo>
                      <a:pt x="20" y="414"/>
                    </a:lnTo>
                    <a:lnTo>
                      <a:pt x="11" y="393"/>
                    </a:lnTo>
                    <a:lnTo>
                      <a:pt x="11" y="373"/>
                    </a:lnTo>
                    <a:lnTo>
                      <a:pt x="0" y="351"/>
                    </a:lnTo>
                    <a:lnTo>
                      <a:pt x="0" y="351"/>
                    </a:lnTo>
                    <a:lnTo>
                      <a:pt x="20" y="341"/>
                    </a:lnTo>
                    <a:lnTo>
                      <a:pt x="41" y="321"/>
                    </a:lnTo>
                    <a:lnTo>
                      <a:pt x="62" y="300"/>
                    </a:lnTo>
                    <a:lnTo>
                      <a:pt x="82" y="289"/>
                    </a:lnTo>
                    <a:lnTo>
                      <a:pt x="93" y="269"/>
                    </a:lnTo>
                    <a:lnTo>
                      <a:pt x="114" y="259"/>
                    </a:lnTo>
                    <a:lnTo>
                      <a:pt x="124" y="248"/>
                    </a:lnTo>
                    <a:lnTo>
                      <a:pt x="145" y="227"/>
                    </a:lnTo>
                    <a:lnTo>
                      <a:pt x="155" y="217"/>
                    </a:lnTo>
                    <a:lnTo>
                      <a:pt x="166" y="207"/>
                    </a:lnTo>
                    <a:lnTo>
                      <a:pt x="176" y="197"/>
                    </a:lnTo>
                    <a:lnTo>
                      <a:pt x="196" y="186"/>
                    </a:lnTo>
                    <a:lnTo>
                      <a:pt x="207" y="176"/>
                    </a:lnTo>
                    <a:lnTo>
                      <a:pt x="217" y="165"/>
                    </a:lnTo>
                    <a:lnTo>
                      <a:pt x="228" y="156"/>
                    </a:lnTo>
                    <a:lnTo>
                      <a:pt x="248" y="145"/>
                    </a:lnTo>
                    <a:lnTo>
                      <a:pt x="258" y="135"/>
                    </a:lnTo>
                    <a:lnTo>
                      <a:pt x="269" y="124"/>
                    </a:lnTo>
                    <a:lnTo>
                      <a:pt x="279" y="114"/>
                    </a:lnTo>
                    <a:lnTo>
                      <a:pt x="299" y="103"/>
                    </a:lnTo>
                    <a:lnTo>
                      <a:pt x="310" y="94"/>
                    </a:lnTo>
                    <a:lnTo>
                      <a:pt x="331" y="83"/>
                    </a:lnTo>
                    <a:lnTo>
                      <a:pt x="341" y="73"/>
                    </a:lnTo>
                    <a:lnTo>
                      <a:pt x="361" y="62"/>
                    </a:lnTo>
                    <a:lnTo>
                      <a:pt x="382" y="42"/>
                    </a:lnTo>
                    <a:lnTo>
                      <a:pt x="403" y="32"/>
                    </a:lnTo>
                    <a:lnTo>
                      <a:pt x="413" y="21"/>
                    </a:lnTo>
                    <a:lnTo>
                      <a:pt x="434" y="11"/>
                    </a:lnTo>
                    <a:lnTo>
                      <a:pt x="464" y="0"/>
                    </a:lnTo>
                    <a:lnTo>
                      <a:pt x="464" y="0"/>
                    </a:lnTo>
                    <a:lnTo>
                      <a:pt x="475" y="0"/>
                    </a:lnTo>
                    <a:lnTo>
                      <a:pt x="496" y="11"/>
                    </a:lnTo>
                    <a:lnTo>
                      <a:pt x="506" y="11"/>
                    </a:lnTo>
                    <a:lnTo>
                      <a:pt x="527" y="21"/>
                    </a:lnTo>
                    <a:lnTo>
                      <a:pt x="548" y="32"/>
                    </a:lnTo>
                    <a:lnTo>
                      <a:pt x="558" y="42"/>
                    </a:lnTo>
                    <a:lnTo>
                      <a:pt x="578" y="42"/>
                    </a:lnTo>
                    <a:lnTo>
                      <a:pt x="589" y="52"/>
                    </a:lnTo>
                    <a:lnTo>
                      <a:pt x="610" y="62"/>
                    </a:lnTo>
                    <a:lnTo>
                      <a:pt x="630" y="73"/>
                    </a:lnTo>
                    <a:lnTo>
                      <a:pt x="651" y="83"/>
                    </a:lnTo>
                    <a:lnTo>
                      <a:pt x="661" y="94"/>
                    </a:lnTo>
                    <a:lnTo>
                      <a:pt x="681" y="103"/>
                    </a:lnTo>
                    <a:lnTo>
                      <a:pt x="702" y="114"/>
                    </a:lnTo>
                    <a:lnTo>
                      <a:pt x="713" y="124"/>
                    </a:lnTo>
                    <a:lnTo>
                      <a:pt x="734" y="135"/>
                    </a:lnTo>
                    <a:lnTo>
                      <a:pt x="754" y="145"/>
                    </a:lnTo>
                    <a:lnTo>
                      <a:pt x="764" y="156"/>
                    </a:lnTo>
                    <a:lnTo>
                      <a:pt x="785" y="165"/>
                    </a:lnTo>
                    <a:lnTo>
                      <a:pt x="805" y="176"/>
                    </a:lnTo>
                    <a:lnTo>
                      <a:pt x="826" y="186"/>
                    </a:lnTo>
                    <a:lnTo>
                      <a:pt x="837" y="207"/>
                    </a:lnTo>
                    <a:lnTo>
                      <a:pt x="857" y="217"/>
                    </a:lnTo>
                    <a:lnTo>
                      <a:pt x="878" y="227"/>
                    </a:lnTo>
                    <a:lnTo>
                      <a:pt x="889" y="238"/>
                    </a:lnTo>
                    <a:lnTo>
                      <a:pt x="909" y="248"/>
                    </a:lnTo>
                    <a:lnTo>
                      <a:pt x="930" y="269"/>
                    </a:lnTo>
                    <a:lnTo>
                      <a:pt x="940" y="279"/>
                    </a:lnTo>
                    <a:lnTo>
                      <a:pt x="960" y="289"/>
                    </a:lnTo>
                    <a:lnTo>
                      <a:pt x="981" y="300"/>
                    </a:lnTo>
                    <a:lnTo>
                      <a:pt x="992" y="310"/>
                    </a:lnTo>
                    <a:lnTo>
                      <a:pt x="1012" y="330"/>
                    </a:lnTo>
                    <a:lnTo>
                      <a:pt x="1033" y="341"/>
                    </a:lnTo>
                    <a:lnTo>
                      <a:pt x="1043" y="351"/>
                    </a:lnTo>
                    <a:lnTo>
                      <a:pt x="1063" y="362"/>
                    </a:lnTo>
                    <a:lnTo>
                      <a:pt x="1074" y="373"/>
                    </a:lnTo>
                    <a:lnTo>
                      <a:pt x="1095" y="393"/>
                    </a:lnTo>
                    <a:lnTo>
                      <a:pt x="1105" y="403"/>
                    </a:lnTo>
                    <a:lnTo>
                      <a:pt x="1125" y="414"/>
                    </a:lnTo>
                    <a:lnTo>
                      <a:pt x="1136" y="424"/>
                    </a:lnTo>
                    <a:lnTo>
                      <a:pt x="1157" y="435"/>
                    </a:lnTo>
                    <a:lnTo>
                      <a:pt x="1167" y="444"/>
                    </a:lnTo>
                    <a:lnTo>
                      <a:pt x="1177" y="455"/>
                    </a:lnTo>
                    <a:lnTo>
                      <a:pt x="1198" y="465"/>
                    </a:lnTo>
                    <a:lnTo>
                      <a:pt x="1208" y="486"/>
                    </a:lnTo>
                    <a:lnTo>
                      <a:pt x="1219" y="497"/>
                    </a:lnTo>
                    <a:lnTo>
                      <a:pt x="1219" y="497"/>
                    </a:lnTo>
                    <a:close/>
                  </a:path>
                </a:pathLst>
              </a:custGeom>
              <a:solidFill>
                <a:srgbClr val="A881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91" name="Freeform 191"/>
              <p:cNvSpPr>
                <a:spLocks/>
              </p:cNvSpPr>
              <p:nvPr/>
            </p:nvSpPr>
            <p:spPr bwMode="auto">
              <a:xfrm>
                <a:off x="2360" y="2891"/>
                <a:ext cx="527" cy="482"/>
              </a:xfrm>
              <a:custGeom>
                <a:avLst/>
                <a:gdLst/>
                <a:ahLst/>
                <a:cxnLst>
                  <a:cxn ang="0">
                    <a:pos x="1260" y="557"/>
                  </a:cxn>
                  <a:cxn ang="0">
                    <a:pos x="1312" y="630"/>
                  </a:cxn>
                  <a:cxn ang="0">
                    <a:pos x="1374" y="701"/>
                  </a:cxn>
                  <a:cxn ang="0">
                    <a:pos x="1425" y="785"/>
                  </a:cxn>
                  <a:cxn ang="0">
                    <a:pos x="1477" y="867"/>
                  </a:cxn>
                  <a:cxn ang="0">
                    <a:pos x="1549" y="971"/>
                  </a:cxn>
                  <a:cxn ang="0">
                    <a:pos x="1559" y="1074"/>
                  </a:cxn>
                  <a:cxn ang="0">
                    <a:pos x="1569" y="1156"/>
                  </a:cxn>
                  <a:cxn ang="0">
                    <a:pos x="1569" y="1229"/>
                  </a:cxn>
                  <a:cxn ang="0">
                    <a:pos x="1580" y="1291"/>
                  </a:cxn>
                  <a:cxn ang="0">
                    <a:pos x="1569" y="1394"/>
                  </a:cxn>
                  <a:cxn ang="0">
                    <a:pos x="1518" y="1445"/>
                  </a:cxn>
                  <a:cxn ang="0">
                    <a:pos x="1436" y="1425"/>
                  </a:cxn>
                  <a:cxn ang="0">
                    <a:pos x="1363" y="1404"/>
                  </a:cxn>
                  <a:cxn ang="0">
                    <a:pos x="1301" y="1373"/>
                  </a:cxn>
                  <a:cxn ang="0">
                    <a:pos x="1239" y="1342"/>
                  </a:cxn>
                  <a:cxn ang="0">
                    <a:pos x="1146" y="1312"/>
                  </a:cxn>
                  <a:cxn ang="0">
                    <a:pos x="1095" y="1270"/>
                  </a:cxn>
                  <a:cxn ang="0">
                    <a:pos x="1074" y="1167"/>
                  </a:cxn>
                  <a:cxn ang="0">
                    <a:pos x="1054" y="1074"/>
                  </a:cxn>
                  <a:cxn ang="0">
                    <a:pos x="1033" y="980"/>
                  </a:cxn>
                  <a:cxn ang="0">
                    <a:pos x="992" y="898"/>
                  </a:cxn>
                  <a:cxn ang="0">
                    <a:pos x="951" y="806"/>
                  </a:cxn>
                  <a:cxn ang="0">
                    <a:pos x="899" y="733"/>
                  </a:cxn>
                  <a:cxn ang="0">
                    <a:pos x="846" y="650"/>
                  </a:cxn>
                  <a:cxn ang="0">
                    <a:pos x="775" y="588"/>
                  </a:cxn>
                  <a:cxn ang="0">
                    <a:pos x="702" y="557"/>
                  </a:cxn>
                  <a:cxn ang="0">
                    <a:pos x="599" y="536"/>
                  </a:cxn>
                  <a:cxn ang="0">
                    <a:pos x="506" y="526"/>
                  </a:cxn>
                  <a:cxn ang="0">
                    <a:pos x="403" y="516"/>
                  </a:cxn>
                  <a:cxn ang="0">
                    <a:pos x="299" y="526"/>
                  </a:cxn>
                  <a:cxn ang="0">
                    <a:pos x="207" y="547"/>
                  </a:cxn>
                  <a:cxn ang="0">
                    <a:pos x="134" y="557"/>
                  </a:cxn>
                  <a:cxn ang="0">
                    <a:pos x="73" y="474"/>
                  </a:cxn>
                  <a:cxn ang="0">
                    <a:pos x="20" y="382"/>
                  </a:cxn>
                  <a:cxn ang="0">
                    <a:pos x="20" y="309"/>
                  </a:cxn>
                  <a:cxn ang="0">
                    <a:pos x="114" y="227"/>
                  </a:cxn>
                  <a:cxn ang="0">
                    <a:pos x="176" y="165"/>
                  </a:cxn>
                  <a:cxn ang="0">
                    <a:pos x="228" y="113"/>
                  </a:cxn>
                  <a:cxn ang="0">
                    <a:pos x="299" y="71"/>
                  </a:cxn>
                  <a:cxn ang="0">
                    <a:pos x="393" y="10"/>
                  </a:cxn>
                  <a:cxn ang="0">
                    <a:pos x="464" y="10"/>
                  </a:cxn>
                  <a:cxn ang="0">
                    <a:pos x="548" y="51"/>
                  </a:cxn>
                  <a:cxn ang="0">
                    <a:pos x="630" y="103"/>
                  </a:cxn>
                  <a:cxn ang="0">
                    <a:pos x="723" y="154"/>
                  </a:cxn>
                  <a:cxn ang="0">
                    <a:pos x="805" y="206"/>
                  </a:cxn>
                  <a:cxn ang="0">
                    <a:pos x="899" y="268"/>
                  </a:cxn>
                  <a:cxn ang="0">
                    <a:pos x="981" y="330"/>
                  </a:cxn>
                  <a:cxn ang="0">
                    <a:pos x="1063" y="392"/>
                  </a:cxn>
                  <a:cxn ang="0">
                    <a:pos x="1136" y="454"/>
                  </a:cxn>
                  <a:cxn ang="0">
                    <a:pos x="1208" y="516"/>
                  </a:cxn>
                </a:cxnLst>
                <a:rect l="0" t="0" r="r" b="b"/>
                <a:pathLst>
                  <a:path w="1580" h="1445">
                    <a:moveTo>
                      <a:pt x="1208" y="516"/>
                    </a:moveTo>
                    <a:lnTo>
                      <a:pt x="1219" y="526"/>
                    </a:lnTo>
                    <a:lnTo>
                      <a:pt x="1228" y="536"/>
                    </a:lnTo>
                    <a:lnTo>
                      <a:pt x="1239" y="547"/>
                    </a:lnTo>
                    <a:lnTo>
                      <a:pt x="1260" y="557"/>
                    </a:lnTo>
                    <a:lnTo>
                      <a:pt x="1271" y="568"/>
                    </a:lnTo>
                    <a:lnTo>
                      <a:pt x="1281" y="588"/>
                    </a:lnTo>
                    <a:lnTo>
                      <a:pt x="1291" y="598"/>
                    </a:lnTo>
                    <a:lnTo>
                      <a:pt x="1301" y="609"/>
                    </a:lnTo>
                    <a:lnTo>
                      <a:pt x="1312" y="630"/>
                    </a:lnTo>
                    <a:lnTo>
                      <a:pt x="1333" y="639"/>
                    </a:lnTo>
                    <a:lnTo>
                      <a:pt x="1342" y="650"/>
                    </a:lnTo>
                    <a:lnTo>
                      <a:pt x="1353" y="671"/>
                    </a:lnTo>
                    <a:lnTo>
                      <a:pt x="1363" y="681"/>
                    </a:lnTo>
                    <a:lnTo>
                      <a:pt x="1374" y="701"/>
                    </a:lnTo>
                    <a:lnTo>
                      <a:pt x="1384" y="712"/>
                    </a:lnTo>
                    <a:lnTo>
                      <a:pt x="1395" y="733"/>
                    </a:lnTo>
                    <a:lnTo>
                      <a:pt x="1404" y="744"/>
                    </a:lnTo>
                    <a:lnTo>
                      <a:pt x="1415" y="764"/>
                    </a:lnTo>
                    <a:lnTo>
                      <a:pt x="1425" y="785"/>
                    </a:lnTo>
                    <a:lnTo>
                      <a:pt x="1436" y="795"/>
                    </a:lnTo>
                    <a:lnTo>
                      <a:pt x="1446" y="815"/>
                    </a:lnTo>
                    <a:lnTo>
                      <a:pt x="1456" y="836"/>
                    </a:lnTo>
                    <a:lnTo>
                      <a:pt x="1466" y="857"/>
                    </a:lnTo>
                    <a:lnTo>
                      <a:pt x="1477" y="867"/>
                    </a:lnTo>
                    <a:lnTo>
                      <a:pt x="1498" y="888"/>
                    </a:lnTo>
                    <a:lnTo>
                      <a:pt x="1507" y="909"/>
                    </a:lnTo>
                    <a:lnTo>
                      <a:pt x="1518" y="929"/>
                    </a:lnTo>
                    <a:lnTo>
                      <a:pt x="1528" y="950"/>
                    </a:lnTo>
                    <a:lnTo>
                      <a:pt x="1549" y="971"/>
                    </a:lnTo>
                    <a:lnTo>
                      <a:pt x="1549" y="971"/>
                    </a:lnTo>
                    <a:lnTo>
                      <a:pt x="1549" y="1001"/>
                    </a:lnTo>
                    <a:lnTo>
                      <a:pt x="1549" y="1032"/>
                    </a:lnTo>
                    <a:lnTo>
                      <a:pt x="1549" y="1053"/>
                    </a:lnTo>
                    <a:lnTo>
                      <a:pt x="1559" y="1074"/>
                    </a:lnTo>
                    <a:lnTo>
                      <a:pt x="1559" y="1094"/>
                    </a:lnTo>
                    <a:lnTo>
                      <a:pt x="1559" y="1115"/>
                    </a:lnTo>
                    <a:lnTo>
                      <a:pt x="1559" y="1126"/>
                    </a:lnTo>
                    <a:lnTo>
                      <a:pt x="1569" y="1147"/>
                    </a:lnTo>
                    <a:lnTo>
                      <a:pt x="1569" y="1156"/>
                    </a:lnTo>
                    <a:lnTo>
                      <a:pt x="1569" y="1177"/>
                    </a:lnTo>
                    <a:lnTo>
                      <a:pt x="1569" y="1188"/>
                    </a:lnTo>
                    <a:lnTo>
                      <a:pt x="1569" y="1198"/>
                    </a:lnTo>
                    <a:lnTo>
                      <a:pt x="1569" y="1208"/>
                    </a:lnTo>
                    <a:lnTo>
                      <a:pt x="1569" y="1229"/>
                    </a:lnTo>
                    <a:lnTo>
                      <a:pt x="1580" y="1239"/>
                    </a:lnTo>
                    <a:lnTo>
                      <a:pt x="1580" y="1250"/>
                    </a:lnTo>
                    <a:lnTo>
                      <a:pt x="1580" y="1259"/>
                    </a:lnTo>
                    <a:lnTo>
                      <a:pt x="1580" y="1280"/>
                    </a:lnTo>
                    <a:lnTo>
                      <a:pt x="1580" y="1291"/>
                    </a:lnTo>
                    <a:lnTo>
                      <a:pt x="1580" y="1312"/>
                    </a:lnTo>
                    <a:lnTo>
                      <a:pt x="1580" y="1332"/>
                    </a:lnTo>
                    <a:lnTo>
                      <a:pt x="1580" y="1342"/>
                    </a:lnTo>
                    <a:lnTo>
                      <a:pt x="1569" y="1363"/>
                    </a:lnTo>
                    <a:lnTo>
                      <a:pt x="1569" y="1394"/>
                    </a:lnTo>
                    <a:lnTo>
                      <a:pt x="1569" y="1415"/>
                    </a:lnTo>
                    <a:lnTo>
                      <a:pt x="1569" y="1445"/>
                    </a:lnTo>
                    <a:lnTo>
                      <a:pt x="1569" y="1445"/>
                    </a:lnTo>
                    <a:lnTo>
                      <a:pt x="1549" y="1445"/>
                    </a:lnTo>
                    <a:lnTo>
                      <a:pt x="1518" y="1445"/>
                    </a:lnTo>
                    <a:lnTo>
                      <a:pt x="1498" y="1435"/>
                    </a:lnTo>
                    <a:lnTo>
                      <a:pt x="1487" y="1435"/>
                    </a:lnTo>
                    <a:lnTo>
                      <a:pt x="1466" y="1435"/>
                    </a:lnTo>
                    <a:lnTo>
                      <a:pt x="1446" y="1435"/>
                    </a:lnTo>
                    <a:lnTo>
                      <a:pt x="1436" y="1425"/>
                    </a:lnTo>
                    <a:lnTo>
                      <a:pt x="1415" y="1425"/>
                    </a:lnTo>
                    <a:lnTo>
                      <a:pt x="1404" y="1425"/>
                    </a:lnTo>
                    <a:lnTo>
                      <a:pt x="1395" y="1415"/>
                    </a:lnTo>
                    <a:lnTo>
                      <a:pt x="1374" y="1404"/>
                    </a:lnTo>
                    <a:lnTo>
                      <a:pt x="1363" y="1404"/>
                    </a:lnTo>
                    <a:lnTo>
                      <a:pt x="1353" y="1394"/>
                    </a:lnTo>
                    <a:lnTo>
                      <a:pt x="1342" y="1394"/>
                    </a:lnTo>
                    <a:lnTo>
                      <a:pt x="1333" y="1383"/>
                    </a:lnTo>
                    <a:lnTo>
                      <a:pt x="1312" y="1373"/>
                    </a:lnTo>
                    <a:lnTo>
                      <a:pt x="1301" y="1373"/>
                    </a:lnTo>
                    <a:lnTo>
                      <a:pt x="1291" y="1363"/>
                    </a:lnTo>
                    <a:lnTo>
                      <a:pt x="1281" y="1353"/>
                    </a:lnTo>
                    <a:lnTo>
                      <a:pt x="1271" y="1353"/>
                    </a:lnTo>
                    <a:lnTo>
                      <a:pt x="1250" y="1342"/>
                    </a:lnTo>
                    <a:lnTo>
                      <a:pt x="1239" y="1342"/>
                    </a:lnTo>
                    <a:lnTo>
                      <a:pt x="1219" y="1332"/>
                    </a:lnTo>
                    <a:lnTo>
                      <a:pt x="1208" y="1321"/>
                    </a:lnTo>
                    <a:lnTo>
                      <a:pt x="1187" y="1321"/>
                    </a:lnTo>
                    <a:lnTo>
                      <a:pt x="1167" y="1312"/>
                    </a:lnTo>
                    <a:lnTo>
                      <a:pt x="1146" y="1312"/>
                    </a:lnTo>
                    <a:lnTo>
                      <a:pt x="1125" y="1312"/>
                    </a:lnTo>
                    <a:lnTo>
                      <a:pt x="1105" y="1301"/>
                    </a:lnTo>
                    <a:lnTo>
                      <a:pt x="1105" y="1301"/>
                    </a:lnTo>
                    <a:lnTo>
                      <a:pt x="1095" y="1280"/>
                    </a:lnTo>
                    <a:lnTo>
                      <a:pt x="1095" y="1270"/>
                    </a:lnTo>
                    <a:lnTo>
                      <a:pt x="1095" y="1250"/>
                    </a:lnTo>
                    <a:lnTo>
                      <a:pt x="1084" y="1229"/>
                    </a:lnTo>
                    <a:lnTo>
                      <a:pt x="1084" y="1208"/>
                    </a:lnTo>
                    <a:lnTo>
                      <a:pt x="1084" y="1188"/>
                    </a:lnTo>
                    <a:lnTo>
                      <a:pt x="1074" y="1167"/>
                    </a:lnTo>
                    <a:lnTo>
                      <a:pt x="1074" y="1147"/>
                    </a:lnTo>
                    <a:lnTo>
                      <a:pt x="1074" y="1136"/>
                    </a:lnTo>
                    <a:lnTo>
                      <a:pt x="1063" y="1115"/>
                    </a:lnTo>
                    <a:lnTo>
                      <a:pt x="1063" y="1094"/>
                    </a:lnTo>
                    <a:lnTo>
                      <a:pt x="1054" y="1074"/>
                    </a:lnTo>
                    <a:lnTo>
                      <a:pt x="1054" y="1053"/>
                    </a:lnTo>
                    <a:lnTo>
                      <a:pt x="1043" y="1042"/>
                    </a:lnTo>
                    <a:lnTo>
                      <a:pt x="1043" y="1022"/>
                    </a:lnTo>
                    <a:lnTo>
                      <a:pt x="1033" y="1001"/>
                    </a:lnTo>
                    <a:lnTo>
                      <a:pt x="1033" y="980"/>
                    </a:lnTo>
                    <a:lnTo>
                      <a:pt x="1022" y="971"/>
                    </a:lnTo>
                    <a:lnTo>
                      <a:pt x="1012" y="950"/>
                    </a:lnTo>
                    <a:lnTo>
                      <a:pt x="1012" y="929"/>
                    </a:lnTo>
                    <a:lnTo>
                      <a:pt x="1002" y="909"/>
                    </a:lnTo>
                    <a:lnTo>
                      <a:pt x="992" y="898"/>
                    </a:lnTo>
                    <a:lnTo>
                      <a:pt x="992" y="877"/>
                    </a:lnTo>
                    <a:lnTo>
                      <a:pt x="981" y="857"/>
                    </a:lnTo>
                    <a:lnTo>
                      <a:pt x="971" y="847"/>
                    </a:lnTo>
                    <a:lnTo>
                      <a:pt x="960" y="826"/>
                    </a:lnTo>
                    <a:lnTo>
                      <a:pt x="951" y="806"/>
                    </a:lnTo>
                    <a:lnTo>
                      <a:pt x="940" y="795"/>
                    </a:lnTo>
                    <a:lnTo>
                      <a:pt x="930" y="774"/>
                    </a:lnTo>
                    <a:lnTo>
                      <a:pt x="919" y="764"/>
                    </a:lnTo>
                    <a:lnTo>
                      <a:pt x="909" y="744"/>
                    </a:lnTo>
                    <a:lnTo>
                      <a:pt x="899" y="733"/>
                    </a:lnTo>
                    <a:lnTo>
                      <a:pt x="889" y="712"/>
                    </a:lnTo>
                    <a:lnTo>
                      <a:pt x="878" y="701"/>
                    </a:lnTo>
                    <a:lnTo>
                      <a:pt x="867" y="681"/>
                    </a:lnTo>
                    <a:lnTo>
                      <a:pt x="857" y="671"/>
                    </a:lnTo>
                    <a:lnTo>
                      <a:pt x="846" y="650"/>
                    </a:lnTo>
                    <a:lnTo>
                      <a:pt x="826" y="639"/>
                    </a:lnTo>
                    <a:lnTo>
                      <a:pt x="816" y="630"/>
                    </a:lnTo>
                    <a:lnTo>
                      <a:pt x="805" y="609"/>
                    </a:lnTo>
                    <a:lnTo>
                      <a:pt x="785" y="598"/>
                    </a:lnTo>
                    <a:lnTo>
                      <a:pt x="775" y="588"/>
                    </a:lnTo>
                    <a:lnTo>
                      <a:pt x="754" y="568"/>
                    </a:lnTo>
                    <a:lnTo>
                      <a:pt x="754" y="568"/>
                    </a:lnTo>
                    <a:lnTo>
                      <a:pt x="734" y="568"/>
                    </a:lnTo>
                    <a:lnTo>
                      <a:pt x="713" y="568"/>
                    </a:lnTo>
                    <a:lnTo>
                      <a:pt x="702" y="557"/>
                    </a:lnTo>
                    <a:lnTo>
                      <a:pt x="681" y="557"/>
                    </a:lnTo>
                    <a:lnTo>
                      <a:pt x="661" y="547"/>
                    </a:lnTo>
                    <a:lnTo>
                      <a:pt x="640" y="547"/>
                    </a:lnTo>
                    <a:lnTo>
                      <a:pt x="620" y="547"/>
                    </a:lnTo>
                    <a:lnTo>
                      <a:pt x="599" y="536"/>
                    </a:lnTo>
                    <a:lnTo>
                      <a:pt x="578" y="536"/>
                    </a:lnTo>
                    <a:lnTo>
                      <a:pt x="558" y="536"/>
                    </a:lnTo>
                    <a:lnTo>
                      <a:pt x="537" y="526"/>
                    </a:lnTo>
                    <a:lnTo>
                      <a:pt x="527" y="526"/>
                    </a:lnTo>
                    <a:lnTo>
                      <a:pt x="506" y="526"/>
                    </a:lnTo>
                    <a:lnTo>
                      <a:pt x="485" y="526"/>
                    </a:lnTo>
                    <a:lnTo>
                      <a:pt x="464" y="526"/>
                    </a:lnTo>
                    <a:lnTo>
                      <a:pt x="444" y="516"/>
                    </a:lnTo>
                    <a:lnTo>
                      <a:pt x="423" y="516"/>
                    </a:lnTo>
                    <a:lnTo>
                      <a:pt x="403" y="516"/>
                    </a:lnTo>
                    <a:lnTo>
                      <a:pt x="382" y="516"/>
                    </a:lnTo>
                    <a:lnTo>
                      <a:pt x="361" y="516"/>
                    </a:lnTo>
                    <a:lnTo>
                      <a:pt x="341" y="526"/>
                    </a:lnTo>
                    <a:lnTo>
                      <a:pt x="320" y="526"/>
                    </a:lnTo>
                    <a:lnTo>
                      <a:pt x="299" y="526"/>
                    </a:lnTo>
                    <a:lnTo>
                      <a:pt x="290" y="526"/>
                    </a:lnTo>
                    <a:lnTo>
                      <a:pt x="269" y="536"/>
                    </a:lnTo>
                    <a:lnTo>
                      <a:pt x="248" y="536"/>
                    </a:lnTo>
                    <a:lnTo>
                      <a:pt x="228" y="547"/>
                    </a:lnTo>
                    <a:lnTo>
                      <a:pt x="207" y="547"/>
                    </a:lnTo>
                    <a:lnTo>
                      <a:pt x="187" y="557"/>
                    </a:lnTo>
                    <a:lnTo>
                      <a:pt x="176" y="568"/>
                    </a:lnTo>
                    <a:lnTo>
                      <a:pt x="155" y="568"/>
                    </a:lnTo>
                    <a:lnTo>
                      <a:pt x="155" y="568"/>
                    </a:lnTo>
                    <a:lnTo>
                      <a:pt x="134" y="557"/>
                    </a:lnTo>
                    <a:lnTo>
                      <a:pt x="124" y="536"/>
                    </a:lnTo>
                    <a:lnTo>
                      <a:pt x="114" y="526"/>
                    </a:lnTo>
                    <a:lnTo>
                      <a:pt x="93" y="506"/>
                    </a:lnTo>
                    <a:lnTo>
                      <a:pt x="82" y="495"/>
                    </a:lnTo>
                    <a:lnTo>
                      <a:pt x="73" y="474"/>
                    </a:lnTo>
                    <a:lnTo>
                      <a:pt x="62" y="454"/>
                    </a:lnTo>
                    <a:lnTo>
                      <a:pt x="41" y="444"/>
                    </a:lnTo>
                    <a:lnTo>
                      <a:pt x="31" y="423"/>
                    </a:lnTo>
                    <a:lnTo>
                      <a:pt x="31" y="403"/>
                    </a:lnTo>
                    <a:lnTo>
                      <a:pt x="20" y="382"/>
                    </a:lnTo>
                    <a:lnTo>
                      <a:pt x="11" y="361"/>
                    </a:lnTo>
                    <a:lnTo>
                      <a:pt x="11" y="341"/>
                    </a:lnTo>
                    <a:lnTo>
                      <a:pt x="0" y="319"/>
                    </a:lnTo>
                    <a:lnTo>
                      <a:pt x="0" y="319"/>
                    </a:lnTo>
                    <a:lnTo>
                      <a:pt x="20" y="309"/>
                    </a:lnTo>
                    <a:lnTo>
                      <a:pt x="41" y="289"/>
                    </a:lnTo>
                    <a:lnTo>
                      <a:pt x="62" y="268"/>
                    </a:lnTo>
                    <a:lnTo>
                      <a:pt x="82" y="257"/>
                    </a:lnTo>
                    <a:lnTo>
                      <a:pt x="93" y="237"/>
                    </a:lnTo>
                    <a:lnTo>
                      <a:pt x="114" y="227"/>
                    </a:lnTo>
                    <a:lnTo>
                      <a:pt x="124" y="206"/>
                    </a:lnTo>
                    <a:lnTo>
                      <a:pt x="134" y="195"/>
                    </a:lnTo>
                    <a:lnTo>
                      <a:pt x="155" y="185"/>
                    </a:lnTo>
                    <a:lnTo>
                      <a:pt x="166" y="175"/>
                    </a:lnTo>
                    <a:lnTo>
                      <a:pt x="176" y="165"/>
                    </a:lnTo>
                    <a:lnTo>
                      <a:pt x="187" y="154"/>
                    </a:lnTo>
                    <a:lnTo>
                      <a:pt x="196" y="144"/>
                    </a:lnTo>
                    <a:lnTo>
                      <a:pt x="207" y="133"/>
                    </a:lnTo>
                    <a:lnTo>
                      <a:pt x="217" y="124"/>
                    </a:lnTo>
                    <a:lnTo>
                      <a:pt x="228" y="113"/>
                    </a:lnTo>
                    <a:lnTo>
                      <a:pt x="248" y="103"/>
                    </a:lnTo>
                    <a:lnTo>
                      <a:pt x="258" y="92"/>
                    </a:lnTo>
                    <a:lnTo>
                      <a:pt x="269" y="92"/>
                    </a:lnTo>
                    <a:lnTo>
                      <a:pt x="279" y="82"/>
                    </a:lnTo>
                    <a:lnTo>
                      <a:pt x="299" y="71"/>
                    </a:lnTo>
                    <a:lnTo>
                      <a:pt x="320" y="62"/>
                    </a:lnTo>
                    <a:lnTo>
                      <a:pt x="331" y="51"/>
                    </a:lnTo>
                    <a:lnTo>
                      <a:pt x="352" y="30"/>
                    </a:lnTo>
                    <a:lnTo>
                      <a:pt x="372" y="20"/>
                    </a:lnTo>
                    <a:lnTo>
                      <a:pt x="393" y="1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34" y="0"/>
                    </a:lnTo>
                    <a:lnTo>
                      <a:pt x="444" y="10"/>
                    </a:lnTo>
                    <a:lnTo>
                      <a:pt x="464" y="10"/>
                    </a:lnTo>
                    <a:lnTo>
                      <a:pt x="485" y="20"/>
                    </a:lnTo>
                    <a:lnTo>
                      <a:pt x="496" y="30"/>
                    </a:lnTo>
                    <a:lnTo>
                      <a:pt x="516" y="30"/>
                    </a:lnTo>
                    <a:lnTo>
                      <a:pt x="527" y="41"/>
                    </a:lnTo>
                    <a:lnTo>
                      <a:pt x="548" y="51"/>
                    </a:lnTo>
                    <a:lnTo>
                      <a:pt x="569" y="62"/>
                    </a:lnTo>
                    <a:lnTo>
                      <a:pt x="578" y="71"/>
                    </a:lnTo>
                    <a:lnTo>
                      <a:pt x="599" y="82"/>
                    </a:lnTo>
                    <a:lnTo>
                      <a:pt x="620" y="92"/>
                    </a:lnTo>
                    <a:lnTo>
                      <a:pt x="630" y="103"/>
                    </a:lnTo>
                    <a:lnTo>
                      <a:pt x="651" y="113"/>
                    </a:lnTo>
                    <a:lnTo>
                      <a:pt x="672" y="124"/>
                    </a:lnTo>
                    <a:lnTo>
                      <a:pt x="681" y="133"/>
                    </a:lnTo>
                    <a:lnTo>
                      <a:pt x="702" y="144"/>
                    </a:lnTo>
                    <a:lnTo>
                      <a:pt x="723" y="154"/>
                    </a:lnTo>
                    <a:lnTo>
                      <a:pt x="743" y="165"/>
                    </a:lnTo>
                    <a:lnTo>
                      <a:pt x="754" y="175"/>
                    </a:lnTo>
                    <a:lnTo>
                      <a:pt x="775" y="185"/>
                    </a:lnTo>
                    <a:lnTo>
                      <a:pt x="795" y="195"/>
                    </a:lnTo>
                    <a:lnTo>
                      <a:pt x="805" y="206"/>
                    </a:lnTo>
                    <a:lnTo>
                      <a:pt x="826" y="227"/>
                    </a:lnTo>
                    <a:lnTo>
                      <a:pt x="846" y="237"/>
                    </a:lnTo>
                    <a:lnTo>
                      <a:pt x="867" y="247"/>
                    </a:lnTo>
                    <a:lnTo>
                      <a:pt x="878" y="257"/>
                    </a:lnTo>
                    <a:lnTo>
                      <a:pt x="899" y="268"/>
                    </a:lnTo>
                    <a:lnTo>
                      <a:pt x="919" y="289"/>
                    </a:lnTo>
                    <a:lnTo>
                      <a:pt x="930" y="298"/>
                    </a:lnTo>
                    <a:lnTo>
                      <a:pt x="951" y="309"/>
                    </a:lnTo>
                    <a:lnTo>
                      <a:pt x="971" y="319"/>
                    </a:lnTo>
                    <a:lnTo>
                      <a:pt x="981" y="330"/>
                    </a:lnTo>
                    <a:lnTo>
                      <a:pt x="1002" y="351"/>
                    </a:lnTo>
                    <a:lnTo>
                      <a:pt x="1012" y="361"/>
                    </a:lnTo>
                    <a:lnTo>
                      <a:pt x="1033" y="371"/>
                    </a:lnTo>
                    <a:lnTo>
                      <a:pt x="1043" y="382"/>
                    </a:lnTo>
                    <a:lnTo>
                      <a:pt x="1063" y="392"/>
                    </a:lnTo>
                    <a:lnTo>
                      <a:pt x="1074" y="412"/>
                    </a:lnTo>
                    <a:lnTo>
                      <a:pt x="1095" y="423"/>
                    </a:lnTo>
                    <a:lnTo>
                      <a:pt x="1105" y="433"/>
                    </a:lnTo>
                    <a:lnTo>
                      <a:pt x="1125" y="444"/>
                    </a:lnTo>
                    <a:lnTo>
                      <a:pt x="1136" y="454"/>
                    </a:lnTo>
                    <a:lnTo>
                      <a:pt x="1146" y="465"/>
                    </a:lnTo>
                    <a:lnTo>
                      <a:pt x="1167" y="474"/>
                    </a:lnTo>
                    <a:lnTo>
                      <a:pt x="1177" y="495"/>
                    </a:lnTo>
                    <a:lnTo>
                      <a:pt x="1187" y="506"/>
                    </a:lnTo>
                    <a:lnTo>
                      <a:pt x="1208" y="516"/>
                    </a:lnTo>
                    <a:lnTo>
                      <a:pt x="1208" y="516"/>
                    </a:lnTo>
                    <a:close/>
                  </a:path>
                </a:pathLst>
              </a:custGeom>
              <a:solidFill>
                <a:srgbClr val="A984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92" name="Freeform 192"/>
              <p:cNvSpPr>
                <a:spLocks/>
              </p:cNvSpPr>
              <p:nvPr/>
            </p:nvSpPr>
            <p:spPr bwMode="auto">
              <a:xfrm>
                <a:off x="2360" y="2901"/>
                <a:ext cx="513" cy="468"/>
              </a:xfrm>
              <a:custGeom>
                <a:avLst/>
                <a:gdLst/>
                <a:ahLst/>
                <a:cxnLst>
                  <a:cxn ang="0">
                    <a:pos x="1239" y="589"/>
                  </a:cxn>
                  <a:cxn ang="0">
                    <a:pos x="1291" y="651"/>
                  </a:cxn>
                  <a:cxn ang="0">
                    <a:pos x="1342" y="734"/>
                  </a:cxn>
                  <a:cxn ang="0">
                    <a:pos x="1395" y="817"/>
                  </a:cxn>
                  <a:cxn ang="0">
                    <a:pos x="1446" y="920"/>
                  </a:cxn>
                  <a:cxn ang="0">
                    <a:pos x="1487" y="1012"/>
                  </a:cxn>
                  <a:cxn ang="0">
                    <a:pos x="1507" y="1106"/>
                  </a:cxn>
                  <a:cxn ang="0">
                    <a:pos x="1518" y="1168"/>
                  </a:cxn>
                  <a:cxn ang="0">
                    <a:pos x="1528" y="1209"/>
                  </a:cxn>
                  <a:cxn ang="0">
                    <a:pos x="1539" y="1261"/>
                  </a:cxn>
                  <a:cxn ang="0">
                    <a:pos x="1539" y="1333"/>
                  </a:cxn>
                  <a:cxn ang="0">
                    <a:pos x="1507" y="1405"/>
                  </a:cxn>
                  <a:cxn ang="0">
                    <a:pos x="1415" y="1395"/>
                  </a:cxn>
                  <a:cxn ang="0">
                    <a:pos x="1353" y="1374"/>
                  </a:cxn>
                  <a:cxn ang="0">
                    <a:pos x="1301" y="1343"/>
                  </a:cxn>
                  <a:cxn ang="0">
                    <a:pos x="1239" y="1312"/>
                  </a:cxn>
                  <a:cxn ang="0">
                    <a:pos x="1167" y="1282"/>
                  </a:cxn>
                  <a:cxn ang="0">
                    <a:pos x="1095" y="1250"/>
                  </a:cxn>
                  <a:cxn ang="0">
                    <a:pos x="1084" y="1158"/>
                  </a:cxn>
                  <a:cxn ang="0">
                    <a:pos x="1063" y="1064"/>
                  </a:cxn>
                  <a:cxn ang="0">
                    <a:pos x="1033" y="971"/>
                  </a:cxn>
                  <a:cxn ang="0">
                    <a:pos x="1002" y="879"/>
                  </a:cxn>
                  <a:cxn ang="0">
                    <a:pos x="960" y="796"/>
                  </a:cxn>
                  <a:cxn ang="0">
                    <a:pos x="909" y="714"/>
                  </a:cxn>
                  <a:cxn ang="0">
                    <a:pos x="857" y="641"/>
                  </a:cxn>
                  <a:cxn ang="0">
                    <a:pos x="785" y="568"/>
                  </a:cxn>
                  <a:cxn ang="0">
                    <a:pos x="713" y="538"/>
                  </a:cxn>
                  <a:cxn ang="0">
                    <a:pos x="620" y="517"/>
                  </a:cxn>
                  <a:cxn ang="0">
                    <a:pos x="527" y="496"/>
                  </a:cxn>
                  <a:cxn ang="0">
                    <a:pos x="423" y="486"/>
                  </a:cxn>
                  <a:cxn ang="0">
                    <a:pos x="320" y="496"/>
                  </a:cxn>
                  <a:cxn ang="0">
                    <a:pos x="228" y="517"/>
                  </a:cxn>
                  <a:cxn ang="0">
                    <a:pos x="155" y="538"/>
                  </a:cxn>
                  <a:cxn ang="0">
                    <a:pos x="82" y="465"/>
                  </a:cxn>
                  <a:cxn ang="0">
                    <a:pos x="31" y="373"/>
                  </a:cxn>
                  <a:cxn ang="0">
                    <a:pos x="0" y="289"/>
                  </a:cxn>
                  <a:cxn ang="0">
                    <a:pos x="93" y="217"/>
                  </a:cxn>
                  <a:cxn ang="0">
                    <a:pos x="145" y="165"/>
                  </a:cxn>
                  <a:cxn ang="0">
                    <a:pos x="187" y="124"/>
                  </a:cxn>
                  <a:cxn ang="0">
                    <a:pos x="228" y="83"/>
                  </a:cxn>
                  <a:cxn ang="0">
                    <a:pos x="299" y="41"/>
                  </a:cxn>
                  <a:cxn ang="0">
                    <a:pos x="372" y="0"/>
                  </a:cxn>
                  <a:cxn ang="0">
                    <a:pos x="455" y="32"/>
                  </a:cxn>
                  <a:cxn ang="0">
                    <a:pos x="537" y="62"/>
                  </a:cxn>
                  <a:cxn ang="0">
                    <a:pos x="620" y="114"/>
                  </a:cxn>
                  <a:cxn ang="0">
                    <a:pos x="713" y="176"/>
                  </a:cxn>
                  <a:cxn ang="0">
                    <a:pos x="795" y="227"/>
                  </a:cxn>
                  <a:cxn ang="0">
                    <a:pos x="889" y="289"/>
                  </a:cxn>
                  <a:cxn ang="0">
                    <a:pos x="971" y="362"/>
                  </a:cxn>
                  <a:cxn ang="0">
                    <a:pos x="1054" y="424"/>
                  </a:cxn>
                  <a:cxn ang="0">
                    <a:pos x="1125" y="476"/>
                  </a:cxn>
                  <a:cxn ang="0">
                    <a:pos x="1187" y="538"/>
                  </a:cxn>
                </a:cxnLst>
                <a:rect l="0" t="0" r="r" b="b"/>
                <a:pathLst>
                  <a:path w="1539" h="1405">
                    <a:moveTo>
                      <a:pt x="1187" y="538"/>
                    </a:moveTo>
                    <a:lnTo>
                      <a:pt x="1198" y="547"/>
                    </a:lnTo>
                    <a:lnTo>
                      <a:pt x="1208" y="558"/>
                    </a:lnTo>
                    <a:lnTo>
                      <a:pt x="1228" y="568"/>
                    </a:lnTo>
                    <a:lnTo>
                      <a:pt x="1239" y="589"/>
                    </a:lnTo>
                    <a:lnTo>
                      <a:pt x="1250" y="600"/>
                    </a:lnTo>
                    <a:lnTo>
                      <a:pt x="1260" y="609"/>
                    </a:lnTo>
                    <a:lnTo>
                      <a:pt x="1271" y="620"/>
                    </a:lnTo>
                    <a:lnTo>
                      <a:pt x="1281" y="641"/>
                    </a:lnTo>
                    <a:lnTo>
                      <a:pt x="1291" y="651"/>
                    </a:lnTo>
                    <a:lnTo>
                      <a:pt x="1301" y="671"/>
                    </a:lnTo>
                    <a:lnTo>
                      <a:pt x="1312" y="682"/>
                    </a:lnTo>
                    <a:lnTo>
                      <a:pt x="1322" y="703"/>
                    </a:lnTo>
                    <a:lnTo>
                      <a:pt x="1333" y="714"/>
                    </a:lnTo>
                    <a:lnTo>
                      <a:pt x="1342" y="734"/>
                    </a:lnTo>
                    <a:lnTo>
                      <a:pt x="1353" y="744"/>
                    </a:lnTo>
                    <a:lnTo>
                      <a:pt x="1363" y="765"/>
                    </a:lnTo>
                    <a:lnTo>
                      <a:pt x="1374" y="785"/>
                    </a:lnTo>
                    <a:lnTo>
                      <a:pt x="1374" y="796"/>
                    </a:lnTo>
                    <a:lnTo>
                      <a:pt x="1395" y="817"/>
                    </a:lnTo>
                    <a:lnTo>
                      <a:pt x="1404" y="837"/>
                    </a:lnTo>
                    <a:lnTo>
                      <a:pt x="1415" y="858"/>
                    </a:lnTo>
                    <a:lnTo>
                      <a:pt x="1425" y="879"/>
                    </a:lnTo>
                    <a:lnTo>
                      <a:pt x="1436" y="899"/>
                    </a:lnTo>
                    <a:lnTo>
                      <a:pt x="1446" y="920"/>
                    </a:lnTo>
                    <a:lnTo>
                      <a:pt x="1456" y="941"/>
                    </a:lnTo>
                    <a:lnTo>
                      <a:pt x="1477" y="961"/>
                    </a:lnTo>
                    <a:lnTo>
                      <a:pt x="1487" y="992"/>
                    </a:lnTo>
                    <a:lnTo>
                      <a:pt x="1487" y="992"/>
                    </a:lnTo>
                    <a:lnTo>
                      <a:pt x="1487" y="1012"/>
                    </a:lnTo>
                    <a:lnTo>
                      <a:pt x="1498" y="1033"/>
                    </a:lnTo>
                    <a:lnTo>
                      <a:pt x="1498" y="1054"/>
                    </a:lnTo>
                    <a:lnTo>
                      <a:pt x="1498" y="1074"/>
                    </a:lnTo>
                    <a:lnTo>
                      <a:pt x="1498" y="1096"/>
                    </a:lnTo>
                    <a:lnTo>
                      <a:pt x="1507" y="1106"/>
                    </a:lnTo>
                    <a:lnTo>
                      <a:pt x="1507" y="1126"/>
                    </a:lnTo>
                    <a:lnTo>
                      <a:pt x="1507" y="1137"/>
                    </a:lnTo>
                    <a:lnTo>
                      <a:pt x="1507" y="1147"/>
                    </a:lnTo>
                    <a:lnTo>
                      <a:pt x="1518" y="1158"/>
                    </a:lnTo>
                    <a:lnTo>
                      <a:pt x="1518" y="1168"/>
                    </a:lnTo>
                    <a:lnTo>
                      <a:pt x="1518" y="1178"/>
                    </a:lnTo>
                    <a:lnTo>
                      <a:pt x="1518" y="1188"/>
                    </a:lnTo>
                    <a:lnTo>
                      <a:pt x="1528" y="1188"/>
                    </a:lnTo>
                    <a:lnTo>
                      <a:pt x="1528" y="1199"/>
                    </a:lnTo>
                    <a:lnTo>
                      <a:pt x="1528" y="1209"/>
                    </a:lnTo>
                    <a:lnTo>
                      <a:pt x="1528" y="1220"/>
                    </a:lnTo>
                    <a:lnTo>
                      <a:pt x="1528" y="1229"/>
                    </a:lnTo>
                    <a:lnTo>
                      <a:pt x="1528" y="1240"/>
                    </a:lnTo>
                    <a:lnTo>
                      <a:pt x="1539" y="1250"/>
                    </a:lnTo>
                    <a:lnTo>
                      <a:pt x="1539" y="1261"/>
                    </a:lnTo>
                    <a:lnTo>
                      <a:pt x="1539" y="1271"/>
                    </a:lnTo>
                    <a:lnTo>
                      <a:pt x="1539" y="1282"/>
                    </a:lnTo>
                    <a:lnTo>
                      <a:pt x="1539" y="1302"/>
                    </a:lnTo>
                    <a:lnTo>
                      <a:pt x="1539" y="1312"/>
                    </a:lnTo>
                    <a:lnTo>
                      <a:pt x="1539" y="1333"/>
                    </a:lnTo>
                    <a:lnTo>
                      <a:pt x="1528" y="1353"/>
                    </a:lnTo>
                    <a:lnTo>
                      <a:pt x="1528" y="1374"/>
                    </a:lnTo>
                    <a:lnTo>
                      <a:pt x="1528" y="1405"/>
                    </a:lnTo>
                    <a:lnTo>
                      <a:pt x="1528" y="1405"/>
                    </a:lnTo>
                    <a:lnTo>
                      <a:pt x="1507" y="1405"/>
                    </a:lnTo>
                    <a:lnTo>
                      <a:pt x="1487" y="1405"/>
                    </a:lnTo>
                    <a:lnTo>
                      <a:pt x="1466" y="1405"/>
                    </a:lnTo>
                    <a:lnTo>
                      <a:pt x="1446" y="1395"/>
                    </a:lnTo>
                    <a:lnTo>
                      <a:pt x="1425" y="1395"/>
                    </a:lnTo>
                    <a:lnTo>
                      <a:pt x="1415" y="1395"/>
                    </a:lnTo>
                    <a:lnTo>
                      <a:pt x="1395" y="1395"/>
                    </a:lnTo>
                    <a:lnTo>
                      <a:pt x="1384" y="1385"/>
                    </a:lnTo>
                    <a:lnTo>
                      <a:pt x="1374" y="1385"/>
                    </a:lnTo>
                    <a:lnTo>
                      <a:pt x="1363" y="1374"/>
                    </a:lnTo>
                    <a:lnTo>
                      <a:pt x="1353" y="1374"/>
                    </a:lnTo>
                    <a:lnTo>
                      <a:pt x="1342" y="1364"/>
                    </a:lnTo>
                    <a:lnTo>
                      <a:pt x="1333" y="1364"/>
                    </a:lnTo>
                    <a:lnTo>
                      <a:pt x="1322" y="1353"/>
                    </a:lnTo>
                    <a:lnTo>
                      <a:pt x="1312" y="1353"/>
                    </a:lnTo>
                    <a:lnTo>
                      <a:pt x="1301" y="1343"/>
                    </a:lnTo>
                    <a:lnTo>
                      <a:pt x="1291" y="1333"/>
                    </a:lnTo>
                    <a:lnTo>
                      <a:pt x="1281" y="1333"/>
                    </a:lnTo>
                    <a:lnTo>
                      <a:pt x="1271" y="1323"/>
                    </a:lnTo>
                    <a:lnTo>
                      <a:pt x="1260" y="1323"/>
                    </a:lnTo>
                    <a:lnTo>
                      <a:pt x="1239" y="1312"/>
                    </a:lnTo>
                    <a:lnTo>
                      <a:pt x="1228" y="1302"/>
                    </a:lnTo>
                    <a:lnTo>
                      <a:pt x="1219" y="1302"/>
                    </a:lnTo>
                    <a:lnTo>
                      <a:pt x="1198" y="1291"/>
                    </a:lnTo>
                    <a:lnTo>
                      <a:pt x="1187" y="1291"/>
                    </a:lnTo>
                    <a:lnTo>
                      <a:pt x="1167" y="1282"/>
                    </a:lnTo>
                    <a:lnTo>
                      <a:pt x="1146" y="1282"/>
                    </a:lnTo>
                    <a:lnTo>
                      <a:pt x="1125" y="1282"/>
                    </a:lnTo>
                    <a:lnTo>
                      <a:pt x="1105" y="1271"/>
                    </a:lnTo>
                    <a:lnTo>
                      <a:pt x="1105" y="1271"/>
                    </a:lnTo>
                    <a:lnTo>
                      <a:pt x="1095" y="1250"/>
                    </a:lnTo>
                    <a:lnTo>
                      <a:pt x="1095" y="1240"/>
                    </a:lnTo>
                    <a:lnTo>
                      <a:pt x="1095" y="1220"/>
                    </a:lnTo>
                    <a:lnTo>
                      <a:pt x="1084" y="1199"/>
                    </a:lnTo>
                    <a:lnTo>
                      <a:pt x="1084" y="1178"/>
                    </a:lnTo>
                    <a:lnTo>
                      <a:pt x="1084" y="1158"/>
                    </a:lnTo>
                    <a:lnTo>
                      <a:pt x="1074" y="1137"/>
                    </a:lnTo>
                    <a:lnTo>
                      <a:pt x="1074" y="1117"/>
                    </a:lnTo>
                    <a:lnTo>
                      <a:pt x="1074" y="1106"/>
                    </a:lnTo>
                    <a:lnTo>
                      <a:pt x="1063" y="1085"/>
                    </a:lnTo>
                    <a:lnTo>
                      <a:pt x="1063" y="1064"/>
                    </a:lnTo>
                    <a:lnTo>
                      <a:pt x="1054" y="1044"/>
                    </a:lnTo>
                    <a:lnTo>
                      <a:pt x="1054" y="1023"/>
                    </a:lnTo>
                    <a:lnTo>
                      <a:pt x="1043" y="1012"/>
                    </a:lnTo>
                    <a:lnTo>
                      <a:pt x="1043" y="992"/>
                    </a:lnTo>
                    <a:lnTo>
                      <a:pt x="1033" y="971"/>
                    </a:lnTo>
                    <a:lnTo>
                      <a:pt x="1033" y="950"/>
                    </a:lnTo>
                    <a:lnTo>
                      <a:pt x="1022" y="941"/>
                    </a:lnTo>
                    <a:lnTo>
                      <a:pt x="1012" y="920"/>
                    </a:lnTo>
                    <a:lnTo>
                      <a:pt x="1012" y="899"/>
                    </a:lnTo>
                    <a:lnTo>
                      <a:pt x="1002" y="879"/>
                    </a:lnTo>
                    <a:lnTo>
                      <a:pt x="992" y="868"/>
                    </a:lnTo>
                    <a:lnTo>
                      <a:pt x="992" y="847"/>
                    </a:lnTo>
                    <a:lnTo>
                      <a:pt x="981" y="827"/>
                    </a:lnTo>
                    <a:lnTo>
                      <a:pt x="971" y="817"/>
                    </a:lnTo>
                    <a:lnTo>
                      <a:pt x="960" y="796"/>
                    </a:lnTo>
                    <a:lnTo>
                      <a:pt x="951" y="776"/>
                    </a:lnTo>
                    <a:lnTo>
                      <a:pt x="940" y="765"/>
                    </a:lnTo>
                    <a:lnTo>
                      <a:pt x="930" y="744"/>
                    </a:lnTo>
                    <a:lnTo>
                      <a:pt x="919" y="734"/>
                    </a:lnTo>
                    <a:lnTo>
                      <a:pt x="909" y="714"/>
                    </a:lnTo>
                    <a:lnTo>
                      <a:pt x="899" y="703"/>
                    </a:lnTo>
                    <a:lnTo>
                      <a:pt x="889" y="682"/>
                    </a:lnTo>
                    <a:lnTo>
                      <a:pt x="878" y="671"/>
                    </a:lnTo>
                    <a:lnTo>
                      <a:pt x="867" y="651"/>
                    </a:lnTo>
                    <a:lnTo>
                      <a:pt x="857" y="641"/>
                    </a:lnTo>
                    <a:lnTo>
                      <a:pt x="846" y="620"/>
                    </a:lnTo>
                    <a:lnTo>
                      <a:pt x="826" y="609"/>
                    </a:lnTo>
                    <a:lnTo>
                      <a:pt x="816" y="600"/>
                    </a:lnTo>
                    <a:lnTo>
                      <a:pt x="805" y="579"/>
                    </a:lnTo>
                    <a:lnTo>
                      <a:pt x="785" y="568"/>
                    </a:lnTo>
                    <a:lnTo>
                      <a:pt x="775" y="558"/>
                    </a:lnTo>
                    <a:lnTo>
                      <a:pt x="754" y="538"/>
                    </a:lnTo>
                    <a:lnTo>
                      <a:pt x="754" y="538"/>
                    </a:lnTo>
                    <a:lnTo>
                      <a:pt x="734" y="538"/>
                    </a:lnTo>
                    <a:lnTo>
                      <a:pt x="713" y="538"/>
                    </a:lnTo>
                    <a:lnTo>
                      <a:pt x="702" y="527"/>
                    </a:lnTo>
                    <a:lnTo>
                      <a:pt x="681" y="527"/>
                    </a:lnTo>
                    <a:lnTo>
                      <a:pt x="661" y="517"/>
                    </a:lnTo>
                    <a:lnTo>
                      <a:pt x="640" y="517"/>
                    </a:lnTo>
                    <a:lnTo>
                      <a:pt x="620" y="517"/>
                    </a:lnTo>
                    <a:lnTo>
                      <a:pt x="599" y="506"/>
                    </a:lnTo>
                    <a:lnTo>
                      <a:pt x="578" y="506"/>
                    </a:lnTo>
                    <a:lnTo>
                      <a:pt x="558" y="506"/>
                    </a:lnTo>
                    <a:lnTo>
                      <a:pt x="537" y="496"/>
                    </a:lnTo>
                    <a:lnTo>
                      <a:pt x="527" y="496"/>
                    </a:lnTo>
                    <a:lnTo>
                      <a:pt x="506" y="496"/>
                    </a:lnTo>
                    <a:lnTo>
                      <a:pt x="485" y="496"/>
                    </a:lnTo>
                    <a:lnTo>
                      <a:pt x="464" y="496"/>
                    </a:lnTo>
                    <a:lnTo>
                      <a:pt x="444" y="486"/>
                    </a:lnTo>
                    <a:lnTo>
                      <a:pt x="423" y="486"/>
                    </a:lnTo>
                    <a:lnTo>
                      <a:pt x="403" y="486"/>
                    </a:lnTo>
                    <a:lnTo>
                      <a:pt x="382" y="486"/>
                    </a:lnTo>
                    <a:lnTo>
                      <a:pt x="361" y="486"/>
                    </a:lnTo>
                    <a:lnTo>
                      <a:pt x="341" y="496"/>
                    </a:lnTo>
                    <a:lnTo>
                      <a:pt x="320" y="496"/>
                    </a:lnTo>
                    <a:lnTo>
                      <a:pt x="299" y="496"/>
                    </a:lnTo>
                    <a:lnTo>
                      <a:pt x="290" y="496"/>
                    </a:lnTo>
                    <a:lnTo>
                      <a:pt x="269" y="506"/>
                    </a:lnTo>
                    <a:lnTo>
                      <a:pt x="248" y="506"/>
                    </a:lnTo>
                    <a:lnTo>
                      <a:pt x="228" y="517"/>
                    </a:lnTo>
                    <a:lnTo>
                      <a:pt x="207" y="517"/>
                    </a:lnTo>
                    <a:lnTo>
                      <a:pt x="187" y="527"/>
                    </a:lnTo>
                    <a:lnTo>
                      <a:pt x="176" y="538"/>
                    </a:lnTo>
                    <a:lnTo>
                      <a:pt x="155" y="538"/>
                    </a:lnTo>
                    <a:lnTo>
                      <a:pt x="155" y="538"/>
                    </a:lnTo>
                    <a:lnTo>
                      <a:pt x="134" y="527"/>
                    </a:lnTo>
                    <a:lnTo>
                      <a:pt x="124" y="506"/>
                    </a:lnTo>
                    <a:lnTo>
                      <a:pt x="114" y="496"/>
                    </a:lnTo>
                    <a:lnTo>
                      <a:pt x="93" y="476"/>
                    </a:lnTo>
                    <a:lnTo>
                      <a:pt x="82" y="465"/>
                    </a:lnTo>
                    <a:lnTo>
                      <a:pt x="73" y="444"/>
                    </a:lnTo>
                    <a:lnTo>
                      <a:pt x="62" y="424"/>
                    </a:lnTo>
                    <a:lnTo>
                      <a:pt x="41" y="414"/>
                    </a:lnTo>
                    <a:lnTo>
                      <a:pt x="31" y="393"/>
                    </a:lnTo>
                    <a:lnTo>
                      <a:pt x="31" y="373"/>
                    </a:lnTo>
                    <a:lnTo>
                      <a:pt x="20" y="352"/>
                    </a:lnTo>
                    <a:lnTo>
                      <a:pt x="11" y="331"/>
                    </a:lnTo>
                    <a:lnTo>
                      <a:pt x="11" y="311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20" y="279"/>
                    </a:lnTo>
                    <a:lnTo>
                      <a:pt x="41" y="259"/>
                    </a:lnTo>
                    <a:lnTo>
                      <a:pt x="62" y="248"/>
                    </a:lnTo>
                    <a:lnTo>
                      <a:pt x="73" y="227"/>
                    </a:lnTo>
                    <a:lnTo>
                      <a:pt x="93" y="217"/>
                    </a:lnTo>
                    <a:lnTo>
                      <a:pt x="103" y="207"/>
                    </a:lnTo>
                    <a:lnTo>
                      <a:pt x="114" y="186"/>
                    </a:lnTo>
                    <a:lnTo>
                      <a:pt x="124" y="176"/>
                    </a:lnTo>
                    <a:lnTo>
                      <a:pt x="134" y="165"/>
                    </a:lnTo>
                    <a:lnTo>
                      <a:pt x="145" y="165"/>
                    </a:lnTo>
                    <a:lnTo>
                      <a:pt x="155" y="155"/>
                    </a:lnTo>
                    <a:lnTo>
                      <a:pt x="166" y="145"/>
                    </a:lnTo>
                    <a:lnTo>
                      <a:pt x="166" y="135"/>
                    </a:lnTo>
                    <a:lnTo>
                      <a:pt x="176" y="124"/>
                    </a:lnTo>
                    <a:lnTo>
                      <a:pt x="187" y="124"/>
                    </a:lnTo>
                    <a:lnTo>
                      <a:pt x="196" y="114"/>
                    </a:lnTo>
                    <a:lnTo>
                      <a:pt x="207" y="103"/>
                    </a:lnTo>
                    <a:lnTo>
                      <a:pt x="207" y="103"/>
                    </a:lnTo>
                    <a:lnTo>
                      <a:pt x="217" y="94"/>
                    </a:lnTo>
                    <a:lnTo>
                      <a:pt x="228" y="83"/>
                    </a:lnTo>
                    <a:lnTo>
                      <a:pt x="238" y="73"/>
                    </a:lnTo>
                    <a:lnTo>
                      <a:pt x="258" y="73"/>
                    </a:lnTo>
                    <a:lnTo>
                      <a:pt x="269" y="62"/>
                    </a:lnTo>
                    <a:lnTo>
                      <a:pt x="279" y="52"/>
                    </a:lnTo>
                    <a:lnTo>
                      <a:pt x="299" y="41"/>
                    </a:lnTo>
                    <a:lnTo>
                      <a:pt x="310" y="32"/>
                    </a:lnTo>
                    <a:lnTo>
                      <a:pt x="331" y="21"/>
                    </a:lnTo>
                    <a:lnTo>
                      <a:pt x="352" y="11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93" y="0"/>
                    </a:lnTo>
                    <a:lnTo>
                      <a:pt x="403" y="11"/>
                    </a:lnTo>
                    <a:lnTo>
                      <a:pt x="423" y="11"/>
                    </a:lnTo>
                    <a:lnTo>
                      <a:pt x="434" y="21"/>
                    </a:lnTo>
                    <a:lnTo>
                      <a:pt x="455" y="32"/>
                    </a:lnTo>
                    <a:lnTo>
                      <a:pt x="464" y="32"/>
                    </a:lnTo>
                    <a:lnTo>
                      <a:pt x="485" y="41"/>
                    </a:lnTo>
                    <a:lnTo>
                      <a:pt x="496" y="52"/>
                    </a:lnTo>
                    <a:lnTo>
                      <a:pt x="516" y="62"/>
                    </a:lnTo>
                    <a:lnTo>
                      <a:pt x="537" y="62"/>
                    </a:lnTo>
                    <a:lnTo>
                      <a:pt x="548" y="73"/>
                    </a:lnTo>
                    <a:lnTo>
                      <a:pt x="569" y="83"/>
                    </a:lnTo>
                    <a:lnTo>
                      <a:pt x="589" y="94"/>
                    </a:lnTo>
                    <a:lnTo>
                      <a:pt x="599" y="103"/>
                    </a:lnTo>
                    <a:lnTo>
                      <a:pt x="620" y="114"/>
                    </a:lnTo>
                    <a:lnTo>
                      <a:pt x="640" y="124"/>
                    </a:lnTo>
                    <a:lnTo>
                      <a:pt x="651" y="135"/>
                    </a:lnTo>
                    <a:lnTo>
                      <a:pt x="672" y="145"/>
                    </a:lnTo>
                    <a:lnTo>
                      <a:pt x="692" y="155"/>
                    </a:lnTo>
                    <a:lnTo>
                      <a:pt x="713" y="176"/>
                    </a:lnTo>
                    <a:lnTo>
                      <a:pt x="723" y="186"/>
                    </a:lnTo>
                    <a:lnTo>
                      <a:pt x="743" y="197"/>
                    </a:lnTo>
                    <a:lnTo>
                      <a:pt x="764" y="207"/>
                    </a:lnTo>
                    <a:lnTo>
                      <a:pt x="785" y="217"/>
                    </a:lnTo>
                    <a:lnTo>
                      <a:pt x="795" y="227"/>
                    </a:lnTo>
                    <a:lnTo>
                      <a:pt x="816" y="248"/>
                    </a:lnTo>
                    <a:lnTo>
                      <a:pt x="837" y="259"/>
                    </a:lnTo>
                    <a:lnTo>
                      <a:pt x="846" y="268"/>
                    </a:lnTo>
                    <a:lnTo>
                      <a:pt x="867" y="279"/>
                    </a:lnTo>
                    <a:lnTo>
                      <a:pt x="889" y="289"/>
                    </a:lnTo>
                    <a:lnTo>
                      <a:pt x="909" y="311"/>
                    </a:lnTo>
                    <a:lnTo>
                      <a:pt x="919" y="321"/>
                    </a:lnTo>
                    <a:lnTo>
                      <a:pt x="940" y="331"/>
                    </a:lnTo>
                    <a:lnTo>
                      <a:pt x="951" y="341"/>
                    </a:lnTo>
                    <a:lnTo>
                      <a:pt x="971" y="362"/>
                    </a:lnTo>
                    <a:lnTo>
                      <a:pt x="992" y="373"/>
                    </a:lnTo>
                    <a:lnTo>
                      <a:pt x="1002" y="382"/>
                    </a:lnTo>
                    <a:lnTo>
                      <a:pt x="1022" y="393"/>
                    </a:lnTo>
                    <a:lnTo>
                      <a:pt x="1033" y="403"/>
                    </a:lnTo>
                    <a:lnTo>
                      <a:pt x="1054" y="424"/>
                    </a:lnTo>
                    <a:lnTo>
                      <a:pt x="1063" y="435"/>
                    </a:lnTo>
                    <a:lnTo>
                      <a:pt x="1084" y="444"/>
                    </a:lnTo>
                    <a:lnTo>
                      <a:pt x="1095" y="455"/>
                    </a:lnTo>
                    <a:lnTo>
                      <a:pt x="1105" y="465"/>
                    </a:lnTo>
                    <a:lnTo>
                      <a:pt x="1125" y="476"/>
                    </a:lnTo>
                    <a:lnTo>
                      <a:pt x="1136" y="486"/>
                    </a:lnTo>
                    <a:lnTo>
                      <a:pt x="1146" y="496"/>
                    </a:lnTo>
                    <a:lnTo>
                      <a:pt x="1157" y="517"/>
                    </a:lnTo>
                    <a:lnTo>
                      <a:pt x="1177" y="527"/>
                    </a:lnTo>
                    <a:lnTo>
                      <a:pt x="1187" y="538"/>
                    </a:lnTo>
                    <a:lnTo>
                      <a:pt x="1187" y="538"/>
                    </a:lnTo>
                    <a:close/>
                  </a:path>
                </a:pathLst>
              </a:custGeom>
              <a:solidFill>
                <a:srgbClr val="AA86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93" name="Freeform 193"/>
              <p:cNvSpPr>
                <a:spLocks/>
              </p:cNvSpPr>
              <p:nvPr/>
            </p:nvSpPr>
            <p:spPr bwMode="auto">
              <a:xfrm>
                <a:off x="1985" y="3025"/>
                <a:ext cx="406" cy="468"/>
              </a:xfrm>
              <a:custGeom>
                <a:avLst/>
                <a:gdLst/>
                <a:ahLst/>
                <a:cxnLst>
                  <a:cxn ang="0">
                    <a:pos x="1178" y="236"/>
                  </a:cxn>
                  <a:cxn ang="0">
                    <a:pos x="1137" y="298"/>
                  </a:cxn>
                  <a:cxn ang="0">
                    <a:pos x="1095" y="371"/>
                  </a:cxn>
                  <a:cxn ang="0">
                    <a:pos x="1064" y="433"/>
                  </a:cxn>
                  <a:cxn ang="0">
                    <a:pos x="1034" y="506"/>
                  </a:cxn>
                  <a:cxn ang="0">
                    <a:pos x="1023" y="577"/>
                  </a:cxn>
                  <a:cxn ang="0">
                    <a:pos x="1002" y="650"/>
                  </a:cxn>
                  <a:cxn ang="0">
                    <a:pos x="1002" y="723"/>
                  </a:cxn>
                  <a:cxn ang="0">
                    <a:pos x="1002" y="805"/>
                  </a:cxn>
                  <a:cxn ang="0">
                    <a:pos x="1013" y="877"/>
                  </a:cxn>
                  <a:cxn ang="0">
                    <a:pos x="1023" y="950"/>
                  </a:cxn>
                  <a:cxn ang="0">
                    <a:pos x="1043" y="1001"/>
                  </a:cxn>
                  <a:cxn ang="0">
                    <a:pos x="1085" y="1074"/>
                  </a:cxn>
                  <a:cxn ang="0">
                    <a:pos x="1105" y="1146"/>
                  </a:cxn>
                  <a:cxn ang="0">
                    <a:pos x="1075" y="1177"/>
                  </a:cxn>
                  <a:cxn ang="0">
                    <a:pos x="1034" y="1218"/>
                  </a:cxn>
                  <a:cxn ang="0">
                    <a:pos x="982" y="1270"/>
                  </a:cxn>
                  <a:cxn ang="0">
                    <a:pos x="940" y="1321"/>
                  </a:cxn>
                  <a:cxn ang="0">
                    <a:pos x="888" y="1362"/>
                  </a:cxn>
                  <a:cxn ang="0">
                    <a:pos x="837" y="1394"/>
                  </a:cxn>
                  <a:cxn ang="0">
                    <a:pos x="785" y="1404"/>
                  </a:cxn>
                  <a:cxn ang="0">
                    <a:pos x="723" y="1404"/>
                  </a:cxn>
                  <a:cxn ang="0">
                    <a:pos x="652" y="1362"/>
                  </a:cxn>
                  <a:cxn ang="0">
                    <a:pos x="599" y="1353"/>
                  </a:cxn>
                  <a:cxn ang="0">
                    <a:pos x="538" y="1311"/>
                  </a:cxn>
                  <a:cxn ang="0">
                    <a:pos x="465" y="1280"/>
                  </a:cxn>
                  <a:cxn ang="0">
                    <a:pos x="403" y="1229"/>
                  </a:cxn>
                  <a:cxn ang="0">
                    <a:pos x="341" y="1177"/>
                  </a:cxn>
                  <a:cxn ang="0">
                    <a:pos x="290" y="1126"/>
                  </a:cxn>
                  <a:cxn ang="0">
                    <a:pos x="228" y="1074"/>
                  </a:cxn>
                  <a:cxn ang="0">
                    <a:pos x="165" y="1022"/>
                  </a:cxn>
                  <a:cxn ang="0">
                    <a:pos x="103" y="970"/>
                  </a:cxn>
                  <a:cxn ang="0">
                    <a:pos x="42" y="918"/>
                  </a:cxn>
                  <a:cxn ang="0">
                    <a:pos x="0" y="877"/>
                  </a:cxn>
                  <a:cxn ang="0">
                    <a:pos x="21" y="805"/>
                  </a:cxn>
                  <a:cxn ang="0">
                    <a:pos x="42" y="723"/>
                  </a:cxn>
                  <a:cxn ang="0">
                    <a:pos x="83" y="681"/>
                  </a:cxn>
                  <a:cxn ang="0">
                    <a:pos x="62" y="639"/>
                  </a:cxn>
                  <a:cxn ang="0">
                    <a:pos x="94" y="568"/>
                  </a:cxn>
                  <a:cxn ang="0">
                    <a:pos x="114" y="495"/>
                  </a:cxn>
                  <a:cxn ang="0">
                    <a:pos x="135" y="412"/>
                  </a:cxn>
                  <a:cxn ang="0">
                    <a:pos x="156" y="341"/>
                  </a:cxn>
                  <a:cxn ang="0">
                    <a:pos x="176" y="257"/>
                  </a:cxn>
                  <a:cxn ang="0">
                    <a:pos x="197" y="185"/>
                  </a:cxn>
                  <a:cxn ang="0">
                    <a:pos x="228" y="113"/>
                  </a:cxn>
                  <a:cxn ang="0">
                    <a:pos x="270" y="71"/>
                  </a:cxn>
                  <a:cxn ang="0">
                    <a:pos x="341" y="71"/>
                  </a:cxn>
                  <a:cxn ang="0">
                    <a:pos x="424" y="62"/>
                  </a:cxn>
                  <a:cxn ang="0">
                    <a:pos x="506" y="51"/>
                  </a:cxn>
                  <a:cxn ang="0">
                    <a:pos x="590" y="41"/>
                  </a:cxn>
                  <a:cxn ang="0">
                    <a:pos x="672" y="30"/>
                  </a:cxn>
                  <a:cxn ang="0">
                    <a:pos x="755" y="20"/>
                  </a:cxn>
                  <a:cxn ang="0">
                    <a:pos x="826" y="9"/>
                  </a:cxn>
                  <a:cxn ang="0">
                    <a:pos x="888" y="0"/>
                  </a:cxn>
                  <a:cxn ang="0">
                    <a:pos x="972" y="9"/>
                  </a:cxn>
                  <a:cxn ang="0">
                    <a:pos x="1043" y="30"/>
                  </a:cxn>
                  <a:cxn ang="0">
                    <a:pos x="1105" y="71"/>
                  </a:cxn>
                  <a:cxn ang="0">
                    <a:pos x="1167" y="123"/>
                  </a:cxn>
                  <a:cxn ang="0">
                    <a:pos x="1208" y="185"/>
                  </a:cxn>
                </a:cxnLst>
                <a:rect l="0" t="0" r="r" b="b"/>
                <a:pathLst>
                  <a:path w="1219" h="1404">
                    <a:moveTo>
                      <a:pt x="1219" y="195"/>
                    </a:moveTo>
                    <a:lnTo>
                      <a:pt x="1208" y="216"/>
                    </a:lnTo>
                    <a:lnTo>
                      <a:pt x="1199" y="227"/>
                    </a:lnTo>
                    <a:lnTo>
                      <a:pt x="1178" y="236"/>
                    </a:lnTo>
                    <a:lnTo>
                      <a:pt x="1167" y="257"/>
                    </a:lnTo>
                    <a:lnTo>
                      <a:pt x="1157" y="268"/>
                    </a:lnTo>
                    <a:lnTo>
                      <a:pt x="1146" y="289"/>
                    </a:lnTo>
                    <a:lnTo>
                      <a:pt x="1137" y="298"/>
                    </a:lnTo>
                    <a:lnTo>
                      <a:pt x="1126" y="320"/>
                    </a:lnTo>
                    <a:lnTo>
                      <a:pt x="1116" y="330"/>
                    </a:lnTo>
                    <a:lnTo>
                      <a:pt x="1105" y="350"/>
                    </a:lnTo>
                    <a:lnTo>
                      <a:pt x="1095" y="371"/>
                    </a:lnTo>
                    <a:lnTo>
                      <a:pt x="1085" y="382"/>
                    </a:lnTo>
                    <a:lnTo>
                      <a:pt x="1085" y="403"/>
                    </a:lnTo>
                    <a:lnTo>
                      <a:pt x="1075" y="412"/>
                    </a:lnTo>
                    <a:lnTo>
                      <a:pt x="1064" y="433"/>
                    </a:lnTo>
                    <a:lnTo>
                      <a:pt x="1054" y="454"/>
                    </a:lnTo>
                    <a:lnTo>
                      <a:pt x="1054" y="464"/>
                    </a:lnTo>
                    <a:lnTo>
                      <a:pt x="1043" y="485"/>
                    </a:lnTo>
                    <a:lnTo>
                      <a:pt x="1034" y="506"/>
                    </a:lnTo>
                    <a:lnTo>
                      <a:pt x="1034" y="526"/>
                    </a:lnTo>
                    <a:lnTo>
                      <a:pt x="1023" y="536"/>
                    </a:lnTo>
                    <a:lnTo>
                      <a:pt x="1023" y="557"/>
                    </a:lnTo>
                    <a:lnTo>
                      <a:pt x="1023" y="577"/>
                    </a:lnTo>
                    <a:lnTo>
                      <a:pt x="1013" y="598"/>
                    </a:lnTo>
                    <a:lnTo>
                      <a:pt x="1013" y="619"/>
                    </a:lnTo>
                    <a:lnTo>
                      <a:pt x="1013" y="629"/>
                    </a:lnTo>
                    <a:lnTo>
                      <a:pt x="1002" y="650"/>
                    </a:lnTo>
                    <a:lnTo>
                      <a:pt x="1002" y="671"/>
                    </a:lnTo>
                    <a:lnTo>
                      <a:pt x="1002" y="691"/>
                    </a:lnTo>
                    <a:lnTo>
                      <a:pt x="1002" y="712"/>
                    </a:lnTo>
                    <a:lnTo>
                      <a:pt x="1002" y="723"/>
                    </a:lnTo>
                    <a:lnTo>
                      <a:pt x="1002" y="744"/>
                    </a:lnTo>
                    <a:lnTo>
                      <a:pt x="1002" y="764"/>
                    </a:lnTo>
                    <a:lnTo>
                      <a:pt x="1002" y="785"/>
                    </a:lnTo>
                    <a:lnTo>
                      <a:pt x="1002" y="805"/>
                    </a:lnTo>
                    <a:lnTo>
                      <a:pt x="1002" y="826"/>
                    </a:lnTo>
                    <a:lnTo>
                      <a:pt x="1002" y="836"/>
                    </a:lnTo>
                    <a:lnTo>
                      <a:pt x="1002" y="856"/>
                    </a:lnTo>
                    <a:lnTo>
                      <a:pt x="1013" y="877"/>
                    </a:lnTo>
                    <a:lnTo>
                      <a:pt x="1013" y="898"/>
                    </a:lnTo>
                    <a:lnTo>
                      <a:pt x="1013" y="918"/>
                    </a:lnTo>
                    <a:lnTo>
                      <a:pt x="1023" y="929"/>
                    </a:lnTo>
                    <a:lnTo>
                      <a:pt x="1023" y="950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1034" y="991"/>
                    </a:lnTo>
                    <a:lnTo>
                      <a:pt x="1043" y="1001"/>
                    </a:lnTo>
                    <a:lnTo>
                      <a:pt x="1054" y="1022"/>
                    </a:lnTo>
                    <a:lnTo>
                      <a:pt x="1064" y="1042"/>
                    </a:lnTo>
                    <a:lnTo>
                      <a:pt x="1075" y="1053"/>
                    </a:lnTo>
                    <a:lnTo>
                      <a:pt x="1085" y="1074"/>
                    </a:lnTo>
                    <a:lnTo>
                      <a:pt x="1095" y="1094"/>
                    </a:lnTo>
                    <a:lnTo>
                      <a:pt x="1105" y="1104"/>
                    </a:lnTo>
                    <a:lnTo>
                      <a:pt x="1105" y="1126"/>
                    </a:lnTo>
                    <a:lnTo>
                      <a:pt x="1105" y="1146"/>
                    </a:lnTo>
                    <a:lnTo>
                      <a:pt x="1105" y="1146"/>
                    </a:lnTo>
                    <a:lnTo>
                      <a:pt x="1095" y="1156"/>
                    </a:lnTo>
                    <a:lnTo>
                      <a:pt x="1085" y="1167"/>
                    </a:lnTo>
                    <a:lnTo>
                      <a:pt x="1075" y="1177"/>
                    </a:lnTo>
                    <a:lnTo>
                      <a:pt x="1064" y="1188"/>
                    </a:lnTo>
                    <a:lnTo>
                      <a:pt x="1054" y="1197"/>
                    </a:lnTo>
                    <a:lnTo>
                      <a:pt x="1043" y="1208"/>
                    </a:lnTo>
                    <a:lnTo>
                      <a:pt x="1034" y="1218"/>
                    </a:lnTo>
                    <a:lnTo>
                      <a:pt x="1023" y="1239"/>
                    </a:lnTo>
                    <a:lnTo>
                      <a:pt x="1013" y="1250"/>
                    </a:lnTo>
                    <a:lnTo>
                      <a:pt x="1002" y="1259"/>
                    </a:lnTo>
                    <a:lnTo>
                      <a:pt x="982" y="1270"/>
                    </a:lnTo>
                    <a:lnTo>
                      <a:pt x="972" y="1280"/>
                    </a:lnTo>
                    <a:lnTo>
                      <a:pt x="961" y="1301"/>
                    </a:lnTo>
                    <a:lnTo>
                      <a:pt x="951" y="1311"/>
                    </a:lnTo>
                    <a:lnTo>
                      <a:pt x="940" y="1321"/>
                    </a:lnTo>
                    <a:lnTo>
                      <a:pt x="930" y="1332"/>
                    </a:lnTo>
                    <a:lnTo>
                      <a:pt x="920" y="1342"/>
                    </a:lnTo>
                    <a:lnTo>
                      <a:pt x="899" y="1353"/>
                    </a:lnTo>
                    <a:lnTo>
                      <a:pt x="888" y="1362"/>
                    </a:lnTo>
                    <a:lnTo>
                      <a:pt x="878" y="1373"/>
                    </a:lnTo>
                    <a:lnTo>
                      <a:pt x="868" y="1383"/>
                    </a:lnTo>
                    <a:lnTo>
                      <a:pt x="847" y="1383"/>
                    </a:lnTo>
                    <a:lnTo>
                      <a:pt x="837" y="1394"/>
                    </a:lnTo>
                    <a:lnTo>
                      <a:pt x="826" y="1394"/>
                    </a:lnTo>
                    <a:lnTo>
                      <a:pt x="806" y="1404"/>
                    </a:lnTo>
                    <a:lnTo>
                      <a:pt x="796" y="1404"/>
                    </a:lnTo>
                    <a:lnTo>
                      <a:pt x="785" y="1404"/>
                    </a:lnTo>
                    <a:lnTo>
                      <a:pt x="764" y="1404"/>
                    </a:lnTo>
                    <a:lnTo>
                      <a:pt x="755" y="1404"/>
                    </a:lnTo>
                    <a:lnTo>
                      <a:pt x="734" y="1404"/>
                    </a:lnTo>
                    <a:lnTo>
                      <a:pt x="723" y="1404"/>
                    </a:lnTo>
                    <a:lnTo>
                      <a:pt x="703" y="1394"/>
                    </a:lnTo>
                    <a:lnTo>
                      <a:pt x="693" y="1383"/>
                    </a:lnTo>
                    <a:lnTo>
                      <a:pt x="672" y="1373"/>
                    </a:lnTo>
                    <a:lnTo>
                      <a:pt x="652" y="1362"/>
                    </a:lnTo>
                    <a:lnTo>
                      <a:pt x="652" y="1362"/>
                    </a:lnTo>
                    <a:lnTo>
                      <a:pt x="641" y="1362"/>
                    </a:lnTo>
                    <a:lnTo>
                      <a:pt x="620" y="1353"/>
                    </a:lnTo>
                    <a:lnTo>
                      <a:pt x="599" y="1353"/>
                    </a:lnTo>
                    <a:lnTo>
                      <a:pt x="590" y="1342"/>
                    </a:lnTo>
                    <a:lnTo>
                      <a:pt x="569" y="1332"/>
                    </a:lnTo>
                    <a:lnTo>
                      <a:pt x="548" y="1321"/>
                    </a:lnTo>
                    <a:lnTo>
                      <a:pt x="538" y="1311"/>
                    </a:lnTo>
                    <a:lnTo>
                      <a:pt x="517" y="1301"/>
                    </a:lnTo>
                    <a:lnTo>
                      <a:pt x="506" y="1301"/>
                    </a:lnTo>
                    <a:lnTo>
                      <a:pt x="486" y="1291"/>
                    </a:lnTo>
                    <a:lnTo>
                      <a:pt x="465" y="1280"/>
                    </a:lnTo>
                    <a:lnTo>
                      <a:pt x="455" y="1270"/>
                    </a:lnTo>
                    <a:lnTo>
                      <a:pt x="434" y="1250"/>
                    </a:lnTo>
                    <a:lnTo>
                      <a:pt x="424" y="1239"/>
                    </a:lnTo>
                    <a:lnTo>
                      <a:pt x="403" y="1229"/>
                    </a:lnTo>
                    <a:lnTo>
                      <a:pt x="393" y="1218"/>
                    </a:lnTo>
                    <a:lnTo>
                      <a:pt x="373" y="1208"/>
                    </a:lnTo>
                    <a:lnTo>
                      <a:pt x="362" y="1197"/>
                    </a:lnTo>
                    <a:lnTo>
                      <a:pt x="341" y="1177"/>
                    </a:lnTo>
                    <a:lnTo>
                      <a:pt x="331" y="1167"/>
                    </a:lnTo>
                    <a:lnTo>
                      <a:pt x="311" y="1156"/>
                    </a:lnTo>
                    <a:lnTo>
                      <a:pt x="300" y="1146"/>
                    </a:lnTo>
                    <a:lnTo>
                      <a:pt x="290" y="1126"/>
                    </a:lnTo>
                    <a:lnTo>
                      <a:pt x="270" y="1115"/>
                    </a:lnTo>
                    <a:lnTo>
                      <a:pt x="259" y="1104"/>
                    </a:lnTo>
                    <a:lnTo>
                      <a:pt x="238" y="1083"/>
                    </a:lnTo>
                    <a:lnTo>
                      <a:pt x="228" y="1074"/>
                    </a:lnTo>
                    <a:lnTo>
                      <a:pt x="208" y="1063"/>
                    </a:lnTo>
                    <a:lnTo>
                      <a:pt x="197" y="1053"/>
                    </a:lnTo>
                    <a:lnTo>
                      <a:pt x="176" y="1032"/>
                    </a:lnTo>
                    <a:lnTo>
                      <a:pt x="165" y="1022"/>
                    </a:lnTo>
                    <a:lnTo>
                      <a:pt x="156" y="1012"/>
                    </a:lnTo>
                    <a:lnTo>
                      <a:pt x="135" y="991"/>
                    </a:lnTo>
                    <a:lnTo>
                      <a:pt x="124" y="980"/>
                    </a:lnTo>
                    <a:lnTo>
                      <a:pt x="103" y="970"/>
                    </a:lnTo>
                    <a:lnTo>
                      <a:pt x="94" y="950"/>
                    </a:lnTo>
                    <a:lnTo>
                      <a:pt x="73" y="939"/>
                    </a:lnTo>
                    <a:lnTo>
                      <a:pt x="62" y="929"/>
                    </a:lnTo>
                    <a:lnTo>
                      <a:pt x="42" y="918"/>
                    </a:lnTo>
                    <a:lnTo>
                      <a:pt x="32" y="909"/>
                    </a:lnTo>
                    <a:lnTo>
                      <a:pt x="11" y="888"/>
                    </a:lnTo>
                    <a:lnTo>
                      <a:pt x="0" y="877"/>
                    </a:lnTo>
                    <a:lnTo>
                      <a:pt x="0" y="877"/>
                    </a:lnTo>
                    <a:lnTo>
                      <a:pt x="11" y="856"/>
                    </a:lnTo>
                    <a:lnTo>
                      <a:pt x="11" y="847"/>
                    </a:lnTo>
                    <a:lnTo>
                      <a:pt x="21" y="826"/>
                    </a:lnTo>
                    <a:lnTo>
                      <a:pt x="21" y="805"/>
                    </a:lnTo>
                    <a:lnTo>
                      <a:pt x="32" y="785"/>
                    </a:lnTo>
                    <a:lnTo>
                      <a:pt x="32" y="764"/>
                    </a:lnTo>
                    <a:lnTo>
                      <a:pt x="42" y="744"/>
                    </a:lnTo>
                    <a:lnTo>
                      <a:pt x="42" y="723"/>
                    </a:lnTo>
                    <a:lnTo>
                      <a:pt x="52" y="712"/>
                    </a:lnTo>
                    <a:lnTo>
                      <a:pt x="62" y="691"/>
                    </a:lnTo>
                    <a:lnTo>
                      <a:pt x="83" y="681"/>
                    </a:lnTo>
                    <a:lnTo>
                      <a:pt x="83" y="681"/>
                    </a:lnTo>
                    <a:lnTo>
                      <a:pt x="73" y="671"/>
                    </a:lnTo>
                    <a:lnTo>
                      <a:pt x="62" y="650"/>
                    </a:lnTo>
                    <a:lnTo>
                      <a:pt x="62" y="639"/>
                    </a:lnTo>
                    <a:lnTo>
                      <a:pt x="62" y="639"/>
                    </a:lnTo>
                    <a:lnTo>
                      <a:pt x="73" y="629"/>
                    </a:lnTo>
                    <a:lnTo>
                      <a:pt x="73" y="609"/>
                    </a:lnTo>
                    <a:lnTo>
                      <a:pt x="83" y="588"/>
                    </a:lnTo>
                    <a:lnTo>
                      <a:pt x="94" y="568"/>
                    </a:lnTo>
                    <a:lnTo>
                      <a:pt x="94" y="547"/>
                    </a:lnTo>
                    <a:lnTo>
                      <a:pt x="103" y="526"/>
                    </a:lnTo>
                    <a:lnTo>
                      <a:pt x="103" y="515"/>
                    </a:lnTo>
                    <a:lnTo>
                      <a:pt x="114" y="495"/>
                    </a:lnTo>
                    <a:lnTo>
                      <a:pt x="114" y="474"/>
                    </a:lnTo>
                    <a:lnTo>
                      <a:pt x="124" y="454"/>
                    </a:lnTo>
                    <a:lnTo>
                      <a:pt x="124" y="433"/>
                    </a:lnTo>
                    <a:lnTo>
                      <a:pt x="135" y="412"/>
                    </a:lnTo>
                    <a:lnTo>
                      <a:pt x="135" y="392"/>
                    </a:lnTo>
                    <a:lnTo>
                      <a:pt x="145" y="371"/>
                    </a:lnTo>
                    <a:lnTo>
                      <a:pt x="145" y="361"/>
                    </a:lnTo>
                    <a:lnTo>
                      <a:pt x="156" y="341"/>
                    </a:lnTo>
                    <a:lnTo>
                      <a:pt x="156" y="320"/>
                    </a:lnTo>
                    <a:lnTo>
                      <a:pt x="165" y="298"/>
                    </a:lnTo>
                    <a:lnTo>
                      <a:pt x="165" y="278"/>
                    </a:lnTo>
                    <a:lnTo>
                      <a:pt x="176" y="257"/>
                    </a:lnTo>
                    <a:lnTo>
                      <a:pt x="176" y="236"/>
                    </a:lnTo>
                    <a:lnTo>
                      <a:pt x="187" y="227"/>
                    </a:lnTo>
                    <a:lnTo>
                      <a:pt x="197" y="206"/>
                    </a:lnTo>
                    <a:lnTo>
                      <a:pt x="197" y="185"/>
                    </a:lnTo>
                    <a:lnTo>
                      <a:pt x="208" y="165"/>
                    </a:lnTo>
                    <a:lnTo>
                      <a:pt x="217" y="144"/>
                    </a:lnTo>
                    <a:lnTo>
                      <a:pt x="217" y="133"/>
                    </a:lnTo>
                    <a:lnTo>
                      <a:pt x="228" y="113"/>
                    </a:lnTo>
                    <a:lnTo>
                      <a:pt x="238" y="92"/>
                    </a:lnTo>
                    <a:lnTo>
                      <a:pt x="249" y="82"/>
                    </a:lnTo>
                    <a:lnTo>
                      <a:pt x="249" y="82"/>
                    </a:lnTo>
                    <a:lnTo>
                      <a:pt x="270" y="71"/>
                    </a:lnTo>
                    <a:lnTo>
                      <a:pt x="290" y="71"/>
                    </a:lnTo>
                    <a:lnTo>
                      <a:pt x="311" y="71"/>
                    </a:lnTo>
                    <a:lnTo>
                      <a:pt x="331" y="71"/>
                    </a:lnTo>
                    <a:lnTo>
                      <a:pt x="341" y="71"/>
                    </a:lnTo>
                    <a:lnTo>
                      <a:pt x="362" y="71"/>
                    </a:lnTo>
                    <a:lnTo>
                      <a:pt x="382" y="62"/>
                    </a:lnTo>
                    <a:lnTo>
                      <a:pt x="403" y="62"/>
                    </a:lnTo>
                    <a:lnTo>
                      <a:pt x="424" y="62"/>
                    </a:lnTo>
                    <a:lnTo>
                      <a:pt x="444" y="62"/>
                    </a:lnTo>
                    <a:lnTo>
                      <a:pt x="465" y="62"/>
                    </a:lnTo>
                    <a:lnTo>
                      <a:pt x="486" y="51"/>
                    </a:lnTo>
                    <a:lnTo>
                      <a:pt x="506" y="51"/>
                    </a:lnTo>
                    <a:lnTo>
                      <a:pt x="527" y="51"/>
                    </a:lnTo>
                    <a:lnTo>
                      <a:pt x="548" y="51"/>
                    </a:lnTo>
                    <a:lnTo>
                      <a:pt x="569" y="41"/>
                    </a:lnTo>
                    <a:lnTo>
                      <a:pt x="590" y="41"/>
                    </a:lnTo>
                    <a:lnTo>
                      <a:pt x="610" y="41"/>
                    </a:lnTo>
                    <a:lnTo>
                      <a:pt x="631" y="30"/>
                    </a:lnTo>
                    <a:lnTo>
                      <a:pt x="652" y="30"/>
                    </a:lnTo>
                    <a:lnTo>
                      <a:pt x="672" y="30"/>
                    </a:lnTo>
                    <a:lnTo>
                      <a:pt x="693" y="30"/>
                    </a:lnTo>
                    <a:lnTo>
                      <a:pt x="713" y="20"/>
                    </a:lnTo>
                    <a:lnTo>
                      <a:pt x="734" y="20"/>
                    </a:lnTo>
                    <a:lnTo>
                      <a:pt x="755" y="20"/>
                    </a:lnTo>
                    <a:lnTo>
                      <a:pt x="764" y="9"/>
                    </a:lnTo>
                    <a:lnTo>
                      <a:pt x="785" y="9"/>
                    </a:lnTo>
                    <a:lnTo>
                      <a:pt x="806" y="9"/>
                    </a:lnTo>
                    <a:lnTo>
                      <a:pt x="826" y="9"/>
                    </a:lnTo>
                    <a:lnTo>
                      <a:pt x="847" y="0"/>
                    </a:lnTo>
                    <a:lnTo>
                      <a:pt x="86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910" y="0"/>
                    </a:lnTo>
                    <a:lnTo>
                      <a:pt x="930" y="0"/>
                    </a:lnTo>
                    <a:lnTo>
                      <a:pt x="951" y="0"/>
                    </a:lnTo>
                    <a:lnTo>
                      <a:pt x="972" y="9"/>
                    </a:lnTo>
                    <a:lnTo>
                      <a:pt x="992" y="9"/>
                    </a:lnTo>
                    <a:lnTo>
                      <a:pt x="1002" y="20"/>
                    </a:lnTo>
                    <a:lnTo>
                      <a:pt x="1023" y="20"/>
                    </a:lnTo>
                    <a:lnTo>
                      <a:pt x="1043" y="30"/>
                    </a:lnTo>
                    <a:lnTo>
                      <a:pt x="1054" y="41"/>
                    </a:lnTo>
                    <a:lnTo>
                      <a:pt x="1075" y="51"/>
                    </a:lnTo>
                    <a:lnTo>
                      <a:pt x="1095" y="62"/>
                    </a:lnTo>
                    <a:lnTo>
                      <a:pt x="1105" y="71"/>
                    </a:lnTo>
                    <a:lnTo>
                      <a:pt x="1126" y="82"/>
                    </a:lnTo>
                    <a:lnTo>
                      <a:pt x="1137" y="92"/>
                    </a:lnTo>
                    <a:lnTo>
                      <a:pt x="1146" y="113"/>
                    </a:lnTo>
                    <a:lnTo>
                      <a:pt x="1167" y="123"/>
                    </a:lnTo>
                    <a:lnTo>
                      <a:pt x="1178" y="133"/>
                    </a:lnTo>
                    <a:lnTo>
                      <a:pt x="1188" y="154"/>
                    </a:lnTo>
                    <a:lnTo>
                      <a:pt x="1199" y="165"/>
                    </a:lnTo>
                    <a:lnTo>
                      <a:pt x="1208" y="185"/>
                    </a:lnTo>
                    <a:lnTo>
                      <a:pt x="1219" y="195"/>
                    </a:lnTo>
                    <a:lnTo>
                      <a:pt x="1219" y="195"/>
                    </a:lnTo>
                    <a:close/>
                  </a:path>
                </a:pathLst>
              </a:custGeom>
              <a:solidFill>
                <a:srgbClr val="A17B5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94" name="Freeform 194"/>
              <p:cNvSpPr>
                <a:spLocks/>
              </p:cNvSpPr>
              <p:nvPr/>
            </p:nvSpPr>
            <p:spPr bwMode="auto">
              <a:xfrm>
                <a:off x="2009" y="3035"/>
                <a:ext cx="382" cy="448"/>
              </a:xfrm>
              <a:custGeom>
                <a:avLst/>
                <a:gdLst/>
                <a:ahLst/>
                <a:cxnLst>
                  <a:cxn ang="0">
                    <a:pos x="1105" y="206"/>
                  </a:cxn>
                  <a:cxn ang="0">
                    <a:pos x="1064" y="268"/>
                  </a:cxn>
                  <a:cxn ang="0">
                    <a:pos x="1022" y="341"/>
                  </a:cxn>
                  <a:cxn ang="0">
                    <a:pos x="991" y="403"/>
                  </a:cxn>
                  <a:cxn ang="0">
                    <a:pos x="961" y="476"/>
                  </a:cxn>
                  <a:cxn ang="0">
                    <a:pos x="950" y="547"/>
                  </a:cxn>
                  <a:cxn ang="0">
                    <a:pos x="929" y="620"/>
                  </a:cxn>
                  <a:cxn ang="0">
                    <a:pos x="929" y="693"/>
                  </a:cxn>
                  <a:cxn ang="0">
                    <a:pos x="929" y="775"/>
                  </a:cxn>
                  <a:cxn ang="0">
                    <a:pos x="940" y="847"/>
                  </a:cxn>
                  <a:cxn ang="0">
                    <a:pos x="950" y="920"/>
                  </a:cxn>
                  <a:cxn ang="0">
                    <a:pos x="970" y="971"/>
                  </a:cxn>
                  <a:cxn ang="0">
                    <a:pos x="1012" y="1044"/>
                  </a:cxn>
                  <a:cxn ang="0">
                    <a:pos x="1032" y="1116"/>
                  </a:cxn>
                  <a:cxn ang="0">
                    <a:pos x="1002" y="1147"/>
                  </a:cxn>
                  <a:cxn ang="0">
                    <a:pos x="950" y="1188"/>
                  </a:cxn>
                  <a:cxn ang="0">
                    <a:pos x="909" y="1240"/>
                  </a:cxn>
                  <a:cxn ang="0">
                    <a:pos x="857" y="1281"/>
                  </a:cxn>
                  <a:cxn ang="0">
                    <a:pos x="805" y="1312"/>
                  </a:cxn>
                  <a:cxn ang="0">
                    <a:pos x="753" y="1332"/>
                  </a:cxn>
                  <a:cxn ang="0">
                    <a:pos x="691" y="1332"/>
                  </a:cxn>
                  <a:cxn ang="0">
                    <a:pos x="620" y="1312"/>
                  </a:cxn>
                  <a:cxn ang="0">
                    <a:pos x="568" y="1281"/>
                  </a:cxn>
                  <a:cxn ang="0">
                    <a:pos x="496" y="1261"/>
                  </a:cxn>
                  <a:cxn ang="0">
                    <a:pos x="433" y="1220"/>
                  </a:cxn>
                  <a:cxn ang="0">
                    <a:pos x="371" y="1178"/>
                  </a:cxn>
                  <a:cxn ang="0">
                    <a:pos x="309" y="1137"/>
                  </a:cxn>
                  <a:cxn ang="0">
                    <a:pos x="258" y="1085"/>
                  </a:cxn>
                  <a:cxn ang="0">
                    <a:pos x="206" y="1033"/>
                  </a:cxn>
                  <a:cxn ang="0">
                    <a:pos x="144" y="971"/>
                  </a:cxn>
                  <a:cxn ang="0">
                    <a:pos x="92" y="920"/>
                  </a:cxn>
                  <a:cxn ang="0">
                    <a:pos x="30" y="868"/>
                  </a:cxn>
                  <a:cxn ang="0">
                    <a:pos x="0" y="826"/>
                  </a:cxn>
                  <a:cxn ang="0">
                    <a:pos x="21" y="744"/>
                  </a:cxn>
                  <a:cxn ang="0">
                    <a:pos x="62" y="682"/>
                  </a:cxn>
                  <a:cxn ang="0">
                    <a:pos x="41" y="641"/>
                  </a:cxn>
                  <a:cxn ang="0">
                    <a:pos x="62" y="579"/>
                  </a:cxn>
                  <a:cxn ang="0">
                    <a:pos x="92" y="506"/>
                  </a:cxn>
                  <a:cxn ang="0">
                    <a:pos x="103" y="424"/>
                  </a:cxn>
                  <a:cxn ang="0">
                    <a:pos x="124" y="352"/>
                  </a:cxn>
                  <a:cxn ang="0">
                    <a:pos x="144" y="268"/>
                  </a:cxn>
                  <a:cxn ang="0">
                    <a:pos x="165" y="197"/>
                  </a:cxn>
                  <a:cxn ang="0">
                    <a:pos x="197" y="124"/>
                  </a:cxn>
                  <a:cxn ang="0">
                    <a:pos x="217" y="73"/>
                  </a:cxn>
                  <a:cxn ang="0">
                    <a:pos x="300" y="62"/>
                  </a:cxn>
                  <a:cxn ang="0">
                    <a:pos x="382" y="62"/>
                  </a:cxn>
                  <a:cxn ang="0">
                    <a:pos x="465" y="52"/>
                  </a:cxn>
                  <a:cxn ang="0">
                    <a:pos x="537" y="41"/>
                  </a:cxn>
                  <a:cxn ang="0">
                    <a:pos x="620" y="32"/>
                  </a:cxn>
                  <a:cxn ang="0">
                    <a:pos x="702" y="21"/>
                  </a:cxn>
                  <a:cxn ang="0">
                    <a:pos x="785" y="11"/>
                  </a:cxn>
                  <a:cxn ang="0">
                    <a:pos x="847" y="0"/>
                  </a:cxn>
                  <a:cxn ang="0">
                    <a:pos x="929" y="11"/>
                  </a:cxn>
                  <a:cxn ang="0">
                    <a:pos x="1002" y="41"/>
                  </a:cxn>
                  <a:cxn ang="0">
                    <a:pos x="1073" y="83"/>
                  </a:cxn>
                  <a:cxn ang="0">
                    <a:pos x="1126" y="135"/>
                  </a:cxn>
                </a:cxnLst>
                <a:rect l="0" t="0" r="r" b="b"/>
                <a:pathLst>
                  <a:path w="1146" h="1343">
                    <a:moveTo>
                      <a:pt x="1146" y="165"/>
                    </a:moveTo>
                    <a:lnTo>
                      <a:pt x="1135" y="186"/>
                    </a:lnTo>
                    <a:lnTo>
                      <a:pt x="1126" y="197"/>
                    </a:lnTo>
                    <a:lnTo>
                      <a:pt x="1105" y="206"/>
                    </a:lnTo>
                    <a:lnTo>
                      <a:pt x="1094" y="227"/>
                    </a:lnTo>
                    <a:lnTo>
                      <a:pt x="1084" y="238"/>
                    </a:lnTo>
                    <a:lnTo>
                      <a:pt x="1073" y="259"/>
                    </a:lnTo>
                    <a:lnTo>
                      <a:pt x="1064" y="268"/>
                    </a:lnTo>
                    <a:lnTo>
                      <a:pt x="1053" y="290"/>
                    </a:lnTo>
                    <a:lnTo>
                      <a:pt x="1043" y="300"/>
                    </a:lnTo>
                    <a:lnTo>
                      <a:pt x="1032" y="320"/>
                    </a:lnTo>
                    <a:lnTo>
                      <a:pt x="1022" y="341"/>
                    </a:lnTo>
                    <a:lnTo>
                      <a:pt x="1012" y="352"/>
                    </a:lnTo>
                    <a:lnTo>
                      <a:pt x="1012" y="373"/>
                    </a:lnTo>
                    <a:lnTo>
                      <a:pt x="1002" y="382"/>
                    </a:lnTo>
                    <a:lnTo>
                      <a:pt x="991" y="403"/>
                    </a:lnTo>
                    <a:lnTo>
                      <a:pt x="981" y="424"/>
                    </a:lnTo>
                    <a:lnTo>
                      <a:pt x="981" y="434"/>
                    </a:lnTo>
                    <a:lnTo>
                      <a:pt x="970" y="455"/>
                    </a:lnTo>
                    <a:lnTo>
                      <a:pt x="961" y="476"/>
                    </a:lnTo>
                    <a:lnTo>
                      <a:pt x="961" y="496"/>
                    </a:lnTo>
                    <a:lnTo>
                      <a:pt x="950" y="506"/>
                    </a:lnTo>
                    <a:lnTo>
                      <a:pt x="950" y="527"/>
                    </a:lnTo>
                    <a:lnTo>
                      <a:pt x="950" y="547"/>
                    </a:lnTo>
                    <a:lnTo>
                      <a:pt x="940" y="568"/>
                    </a:lnTo>
                    <a:lnTo>
                      <a:pt x="940" y="589"/>
                    </a:lnTo>
                    <a:lnTo>
                      <a:pt x="940" y="599"/>
                    </a:lnTo>
                    <a:lnTo>
                      <a:pt x="929" y="620"/>
                    </a:lnTo>
                    <a:lnTo>
                      <a:pt x="929" y="641"/>
                    </a:lnTo>
                    <a:lnTo>
                      <a:pt x="929" y="661"/>
                    </a:lnTo>
                    <a:lnTo>
                      <a:pt x="929" y="682"/>
                    </a:lnTo>
                    <a:lnTo>
                      <a:pt x="929" y="693"/>
                    </a:lnTo>
                    <a:lnTo>
                      <a:pt x="929" y="714"/>
                    </a:lnTo>
                    <a:lnTo>
                      <a:pt x="929" y="734"/>
                    </a:lnTo>
                    <a:lnTo>
                      <a:pt x="929" y="755"/>
                    </a:lnTo>
                    <a:lnTo>
                      <a:pt x="929" y="775"/>
                    </a:lnTo>
                    <a:lnTo>
                      <a:pt x="929" y="796"/>
                    </a:lnTo>
                    <a:lnTo>
                      <a:pt x="929" y="806"/>
                    </a:lnTo>
                    <a:lnTo>
                      <a:pt x="929" y="826"/>
                    </a:lnTo>
                    <a:lnTo>
                      <a:pt x="940" y="847"/>
                    </a:lnTo>
                    <a:lnTo>
                      <a:pt x="940" y="868"/>
                    </a:lnTo>
                    <a:lnTo>
                      <a:pt x="940" y="888"/>
                    </a:lnTo>
                    <a:lnTo>
                      <a:pt x="950" y="899"/>
                    </a:lnTo>
                    <a:lnTo>
                      <a:pt x="950" y="920"/>
                    </a:lnTo>
                    <a:lnTo>
                      <a:pt x="961" y="940"/>
                    </a:lnTo>
                    <a:lnTo>
                      <a:pt x="961" y="940"/>
                    </a:lnTo>
                    <a:lnTo>
                      <a:pt x="961" y="961"/>
                    </a:lnTo>
                    <a:lnTo>
                      <a:pt x="970" y="971"/>
                    </a:lnTo>
                    <a:lnTo>
                      <a:pt x="981" y="992"/>
                    </a:lnTo>
                    <a:lnTo>
                      <a:pt x="991" y="1012"/>
                    </a:lnTo>
                    <a:lnTo>
                      <a:pt x="1002" y="1023"/>
                    </a:lnTo>
                    <a:lnTo>
                      <a:pt x="1012" y="1044"/>
                    </a:lnTo>
                    <a:lnTo>
                      <a:pt x="1022" y="1064"/>
                    </a:lnTo>
                    <a:lnTo>
                      <a:pt x="1032" y="1074"/>
                    </a:lnTo>
                    <a:lnTo>
                      <a:pt x="1032" y="1096"/>
                    </a:lnTo>
                    <a:lnTo>
                      <a:pt x="1032" y="1116"/>
                    </a:lnTo>
                    <a:lnTo>
                      <a:pt x="1032" y="1116"/>
                    </a:lnTo>
                    <a:lnTo>
                      <a:pt x="1022" y="1126"/>
                    </a:lnTo>
                    <a:lnTo>
                      <a:pt x="1012" y="1137"/>
                    </a:lnTo>
                    <a:lnTo>
                      <a:pt x="1002" y="1147"/>
                    </a:lnTo>
                    <a:lnTo>
                      <a:pt x="991" y="1158"/>
                    </a:lnTo>
                    <a:lnTo>
                      <a:pt x="981" y="1167"/>
                    </a:lnTo>
                    <a:lnTo>
                      <a:pt x="961" y="1178"/>
                    </a:lnTo>
                    <a:lnTo>
                      <a:pt x="950" y="1188"/>
                    </a:lnTo>
                    <a:lnTo>
                      <a:pt x="940" y="1209"/>
                    </a:lnTo>
                    <a:lnTo>
                      <a:pt x="929" y="1220"/>
                    </a:lnTo>
                    <a:lnTo>
                      <a:pt x="919" y="1229"/>
                    </a:lnTo>
                    <a:lnTo>
                      <a:pt x="909" y="1240"/>
                    </a:lnTo>
                    <a:lnTo>
                      <a:pt x="899" y="1250"/>
                    </a:lnTo>
                    <a:lnTo>
                      <a:pt x="878" y="1261"/>
                    </a:lnTo>
                    <a:lnTo>
                      <a:pt x="867" y="1271"/>
                    </a:lnTo>
                    <a:lnTo>
                      <a:pt x="857" y="1281"/>
                    </a:lnTo>
                    <a:lnTo>
                      <a:pt x="847" y="1291"/>
                    </a:lnTo>
                    <a:lnTo>
                      <a:pt x="826" y="1302"/>
                    </a:lnTo>
                    <a:lnTo>
                      <a:pt x="815" y="1312"/>
                    </a:lnTo>
                    <a:lnTo>
                      <a:pt x="805" y="1312"/>
                    </a:lnTo>
                    <a:lnTo>
                      <a:pt x="795" y="1323"/>
                    </a:lnTo>
                    <a:lnTo>
                      <a:pt x="774" y="1323"/>
                    </a:lnTo>
                    <a:lnTo>
                      <a:pt x="764" y="1332"/>
                    </a:lnTo>
                    <a:lnTo>
                      <a:pt x="753" y="1332"/>
                    </a:lnTo>
                    <a:lnTo>
                      <a:pt x="733" y="1332"/>
                    </a:lnTo>
                    <a:lnTo>
                      <a:pt x="723" y="1343"/>
                    </a:lnTo>
                    <a:lnTo>
                      <a:pt x="702" y="1332"/>
                    </a:lnTo>
                    <a:lnTo>
                      <a:pt x="691" y="1332"/>
                    </a:lnTo>
                    <a:lnTo>
                      <a:pt x="671" y="1332"/>
                    </a:lnTo>
                    <a:lnTo>
                      <a:pt x="661" y="1332"/>
                    </a:lnTo>
                    <a:lnTo>
                      <a:pt x="640" y="1323"/>
                    </a:lnTo>
                    <a:lnTo>
                      <a:pt x="620" y="1312"/>
                    </a:lnTo>
                    <a:lnTo>
                      <a:pt x="599" y="1302"/>
                    </a:lnTo>
                    <a:lnTo>
                      <a:pt x="588" y="1291"/>
                    </a:lnTo>
                    <a:lnTo>
                      <a:pt x="588" y="1291"/>
                    </a:lnTo>
                    <a:lnTo>
                      <a:pt x="568" y="1281"/>
                    </a:lnTo>
                    <a:lnTo>
                      <a:pt x="547" y="1281"/>
                    </a:lnTo>
                    <a:lnTo>
                      <a:pt x="526" y="1271"/>
                    </a:lnTo>
                    <a:lnTo>
                      <a:pt x="517" y="1261"/>
                    </a:lnTo>
                    <a:lnTo>
                      <a:pt x="496" y="1261"/>
                    </a:lnTo>
                    <a:lnTo>
                      <a:pt x="475" y="1250"/>
                    </a:lnTo>
                    <a:lnTo>
                      <a:pt x="465" y="1240"/>
                    </a:lnTo>
                    <a:lnTo>
                      <a:pt x="444" y="1229"/>
                    </a:lnTo>
                    <a:lnTo>
                      <a:pt x="433" y="1220"/>
                    </a:lnTo>
                    <a:lnTo>
                      <a:pt x="413" y="1209"/>
                    </a:lnTo>
                    <a:lnTo>
                      <a:pt x="403" y="1199"/>
                    </a:lnTo>
                    <a:lnTo>
                      <a:pt x="382" y="1188"/>
                    </a:lnTo>
                    <a:lnTo>
                      <a:pt x="371" y="1178"/>
                    </a:lnTo>
                    <a:lnTo>
                      <a:pt x="351" y="1167"/>
                    </a:lnTo>
                    <a:lnTo>
                      <a:pt x="341" y="1158"/>
                    </a:lnTo>
                    <a:lnTo>
                      <a:pt x="330" y="1147"/>
                    </a:lnTo>
                    <a:lnTo>
                      <a:pt x="309" y="1137"/>
                    </a:lnTo>
                    <a:lnTo>
                      <a:pt x="300" y="1116"/>
                    </a:lnTo>
                    <a:lnTo>
                      <a:pt x="289" y="1106"/>
                    </a:lnTo>
                    <a:lnTo>
                      <a:pt x="268" y="1096"/>
                    </a:lnTo>
                    <a:lnTo>
                      <a:pt x="258" y="1085"/>
                    </a:lnTo>
                    <a:lnTo>
                      <a:pt x="248" y="1064"/>
                    </a:lnTo>
                    <a:lnTo>
                      <a:pt x="227" y="1053"/>
                    </a:lnTo>
                    <a:lnTo>
                      <a:pt x="217" y="1044"/>
                    </a:lnTo>
                    <a:lnTo>
                      <a:pt x="206" y="1033"/>
                    </a:lnTo>
                    <a:lnTo>
                      <a:pt x="186" y="1012"/>
                    </a:lnTo>
                    <a:lnTo>
                      <a:pt x="176" y="1002"/>
                    </a:lnTo>
                    <a:lnTo>
                      <a:pt x="165" y="992"/>
                    </a:lnTo>
                    <a:lnTo>
                      <a:pt x="144" y="971"/>
                    </a:lnTo>
                    <a:lnTo>
                      <a:pt x="135" y="961"/>
                    </a:lnTo>
                    <a:lnTo>
                      <a:pt x="124" y="950"/>
                    </a:lnTo>
                    <a:lnTo>
                      <a:pt x="103" y="940"/>
                    </a:lnTo>
                    <a:lnTo>
                      <a:pt x="92" y="920"/>
                    </a:lnTo>
                    <a:lnTo>
                      <a:pt x="72" y="909"/>
                    </a:lnTo>
                    <a:lnTo>
                      <a:pt x="62" y="899"/>
                    </a:lnTo>
                    <a:lnTo>
                      <a:pt x="41" y="879"/>
                    </a:lnTo>
                    <a:lnTo>
                      <a:pt x="30" y="868"/>
                    </a:lnTo>
                    <a:lnTo>
                      <a:pt x="10" y="858"/>
                    </a:lnTo>
                    <a:lnTo>
                      <a:pt x="0" y="847"/>
                    </a:lnTo>
                    <a:lnTo>
                      <a:pt x="0" y="847"/>
                    </a:lnTo>
                    <a:lnTo>
                      <a:pt x="0" y="826"/>
                    </a:lnTo>
                    <a:lnTo>
                      <a:pt x="10" y="806"/>
                    </a:lnTo>
                    <a:lnTo>
                      <a:pt x="10" y="785"/>
                    </a:lnTo>
                    <a:lnTo>
                      <a:pt x="21" y="765"/>
                    </a:lnTo>
                    <a:lnTo>
                      <a:pt x="21" y="744"/>
                    </a:lnTo>
                    <a:lnTo>
                      <a:pt x="30" y="723"/>
                    </a:lnTo>
                    <a:lnTo>
                      <a:pt x="30" y="714"/>
                    </a:lnTo>
                    <a:lnTo>
                      <a:pt x="51" y="693"/>
                    </a:lnTo>
                    <a:lnTo>
                      <a:pt x="62" y="682"/>
                    </a:lnTo>
                    <a:lnTo>
                      <a:pt x="62" y="682"/>
                    </a:lnTo>
                    <a:lnTo>
                      <a:pt x="62" y="671"/>
                    </a:lnTo>
                    <a:lnTo>
                      <a:pt x="51" y="651"/>
                    </a:lnTo>
                    <a:lnTo>
                      <a:pt x="41" y="641"/>
                    </a:lnTo>
                    <a:lnTo>
                      <a:pt x="41" y="641"/>
                    </a:lnTo>
                    <a:lnTo>
                      <a:pt x="51" y="620"/>
                    </a:lnTo>
                    <a:lnTo>
                      <a:pt x="62" y="599"/>
                    </a:lnTo>
                    <a:lnTo>
                      <a:pt x="62" y="579"/>
                    </a:lnTo>
                    <a:lnTo>
                      <a:pt x="72" y="568"/>
                    </a:lnTo>
                    <a:lnTo>
                      <a:pt x="72" y="547"/>
                    </a:lnTo>
                    <a:lnTo>
                      <a:pt x="83" y="527"/>
                    </a:lnTo>
                    <a:lnTo>
                      <a:pt x="92" y="506"/>
                    </a:lnTo>
                    <a:lnTo>
                      <a:pt x="92" y="485"/>
                    </a:lnTo>
                    <a:lnTo>
                      <a:pt x="92" y="465"/>
                    </a:lnTo>
                    <a:lnTo>
                      <a:pt x="103" y="444"/>
                    </a:lnTo>
                    <a:lnTo>
                      <a:pt x="103" y="424"/>
                    </a:lnTo>
                    <a:lnTo>
                      <a:pt x="114" y="414"/>
                    </a:lnTo>
                    <a:lnTo>
                      <a:pt x="114" y="393"/>
                    </a:lnTo>
                    <a:lnTo>
                      <a:pt x="124" y="373"/>
                    </a:lnTo>
                    <a:lnTo>
                      <a:pt x="124" y="352"/>
                    </a:lnTo>
                    <a:lnTo>
                      <a:pt x="135" y="331"/>
                    </a:lnTo>
                    <a:lnTo>
                      <a:pt x="135" y="311"/>
                    </a:lnTo>
                    <a:lnTo>
                      <a:pt x="135" y="290"/>
                    </a:lnTo>
                    <a:lnTo>
                      <a:pt x="144" y="268"/>
                    </a:lnTo>
                    <a:lnTo>
                      <a:pt x="144" y="259"/>
                    </a:lnTo>
                    <a:lnTo>
                      <a:pt x="155" y="238"/>
                    </a:lnTo>
                    <a:lnTo>
                      <a:pt x="165" y="217"/>
                    </a:lnTo>
                    <a:lnTo>
                      <a:pt x="165" y="197"/>
                    </a:lnTo>
                    <a:lnTo>
                      <a:pt x="176" y="176"/>
                    </a:lnTo>
                    <a:lnTo>
                      <a:pt x="176" y="155"/>
                    </a:lnTo>
                    <a:lnTo>
                      <a:pt x="186" y="144"/>
                    </a:lnTo>
                    <a:lnTo>
                      <a:pt x="197" y="124"/>
                    </a:lnTo>
                    <a:lnTo>
                      <a:pt x="197" y="103"/>
                    </a:lnTo>
                    <a:lnTo>
                      <a:pt x="206" y="93"/>
                    </a:lnTo>
                    <a:lnTo>
                      <a:pt x="217" y="73"/>
                    </a:lnTo>
                    <a:lnTo>
                      <a:pt x="217" y="73"/>
                    </a:lnTo>
                    <a:lnTo>
                      <a:pt x="238" y="73"/>
                    </a:lnTo>
                    <a:lnTo>
                      <a:pt x="258" y="73"/>
                    </a:lnTo>
                    <a:lnTo>
                      <a:pt x="279" y="62"/>
                    </a:lnTo>
                    <a:lnTo>
                      <a:pt x="300" y="62"/>
                    </a:lnTo>
                    <a:lnTo>
                      <a:pt x="320" y="62"/>
                    </a:lnTo>
                    <a:lnTo>
                      <a:pt x="341" y="62"/>
                    </a:lnTo>
                    <a:lnTo>
                      <a:pt x="361" y="62"/>
                    </a:lnTo>
                    <a:lnTo>
                      <a:pt x="382" y="62"/>
                    </a:lnTo>
                    <a:lnTo>
                      <a:pt x="403" y="52"/>
                    </a:lnTo>
                    <a:lnTo>
                      <a:pt x="423" y="52"/>
                    </a:lnTo>
                    <a:lnTo>
                      <a:pt x="444" y="52"/>
                    </a:lnTo>
                    <a:lnTo>
                      <a:pt x="465" y="52"/>
                    </a:lnTo>
                    <a:lnTo>
                      <a:pt x="485" y="41"/>
                    </a:lnTo>
                    <a:lnTo>
                      <a:pt x="506" y="41"/>
                    </a:lnTo>
                    <a:lnTo>
                      <a:pt x="517" y="41"/>
                    </a:lnTo>
                    <a:lnTo>
                      <a:pt x="537" y="41"/>
                    </a:lnTo>
                    <a:lnTo>
                      <a:pt x="558" y="41"/>
                    </a:lnTo>
                    <a:lnTo>
                      <a:pt x="579" y="32"/>
                    </a:lnTo>
                    <a:lnTo>
                      <a:pt x="599" y="32"/>
                    </a:lnTo>
                    <a:lnTo>
                      <a:pt x="620" y="32"/>
                    </a:lnTo>
                    <a:lnTo>
                      <a:pt x="640" y="32"/>
                    </a:lnTo>
                    <a:lnTo>
                      <a:pt x="661" y="21"/>
                    </a:lnTo>
                    <a:lnTo>
                      <a:pt x="682" y="21"/>
                    </a:lnTo>
                    <a:lnTo>
                      <a:pt x="702" y="21"/>
                    </a:lnTo>
                    <a:lnTo>
                      <a:pt x="723" y="11"/>
                    </a:lnTo>
                    <a:lnTo>
                      <a:pt x="744" y="11"/>
                    </a:lnTo>
                    <a:lnTo>
                      <a:pt x="764" y="11"/>
                    </a:lnTo>
                    <a:lnTo>
                      <a:pt x="785" y="11"/>
                    </a:lnTo>
                    <a:lnTo>
                      <a:pt x="805" y="0"/>
                    </a:lnTo>
                    <a:lnTo>
                      <a:pt x="805" y="0"/>
                    </a:lnTo>
                    <a:lnTo>
                      <a:pt x="826" y="0"/>
                    </a:lnTo>
                    <a:lnTo>
                      <a:pt x="847" y="0"/>
                    </a:lnTo>
                    <a:lnTo>
                      <a:pt x="867" y="11"/>
                    </a:lnTo>
                    <a:lnTo>
                      <a:pt x="888" y="11"/>
                    </a:lnTo>
                    <a:lnTo>
                      <a:pt x="909" y="11"/>
                    </a:lnTo>
                    <a:lnTo>
                      <a:pt x="929" y="11"/>
                    </a:lnTo>
                    <a:lnTo>
                      <a:pt x="950" y="21"/>
                    </a:lnTo>
                    <a:lnTo>
                      <a:pt x="970" y="32"/>
                    </a:lnTo>
                    <a:lnTo>
                      <a:pt x="991" y="32"/>
                    </a:lnTo>
                    <a:lnTo>
                      <a:pt x="1002" y="41"/>
                    </a:lnTo>
                    <a:lnTo>
                      <a:pt x="1022" y="52"/>
                    </a:lnTo>
                    <a:lnTo>
                      <a:pt x="1043" y="62"/>
                    </a:lnTo>
                    <a:lnTo>
                      <a:pt x="1053" y="73"/>
                    </a:lnTo>
                    <a:lnTo>
                      <a:pt x="1073" y="83"/>
                    </a:lnTo>
                    <a:lnTo>
                      <a:pt x="1084" y="93"/>
                    </a:lnTo>
                    <a:lnTo>
                      <a:pt x="1105" y="103"/>
                    </a:lnTo>
                    <a:lnTo>
                      <a:pt x="1115" y="124"/>
                    </a:lnTo>
                    <a:lnTo>
                      <a:pt x="1126" y="135"/>
                    </a:lnTo>
                    <a:lnTo>
                      <a:pt x="1135" y="155"/>
                    </a:lnTo>
                    <a:lnTo>
                      <a:pt x="1146" y="165"/>
                    </a:lnTo>
                    <a:lnTo>
                      <a:pt x="1146" y="165"/>
                    </a:lnTo>
                    <a:close/>
                  </a:path>
                </a:pathLst>
              </a:custGeom>
              <a:solidFill>
                <a:srgbClr val="A37D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95" name="Freeform 195"/>
              <p:cNvSpPr>
                <a:spLocks/>
              </p:cNvSpPr>
              <p:nvPr/>
            </p:nvSpPr>
            <p:spPr bwMode="auto">
              <a:xfrm>
                <a:off x="2030" y="3049"/>
                <a:ext cx="361" cy="420"/>
              </a:xfrm>
              <a:custGeom>
                <a:avLst/>
                <a:gdLst/>
                <a:ahLst/>
                <a:cxnLst>
                  <a:cxn ang="0">
                    <a:pos x="1043" y="165"/>
                  </a:cxn>
                  <a:cxn ang="0">
                    <a:pos x="1002" y="227"/>
                  </a:cxn>
                  <a:cxn ang="0">
                    <a:pos x="960" y="300"/>
                  </a:cxn>
                  <a:cxn ang="0">
                    <a:pos x="929" y="362"/>
                  </a:cxn>
                  <a:cxn ang="0">
                    <a:pos x="899" y="435"/>
                  </a:cxn>
                  <a:cxn ang="0">
                    <a:pos x="888" y="506"/>
                  </a:cxn>
                  <a:cxn ang="0">
                    <a:pos x="867" y="579"/>
                  </a:cxn>
                  <a:cxn ang="0">
                    <a:pos x="867" y="652"/>
                  </a:cxn>
                  <a:cxn ang="0">
                    <a:pos x="867" y="734"/>
                  </a:cxn>
                  <a:cxn ang="0">
                    <a:pos x="878" y="806"/>
                  </a:cxn>
                  <a:cxn ang="0">
                    <a:pos x="888" y="879"/>
                  </a:cxn>
                  <a:cxn ang="0">
                    <a:pos x="908" y="930"/>
                  </a:cxn>
                  <a:cxn ang="0">
                    <a:pos x="950" y="1003"/>
                  </a:cxn>
                  <a:cxn ang="0">
                    <a:pos x="970" y="1075"/>
                  </a:cxn>
                  <a:cxn ang="0">
                    <a:pos x="940" y="1106"/>
                  </a:cxn>
                  <a:cxn ang="0">
                    <a:pos x="888" y="1158"/>
                  </a:cxn>
                  <a:cxn ang="0">
                    <a:pos x="837" y="1199"/>
                  </a:cxn>
                  <a:cxn ang="0">
                    <a:pos x="775" y="1230"/>
                  </a:cxn>
                  <a:cxn ang="0">
                    <a:pos x="723" y="1250"/>
                  </a:cxn>
                  <a:cxn ang="0">
                    <a:pos x="650" y="1261"/>
                  </a:cxn>
                  <a:cxn ang="0">
                    <a:pos x="588" y="1240"/>
                  </a:cxn>
                  <a:cxn ang="0">
                    <a:pos x="526" y="1209"/>
                  </a:cxn>
                  <a:cxn ang="0">
                    <a:pos x="444" y="1179"/>
                  </a:cxn>
                  <a:cxn ang="0">
                    <a:pos x="382" y="1137"/>
                  </a:cxn>
                  <a:cxn ang="0">
                    <a:pos x="320" y="1096"/>
                  </a:cxn>
                  <a:cxn ang="0">
                    <a:pos x="268" y="1055"/>
                  </a:cxn>
                  <a:cxn ang="0">
                    <a:pos x="217" y="1003"/>
                  </a:cxn>
                  <a:cxn ang="0">
                    <a:pos x="176" y="951"/>
                  </a:cxn>
                  <a:cxn ang="0">
                    <a:pos x="114" y="899"/>
                  </a:cxn>
                  <a:cxn ang="0">
                    <a:pos x="52" y="838"/>
                  </a:cxn>
                  <a:cxn ang="0">
                    <a:pos x="0" y="796"/>
                  </a:cxn>
                  <a:cxn ang="0">
                    <a:pos x="21" y="724"/>
                  </a:cxn>
                  <a:cxn ang="0">
                    <a:pos x="62" y="662"/>
                  </a:cxn>
                  <a:cxn ang="0">
                    <a:pos x="41" y="620"/>
                  </a:cxn>
                  <a:cxn ang="0">
                    <a:pos x="62" y="568"/>
                  </a:cxn>
                  <a:cxn ang="0">
                    <a:pos x="82" y="486"/>
                  </a:cxn>
                  <a:cxn ang="0">
                    <a:pos x="93" y="414"/>
                  </a:cxn>
                  <a:cxn ang="0">
                    <a:pos x="114" y="332"/>
                  </a:cxn>
                  <a:cxn ang="0">
                    <a:pos x="135" y="259"/>
                  </a:cxn>
                  <a:cxn ang="0">
                    <a:pos x="144" y="176"/>
                  </a:cxn>
                  <a:cxn ang="0">
                    <a:pos x="176" y="103"/>
                  </a:cxn>
                  <a:cxn ang="0">
                    <a:pos x="196" y="52"/>
                  </a:cxn>
                  <a:cxn ang="0">
                    <a:pos x="289" y="42"/>
                  </a:cxn>
                  <a:cxn ang="0">
                    <a:pos x="371" y="42"/>
                  </a:cxn>
                  <a:cxn ang="0">
                    <a:pos x="444" y="32"/>
                  </a:cxn>
                  <a:cxn ang="0">
                    <a:pos x="526" y="21"/>
                  </a:cxn>
                  <a:cxn ang="0">
                    <a:pos x="599" y="11"/>
                  </a:cxn>
                  <a:cxn ang="0">
                    <a:pos x="682" y="11"/>
                  </a:cxn>
                  <a:cxn ang="0">
                    <a:pos x="753" y="0"/>
                  </a:cxn>
                  <a:cxn ang="0">
                    <a:pos x="837" y="0"/>
                  </a:cxn>
                  <a:cxn ang="0">
                    <a:pos x="919" y="11"/>
                  </a:cxn>
                  <a:cxn ang="0">
                    <a:pos x="991" y="42"/>
                  </a:cxn>
                  <a:cxn ang="0">
                    <a:pos x="1053" y="83"/>
                  </a:cxn>
                  <a:cxn ang="0">
                    <a:pos x="1084" y="124"/>
                  </a:cxn>
                </a:cxnLst>
                <a:rect l="0" t="0" r="r" b="b"/>
                <a:pathLst>
                  <a:path w="1084" h="1261">
                    <a:moveTo>
                      <a:pt x="1084" y="124"/>
                    </a:moveTo>
                    <a:lnTo>
                      <a:pt x="1073" y="145"/>
                    </a:lnTo>
                    <a:lnTo>
                      <a:pt x="1064" y="156"/>
                    </a:lnTo>
                    <a:lnTo>
                      <a:pt x="1043" y="165"/>
                    </a:lnTo>
                    <a:lnTo>
                      <a:pt x="1032" y="186"/>
                    </a:lnTo>
                    <a:lnTo>
                      <a:pt x="1022" y="197"/>
                    </a:lnTo>
                    <a:lnTo>
                      <a:pt x="1011" y="218"/>
                    </a:lnTo>
                    <a:lnTo>
                      <a:pt x="1002" y="227"/>
                    </a:lnTo>
                    <a:lnTo>
                      <a:pt x="991" y="249"/>
                    </a:lnTo>
                    <a:lnTo>
                      <a:pt x="981" y="259"/>
                    </a:lnTo>
                    <a:lnTo>
                      <a:pt x="970" y="279"/>
                    </a:lnTo>
                    <a:lnTo>
                      <a:pt x="960" y="300"/>
                    </a:lnTo>
                    <a:lnTo>
                      <a:pt x="950" y="311"/>
                    </a:lnTo>
                    <a:lnTo>
                      <a:pt x="950" y="332"/>
                    </a:lnTo>
                    <a:lnTo>
                      <a:pt x="940" y="341"/>
                    </a:lnTo>
                    <a:lnTo>
                      <a:pt x="929" y="362"/>
                    </a:lnTo>
                    <a:lnTo>
                      <a:pt x="919" y="383"/>
                    </a:lnTo>
                    <a:lnTo>
                      <a:pt x="919" y="393"/>
                    </a:lnTo>
                    <a:lnTo>
                      <a:pt x="908" y="414"/>
                    </a:lnTo>
                    <a:lnTo>
                      <a:pt x="899" y="435"/>
                    </a:lnTo>
                    <a:lnTo>
                      <a:pt x="899" y="455"/>
                    </a:lnTo>
                    <a:lnTo>
                      <a:pt x="888" y="465"/>
                    </a:lnTo>
                    <a:lnTo>
                      <a:pt x="888" y="486"/>
                    </a:lnTo>
                    <a:lnTo>
                      <a:pt x="888" y="506"/>
                    </a:lnTo>
                    <a:lnTo>
                      <a:pt x="878" y="527"/>
                    </a:lnTo>
                    <a:lnTo>
                      <a:pt x="878" y="548"/>
                    </a:lnTo>
                    <a:lnTo>
                      <a:pt x="878" y="558"/>
                    </a:lnTo>
                    <a:lnTo>
                      <a:pt x="867" y="579"/>
                    </a:lnTo>
                    <a:lnTo>
                      <a:pt x="867" y="600"/>
                    </a:lnTo>
                    <a:lnTo>
                      <a:pt x="867" y="620"/>
                    </a:lnTo>
                    <a:lnTo>
                      <a:pt x="867" y="641"/>
                    </a:lnTo>
                    <a:lnTo>
                      <a:pt x="867" y="652"/>
                    </a:lnTo>
                    <a:lnTo>
                      <a:pt x="867" y="673"/>
                    </a:lnTo>
                    <a:lnTo>
                      <a:pt x="867" y="693"/>
                    </a:lnTo>
                    <a:lnTo>
                      <a:pt x="867" y="714"/>
                    </a:lnTo>
                    <a:lnTo>
                      <a:pt x="867" y="734"/>
                    </a:lnTo>
                    <a:lnTo>
                      <a:pt x="867" y="755"/>
                    </a:lnTo>
                    <a:lnTo>
                      <a:pt x="867" y="765"/>
                    </a:lnTo>
                    <a:lnTo>
                      <a:pt x="867" y="785"/>
                    </a:lnTo>
                    <a:lnTo>
                      <a:pt x="878" y="806"/>
                    </a:lnTo>
                    <a:lnTo>
                      <a:pt x="878" y="827"/>
                    </a:lnTo>
                    <a:lnTo>
                      <a:pt x="878" y="847"/>
                    </a:lnTo>
                    <a:lnTo>
                      <a:pt x="888" y="858"/>
                    </a:lnTo>
                    <a:lnTo>
                      <a:pt x="888" y="879"/>
                    </a:lnTo>
                    <a:lnTo>
                      <a:pt x="899" y="899"/>
                    </a:lnTo>
                    <a:lnTo>
                      <a:pt x="899" y="899"/>
                    </a:lnTo>
                    <a:lnTo>
                      <a:pt x="899" y="920"/>
                    </a:lnTo>
                    <a:lnTo>
                      <a:pt x="908" y="930"/>
                    </a:lnTo>
                    <a:lnTo>
                      <a:pt x="919" y="951"/>
                    </a:lnTo>
                    <a:lnTo>
                      <a:pt x="929" y="971"/>
                    </a:lnTo>
                    <a:lnTo>
                      <a:pt x="940" y="982"/>
                    </a:lnTo>
                    <a:lnTo>
                      <a:pt x="950" y="1003"/>
                    </a:lnTo>
                    <a:lnTo>
                      <a:pt x="960" y="1023"/>
                    </a:lnTo>
                    <a:lnTo>
                      <a:pt x="970" y="1033"/>
                    </a:lnTo>
                    <a:lnTo>
                      <a:pt x="970" y="1055"/>
                    </a:lnTo>
                    <a:lnTo>
                      <a:pt x="970" y="1075"/>
                    </a:lnTo>
                    <a:lnTo>
                      <a:pt x="970" y="1075"/>
                    </a:lnTo>
                    <a:lnTo>
                      <a:pt x="960" y="1085"/>
                    </a:lnTo>
                    <a:lnTo>
                      <a:pt x="950" y="1096"/>
                    </a:lnTo>
                    <a:lnTo>
                      <a:pt x="940" y="1106"/>
                    </a:lnTo>
                    <a:lnTo>
                      <a:pt x="919" y="1117"/>
                    </a:lnTo>
                    <a:lnTo>
                      <a:pt x="908" y="1126"/>
                    </a:lnTo>
                    <a:lnTo>
                      <a:pt x="899" y="1137"/>
                    </a:lnTo>
                    <a:lnTo>
                      <a:pt x="888" y="1158"/>
                    </a:lnTo>
                    <a:lnTo>
                      <a:pt x="867" y="1168"/>
                    </a:lnTo>
                    <a:lnTo>
                      <a:pt x="857" y="1179"/>
                    </a:lnTo>
                    <a:lnTo>
                      <a:pt x="847" y="1188"/>
                    </a:lnTo>
                    <a:lnTo>
                      <a:pt x="837" y="1199"/>
                    </a:lnTo>
                    <a:lnTo>
                      <a:pt x="816" y="1209"/>
                    </a:lnTo>
                    <a:lnTo>
                      <a:pt x="805" y="1220"/>
                    </a:lnTo>
                    <a:lnTo>
                      <a:pt x="795" y="1220"/>
                    </a:lnTo>
                    <a:lnTo>
                      <a:pt x="775" y="1230"/>
                    </a:lnTo>
                    <a:lnTo>
                      <a:pt x="764" y="1240"/>
                    </a:lnTo>
                    <a:lnTo>
                      <a:pt x="743" y="1240"/>
                    </a:lnTo>
                    <a:lnTo>
                      <a:pt x="733" y="1250"/>
                    </a:lnTo>
                    <a:lnTo>
                      <a:pt x="723" y="1250"/>
                    </a:lnTo>
                    <a:lnTo>
                      <a:pt x="702" y="1261"/>
                    </a:lnTo>
                    <a:lnTo>
                      <a:pt x="691" y="1261"/>
                    </a:lnTo>
                    <a:lnTo>
                      <a:pt x="671" y="1261"/>
                    </a:lnTo>
                    <a:lnTo>
                      <a:pt x="650" y="1261"/>
                    </a:lnTo>
                    <a:lnTo>
                      <a:pt x="640" y="1261"/>
                    </a:lnTo>
                    <a:lnTo>
                      <a:pt x="620" y="1250"/>
                    </a:lnTo>
                    <a:lnTo>
                      <a:pt x="599" y="1250"/>
                    </a:lnTo>
                    <a:lnTo>
                      <a:pt x="588" y="1240"/>
                    </a:lnTo>
                    <a:lnTo>
                      <a:pt x="568" y="1230"/>
                    </a:lnTo>
                    <a:lnTo>
                      <a:pt x="547" y="1220"/>
                    </a:lnTo>
                    <a:lnTo>
                      <a:pt x="526" y="1209"/>
                    </a:lnTo>
                    <a:lnTo>
                      <a:pt x="526" y="1209"/>
                    </a:lnTo>
                    <a:lnTo>
                      <a:pt x="506" y="1199"/>
                    </a:lnTo>
                    <a:lnTo>
                      <a:pt x="485" y="1188"/>
                    </a:lnTo>
                    <a:lnTo>
                      <a:pt x="464" y="1188"/>
                    </a:lnTo>
                    <a:lnTo>
                      <a:pt x="444" y="1179"/>
                    </a:lnTo>
                    <a:lnTo>
                      <a:pt x="434" y="1168"/>
                    </a:lnTo>
                    <a:lnTo>
                      <a:pt x="413" y="1158"/>
                    </a:lnTo>
                    <a:lnTo>
                      <a:pt x="392" y="1147"/>
                    </a:lnTo>
                    <a:lnTo>
                      <a:pt x="382" y="1137"/>
                    </a:lnTo>
                    <a:lnTo>
                      <a:pt x="361" y="1126"/>
                    </a:lnTo>
                    <a:lnTo>
                      <a:pt x="351" y="1117"/>
                    </a:lnTo>
                    <a:lnTo>
                      <a:pt x="341" y="1106"/>
                    </a:lnTo>
                    <a:lnTo>
                      <a:pt x="320" y="1096"/>
                    </a:lnTo>
                    <a:lnTo>
                      <a:pt x="309" y="1085"/>
                    </a:lnTo>
                    <a:lnTo>
                      <a:pt x="299" y="1075"/>
                    </a:lnTo>
                    <a:lnTo>
                      <a:pt x="279" y="1065"/>
                    </a:lnTo>
                    <a:lnTo>
                      <a:pt x="268" y="1055"/>
                    </a:lnTo>
                    <a:lnTo>
                      <a:pt x="258" y="1044"/>
                    </a:lnTo>
                    <a:lnTo>
                      <a:pt x="247" y="1033"/>
                    </a:lnTo>
                    <a:lnTo>
                      <a:pt x="238" y="1012"/>
                    </a:lnTo>
                    <a:lnTo>
                      <a:pt x="217" y="1003"/>
                    </a:lnTo>
                    <a:lnTo>
                      <a:pt x="206" y="992"/>
                    </a:lnTo>
                    <a:lnTo>
                      <a:pt x="196" y="982"/>
                    </a:lnTo>
                    <a:lnTo>
                      <a:pt x="186" y="961"/>
                    </a:lnTo>
                    <a:lnTo>
                      <a:pt x="176" y="951"/>
                    </a:lnTo>
                    <a:lnTo>
                      <a:pt x="155" y="941"/>
                    </a:lnTo>
                    <a:lnTo>
                      <a:pt x="144" y="920"/>
                    </a:lnTo>
                    <a:lnTo>
                      <a:pt x="135" y="909"/>
                    </a:lnTo>
                    <a:lnTo>
                      <a:pt x="114" y="899"/>
                    </a:lnTo>
                    <a:lnTo>
                      <a:pt x="103" y="879"/>
                    </a:lnTo>
                    <a:lnTo>
                      <a:pt x="82" y="868"/>
                    </a:lnTo>
                    <a:lnTo>
                      <a:pt x="73" y="858"/>
                    </a:lnTo>
                    <a:lnTo>
                      <a:pt x="52" y="838"/>
                    </a:lnTo>
                    <a:lnTo>
                      <a:pt x="41" y="827"/>
                    </a:lnTo>
                    <a:lnTo>
                      <a:pt x="21" y="817"/>
                    </a:lnTo>
                    <a:lnTo>
                      <a:pt x="0" y="796"/>
                    </a:lnTo>
                    <a:lnTo>
                      <a:pt x="0" y="796"/>
                    </a:lnTo>
                    <a:lnTo>
                      <a:pt x="10" y="776"/>
                    </a:lnTo>
                    <a:lnTo>
                      <a:pt x="10" y="755"/>
                    </a:lnTo>
                    <a:lnTo>
                      <a:pt x="21" y="744"/>
                    </a:lnTo>
                    <a:lnTo>
                      <a:pt x="21" y="724"/>
                    </a:lnTo>
                    <a:lnTo>
                      <a:pt x="21" y="714"/>
                    </a:lnTo>
                    <a:lnTo>
                      <a:pt x="30" y="693"/>
                    </a:lnTo>
                    <a:lnTo>
                      <a:pt x="41" y="682"/>
                    </a:lnTo>
                    <a:lnTo>
                      <a:pt x="62" y="662"/>
                    </a:lnTo>
                    <a:lnTo>
                      <a:pt x="62" y="662"/>
                    </a:lnTo>
                    <a:lnTo>
                      <a:pt x="52" y="652"/>
                    </a:lnTo>
                    <a:lnTo>
                      <a:pt x="41" y="630"/>
                    </a:lnTo>
                    <a:lnTo>
                      <a:pt x="41" y="620"/>
                    </a:lnTo>
                    <a:lnTo>
                      <a:pt x="41" y="620"/>
                    </a:lnTo>
                    <a:lnTo>
                      <a:pt x="41" y="600"/>
                    </a:lnTo>
                    <a:lnTo>
                      <a:pt x="52" y="589"/>
                    </a:lnTo>
                    <a:lnTo>
                      <a:pt x="62" y="568"/>
                    </a:lnTo>
                    <a:lnTo>
                      <a:pt x="62" y="548"/>
                    </a:lnTo>
                    <a:lnTo>
                      <a:pt x="73" y="527"/>
                    </a:lnTo>
                    <a:lnTo>
                      <a:pt x="73" y="506"/>
                    </a:lnTo>
                    <a:lnTo>
                      <a:pt x="82" y="486"/>
                    </a:lnTo>
                    <a:lnTo>
                      <a:pt x="82" y="465"/>
                    </a:lnTo>
                    <a:lnTo>
                      <a:pt x="93" y="455"/>
                    </a:lnTo>
                    <a:lnTo>
                      <a:pt x="93" y="435"/>
                    </a:lnTo>
                    <a:lnTo>
                      <a:pt x="93" y="414"/>
                    </a:lnTo>
                    <a:lnTo>
                      <a:pt x="103" y="393"/>
                    </a:lnTo>
                    <a:lnTo>
                      <a:pt x="103" y="373"/>
                    </a:lnTo>
                    <a:lnTo>
                      <a:pt x="114" y="352"/>
                    </a:lnTo>
                    <a:lnTo>
                      <a:pt x="114" y="332"/>
                    </a:lnTo>
                    <a:lnTo>
                      <a:pt x="114" y="311"/>
                    </a:lnTo>
                    <a:lnTo>
                      <a:pt x="124" y="290"/>
                    </a:lnTo>
                    <a:lnTo>
                      <a:pt x="124" y="279"/>
                    </a:lnTo>
                    <a:lnTo>
                      <a:pt x="135" y="259"/>
                    </a:lnTo>
                    <a:lnTo>
                      <a:pt x="135" y="238"/>
                    </a:lnTo>
                    <a:lnTo>
                      <a:pt x="135" y="218"/>
                    </a:lnTo>
                    <a:lnTo>
                      <a:pt x="144" y="197"/>
                    </a:lnTo>
                    <a:lnTo>
                      <a:pt x="144" y="176"/>
                    </a:lnTo>
                    <a:lnTo>
                      <a:pt x="155" y="165"/>
                    </a:lnTo>
                    <a:lnTo>
                      <a:pt x="165" y="145"/>
                    </a:lnTo>
                    <a:lnTo>
                      <a:pt x="165" y="124"/>
                    </a:lnTo>
                    <a:lnTo>
                      <a:pt x="176" y="103"/>
                    </a:lnTo>
                    <a:lnTo>
                      <a:pt x="186" y="83"/>
                    </a:lnTo>
                    <a:lnTo>
                      <a:pt x="186" y="73"/>
                    </a:lnTo>
                    <a:lnTo>
                      <a:pt x="196" y="52"/>
                    </a:lnTo>
                    <a:lnTo>
                      <a:pt x="196" y="52"/>
                    </a:lnTo>
                    <a:lnTo>
                      <a:pt x="227" y="52"/>
                    </a:lnTo>
                    <a:lnTo>
                      <a:pt x="247" y="52"/>
                    </a:lnTo>
                    <a:lnTo>
                      <a:pt x="268" y="52"/>
                    </a:lnTo>
                    <a:lnTo>
                      <a:pt x="289" y="42"/>
                    </a:lnTo>
                    <a:lnTo>
                      <a:pt x="309" y="42"/>
                    </a:lnTo>
                    <a:lnTo>
                      <a:pt x="330" y="42"/>
                    </a:lnTo>
                    <a:lnTo>
                      <a:pt x="351" y="42"/>
                    </a:lnTo>
                    <a:lnTo>
                      <a:pt x="371" y="42"/>
                    </a:lnTo>
                    <a:lnTo>
                      <a:pt x="392" y="42"/>
                    </a:lnTo>
                    <a:lnTo>
                      <a:pt x="413" y="42"/>
                    </a:lnTo>
                    <a:lnTo>
                      <a:pt x="423" y="32"/>
                    </a:lnTo>
                    <a:lnTo>
                      <a:pt x="444" y="32"/>
                    </a:lnTo>
                    <a:lnTo>
                      <a:pt x="464" y="32"/>
                    </a:lnTo>
                    <a:lnTo>
                      <a:pt x="485" y="32"/>
                    </a:lnTo>
                    <a:lnTo>
                      <a:pt x="506" y="32"/>
                    </a:lnTo>
                    <a:lnTo>
                      <a:pt x="526" y="21"/>
                    </a:lnTo>
                    <a:lnTo>
                      <a:pt x="537" y="21"/>
                    </a:lnTo>
                    <a:lnTo>
                      <a:pt x="558" y="21"/>
                    </a:lnTo>
                    <a:lnTo>
                      <a:pt x="578" y="21"/>
                    </a:lnTo>
                    <a:lnTo>
                      <a:pt x="599" y="11"/>
                    </a:lnTo>
                    <a:lnTo>
                      <a:pt x="620" y="11"/>
                    </a:lnTo>
                    <a:lnTo>
                      <a:pt x="640" y="11"/>
                    </a:lnTo>
                    <a:lnTo>
                      <a:pt x="661" y="11"/>
                    </a:lnTo>
                    <a:lnTo>
                      <a:pt x="682" y="11"/>
                    </a:lnTo>
                    <a:lnTo>
                      <a:pt x="712" y="0"/>
                    </a:lnTo>
                    <a:lnTo>
                      <a:pt x="733" y="0"/>
                    </a:lnTo>
                    <a:lnTo>
                      <a:pt x="733" y="0"/>
                    </a:lnTo>
                    <a:lnTo>
                      <a:pt x="753" y="0"/>
                    </a:lnTo>
                    <a:lnTo>
                      <a:pt x="775" y="0"/>
                    </a:lnTo>
                    <a:lnTo>
                      <a:pt x="795" y="0"/>
                    </a:lnTo>
                    <a:lnTo>
                      <a:pt x="816" y="0"/>
                    </a:lnTo>
                    <a:lnTo>
                      <a:pt x="837" y="0"/>
                    </a:lnTo>
                    <a:lnTo>
                      <a:pt x="857" y="0"/>
                    </a:lnTo>
                    <a:lnTo>
                      <a:pt x="878" y="0"/>
                    </a:lnTo>
                    <a:lnTo>
                      <a:pt x="899" y="11"/>
                    </a:lnTo>
                    <a:lnTo>
                      <a:pt x="919" y="11"/>
                    </a:lnTo>
                    <a:lnTo>
                      <a:pt x="940" y="21"/>
                    </a:lnTo>
                    <a:lnTo>
                      <a:pt x="960" y="21"/>
                    </a:lnTo>
                    <a:lnTo>
                      <a:pt x="970" y="32"/>
                    </a:lnTo>
                    <a:lnTo>
                      <a:pt x="991" y="42"/>
                    </a:lnTo>
                    <a:lnTo>
                      <a:pt x="1011" y="52"/>
                    </a:lnTo>
                    <a:lnTo>
                      <a:pt x="1022" y="62"/>
                    </a:lnTo>
                    <a:lnTo>
                      <a:pt x="1032" y="73"/>
                    </a:lnTo>
                    <a:lnTo>
                      <a:pt x="1053" y="83"/>
                    </a:lnTo>
                    <a:lnTo>
                      <a:pt x="1064" y="94"/>
                    </a:lnTo>
                    <a:lnTo>
                      <a:pt x="1073" y="114"/>
                    </a:lnTo>
                    <a:lnTo>
                      <a:pt x="1084" y="124"/>
                    </a:lnTo>
                    <a:lnTo>
                      <a:pt x="1084" y="124"/>
                    </a:lnTo>
                    <a:close/>
                  </a:path>
                </a:pathLst>
              </a:custGeom>
              <a:solidFill>
                <a:srgbClr val="A47F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96" name="Freeform 196"/>
              <p:cNvSpPr>
                <a:spLocks/>
              </p:cNvSpPr>
              <p:nvPr/>
            </p:nvSpPr>
            <p:spPr bwMode="auto">
              <a:xfrm>
                <a:off x="2054" y="3060"/>
                <a:ext cx="337" cy="396"/>
              </a:xfrm>
              <a:custGeom>
                <a:avLst/>
                <a:gdLst/>
                <a:ahLst/>
                <a:cxnLst>
                  <a:cxn ang="0">
                    <a:pos x="970" y="133"/>
                  </a:cxn>
                  <a:cxn ang="0">
                    <a:pos x="929" y="195"/>
                  </a:cxn>
                  <a:cxn ang="0">
                    <a:pos x="887" y="268"/>
                  </a:cxn>
                  <a:cxn ang="0">
                    <a:pos x="856" y="330"/>
                  </a:cxn>
                  <a:cxn ang="0">
                    <a:pos x="826" y="403"/>
                  </a:cxn>
                  <a:cxn ang="0">
                    <a:pos x="815" y="474"/>
                  </a:cxn>
                  <a:cxn ang="0">
                    <a:pos x="794" y="547"/>
                  </a:cxn>
                  <a:cxn ang="0">
                    <a:pos x="794" y="620"/>
                  </a:cxn>
                  <a:cxn ang="0">
                    <a:pos x="794" y="702"/>
                  </a:cxn>
                  <a:cxn ang="0">
                    <a:pos x="805" y="774"/>
                  </a:cxn>
                  <a:cxn ang="0">
                    <a:pos x="815" y="847"/>
                  </a:cxn>
                  <a:cxn ang="0">
                    <a:pos x="835" y="898"/>
                  </a:cxn>
                  <a:cxn ang="0">
                    <a:pos x="877" y="971"/>
                  </a:cxn>
                  <a:cxn ang="0">
                    <a:pos x="897" y="1043"/>
                  </a:cxn>
                  <a:cxn ang="0">
                    <a:pos x="856" y="1074"/>
                  </a:cxn>
                  <a:cxn ang="0">
                    <a:pos x="805" y="1115"/>
                  </a:cxn>
                  <a:cxn ang="0">
                    <a:pos x="753" y="1156"/>
                  </a:cxn>
                  <a:cxn ang="0">
                    <a:pos x="702" y="1177"/>
                  </a:cxn>
                  <a:cxn ang="0">
                    <a:pos x="639" y="1188"/>
                  </a:cxn>
                  <a:cxn ang="0">
                    <a:pos x="567" y="1188"/>
                  </a:cxn>
                  <a:cxn ang="0">
                    <a:pos x="495" y="1156"/>
                  </a:cxn>
                  <a:cxn ang="0">
                    <a:pos x="433" y="1126"/>
                  </a:cxn>
                  <a:cxn ang="0">
                    <a:pos x="361" y="1094"/>
                  </a:cxn>
                  <a:cxn ang="0">
                    <a:pos x="298" y="1053"/>
                  </a:cxn>
                  <a:cxn ang="0">
                    <a:pos x="247" y="1012"/>
                  </a:cxn>
                  <a:cxn ang="0">
                    <a:pos x="206" y="971"/>
                  </a:cxn>
                  <a:cxn ang="0">
                    <a:pos x="165" y="929"/>
                  </a:cxn>
                  <a:cxn ang="0">
                    <a:pos x="123" y="877"/>
                  </a:cxn>
                  <a:cxn ang="0">
                    <a:pos x="71" y="815"/>
                  </a:cxn>
                  <a:cxn ang="0">
                    <a:pos x="0" y="764"/>
                  </a:cxn>
                  <a:cxn ang="0">
                    <a:pos x="9" y="712"/>
                  </a:cxn>
                  <a:cxn ang="0">
                    <a:pos x="20" y="682"/>
                  </a:cxn>
                  <a:cxn ang="0">
                    <a:pos x="30" y="630"/>
                  </a:cxn>
                  <a:cxn ang="0">
                    <a:pos x="41" y="578"/>
                  </a:cxn>
                  <a:cxn ang="0">
                    <a:pos x="62" y="506"/>
                  </a:cxn>
                  <a:cxn ang="0">
                    <a:pos x="71" y="423"/>
                  </a:cxn>
                  <a:cxn ang="0">
                    <a:pos x="92" y="341"/>
                  </a:cxn>
                  <a:cxn ang="0">
                    <a:pos x="103" y="268"/>
                  </a:cxn>
                  <a:cxn ang="0">
                    <a:pos x="113" y="186"/>
                  </a:cxn>
                  <a:cxn ang="0">
                    <a:pos x="144" y="113"/>
                  </a:cxn>
                  <a:cxn ang="0">
                    <a:pos x="174" y="41"/>
                  </a:cxn>
                  <a:cxn ang="0">
                    <a:pos x="247" y="41"/>
                  </a:cxn>
                  <a:cxn ang="0">
                    <a:pos x="319" y="30"/>
                  </a:cxn>
                  <a:cxn ang="0">
                    <a:pos x="391" y="30"/>
                  </a:cxn>
                  <a:cxn ang="0">
                    <a:pos x="464" y="20"/>
                  </a:cxn>
                  <a:cxn ang="0">
                    <a:pos x="536" y="20"/>
                  </a:cxn>
                  <a:cxn ang="0">
                    <a:pos x="629" y="10"/>
                  </a:cxn>
                  <a:cxn ang="0">
                    <a:pos x="691" y="0"/>
                  </a:cxn>
                  <a:cxn ang="0">
                    <a:pos x="774" y="0"/>
                  </a:cxn>
                  <a:cxn ang="0">
                    <a:pos x="846" y="0"/>
                  </a:cxn>
                  <a:cxn ang="0">
                    <a:pos x="918" y="20"/>
                  </a:cxn>
                  <a:cxn ang="0">
                    <a:pos x="980" y="51"/>
                  </a:cxn>
                  <a:cxn ang="0">
                    <a:pos x="1011" y="92"/>
                  </a:cxn>
                </a:cxnLst>
                <a:rect l="0" t="0" r="r" b="b"/>
                <a:pathLst>
                  <a:path w="1011" h="1188">
                    <a:moveTo>
                      <a:pt x="1011" y="92"/>
                    </a:moveTo>
                    <a:lnTo>
                      <a:pt x="1000" y="113"/>
                    </a:lnTo>
                    <a:lnTo>
                      <a:pt x="991" y="124"/>
                    </a:lnTo>
                    <a:lnTo>
                      <a:pt x="970" y="133"/>
                    </a:lnTo>
                    <a:lnTo>
                      <a:pt x="959" y="154"/>
                    </a:lnTo>
                    <a:lnTo>
                      <a:pt x="949" y="165"/>
                    </a:lnTo>
                    <a:lnTo>
                      <a:pt x="938" y="186"/>
                    </a:lnTo>
                    <a:lnTo>
                      <a:pt x="929" y="195"/>
                    </a:lnTo>
                    <a:lnTo>
                      <a:pt x="918" y="217"/>
                    </a:lnTo>
                    <a:lnTo>
                      <a:pt x="908" y="227"/>
                    </a:lnTo>
                    <a:lnTo>
                      <a:pt x="897" y="247"/>
                    </a:lnTo>
                    <a:lnTo>
                      <a:pt x="887" y="268"/>
                    </a:lnTo>
                    <a:lnTo>
                      <a:pt x="877" y="279"/>
                    </a:lnTo>
                    <a:lnTo>
                      <a:pt x="877" y="300"/>
                    </a:lnTo>
                    <a:lnTo>
                      <a:pt x="867" y="309"/>
                    </a:lnTo>
                    <a:lnTo>
                      <a:pt x="856" y="330"/>
                    </a:lnTo>
                    <a:lnTo>
                      <a:pt x="846" y="351"/>
                    </a:lnTo>
                    <a:lnTo>
                      <a:pt x="846" y="361"/>
                    </a:lnTo>
                    <a:lnTo>
                      <a:pt x="835" y="382"/>
                    </a:lnTo>
                    <a:lnTo>
                      <a:pt x="826" y="403"/>
                    </a:lnTo>
                    <a:lnTo>
                      <a:pt x="826" y="423"/>
                    </a:lnTo>
                    <a:lnTo>
                      <a:pt x="815" y="433"/>
                    </a:lnTo>
                    <a:lnTo>
                      <a:pt x="815" y="454"/>
                    </a:lnTo>
                    <a:lnTo>
                      <a:pt x="815" y="474"/>
                    </a:lnTo>
                    <a:lnTo>
                      <a:pt x="805" y="495"/>
                    </a:lnTo>
                    <a:lnTo>
                      <a:pt x="805" y="516"/>
                    </a:lnTo>
                    <a:lnTo>
                      <a:pt x="805" y="526"/>
                    </a:lnTo>
                    <a:lnTo>
                      <a:pt x="794" y="547"/>
                    </a:lnTo>
                    <a:lnTo>
                      <a:pt x="794" y="568"/>
                    </a:lnTo>
                    <a:lnTo>
                      <a:pt x="794" y="588"/>
                    </a:lnTo>
                    <a:lnTo>
                      <a:pt x="794" y="609"/>
                    </a:lnTo>
                    <a:lnTo>
                      <a:pt x="794" y="620"/>
                    </a:lnTo>
                    <a:lnTo>
                      <a:pt x="794" y="641"/>
                    </a:lnTo>
                    <a:lnTo>
                      <a:pt x="794" y="661"/>
                    </a:lnTo>
                    <a:lnTo>
                      <a:pt x="794" y="682"/>
                    </a:lnTo>
                    <a:lnTo>
                      <a:pt x="794" y="702"/>
                    </a:lnTo>
                    <a:lnTo>
                      <a:pt x="794" y="723"/>
                    </a:lnTo>
                    <a:lnTo>
                      <a:pt x="794" y="733"/>
                    </a:lnTo>
                    <a:lnTo>
                      <a:pt x="794" y="753"/>
                    </a:lnTo>
                    <a:lnTo>
                      <a:pt x="805" y="774"/>
                    </a:lnTo>
                    <a:lnTo>
                      <a:pt x="805" y="795"/>
                    </a:lnTo>
                    <a:lnTo>
                      <a:pt x="805" y="815"/>
                    </a:lnTo>
                    <a:lnTo>
                      <a:pt x="815" y="826"/>
                    </a:lnTo>
                    <a:lnTo>
                      <a:pt x="815" y="847"/>
                    </a:lnTo>
                    <a:lnTo>
                      <a:pt x="826" y="867"/>
                    </a:lnTo>
                    <a:lnTo>
                      <a:pt x="826" y="867"/>
                    </a:lnTo>
                    <a:lnTo>
                      <a:pt x="826" y="888"/>
                    </a:lnTo>
                    <a:lnTo>
                      <a:pt x="835" y="898"/>
                    </a:lnTo>
                    <a:lnTo>
                      <a:pt x="846" y="919"/>
                    </a:lnTo>
                    <a:lnTo>
                      <a:pt x="856" y="939"/>
                    </a:lnTo>
                    <a:lnTo>
                      <a:pt x="867" y="950"/>
                    </a:lnTo>
                    <a:lnTo>
                      <a:pt x="877" y="971"/>
                    </a:lnTo>
                    <a:lnTo>
                      <a:pt x="887" y="991"/>
                    </a:lnTo>
                    <a:lnTo>
                      <a:pt x="897" y="1001"/>
                    </a:lnTo>
                    <a:lnTo>
                      <a:pt x="897" y="1023"/>
                    </a:lnTo>
                    <a:lnTo>
                      <a:pt x="897" y="1043"/>
                    </a:lnTo>
                    <a:lnTo>
                      <a:pt x="897" y="1043"/>
                    </a:lnTo>
                    <a:lnTo>
                      <a:pt x="887" y="1053"/>
                    </a:lnTo>
                    <a:lnTo>
                      <a:pt x="877" y="1064"/>
                    </a:lnTo>
                    <a:lnTo>
                      <a:pt x="856" y="1074"/>
                    </a:lnTo>
                    <a:lnTo>
                      <a:pt x="846" y="1085"/>
                    </a:lnTo>
                    <a:lnTo>
                      <a:pt x="835" y="1094"/>
                    </a:lnTo>
                    <a:lnTo>
                      <a:pt x="826" y="1105"/>
                    </a:lnTo>
                    <a:lnTo>
                      <a:pt x="805" y="1115"/>
                    </a:lnTo>
                    <a:lnTo>
                      <a:pt x="794" y="1126"/>
                    </a:lnTo>
                    <a:lnTo>
                      <a:pt x="784" y="1136"/>
                    </a:lnTo>
                    <a:lnTo>
                      <a:pt x="764" y="1147"/>
                    </a:lnTo>
                    <a:lnTo>
                      <a:pt x="753" y="1156"/>
                    </a:lnTo>
                    <a:lnTo>
                      <a:pt x="743" y="1156"/>
                    </a:lnTo>
                    <a:lnTo>
                      <a:pt x="722" y="1167"/>
                    </a:lnTo>
                    <a:lnTo>
                      <a:pt x="712" y="1177"/>
                    </a:lnTo>
                    <a:lnTo>
                      <a:pt x="702" y="1177"/>
                    </a:lnTo>
                    <a:lnTo>
                      <a:pt x="680" y="1188"/>
                    </a:lnTo>
                    <a:lnTo>
                      <a:pt x="670" y="1188"/>
                    </a:lnTo>
                    <a:lnTo>
                      <a:pt x="650" y="1188"/>
                    </a:lnTo>
                    <a:lnTo>
                      <a:pt x="639" y="1188"/>
                    </a:lnTo>
                    <a:lnTo>
                      <a:pt x="618" y="1188"/>
                    </a:lnTo>
                    <a:lnTo>
                      <a:pt x="609" y="1188"/>
                    </a:lnTo>
                    <a:lnTo>
                      <a:pt x="588" y="1188"/>
                    </a:lnTo>
                    <a:lnTo>
                      <a:pt x="567" y="1188"/>
                    </a:lnTo>
                    <a:lnTo>
                      <a:pt x="556" y="1177"/>
                    </a:lnTo>
                    <a:lnTo>
                      <a:pt x="536" y="1177"/>
                    </a:lnTo>
                    <a:lnTo>
                      <a:pt x="515" y="1167"/>
                    </a:lnTo>
                    <a:lnTo>
                      <a:pt x="495" y="1156"/>
                    </a:lnTo>
                    <a:lnTo>
                      <a:pt x="474" y="1147"/>
                    </a:lnTo>
                    <a:lnTo>
                      <a:pt x="453" y="1126"/>
                    </a:lnTo>
                    <a:lnTo>
                      <a:pt x="453" y="1126"/>
                    </a:lnTo>
                    <a:lnTo>
                      <a:pt x="433" y="1126"/>
                    </a:lnTo>
                    <a:lnTo>
                      <a:pt x="412" y="1115"/>
                    </a:lnTo>
                    <a:lnTo>
                      <a:pt x="391" y="1105"/>
                    </a:lnTo>
                    <a:lnTo>
                      <a:pt x="382" y="1094"/>
                    </a:lnTo>
                    <a:lnTo>
                      <a:pt x="361" y="1094"/>
                    </a:lnTo>
                    <a:lnTo>
                      <a:pt x="340" y="1085"/>
                    </a:lnTo>
                    <a:lnTo>
                      <a:pt x="330" y="1074"/>
                    </a:lnTo>
                    <a:lnTo>
                      <a:pt x="309" y="1064"/>
                    </a:lnTo>
                    <a:lnTo>
                      <a:pt x="298" y="1053"/>
                    </a:lnTo>
                    <a:lnTo>
                      <a:pt x="288" y="1043"/>
                    </a:lnTo>
                    <a:lnTo>
                      <a:pt x="278" y="1033"/>
                    </a:lnTo>
                    <a:lnTo>
                      <a:pt x="268" y="1023"/>
                    </a:lnTo>
                    <a:lnTo>
                      <a:pt x="247" y="1012"/>
                    </a:lnTo>
                    <a:lnTo>
                      <a:pt x="236" y="1001"/>
                    </a:lnTo>
                    <a:lnTo>
                      <a:pt x="226" y="991"/>
                    </a:lnTo>
                    <a:lnTo>
                      <a:pt x="216" y="980"/>
                    </a:lnTo>
                    <a:lnTo>
                      <a:pt x="206" y="971"/>
                    </a:lnTo>
                    <a:lnTo>
                      <a:pt x="195" y="960"/>
                    </a:lnTo>
                    <a:lnTo>
                      <a:pt x="185" y="950"/>
                    </a:lnTo>
                    <a:lnTo>
                      <a:pt x="174" y="939"/>
                    </a:lnTo>
                    <a:lnTo>
                      <a:pt x="165" y="929"/>
                    </a:lnTo>
                    <a:lnTo>
                      <a:pt x="154" y="909"/>
                    </a:lnTo>
                    <a:lnTo>
                      <a:pt x="144" y="898"/>
                    </a:lnTo>
                    <a:lnTo>
                      <a:pt x="133" y="888"/>
                    </a:lnTo>
                    <a:lnTo>
                      <a:pt x="123" y="877"/>
                    </a:lnTo>
                    <a:lnTo>
                      <a:pt x="113" y="857"/>
                    </a:lnTo>
                    <a:lnTo>
                      <a:pt x="103" y="847"/>
                    </a:lnTo>
                    <a:lnTo>
                      <a:pt x="82" y="836"/>
                    </a:lnTo>
                    <a:lnTo>
                      <a:pt x="71" y="815"/>
                    </a:lnTo>
                    <a:lnTo>
                      <a:pt x="51" y="806"/>
                    </a:lnTo>
                    <a:lnTo>
                      <a:pt x="41" y="795"/>
                    </a:lnTo>
                    <a:lnTo>
                      <a:pt x="20" y="774"/>
                    </a:lnTo>
                    <a:lnTo>
                      <a:pt x="0" y="764"/>
                    </a:lnTo>
                    <a:lnTo>
                      <a:pt x="0" y="764"/>
                    </a:lnTo>
                    <a:lnTo>
                      <a:pt x="9" y="744"/>
                    </a:lnTo>
                    <a:lnTo>
                      <a:pt x="9" y="723"/>
                    </a:lnTo>
                    <a:lnTo>
                      <a:pt x="9" y="712"/>
                    </a:lnTo>
                    <a:lnTo>
                      <a:pt x="9" y="702"/>
                    </a:lnTo>
                    <a:lnTo>
                      <a:pt x="9" y="702"/>
                    </a:lnTo>
                    <a:lnTo>
                      <a:pt x="9" y="692"/>
                    </a:lnTo>
                    <a:lnTo>
                      <a:pt x="20" y="682"/>
                    </a:lnTo>
                    <a:lnTo>
                      <a:pt x="41" y="661"/>
                    </a:lnTo>
                    <a:lnTo>
                      <a:pt x="41" y="661"/>
                    </a:lnTo>
                    <a:lnTo>
                      <a:pt x="30" y="650"/>
                    </a:lnTo>
                    <a:lnTo>
                      <a:pt x="30" y="630"/>
                    </a:lnTo>
                    <a:lnTo>
                      <a:pt x="20" y="620"/>
                    </a:lnTo>
                    <a:lnTo>
                      <a:pt x="20" y="620"/>
                    </a:lnTo>
                    <a:lnTo>
                      <a:pt x="30" y="598"/>
                    </a:lnTo>
                    <a:lnTo>
                      <a:pt x="41" y="578"/>
                    </a:lnTo>
                    <a:lnTo>
                      <a:pt x="41" y="557"/>
                    </a:lnTo>
                    <a:lnTo>
                      <a:pt x="51" y="536"/>
                    </a:lnTo>
                    <a:lnTo>
                      <a:pt x="51" y="516"/>
                    </a:lnTo>
                    <a:lnTo>
                      <a:pt x="62" y="506"/>
                    </a:lnTo>
                    <a:lnTo>
                      <a:pt x="62" y="485"/>
                    </a:lnTo>
                    <a:lnTo>
                      <a:pt x="62" y="465"/>
                    </a:lnTo>
                    <a:lnTo>
                      <a:pt x="71" y="444"/>
                    </a:lnTo>
                    <a:lnTo>
                      <a:pt x="71" y="423"/>
                    </a:lnTo>
                    <a:lnTo>
                      <a:pt x="82" y="403"/>
                    </a:lnTo>
                    <a:lnTo>
                      <a:pt x="82" y="382"/>
                    </a:lnTo>
                    <a:lnTo>
                      <a:pt x="82" y="361"/>
                    </a:lnTo>
                    <a:lnTo>
                      <a:pt x="92" y="341"/>
                    </a:lnTo>
                    <a:lnTo>
                      <a:pt x="92" y="330"/>
                    </a:lnTo>
                    <a:lnTo>
                      <a:pt x="92" y="309"/>
                    </a:lnTo>
                    <a:lnTo>
                      <a:pt x="92" y="289"/>
                    </a:lnTo>
                    <a:lnTo>
                      <a:pt x="103" y="268"/>
                    </a:lnTo>
                    <a:lnTo>
                      <a:pt x="103" y="247"/>
                    </a:lnTo>
                    <a:lnTo>
                      <a:pt x="113" y="227"/>
                    </a:lnTo>
                    <a:lnTo>
                      <a:pt x="113" y="206"/>
                    </a:lnTo>
                    <a:lnTo>
                      <a:pt x="113" y="186"/>
                    </a:lnTo>
                    <a:lnTo>
                      <a:pt x="123" y="175"/>
                    </a:lnTo>
                    <a:lnTo>
                      <a:pt x="123" y="154"/>
                    </a:lnTo>
                    <a:lnTo>
                      <a:pt x="133" y="133"/>
                    </a:lnTo>
                    <a:lnTo>
                      <a:pt x="144" y="113"/>
                    </a:lnTo>
                    <a:lnTo>
                      <a:pt x="144" y="92"/>
                    </a:lnTo>
                    <a:lnTo>
                      <a:pt x="154" y="82"/>
                    </a:lnTo>
                    <a:lnTo>
                      <a:pt x="165" y="62"/>
                    </a:lnTo>
                    <a:lnTo>
                      <a:pt x="174" y="41"/>
                    </a:lnTo>
                    <a:lnTo>
                      <a:pt x="174" y="41"/>
                    </a:lnTo>
                    <a:lnTo>
                      <a:pt x="195" y="41"/>
                    </a:lnTo>
                    <a:lnTo>
                      <a:pt x="216" y="41"/>
                    </a:lnTo>
                    <a:lnTo>
                      <a:pt x="247" y="41"/>
                    </a:lnTo>
                    <a:lnTo>
                      <a:pt x="268" y="41"/>
                    </a:lnTo>
                    <a:lnTo>
                      <a:pt x="288" y="41"/>
                    </a:lnTo>
                    <a:lnTo>
                      <a:pt x="309" y="41"/>
                    </a:lnTo>
                    <a:lnTo>
                      <a:pt x="319" y="30"/>
                    </a:lnTo>
                    <a:lnTo>
                      <a:pt x="340" y="30"/>
                    </a:lnTo>
                    <a:lnTo>
                      <a:pt x="361" y="30"/>
                    </a:lnTo>
                    <a:lnTo>
                      <a:pt x="371" y="30"/>
                    </a:lnTo>
                    <a:lnTo>
                      <a:pt x="391" y="30"/>
                    </a:lnTo>
                    <a:lnTo>
                      <a:pt x="412" y="30"/>
                    </a:lnTo>
                    <a:lnTo>
                      <a:pt x="423" y="30"/>
                    </a:lnTo>
                    <a:lnTo>
                      <a:pt x="444" y="30"/>
                    </a:lnTo>
                    <a:lnTo>
                      <a:pt x="464" y="20"/>
                    </a:lnTo>
                    <a:lnTo>
                      <a:pt x="474" y="20"/>
                    </a:lnTo>
                    <a:lnTo>
                      <a:pt x="495" y="20"/>
                    </a:lnTo>
                    <a:lnTo>
                      <a:pt x="515" y="20"/>
                    </a:lnTo>
                    <a:lnTo>
                      <a:pt x="536" y="20"/>
                    </a:lnTo>
                    <a:lnTo>
                      <a:pt x="556" y="10"/>
                    </a:lnTo>
                    <a:lnTo>
                      <a:pt x="577" y="10"/>
                    </a:lnTo>
                    <a:lnTo>
                      <a:pt x="598" y="10"/>
                    </a:lnTo>
                    <a:lnTo>
                      <a:pt x="629" y="10"/>
                    </a:lnTo>
                    <a:lnTo>
                      <a:pt x="650" y="0"/>
                    </a:lnTo>
                    <a:lnTo>
                      <a:pt x="650" y="0"/>
                    </a:lnTo>
                    <a:lnTo>
                      <a:pt x="670" y="0"/>
                    </a:lnTo>
                    <a:lnTo>
                      <a:pt x="691" y="0"/>
                    </a:lnTo>
                    <a:lnTo>
                      <a:pt x="712" y="0"/>
                    </a:lnTo>
                    <a:lnTo>
                      <a:pt x="732" y="0"/>
                    </a:lnTo>
                    <a:lnTo>
                      <a:pt x="753" y="0"/>
                    </a:lnTo>
                    <a:lnTo>
                      <a:pt x="774" y="0"/>
                    </a:lnTo>
                    <a:lnTo>
                      <a:pt x="794" y="0"/>
                    </a:lnTo>
                    <a:lnTo>
                      <a:pt x="815" y="0"/>
                    </a:lnTo>
                    <a:lnTo>
                      <a:pt x="835" y="0"/>
                    </a:lnTo>
                    <a:lnTo>
                      <a:pt x="846" y="0"/>
                    </a:lnTo>
                    <a:lnTo>
                      <a:pt x="867" y="10"/>
                    </a:lnTo>
                    <a:lnTo>
                      <a:pt x="887" y="10"/>
                    </a:lnTo>
                    <a:lnTo>
                      <a:pt x="908" y="10"/>
                    </a:lnTo>
                    <a:lnTo>
                      <a:pt x="918" y="20"/>
                    </a:lnTo>
                    <a:lnTo>
                      <a:pt x="938" y="30"/>
                    </a:lnTo>
                    <a:lnTo>
                      <a:pt x="949" y="30"/>
                    </a:lnTo>
                    <a:lnTo>
                      <a:pt x="970" y="41"/>
                    </a:lnTo>
                    <a:lnTo>
                      <a:pt x="980" y="51"/>
                    </a:lnTo>
                    <a:lnTo>
                      <a:pt x="991" y="62"/>
                    </a:lnTo>
                    <a:lnTo>
                      <a:pt x="1000" y="82"/>
                    </a:lnTo>
                    <a:lnTo>
                      <a:pt x="1011" y="92"/>
                    </a:lnTo>
                    <a:lnTo>
                      <a:pt x="1011" y="92"/>
                    </a:lnTo>
                    <a:close/>
                  </a:path>
                </a:pathLst>
              </a:custGeom>
              <a:solidFill>
                <a:srgbClr val="A6815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97" name="Freeform 197"/>
              <p:cNvSpPr>
                <a:spLocks/>
              </p:cNvSpPr>
              <p:nvPr/>
            </p:nvSpPr>
            <p:spPr bwMode="auto">
              <a:xfrm>
                <a:off x="2078" y="3066"/>
                <a:ext cx="313" cy="379"/>
              </a:xfrm>
              <a:custGeom>
                <a:avLst/>
                <a:gdLst/>
                <a:ahLst/>
                <a:cxnLst>
                  <a:cxn ang="0">
                    <a:pos x="899" y="113"/>
                  </a:cxn>
                  <a:cxn ang="0">
                    <a:pos x="858" y="175"/>
                  </a:cxn>
                  <a:cxn ang="0">
                    <a:pos x="816" y="248"/>
                  </a:cxn>
                  <a:cxn ang="0">
                    <a:pos x="785" y="310"/>
                  </a:cxn>
                  <a:cxn ang="0">
                    <a:pos x="755" y="383"/>
                  </a:cxn>
                  <a:cxn ang="0">
                    <a:pos x="744" y="454"/>
                  </a:cxn>
                  <a:cxn ang="0">
                    <a:pos x="723" y="527"/>
                  </a:cxn>
                  <a:cxn ang="0">
                    <a:pos x="723" y="600"/>
                  </a:cxn>
                  <a:cxn ang="0">
                    <a:pos x="723" y="682"/>
                  </a:cxn>
                  <a:cxn ang="0">
                    <a:pos x="734" y="754"/>
                  </a:cxn>
                  <a:cxn ang="0">
                    <a:pos x="744" y="827"/>
                  </a:cxn>
                  <a:cxn ang="0">
                    <a:pos x="764" y="878"/>
                  </a:cxn>
                  <a:cxn ang="0">
                    <a:pos x="806" y="951"/>
                  </a:cxn>
                  <a:cxn ang="0">
                    <a:pos x="826" y="1023"/>
                  </a:cxn>
                  <a:cxn ang="0">
                    <a:pos x="785" y="1054"/>
                  </a:cxn>
                  <a:cxn ang="0">
                    <a:pos x="734" y="1095"/>
                  </a:cxn>
                  <a:cxn ang="0">
                    <a:pos x="672" y="1127"/>
                  </a:cxn>
                  <a:cxn ang="0">
                    <a:pos x="609" y="1136"/>
                  </a:cxn>
                  <a:cxn ang="0">
                    <a:pos x="547" y="1136"/>
                  </a:cxn>
                  <a:cxn ang="0">
                    <a:pos x="476" y="1116"/>
                  </a:cxn>
                  <a:cxn ang="0">
                    <a:pos x="393" y="1065"/>
                  </a:cxn>
                  <a:cxn ang="0">
                    <a:pos x="331" y="1044"/>
                  </a:cxn>
                  <a:cxn ang="0">
                    <a:pos x="269" y="1013"/>
                  </a:cxn>
                  <a:cxn ang="0">
                    <a:pos x="217" y="981"/>
                  </a:cxn>
                  <a:cxn ang="0">
                    <a:pos x="186" y="940"/>
                  </a:cxn>
                  <a:cxn ang="0">
                    <a:pos x="155" y="899"/>
                  </a:cxn>
                  <a:cxn ang="0">
                    <a:pos x="124" y="857"/>
                  </a:cxn>
                  <a:cxn ang="0">
                    <a:pos x="83" y="806"/>
                  </a:cxn>
                  <a:cxn ang="0">
                    <a:pos x="21" y="754"/>
                  </a:cxn>
                  <a:cxn ang="0">
                    <a:pos x="0" y="713"/>
                  </a:cxn>
                  <a:cxn ang="0">
                    <a:pos x="0" y="692"/>
                  </a:cxn>
                  <a:cxn ang="0">
                    <a:pos x="21" y="672"/>
                  </a:cxn>
                  <a:cxn ang="0">
                    <a:pos x="11" y="621"/>
                  </a:cxn>
                  <a:cxn ang="0">
                    <a:pos x="32" y="568"/>
                  </a:cxn>
                  <a:cxn ang="0">
                    <a:pos x="42" y="486"/>
                  </a:cxn>
                  <a:cxn ang="0">
                    <a:pos x="62" y="403"/>
                  </a:cxn>
                  <a:cxn ang="0">
                    <a:pos x="73" y="331"/>
                  </a:cxn>
                  <a:cxn ang="0">
                    <a:pos x="83" y="248"/>
                  </a:cxn>
                  <a:cxn ang="0">
                    <a:pos x="94" y="175"/>
                  </a:cxn>
                  <a:cxn ang="0">
                    <a:pos x="124" y="104"/>
                  </a:cxn>
                  <a:cxn ang="0">
                    <a:pos x="145" y="42"/>
                  </a:cxn>
                  <a:cxn ang="0">
                    <a:pos x="248" y="42"/>
                  </a:cxn>
                  <a:cxn ang="0">
                    <a:pos x="320" y="42"/>
                  </a:cxn>
                  <a:cxn ang="0">
                    <a:pos x="382" y="42"/>
                  </a:cxn>
                  <a:cxn ang="0">
                    <a:pos x="444" y="31"/>
                  </a:cxn>
                  <a:cxn ang="0">
                    <a:pos x="538" y="21"/>
                  </a:cxn>
                  <a:cxn ang="0">
                    <a:pos x="609" y="21"/>
                  </a:cxn>
                  <a:cxn ang="0">
                    <a:pos x="682" y="10"/>
                  </a:cxn>
                  <a:cxn ang="0">
                    <a:pos x="764" y="0"/>
                  </a:cxn>
                  <a:cxn ang="0">
                    <a:pos x="837" y="10"/>
                  </a:cxn>
                  <a:cxn ang="0">
                    <a:pos x="899" y="31"/>
                  </a:cxn>
                  <a:cxn ang="0">
                    <a:pos x="940" y="72"/>
                  </a:cxn>
                </a:cxnLst>
                <a:rect l="0" t="0" r="r" b="b"/>
                <a:pathLst>
                  <a:path w="940" h="1136">
                    <a:moveTo>
                      <a:pt x="940" y="72"/>
                    </a:moveTo>
                    <a:lnTo>
                      <a:pt x="929" y="93"/>
                    </a:lnTo>
                    <a:lnTo>
                      <a:pt x="920" y="104"/>
                    </a:lnTo>
                    <a:lnTo>
                      <a:pt x="899" y="113"/>
                    </a:lnTo>
                    <a:lnTo>
                      <a:pt x="888" y="134"/>
                    </a:lnTo>
                    <a:lnTo>
                      <a:pt x="878" y="145"/>
                    </a:lnTo>
                    <a:lnTo>
                      <a:pt x="867" y="166"/>
                    </a:lnTo>
                    <a:lnTo>
                      <a:pt x="858" y="175"/>
                    </a:lnTo>
                    <a:lnTo>
                      <a:pt x="847" y="197"/>
                    </a:lnTo>
                    <a:lnTo>
                      <a:pt x="837" y="207"/>
                    </a:lnTo>
                    <a:lnTo>
                      <a:pt x="826" y="227"/>
                    </a:lnTo>
                    <a:lnTo>
                      <a:pt x="816" y="248"/>
                    </a:lnTo>
                    <a:lnTo>
                      <a:pt x="806" y="259"/>
                    </a:lnTo>
                    <a:lnTo>
                      <a:pt x="806" y="280"/>
                    </a:lnTo>
                    <a:lnTo>
                      <a:pt x="796" y="289"/>
                    </a:lnTo>
                    <a:lnTo>
                      <a:pt x="785" y="310"/>
                    </a:lnTo>
                    <a:lnTo>
                      <a:pt x="775" y="331"/>
                    </a:lnTo>
                    <a:lnTo>
                      <a:pt x="775" y="341"/>
                    </a:lnTo>
                    <a:lnTo>
                      <a:pt x="764" y="362"/>
                    </a:lnTo>
                    <a:lnTo>
                      <a:pt x="755" y="383"/>
                    </a:lnTo>
                    <a:lnTo>
                      <a:pt x="755" y="403"/>
                    </a:lnTo>
                    <a:lnTo>
                      <a:pt x="744" y="413"/>
                    </a:lnTo>
                    <a:lnTo>
                      <a:pt x="744" y="434"/>
                    </a:lnTo>
                    <a:lnTo>
                      <a:pt x="744" y="454"/>
                    </a:lnTo>
                    <a:lnTo>
                      <a:pt x="734" y="475"/>
                    </a:lnTo>
                    <a:lnTo>
                      <a:pt x="734" y="496"/>
                    </a:lnTo>
                    <a:lnTo>
                      <a:pt x="734" y="506"/>
                    </a:lnTo>
                    <a:lnTo>
                      <a:pt x="723" y="527"/>
                    </a:lnTo>
                    <a:lnTo>
                      <a:pt x="723" y="548"/>
                    </a:lnTo>
                    <a:lnTo>
                      <a:pt x="723" y="568"/>
                    </a:lnTo>
                    <a:lnTo>
                      <a:pt x="723" y="589"/>
                    </a:lnTo>
                    <a:lnTo>
                      <a:pt x="723" y="600"/>
                    </a:lnTo>
                    <a:lnTo>
                      <a:pt x="723" y="621"/>
                    </a:lnTo>
                    <a:lnTo>
                      <a:pt x="723" y="641"/>
                    </a:lnTo>
                    <a:lnTo>
                      <a:pt x="723" y="662"/>
                    </a:lnTo>
                    <a:lnTo>
                      <a:pt x="723" y="682"/>
                    </a:lnTo>
                    <a:lnTo>
                      <a:pt x="723" y="703"/>
                    </a:lnTo>
                    <a:lnTo>
                      <a:pt x="723" y="713"/>
                    </a:lnTo>
                    <a:lnTo>
                      <a:pt x="723" y="733"/>
                    </a:lnTo>
                    <a:lnTo>
                      <a:pt x="734" y="754"/>
                    </a:lnTo>
                    <a:lnTo>
                      <a:pt x="734" y="775"/>
                    </a:lnTo>
                    <a:lnTo>
                      <a:pt x="734" y="795"/>
                    </a:lnTo>
                    <a:lnTo>
                      <a:pt x="744" y="806"/>
                    </a:lnTo>
                    <a:lnTo>
                      <a:pt x="744" y="827"/>
                    </a:lnTo>
                    <a:lnTo>
                      <a:pt x="755" y="847"/>
                    </a:lnTo>
                    <a:lnTo>
                      <a:pt x="755" y="847"/>
                    </a:lnTo>
                    <a:lnTo>
                      <a:pt x="755" y="868"/>
                    </a:lnTo>
                    <a:lnTo>
                      <a:pt x="764" y="878"/>
                    </a:lnTo>
                    <a:lnTo>
                      <a:pt x="775" y="899"/>
                    </a:lnTo>
                    <a:lnTo>
                      <a:pt x="785" y="919"/>
                    </a:lnTo>
                    <a:lnTo>
                      <a:pt x="796" y="930"/>
                    </a:lnTo>
                    <a:lnTo>
                      <a:pt x="806" y="951"/>
                    </a:lnTo>
                    <a:lnTo>
                      <a:pt x="816" y="971"/>
                    </a:lnTo>
                    <a:lnTo>
                      <a:pt x="826" y="981"/>
                    </a:lnTo>
                    <a:lnTo>
                      <a:pt x="826" y="1003"/>
                    </a:lnTo>
                    <a:lnTo>
                      <a:pt x="826" y="1023"/>
                    </a:lnTo>
                    <a:lnTo>
                      <a:pt x="826" y="1023"/>
                    </a:lnTo>
                    <a:lnTo>
                      <a:pt x="816" y="1033"/>
                    </a:lnTo>
                    <a:lnTo>
                      <a:pt x="806" y="1044"/>
                    </a:lnTo>
                    <a:lnTo>
                      <a:pt x="785" y="1054"/>
                    </a:lnTo>
                    <a:lnTo>
                      <a:pt x="775" y="1065"/>
                    </a:lnTo>
                    <a:lnTo>
                      <a:pt x="755" y="1074"/>
                    </a:lnTo>
                    <a:lnTo>
                      <a:pt x="744" y="1085"/>
                    </a:lnTo>
                    <a:lnTo>
                      <a:pt x="734" y="1095"/>
                    </a:lnTo>
                    <a:lnTo>
                      <a:pt x="713" y="1106"/>
                    </a:lnTo>
                    <a:lnTo>
                      <a:pt x="703" y="1106"/>
                    </a:lnTo>
                    <a:lnTo>
                      <a:pt x="693" y="1116"/>
                    </a:lnTo>
                    <a:lnTo>
                      <a:pt x="672" y="1127"/>
                    </a:lnTo>
                    <a:lnTo>
                      <a:pt x="661" y="1127"/>
                    </a:lnTo>
                    <a:lnTo>
                      <a:pt x="641" y="1136"/>
                    </a:lnTo>
                    <a:lnTo>
                      <a:pt x="631" y="1136"/>
                    </a:lnTo>
                    <a:lnTo>
                      <a:pt x="609" y="1136"/>
                    </a:lnTo>
                    <a:lnTo>
                      <a:pt x="599" y="1136"/>
                    </a:lnTo>
                    <a:lnTo>
                      <a:pt x="579" y="1136"/>
                    </a:lnTo>
                    <a:lnTo>
                      <a:pt x="568" y="1136"/>
                    </a:lnTo>
                    <a:lnTo>
                      <a:pt x="547" y="1136"/>
                    </a:lnTo>
                    <a:lnTo>
                      <a:pt x="527" y="1136"/>
                    </a:lnTo>
                    <a:lnTo>
                      <a:pt x="506" y="1127"/>
                    </a:lnTo>
                    <a:lnTo>
                      <a:pt x="496" y="1116"/>
                    </a:lnTo>
                    <a:lnTo>
                      <a:pt x="476" y="1116"/>
                    </a:lnTo>
                    <a:lnTo>
                      <a:pt x="455" y="1106"/>
                    </a:lnTo>
                    <a:lnTo>
                      <a:pt x="434" y="1095"/>
                    </a:lnTo>
                    <a:lnTo>
                      <a:pt x="414" y="1074"/>
                    </a:lnTo>
                    <a:lnTo>
                      <a:pt x="393" y="1065"/>
                    </a:lnTo>
                    <a:lnTo>
                      <a:pt x="393" y="1065"/>
                    </a:lnTo>
                    <a:lnTo>
                      <a:pt x="362" y="1054"/>
                    </a:lnTo>
                    <a:lnTo>
                      <a:pt x="341" y="1054"/>
                    </a:lnTo>
                    <a:lnTo>
                      <a:pt x="331" y="1044"/>
                    </a:lnTo>
                    <a:lnTo>
                      <a:pt x="311" y="1033"/>
                    </a:lnTo>
                    <a:lnTo>
                      <a:pt x="290" y="1023"/>
                    </a:lnTo>
                    <a:lnTo>
                      <a:pt x="279" y="1023"/>
                    </a:lnTo>
                    <a:lnTo>
                      <a:pt x="269" y="1013"/>
                    </a:lnTo>
                    <a:lnTo>
                      <a:pt x="248" y="1003"/>
                    </a:lnTo>
                    <a:lnTo>
                      <a:pt x="238" y="992"/>
                    </a:lnTo>
                    <a:lnTo>
                      <a:pt x="227" y="981"/>
                    </a:lnTo>
                    <a:lnTo>
                      <a:pt x="217" y="981"/>
                    </a:lnTo>
                    <a:lnTo>
                      <a:pt x="207" y="971"/>
                    </a:lnTo>
                    <a:lnTo>
                      <a:pt x="207" y="960"/>
                    </a:lnTo>
                    <a:lnTo>
                      <a:pt x="197" y="951"/>
                    </a:lnTo>
                    <a:lnTo>
                      <a:pt x="186" y="940"/>
                    </a:lnTo>
                    <a:lnTo>
                      <a:pt x="176" y="930"/>
                    </a:lnTo>
                    <a:lnTo>
                      <a:pt x="176" y="919"/>
                    </a:lnTo>
                    <a:lnTo>
                      <a:pt x="165" y="909"/>
                    </a:lnTo>
                    <a:lnTo>
                      <a:pt x="155" y="899"/>
                    </a:lnTo>
                    <a:lnTo>
                      <a:pt x="155" y="889"/>
                    </a:lnTo>
                    <a:lnTo>
                      <a:pt x="145" y="878"/>
                    </a:lnTo>
                    <a:lnTo>
                      <a:pt x="135" y="868"/>
                    </a:lnTo>
                    <a:lnTo>
                      <a:pt x="124" y="857"/>
                    </a:lnTo>
                    <a:lnTo>
                      <a:pt x="114" y="847"/>
                    </a:lnTo>
                    <a:lnTo>
                      <a:pt x="103" y="837"/>
                    </a:lnTo>
                    <a:lnTo>
                      <a:pt x="94" y="816"/>
                    </a:lnTo>
                    <a:lnTo>
                      <a:pt x="83" y="806"/>
                    </a:lnTo>
                    <a:lnTo>
                      <a:pt x="62" y="795"/>
                    </a:lnTo>
                    <a:lnTo>
                      <a:pt x="52" y="786"/>
                    </a:lnTo>
                    <a:lnTo>
                      <a:pt x="32" y="765"/>
                    </a:lnTo>
                    <a:lnTo>
                      <a:pt x="21" y="754"/>
                    </a:lnTo>
                    <a:lnTo>
                      <a:pt x="0" y="733"/>
                    </a:lnTo>
                    <a:lnTo>
                      <a:pt x="0" y="733"/>
                    </a:lnTo>
                    <a:lnTo>
                      <a:pt x="0" y="724"/>
                    </a:lnTo>
                    <a:lnTo>
                      <a:pt x="0" y="71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692"/>
                    </a:lnTo>
                    <a:lnTo>
                      <a:pt x="0" y="692"/>
                    </a:lnTo>
                    <a:lnTo>
                      <a:pt x="0" y="692"/>
                    </a:lnTo>
                    <a:lnTo>
                      <a:pt x="0" y="692"/>
                    </a:lnTo>
                    <a:lnTo>
                      <a:pt x="11" y="682"/>
                    </a:lnTo>
                    <a:lnTo>
                      <a:pt x="21" y="672"/>
                    </a:lnTo>
                    <a:lnTo>
                      <a:pt x="21" y="672"/>
                    </a:lnTo>
                    <a:lnTo>
                      <a:pt x="21" y="662"/>
                    </a:lnTo>
                    <a:lnTo>
                      <a:pt x="11" y="630"/>
                    </a:lnTo>
                    <a:lnTo>
                      <a:pt x="11" y="621"/>
                    </a:lnTo>
                    <a:lnTo>
                      <a:pt x="11" y="621"/>
                    </a:lnTo>
                    <a:lnTo>
                      <a:pt x="11" y="600"/>
                    </a:lnTo>
                    <a:lnTo>
                      <a:pt x="21" y="578"/>
                    </a:lnTo>
                    <a:lnTo>
                      <a:pt x="32" y="568"/>
                    </a:lnTo>
                    <a:lnTo>
                      <a:pt x="32" y="548"/>
                    </a:lnTo>
                    <a:lnTo>
                      <a:pt x="42" y="527"/>
                    </a:lnTo>
                    <a:lnTo>
                      <a:pt x="42" y="506"/>
                    </a:lnTo>
                    <a:lnTo>
                      <a:pt x="42" y="486"/>
                    </a:lnTo>
                    <a:lnTo>
                      <a:pt x="52" y="465"/>
                    </a:lnTo>
                    <a:lnTo>
                      <a:pt x="52" y="445"/>
                    </a:lnTo>
                    <a:lnTo>
                      <a:pt x="52" y="424"/>
                    </a:lnTo>
                    <a:lnTo>
                      <a:pt x="62" y="403"/>
                    </a:lnTo>
                    <a:lnTo>
                      <a:pt x="62" y="392"/>
                    </a:lnTo>
                    <a:lnTo>
                      <a:pt x="62" y="372"/>
                    </a:lnTo>
                    <a:lnTo>
                      <a:pt x="62" y="351"/>
                    </a:lnTo>
                    <a:lnTo>
                      <a:pt x="73" y="331"/>
                    </a:lnTo>
                    <a:lnTo>
                      <a:pt x="73" y="310"/>
                    </a:lnTo>
                    <a:lnTo>
                      <a:pt x="73" y="289"/>
                    </a:lnTo>
                    <a:lnTo>
                      <a:pt x="73" y="269"/>
                    </a:lnTo>
                    <a:lnTo>
                      <a:pt x="83" y="248"/>
                    </a:lnTo>
                    <a:lnTo>
                      <a:pt x="83" y="227"/>
                    </a:lnTo>
                    <a:lnTo>
                      <a:pt x="83" y="218"/>
                    </a:lnTo>
                    <a:lnTo>
                      <a:pt x="94" y="197"/>
                    </a:lnTo>
                    <a:lnTo>
                      <a:pt x="94" y="175"/>
                    </a:lnTo>
                    <a:lnTo>
                      <a:pt x="103" y="155"/>
                    </a:lnTo>
                    <a:lnTo>
                      <a:pt x="103" y="134"/>
                    </a:lnTo>
                    <a:lnTo>
                      <a:pt x="114" y="113"/>
                    </a:lnTo>
                    <a:lnTo>
                      <a:pt x="124" y="104"/>
                    </a:lnTo>
                    <a:lnTo>
                      <a:pt x="124" y="83"/>
                    </a:lnTo>
                    <a:lnTo>
                      <a:pt x="135" y="62"/>
                    </a:lnTo>
                    <a:lnTo>
                      <a:pt x="145" y="42"/>
                    </a:lnTo>
                    <a:lnTo>
                      <a:pt x="145" y="42"/>
                    </a:lnTo>
                    <a:lnTo>
                      <a:pt x="176" y="42"/>
                    </a:lnTo>
                    <a:lnTo>
                      <a:pt x="197" y="42"/>
                    </a:lnTo>
                    <a:lnTo>
                      <a:pt x="217" y="42"/>
                    </a:lnTo>
                    <a:lnTo>
                      <a:pt x="248" y="42"/>
                    </a:lnTo>
                    <a:lnTo>
                      <a:pt x="259" y="42"/>
                    </a:lnTo>
                    <a:lnTo>
                      <a:pt x="279" y="42"/>
                    </a:lnTo>
                    <a:lnTo>
                      <a:pt x="300" y="42"/>
                    </a:lnTo>
                    <a:lnTo>
                      <a:pt x="320" y="42"/>
                    </a:lnTo>
                    <a:lnTo>
                      <a:pt x="331" y="42"/>
                    </a:lnTo>
                    <a:lnTo>
                      <a:pt x="352" y="42"/>
                    </a:lnTo>
                    <a:lnTo>
                      <a:pt x="362" y="42"/>
                    </a:lnTo>
                    <a:lnTo>
                      <a:pt x="382" y="42"/>
                    </a:lnTo>
                    <a:lnTo>
                      <a:pt x="393" y="42"/>
                    </a:lnTo>
                    <a:lnTo>
                      <a:pt x="414" y="31"/>
                    </a:lnTo>
                    <a:lnTo>
                      <a:pt x="424" y="31"/>
                    </a:lnTo>
                    <a:lnTo>
                      <a:pt x="444" y="31"/>
                    </a:lnTo>
                    <a:lnTo>
                      <a:pt x="465" y="31"/>
                    </a:lnTo>
                    <a:lnTo>
                      <a:pt x="485" y="31"/>
                    </a:lnTo>
                    <a:lnTo>
                      <a:pt x="517" y="31"/>
                    </a:lnTo>
                    <a:lnTo>
                      <a:pt x="538" y="21"/>
                    </a:lnTo>
                    <a:lnTo>
                      <a:pt x="568" y="21"/>
                    </a:lnTo>
                    <a:lnTo>
                      <a:pt x="568" y="21"/>
                    </a:lnTo>
                    <a:lnTo>
                      <a:pt x="589" y="21"/>
                    </a:lnTo>
                    <a:lnTo>
                      <a:pt x="609" y="21"/>
                    </a:lnTo>
                    <a:lnTo>
                      <a:pt x="631" y="10"/>
                    </a:lnTo>
                    <a:lnTo>
                      <a:pt x="651" y="10"/>
                    </a:lnTo>
                    <a:lnTo>
                      <a:pt x="672" y="10"/>
                    </a:lnTo>
                    <a:lnTo>
                      <a:pt x="682" y="10"/>
                    </a:lnTo>
                    <a:lnTo>
                      <a:pt x="703" y="10"/>
                    </a:lnTo>
                    <a:lnTo>
                      <a:pt x="723" y="0"/>
                    </a:lnTo>
                    <a:lnTo>
                      <a:pt x="744" y="0"/>
                    </a:lnTo>
                    <a:lnTo>
                      <a:pt x="764" y="0"/>
                    </a:lnTo>
                    <a:lnTo>
                      <a:pt x="785" y="0"/>
                    </a:lnTo>
                    <a:lnTo>
                      <a:pt x="806" y="0"/>
                    </a:lnTo>
                    <a:lnTo>
                      <a:pt x="816" y="0"/>
                    </a:lnTo>
                    <a:lnTo>
                      <a:pt x="837" y="10"/>
                    </a:lnTo>
                    <a:lnTo>
                      <a:pt x="847" y="10"/>
                    </a:lnTo>
                    <a:lnTo>
                      <a:pt x="867" y="10"/>
                    </a:lnTo>
                    <a:lnTo>
                      <a:pt x="878" y="21"/>
                    </a:lnTo>
                    <a:lnTo>
                      <a:pt x="899" y="31"/>
                    </a:lnTo>
                    <a:lnTo>
                      <a:pt x="909" y="42"/>
                    </a:lnTo>
                    <a:lnTo>
                      <a:pt x="920" y="51"/>
                    </a:lnTo>
                    <a:lnTo>
                      <a:pt x="929" y="62"/>
                    </a:lnTo>
                    <a:lnTo>
                      <a:pt x="940" y="72"/>
                    </a:lnTo>
                    <a:lnTo>
                      <a:pt x="940" y="72"/>
                    </a:lnTo>
                    <a:close/>
                  </a:path>
                </a:pathLst>
              </a:custGeom>
              <a:solidFill>
                <a:srgbClr val="A883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98" name="Freeform 198"/>
              <p:cNvSpPr>
                <a:spLocks/>
              </p:cNvSpPr>
              <p:nvPr/>
            </p:nvSpPr>
            <p:spPr bwMode="auto">
              <a:xfrm>
                <a:off x="2095" y="3073"/>
                <a:ext cx="296" cy="365"/>
              </a:xfrm>
              <a:custGeom>
                <a:avLst/>
                <a:gdLst/>
                <a:ahLst/>
                <a:cxnLst>
                  <a:cxn ang="0">
                    <a:pos x="847" y="92"/>
                  </a:cxn>
                  <a:cxn ang="0">
                    <a:pos x="806" y="154"/>
                  </a:cxn>
                  <a:cxn ang="0">
                    <a:pos x="764" y="227"/>
                  </a:cxn>
                  <a:cxn ang="0">
                    <a:pos x="733" y="289"/>
                  </a:cxn>
                  <a:cxn ang="0">
                    <a:pos x="703" y="362"/>
                  </a:cxn>
                  <a:cxn ang="0">
                    <a:pos x="692" y="433"/>
                  </a:cxn>
                  <a:cxn ang="0">
                    <a:pos x="671" y="506"/>
                  </a:cxn>
                  <a:cxn ang="0">
                    <a:pos x="671" y="579"/>
                  </a:cxn>
                  <a:cxn ang="0">
                    <a:pos x="671" y="661"/>
                  </a:cxn>
                  <a:cxn ang="0">
                    <a:pos x="682" y="733"/>
                  </a:cxn>
                  <a:cxn ang="0">
                    <a:pos x="692" y="806"/>
                  </a:cxn>
                  <a:cxn ang="0">
                    <a:pos x="712" y="857"/>
                  </a:cxn>
                  <a:cxn ang="0">
                    <a:pos x="754" y="930"/>
                  </a:cxn>
                  <a:cxn ang="0">
                    <a:pos x="774" y="1002"/>
                  </a:cxn>
                  <a:cxn ang="0">
                    <a:pos x="733" y="1033"/>
                  </a:cxn>
                  <a:cxn ang="0">
                    <a:pos x="671" y="1064"/>
                  </a:cxn>
                  <a:cxn ang="0">
                    <a:pos x="620" y="1085"/>
                  </a:cxn>
                  <a:cxn ang="0">
                    <a:pos x="557" y="1095"/>
                  </a:cxn>
                  <a:cxn ang="0">
                    <a:pos x="486" y="1074"/>
                  </a:cxn>
                  <a:cxn ang="0">
                    <a:pos x="403" y="1044"/>
                  </a:cxn>
                  <a:cxn ang="0">
                    <a:pos x="341" y="1002"/>
                  </a:cxn>
                  <a:cxn ang="0">
                    <a:pos x="268" y="971"/>
                  </a:cxn>
                  <a:cxn ang="0">
                    <a:pos x="217" y="950"/>
                  </a:cxn>
                  <a:cxn ang="0">
                    <a:pos x="186" y="919"/>
                  </a:cxn>
                  <a:cxn ang="0">
                    <a:pos x="165" y="898"/>
                  </a:cxn>
                  <a:cxn ang="0">
                    <a:pos x="155" y="868"/>
                  </a:cxn>
                  <a:cxn ang="0">
                    <a:pos x="134" y="826"/>
                  </a:cxn>
                  <a:cxn ang="0">
                    <a:pos x="103" y="785"/>
                  </a:cxn>
                  <a:cxn ang="0">
                    <a:pos x="51" y="733"/>
                  </a:cxn>
                  <a:cxn ang="0">
                    <a:pos x="21" y="692"/>
                  </a:cxn>
                  <a:cxn ang="0">
                    <a:pos x="10" y="682"/>
                  </a:cxn>
                  <a:cxn ang="0">
                    <a:pos x="10" y="692"/>
                  </a:cxn>
                  <a:cxn ang="0">
                    <a:pos x="21" y="661"/>
                  </a:cxn>
                  <a:cxn ang="0">
                    <a:pos x="21" y="609"/>
                  </a:cxn>
                  <a:cxn ang="0">
                    <a:pos x="42" y="537"/>
                  </a:cxn>
                  <a:cxn ang="0">
                    <a:pos x="51" y="454"/>
                  </a:cxn>
                  <a:cxn ang="0">
                    <a:pos x="62" y="382"/>
                  </a:cxn>
                  <a:cxn ang="0">
                    <a:pos x="72" y="300"/>
                  </a:cxn>
                  <a:cxn ang="0">
                    <a:pos x="83" y="227"/>
                  </a:cxn>
                  <a:cxn ang="0">
                    <a:pos x="93" y="154"/>
                  </a:cxn>
                  <a:cxn ang="0">
                    <a:pos x="124" y="83"/>
                  </a:cxn>
                  <a:cxn ang="0">
                    <a:pos x="155" y="51"/>
                  </a:cxn>
                  <a:cxn ang="0">
                    <a:pos x="238" y="41"/>
                  </a:cxn>
                  <a:cxn ang="0">
                    <a:pos x="289" y="41"/>
                  </a:cxn>
                  <a:cxn ang="0">
                    <a:pos x="330" y="51"/>
                  </a:cxn>
                  <a:cxn ang="0">
                    <a:pos x="372" y="51"/>
                  </a:cxn>
                  <a:cxn ang="0">
                    <a:pos x="433" y="41"/>
                  </a:cxn>
                  <a:cxn ang="0">
                    <a:pos x="506" y="30"/>
                  </a:cxn>
                  <a:cxn ang="0">
                    <a:pos x="579" y="21"/>
                  </a:cxn>
                  <a:cxn ang="0">
                    <a:pos x="661" y="10"/>
                  </a:cxn>
                  <a:cxn ang="0">
                    <a:pos x="733" y="0"/>
                  </a:cxn>
                  <a:cxn ang="0">
                    <a:pos x="806" y="0"/>
                  </a:cxn>
                  <a:cxn ang="0">
                    <a:pos x="857" y="21"/>
                  </a:cxn>
                  <a:cxn ang="0">
                    <a:pos x="888" y="51"/>
                  </a:cxn>
                </a:cxnLst>
                <a:rect l="0" t="0" r="r" b="b"/>
                <a:pathLst>
                  <a:path w="888" h="1095">
                    <a:moveTo>
                      <a:pt x="888" y="51"/>
                    </a:moveTo>
                    <a:lnTo>
                      <a:pt x="877" y="72"/>
                    </a:lnTo>
                    <a:lnTo>
                      <a:pt x="868" y="83"/>
                    </a:lnTo>
                    <a:lnTo>
                      <a:pt x="847" y="92"/>
                    </a:lnTo>
                    <a:lnTo>
                      <a:pt x="836" y="113"/>
                    </a:lnTo>
                    <a:lnTo>
                      <a:pt x="826" y="124"/>
                    </a:lnTo>
                    <a:lnTo>
                      <a:pt x="815" y="145"/>
                    </a:lnTo>
                    <a:lnTo>
                      <a:pt x="806" y="154"/>
                    </a:lnTo>
                    <a:lnTo>
                      <a:pt x="795" y="176"/>
                    </a:lnTo>
                    <a:lnTo>
                      <a:pt x="785" y="186"/>
                    </a:lnTo>
                    <a:lnTo>
                      <a:pt x="774" y="206"/>
                    </a:lnTo>
                    <a:lnTo>
                      <a:pt x="764" y="227"/>
                    </a:lnTo>
                    <a:lnTo>
                      <a:pt x="754" y="238"/>
                    </a:lnTo>
                    <a:lnTo>
                      <a:pt x="754" y="259"/>
                    </a:lnTo>
                    <a:lnTo>
                      <a:pt x="744" y="268"/>
                    </a:lnTo>
                    <a:lnTo>
                      <a:pt x="733" y="289"/>
                    </a:lnTo>
                    <a:lnTo>
                      <a:pt x="723" y="310"/>
                    </a:lnTo>
                    <a:lnTo>
                      <a:pt x="723" y="320"/>
                    </a:lnTo>
                    <a:lnTo>
                      <a:pt x="712" y="341"/>
                    </a:lnTo>
                    <a:lnTo>
                      <a:pt x="703" y="362"/>
                    </a:lnTo>
                    <a:lnTo>
                      <a:pt x="703" y="382"/>
                    </a:lnTo>
                    <a:lnTo>
                      <a:pt x="692" y="392"/>
                    </a:lnTo>
                    <a:lnTo>
                      <a:pt x="692" y="413"/>
                    </a:lnTo>
                    <a:lnTo>
                      <a:pt x="692" y="433"/>
                    </a:lnTo>
                    <a:lnTo>
                      <a:pt x="682" y="454"/>
                    </a:lnTo>
                    <a:lnTo>
                      <a:pt x="682" y="475"/>
                    </a:lnTo>
                    <a:lnTo>
                      <a:pt x="682" y="485"/>
                    </a:lnTo>
                    <a:lnTo>
                      <a:pt x="671" y="506"/>
                    </a:lnTo>
                    <a:lnTo>
                      <a:pt x="671" y="527"/>
                    </a:lnTo>
                    <a:lnTo>
                      <a:pt x="671" y="547"/>
                    </a:lnTo>
                    <a:lnTo>
                      <a:pt x="671" y="568"/>
                    </a:lnTo>
                    <a:lnTo>
                      <a:pt x="671" y="579"/>
                    </a:lnTo>
                    <a:lnTo>
                      <a:pt x="671" y="600"/>
                    </a:lnTo>
                    <a:lnTo>
                      <a:pt x="671" y="620"/>
                    </a:lnTo>
                    <a:lnTo>
                      <a:pt x="671" y="641"/>
                    </a:lnTo>
                    <a:lnTo>
                      <a:pt x="671" y="661"/>
                    </a:lnTo>
                    <a:lnTo>
                      <a:pt x="671" y="682"/>
                    </a:lnTo>
                    <a:lnTo>
                      <a:pt x="671" y="692"/>
                    </a:lnTo>
                    <a:lnTo>
                      <a:pt x="671" y="712"/>
                    </a:lnTo>
                    <a:lnTo>
                      <a:pt x="682" y="733"/>
                    </a:lnTo>
                    <a:lnTo>
                      <a:pt x="682" y="754"/>
                    </a:lnTo>
                    <a:lnTo>
                      <a:pt x="682" y="774"/>
                    </a:lnTo>
                    <a:lnTo>
                      <a:pt x="692" y="785"/>
                    </a:lnTo>
                    <a:lnTo>
                      <a:pt x="692" y="806"/>
                    </a:lnTo>
                    <a:lnTo>
                      <a:pt x="703" y="826"/>
                    </a:lnTo>
                    <a:lnTo>
                      <a:pt x="703" y="826"/>
                    </a:lnTo>
                    <a:lnTo>
                      <a:pt x="703" y="847"/>
                    </a:lnTo>
                    <a:lnTo>
                      <a:pt x="712" y="857"/>
                    </a:lnTo>
                    <a:lnTo>
                      <a:pt x="723" y="878"/>
                    </a:lnTo>
                    <a:lnTo>
                      <a:pt x="733" y="898"/>
                    </a:lnTo>
                    <a:lnTo>
                      <a:pt x="744" y="909"/>
                    </a:lnTo>
                    <a:lnTo>
                      <a:pt x="754" y="930"/>
                    </a:lnTo>
                    <a:lnTo>
                      <a:pt x="764" y="950"/>
                    </a:lnTo>
                    <a:lnTo>
                      <a:pt x="774" y="960"/>
                    </a:lnTo>
                    <a:lnTo>
                      <a:pt x="774" y="982"/>
                    </a:lnTo>
                    <a:lnTo>
                      <a:pt x="774" y="1002"/>
                    </a:lnTo>
                    <a:lnTo>
                      <a:pt x="774" y="1002"/>
                    </a:lnTo>
                    <a:lnTo>
                      <a:pt x="764" y="1012"/>
                    </a:lnTo>
                    <a:lnTo>
                      <a:pt x="744" y="1023"/>
                    </a:lnTo>
                    <a:lnTo>
                      <a:pt x="733" y="1033"/>
                    </a:lnTo>
                    <a:lnTo>
                      <a:pt x="723" y="1044"/>
                    </a:lnTo>
                    <a:lnTo>
                      <a:pt x="703" y="1053"/>
                    </a:lnTo>
                    <a:lnTo>
                      <a:pt x="692" y="1064"/>
                    </a:lnTo>
                    <a:lnTo>
                      <a:pt x="671" y="1064"/>
                    </a:lnTo>
                    <a:lnTo>
                      <a:pt x="661" y="1074"/>
                    </a:lnTo>
                    <a:lnTo>
                      <a:pt x="651" y="1074"/>
                    </a:lnTo>
                    <a:lnTo>
                      <a:pt x="630" y="1085"/>
                    </a:lnTo>
                    <a:lnTo>
                      <a:pt x="620" y="1085"/>
                    </a:lnTo>
                    <a:lnTo>
                      <a:pt x="599" y="1085"/>
                    </a:lnTo>
                    <a:lnTo>
                      <a:pt x="589" y="1095"/>
                    </a:lnTo>
                    <a:lnTo>
                      <a:pt x="568" y="1095"/>
                    </a:lnTo>
                    <a:lnTo>
                      <a:pt x="557" y="1095"/>
                    </a:lnTo>
                    <a:lnTo>
                      <a:pt x="537" y="1085"/>
                    </a:lnTo>
                    <a:lnTo>
                      <a:pt x="516" y="1085"/>
                    </a:lnTo>
                    <a:lnTo>
                      <a:pt x="506" y="1085"/>
                    </a:lnTo>
                    <a:lnTo>
                      <a:pt x="486" y="1074"/>
                    </a:lnTo>
                    <a:lnTo>
                      <a:pt x="465" y="1064"/>
                    </a:lnTo>
                    <a:lnTo>
                      <a:pt x="444" y="1064"/>
                    </a:lnTo>
                    <a:lnTo>
                      <a:pt x="424" y="1053"/>
                    </a:lnTo>
                    <a:lnTo>
                      <a:pt x="403" y="1044"/>
                    </a:lnTo>
                    <a:lnTo>
                      <a:pt x="382" y="1023"/>
                    </a:lnTo>
                    <a:lnTo>
                      <a:pt x="362" y="1012"/>
                    </a:lnTo>
                    <a:lnTo>
                      <a:pt x="341" y="1002"/>
                    </a:lnTo>
                    <a:lnTo>
                      <a:pt x="341" y="1002"/>
                    </a:lnTo>
                    <a:lnTo>
                      <a:pt x="321" y="992"/>
                    </a:lnTo>
                    <a:lnTo>
                      <a:pt x="300" y="982"/>
                    </a:lnTo>
                    <a:lnTo>
                      <a:pt x="279" y="982"/>
                    </a:lnTo>
                    <a:lnTo>
                      <a:pt x="268" y="971"/>
                    </a:lnTo>
                    <a:lnTo>
                      <a:pt x="248" y="960"/>
                    </a:lnTo>
                    <a:lnTo>
                      <a:pt x="238" y="960"/>
                    </a:lnTo>
                    <a:lnTo>
                      <a:pt x="227" y="950"/>
                    </a:lnTo>
                    <a:lnTo>
                      <a:pt x="217" y="950"/>
                    </a:lnTo>
                    <a:lnTo>
                      <a:pt x="207" y="939"/>
                    </a:lnTo>
                    <a:lnTo>
                      <a:pt x="207" y="930"/>
                    </a:lnTo>
                    <a:lnTo>
                      <a:pt x="196" y="930"/>
                    </a:lnTo>
                    <a:lnTo>
                      <a:pt x="186" y="919"/>
                    </a:lnTo>
                    <a:lnTo>
                      <a:pt x="186" y="919"/>
                    </a:lnTo>
                    <a:lnTo>
                      <a:pt x="175" y="909"/>
                    </a:lnTo>
                    <a:lnTo>
                      <a:pt x="175" y="898"/>
                    </a:lnTo>
                    <a:lnTo>
                      <a:pt x="165" y="898"/>
                    </a:lnTo>
                    <a:lnTo>
                      <a:pt x="165" y="888"/>
                    </a:lnTo>
                    <a:lnTo>
                      <a:pt x="165" y="878"/>
                    </a:lnTo>
                    <a:lnTo>
                      <a:pt x="155" y="868"/>
                    </a:lnTo>
                    <a:lnTo>
                      <a:pt x="155" y="868"/>
                    </a:lnTo>
                    <a:lnTo>
                      <a:pt x="145" y="857"/>
                    </a:lnTo>
                    <a:lnTo>
                      <a:pt x="145" y="847"/>
                    </a:lnTo>
                    <a:lnTo>
                      <a:pt x="134" y="836"/>
                    </a:lnTo>
                    <a:lnTo>
                      <a:pt x="134" y="826"/>
                    </a:lnTo>
                    <a:lnTo>
                      <a:pt x="124" y="816"/>
                    </a:lnTo>
                    <a:lnTo>
                      <a:pt x="113" y="806"/>
                    </a:lnTo>
                    <a:lnTo>
                      <a:pt x="113" y="795"/>
                    </a:lnTo>
                    <a:lnTo>
                      <a:pt x="103" y="785"/>
                    </a:lnTo>
                    <a:lnTo>
                      <a:pt x="93" y="774"/>
                    </a:lnTo>
                    <a:lnTo>
                      <a:pt x="72" y="765"/>
                    </a:lnTo>
                    <a:lnTo>
                      <a:pt x="62" y="754"/>
                    </a:lnTo>
                    <a:lnTo>
                      <a:pt x="51" y="733"/>
                    </a:lnTo>
                    <a:lnTo>
                      <a:pt x="31" y="723"/>
                    </a:lnTo>
                    <a:lnTo>
                      <a:pt x="10" y="712"/>
                    </a:lnTo>
                    <a:lnTo>
                      <a:pt x="10" y="712"/>
                    </a:lnTo>
                    <a:lnTo>
                      <a:pt x="21" y="692"/>
                    </a:lnTo>
                    <a:lnTo>
                      <a:pt x="21" y="692"/>
                    </a:lnTo>
                    <a:lnTo>
                      <a:pt x="21" y="682"/>
                    </a:lnTo>
                    <a:lnTo>
                      <a:pt x="21" y="682"/>
                    </a:lnTo>
                    <a:lnTo>
                      <a:pt x="10" y="682"/>
                    </a:lnTo>
                    <a:lnTo>
                      <a:pt x="10" y="692"/>
                    </a:lnTo>
                    <a:lnTo>
                      <a:pt x="0" y="692"/>
                    </a:lnTo>
                    <a:lnTo>
                      <a:pt x="0" y="692"/>
                    </a:lnTo>
                    <a:lnTo>
                      <a:pt x="10" y="692"/>
                    </a:lnTo>
                    <a:lnTo>
                      <a:pt x="10" y="682"/>
                    </a:lnTo>
                    <a:lnTo>
                      <a:pt x="31" y="682"/>
                    </a:lnTo>
                    <a:lnTo>
                      <a:pt x="31" y="682"/>
                    </a:lnTo>
                    <a:lnTo>
                      <a:pt x="21" y="661"/>
                    </a:lnTo>
                    <a:lnTo>
                      <a:pt x="21" y="641"/>
                    </a:lnTo>
                    <a:lnTo>
                      <a:pt x="10" y="630"/>
                    </a:lnTo>
                    <a:lnTo>
                      <a:pt x="10" y="630"/>
                    </a:lnTo>
                    <a:lnTo>
                      <a:pt x="21" y="609"/>
                    </a:lnTo>
                    <a:lnTo>
                      <a:pt x="21" y="589"/>
                    </a:lnTo>
                    <a:lnTo>
                      <a:pt x="31" y="568"/>
                    </a:lnTo>
                    <a:lnTo>
                      <a:pt x="31" y="547"/>
                    </a:lnTo>
                    <a:lnTo>
                      <a:pt x="42" y="537"/>
                    </a:lnTo>
                    <a:lnTo>
                      <a:pt x="42" y="516"/>
                    </a:lnTo>
                    <a:lnTo>
                      <a:pt x="51" y="495"/>
                    </a:lnTo>
                    <a:lnTo>
                      <a:pt x="51" y="475"/>
                    </a:lnTo>
                    <a:lnTo>
                      <a:pt x="51" y="454"/>
                    </a:lnTo>
                    <a:lnTo>
                      <a:pt x="51" y="433"/>
                    </a:lnTo>
                    <a:lnTo>
                      <a:pt x="62" y="424"/>
                    </a:lnTo>
                    <a:lnTo>
                      <a:pt x="62" y="403"/>
                    </a:lnTo>
                    <a:lnTo>
                      <a:pt x="62" y="382"/>
                    </a:lnTo>
                    <a:lnTo>
                      <a:pt x="62" y="362"/>
                    </a:lnTo>
                    <a:lnTo>
                      <a:pt x="62" y="341"/>
                    </a:lnTo>
                    <a:lnTo>
                      <a:pt x="72" y="320"/>
                    </a:lnTo>
                    <a:lnTo>
                      <a:pt x="72" y="300"/>
                    </a:lnTo>
                    <a:lnTo>
                      <a:pt x="72" y="289"/>
                    </a:lnTo>
                    <a:lnTo>
                      <a:pt x="72" y="268"/>
                    </a:lnTo>
                    <a:lnTo>
                      <a:pt x="72" y="248"/>
                    </a:lnTo>
                    <a:lnTo>
                      <a:pt x="83" y="227"/>
                    </a:lnTo>
                    <a:lnTo>
                      <a:pt x="83" y="206"/>
                    </a:lnTo>
                    <a:lnTo>
                      <a:pt x="83" y="186"/>
                    </a:lnTo>
                    <a:lnTo>
                      <a:pt x="93" y="176"/>
                    </a:lnTo>
                    <a:lnTo>
                      <a:pt x="93" y="154"/>
                    </a:lnTo>
                    <a:lnTo>
                      <a:pt x="103" y="134"/>
                    </a:lnTo>
                    <a:lnTo>
                      <a:pt x="103" y="113"/>
                    </a:lnTo>
                    <a:lnTo>
                      <a:pt x="113" y="103"/>
                    </a:lnTo>
                    <a:lnTo>
                      <a:pt x="124" y="83"/>
                    </a:lnTo>
                    <a:lnTo>
                      <a:pt x="124" y="62"/>
                    </a:lnTo>
                    <a:lnTo>
                      <a:pt x="134" y="51"/>
                    </a:lnTo>
                    <a:lnTo>
                      <a:pt x="134" y="51"/>
                    </a:lnTo>
                    <a:lnTo>
                      <a:pt x="155" y="51"/>
                    </a:lnTo>
                    <a:lnTo>
                      <a:pt x="186" y="41"/>
                    </a:lnTo>
                    <a:lnTo>
                      <a:pt x="207" y="41"/>
                    </a:lnTo>
                    <a:lnTo>
                      <a:pt x="217" y="41"/>
                    </a:lnTo>
                    <a:lnTo>
                      <a:pt x="238" y="41"/>
                    </a:lnTo>
                    <a:lnTo>
                      <a:pt x="248" y="41"/>
                    </a:lnTo>
                    <a:lnTo>
                      <a:pt x="268" y="41"/>
                    </a:lnTo>
                    <a:lnTo>
                      <a:pt x="279" y="41"/>
                    </a:lnTo>
                    <a:lnTo>
                      <a:pt x="289" y="41"/>
                    </a:lnTo>
                    <a:lnTo>
                      <a:pt x="300" y="41"/>
                    </a:lnTo>
                    <a:lnTo>
                      <a:pt x="310" y="41"/>
                    </a:lnTo>
                    <a:lnTo>
                      <a:pt x="321" y="51"/>
                    </a:lnTo>
                    <a:lnTo>
                      <a:pt x="330" y="51"/>
                    </a:lnTo>
                    <a:lnTo>
                      <a:pt x="341" y="51"/>
                    </a:lnTo>
                    <a:lnTo>
                      <a:pt x="351" y="51"/>
                    </a:lnTo>
                    <a:lnTo>
                      <a:pt x="362" y="51"/>
                    </a:lnTo>
                    <a:lnTo>
                      <a:pt x="372" y="51"/>
                    </a:lnTo>
                    <a:lnTo>
                      <a:pt x="382" y="41"/>
                    </a:lnTo>
                    <a:lnTo>
                      <a:pt x="403" y="41"/>
                    </a:lnTo>
                    <a:lnTo>
                      <a:pt x="424" y="41"/>
                    </a:lnTo>
                    <a:lnTo>
                      <a:pt x="433" y="41"/>
                    </a:lnTo>
                    <a:lnTo>
                      <a:pt x="454" y="41"/>
                    </a:lnTo>
                    <a:lnTo>
                      <a:pt x="486" y="41"/>
                    </a:lnTo>
                    <a:lnTo>
                      <a:pt x="506" y="30"/>
                    </a:lnTo>
                    <a:lnTo>
                      <a:pt x="506" y="30"/>
                    </a:lnTo>
                    <a:lnTo>
                      <a:pt x="527" y="30"/>
                    </a:lnTo>
                    <a:lnTo>
                      <a:pt x="547" y="30"/>
                    </a:lnTo>
                    <a:lnTo>
                      <a:pt x="557" y="30"/>
                    </a:lnTo>
                    <a:lnTo>
                      <a:pt x="579" y="21"/>
                    </a:lnTo>
                    <a:lnTo>
                      <a:pt x="599" y="21"/>
                    </a:lnTo>
                    <a:lnTo>
                      <a:pt x="620" y="21"/>
                    </a:lnTo>
                    <a:lnTo>
                      <a:pt x="641" y="10"/>
                    </a:lnTo>
                    <a:lnTo>
                      <a:pt x="661" y="10"/>
                    </a:lnTo>
                    <a:lnTo>
                      <a:pt x="682" y="10"/>
                    </a:lnTo>
                    <a:lnTo>
                      <a:pt x="703" y="0"/>
                    </a:lnTo>
                    <a:lnTo>
                      <a:pt x="712" y="0"/>
                    </a:lnTo>
                    <a:lnTo>
                      <a:pt x="733" y="0"/>
                    </a:lnTo>
                    <a:lnTo>
                      <a:pt x="754" y="0"/>
                    </a:lnTo>
                    <a:lnTo>
                      <a:pt x="774" y="0"/>
                    </a:lnTo>
                    <a:lnTo>
                      <a:pt x="785" y="0"/>
                    </a:lnTo>
                    <a:lnTo>
                      <a:pt x="806" y="0"/>
                    </a:lnTo>
                    <a:lnTo>
                      <a:pt x="815" y="0"/>
                    </a:lnTo>
                    <a:lnTo>
                      <a:pt x="836" y="10"/>
                    </a:lnTo>
                    <a:lnTo>
                      <a:pt x="847" y="10"/>
                    </a:lnTo>
                    <a:lnTo>
                      <a:pt x="857" y="21"/>
                    </a:lnTo>
                    <a:lnTo>
                      <a:pt x="868" y="30"/>
                    </a:lnTo>
                    <a:lnTo>
                      <a:pt x="877" y="41"/>
                    </a:lnTo>
                    <a:lnTo>
                      <a:pt x="888" y="51"/>
                    </a:lnTo>
                    <a:lnTo>
                      <a:pt x="888" y="51"/>
                    </a:lnTo>
                    <a:close/>
                  </a:path>
                </a:pathLst>
              </a:custGeom>
              <a:solidFill>
                <a:srgbClr val="A9856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799" name="Freeform 199"/>
              <p:cNvSpPr>
                <a:spLocks/>
              </p:cNvSpPr>
              <p:nvPr/>
            </p:nvSpPr>
            <p:spPr bwMode="auto">
              <a:xfrm>
                <a:off x="2119" y="3090"/>
                <a:ext cx="272" cy="341"/>
              </a:xfrm>
              <a:custGeom>
                <a:avLst/>
                <a:gdLst/>
                <a:ahLst/>
                <a:cxnLst>
                  <a:cxn ang="0">
                    <a:pos x="796" y="32"/>
                  </a:cxn>
                  <a:cxn ang="0">
                    <a:pos x="754" y="73"/>
                  </a:cxn>
                  <a:cxn ang="0">
                    <a:pos x="723" y="125"/>
                  </a:cxn>
                  <a:cxn ang="0">
                    <a:pos x="692" y="176"/>
                  </a:cxn>
                  <a:cxn ang="0">
                    <a:pos x="672" y="217"/>
                  </a:cxn>
                  <a:cxn ang="0">
                    <a:pos x="651" y="269"/>
                  </a:cxn>
                  <a:cxn ang="0">
                    <a:pos x="631" y="331"/>
                  </a:cxn>
                  <a:cxn ang="0">
                    <a:pos x="620" y="382"/>
                  </a:cxn>
                  <a:cxn ang="0">
                    <a:pos x="610" y="434"/>
                  </a:cxn>
                  <a:cxn ang="0">
                    <a:pos x="599" y="496"/>
                  </a:cxn>
                  <a:cxn ang="0">
                    <a:pos x="599" y="549"/>
                  </a:cxn>
                  <a:cxn ang="0">
                    <a:pos x="599" y="610"/>
                  </a:cxn>
                  <a:cxn ang="0">
                    <a:pos x="599" y="661"/>
                  </a:cxn>
                  <a:cxn ang="0">
                    <a:pos x="610" y="723"/>
                  </a:cxn>
                  <a:cxn ang="0">
                    <a:pos x="631" y="775"/>
                  </a:cxn>
                  <a:cxn ang="0">
                    <a:pos x="640" y="806"/>
                  </a:cxn>
                  <a:cxn ang="0">
                    <a:pos x="672" y="858"/>
                  </a:cxn>
                  <a:cxn ang="0">
                    <a:pos x="702" y="909"/>
                  </a:cxn>
                  <a:cxn ang="0">
                    <a:pos x="702" y="951"/>
                  </a:cxn>
                  <a:cxn ang="0">
                    <a:pos x="661" y="982"/>
                  </a:cxn>
                  <a:cxn ang="0">
                    <a:pos x="620" y="1002"/>
                  </a:cxn>
                  <a:cxn ang="0">
                    <a:pos x="569" y="1013"/>
                  </a:cxn>
                  <a:cxn ang="0">
                    <a:pos x="527" y="1023"/>
                  </a:cxn>
                  <a:cxn ang="0">
                    <a:pos x="475" y="1013"/>
                  </a:cxn>
                  <a:cxn ang="0">
                    <a:pos x="423" y="993"/>
                  </a:cxn>
                  <a:cxn ang="0">
                    <a:pos x="361" y="961"/>
                  </a:cxn>
                  <a:cxn ang="0">
                    <a:pos x="300" y="920"/>
                  </a:cxn>
                  <a:cxn ang="0">
                    <a:pos x="249" y="899"/>
                  </a:cxn>
                  <a:cxn ang="0">
                    <a:pos x="207" y="879"/>
                  </a:cxn>
                  <a:cxn ang="0">
                    <a:pos x="176" y="868"/>
                  </a:cxn>
                  <a:cxn ang="0">
                    <a:pos x="155" y="847"/>
                  </a:cxn>
                  <a:cxn ang="0">
                    <a:pos x="135" y="837"/>
                  </a:cxn>
                  <a:cxn ang="0">
                    <a:pos x="135" y="827"/>
                  </a:cxn>
                  <a:cxn ang="0">
                    <a:pos x="124" y="806"/>
                  </a:cxn>
                  <a:cxn ang="0">
                    <a:pos x="124" y="796"/>
                  </a:cxn>
                  <a:cxn ang="0">
                    <a:pos x="114" y="775"/>
                  </a:cxn>
                  <a:cxn ang="0">
                    <a:pos x="103" y="755"/>
                  </a:cxn>
                  <a:cxn ang="0">
                    <a:pos x="83" y="723"/>
                  </a:cxn>
                  <a:cxn ang="0">
                    <a:pos x="52" y="693"/>
                  </a:cxn>
                  <a:cxn ang="0">
                    <a:pos x="11" y="652"/>
                  </a:cxn>
                  <a:cxn ang="0">
                    <a:pos x="0" y="631"/>
                  </a:cxn>
                  <a:cxn ang="0">
                    <a:pos x="11" y="652"/>
                  </a:cxn>
                  <a:cxn ang="0">
                    <a:pos x="0" y="600"/>
                  </a:cxn>
                  <a:cxn ang="0">
                    <a:pos x="11" y="558"/>
                  </a:cxn>
                  <a:cxn ang="0">
                    <a:pos x="21" y="506"/>
                  </a:cxn>
                  <a:cxn ang="0">
                    <a:pos x="31" y="444"/>
                  </a:cxn>
                  <a:cxn ang="0">
                    <a:pos x="41" y="393"/>
                  </a:cxn>
                  <a:cxn ang="0">
                    <a:pos x="41" y="331"/>
                  </a:cxn>
                  <a:cxn ang="0">
                    <a:pos x="52" y="279"/>
                  </a:cxn>
                  <a:cxn ang="0">
                    <a:pos x="52" y="217"/>
                  </a:cxn>
                  <a:cxn ang="0">
                    <a:pos x="62" y="166"/>
                  </a:cxn>
                  <a:cxn ang="0">
                    <a:pos x="73" y="103"/>
                  </a:cxn>
                  <a:cxn ang="0">
                    <a:pos x="93" y="52"/>
                  </a:cxn>
                  <a:cxn ang="0">
                    <a:pos x="103" y="21"/>
                  </a:cxn>
                  <a:cxn ang="0">
                    <a:pos x="166" y="21"/>
                  </a:cxn>
                  <a:cxn ang="0">
                    <a:pos x="207" y="21"/>
                  </a:cxn>
                  <a:cxn ang="0">
                    <a:pos x="238" y="21"/>
                  </a:cxn>
                  <a:cxn ang="0">
                    <a:pos x="258" y="21"/>
                  </a:cxn>
                  <a:cxn ang="0">
                    <a:pos x="269" y="32"/>
                  </a:cxn>
                  <a:cxn ang="0">
                    <a:pos x="290" y="32"/>
                  </a:cxn>
                  <a:cxn ang="0">
                    <a:pos x="320" y="32"/>
                  </a:cxn>
                  <a:cxn ang="0">
                    <a:pos x="361" y="32"/>
                  </a:cxn>
                  <a:cxn ang="0">
                    <a:pos x="423" y="21"/>
                  </a:cxn>
                </a:cxnLst>
                <a:rect l="0" t="0" r="r" b="b"/>
                <a:pathLst>
                  <a:path w="816" h="1023">
                    <a:moveTo>
                      <a:pt x="816" y="0"/>
                    </a:moveTo>
                    <a:lnTo>
                      <a:pt x="805" y="21"/>
                    </a:lnTo>
                    <a:lnTo>
                      <a:pt x="796" y="32"/>
                    </a:lnTo>
                    <a:lnTo>
                      <a:pt x="775" y="41"/>
                    </a:lnTo>
                    <a:lnTo>
                      <a:pt x="764" y="62"/>
                    </a:lnTo>
                    <a:lnTo>
                      <a:pt x="754" y="73"/>
                    </a:lnTo>
                    <a:lnTo>
                      <a:pt x="743" y="94"/>
                    </a:lnTo>
                    <a:lnTo>
                      <a:pt x="734" y="103"/>
                    </a:lnTo>
                    <a:lnTo>
                      <a:pt x="723" y="125"/>
                    </a:lnTo>
                    <a:lnTo>
                      <a:pt x="713" y="135"/>
                    </a:lnTo>
                    <a:lnTo>
                      <a:pt x="702" y="155"/>
                    </a:lnTo>
                    <a:lnTo>
                      <a:pt x="692" y="176"/>
                    </a:lnTo>
                    <a:lnTo>
                      <a:pt x="682" y="187"/>
                    </a:lnTo>
                    <a:lnTo>
                      <a:pt x="682" y="208"/>
                    </a:lnTo>
                    <a:lnTo>
                      <a:pt x="672" y="217"/>
                    </a:lnTo>
                    <a:lnTo>
                      <a:pt x="661" y="238"/>
                    </a:lnTo>
                    <a:lnTo>
                      <a:pt x="651" y="259"/>
                    </a:lnTo>
                    <a:lnTo>
                      <a:pt x="651" y="269"/>
                    </a:lnTo>
                    <a:lnTo>
                      <a:pt x="640" y="290"/>
                    </a:lnTo>
                    <a:lnTo>
                      <a:pt x="631" y="311"/>
                    </a:lnTo>
                    <a:lnTo>
                      <a:pt x="631" y="331"/>
                    </a:lnTo>
                    <a:lnTo>
                      <a:pt x="620" y="341"/>
                    </a:lnTo>
                    <a:lnTo>
                      <a:pt x="620" y="362"/>
                    </a:lnTo>
                    <a:lnTo>
                      <a:pt x="620" y="382"/>
                    </a:lnTo>
                    <a:lnTo>
                      <a:pt x="610" y="403"/>
                    </a:lnTo>
                    <a:lnTo>
                      <a:pt x="610" y="424"/>
                    </a:lnTo>
                    <a:lnTo>
                      <a:pt x="610" y="434"/>
                    </a:lnTo>
                    <a:lnTo>
                      <a:pt x="599" y="455"/>
                    </a:lnTo>
                    <a:lnTo>
                      <a:pt x="599" y="476"/>
                    </a:lnTo>
                    <a:lnTo>
                      <a:pt x="599" y="496"/>
                    </a:lnTo>
                    <a:lnTo>
                      <a:pt x="599" y="517"/>
                    </a:lnTo>
                    <a:lnTo>
                      <a:pt x="599" y="528"/>
                    </a:lnTo>
                    <a:lnTo>
                      <a:pt x="599" y="549"/>
                    </a:lnTo>
                    <a:lnTo>
                      <a:pt x="599" y="569"/>
                    </a:lnTo>
                    <a:lnTo>
                      <a:pt x="599" y="590"/>
                    </a:lnTo>
                    <a:lnTo>
                      <a:pt x="599" y="610"/>
                    </a:lnTo>
                    <a:lnTo>
                      <a:pt x="599" y="631"/>
                    </a:lnTo>
                    <a:lnTo>
                      <a:pt x="599" y="641"/>
                    </a:lnTo>
                    <a:lnTo>
                      <a:pt x="599" y="661"/>
                    </a:lnTo>
                    <a:lnTo>
                      <a:pt x="610" y="682"/>
                    </a:lnTo>
                    <a:lnTo>
                      <a:pt x="610" y="703"/>
                    </a:lnTo>
                    <a:lnTo>
                      <a:pt x="610" y="723"/>
                    </a:lnTo>
                    <a:lnTo>
                      <a:pt x="620" y="734"/>
                    </a:lnTo>
                    <a:lnTo>
                      <a:pt x="620" y="755"/>
                    </a:lnTo>
                    <a:lnTo>
                      <a:pt x="631" y="775"/>
                    </a:lnTo>
                    <a:lnTo>
                      <a:pt x="631" y="775"/>
                    </a:lnTo>
                    <a:lnTo>
                      <a:pt x="631" y="796"/>
                    </a:lnTo>
                    <a:lnTo>
                      <a:pt x="640" y="806"/>
                    </a:lnTo>
                    <a:lnTo>
                      <a:pt x="651" y="827"/>
                    </a:lnTo>
                    <a:lnTo>
                      <a:pt x="661" y="847"/>
                    </a:lnTo>
                    <a:lnTo>
                      <a:pt x="672" y="858"/>
                    </a:lnTo>
                    <a:lnTo>
                      <a:pt x="682" y="879"/>
                    </a:lnTo>
                    <a:lnTo>
                      <a:pt x="692" y="899"/>
                    </a:lnTo>
                    <a:lnTo>
                      <a:pt x="702" y="909"/>
                    </a:lnTo>
                    <a:lnTo>
                      <a:pt x="702" y="931"/>
                    </a:lnTo>
                    <a:lnTo>
                      <a:pt x="702" y="951"/>
                    </a:lnTo>
                    <a:lnTo>
                      <a:pt x="702" y="951"/>
                    </a:lnTo>
                    <a:lnTo>
                      <a:pt x="692" y="961"/>
                    </a:lnTo>
                    <a:lnTo>
                      <a:pt x="672" y="972"/>
                    </a:lnTo>
                    <a:lnTo>
                      <a:pt x="661" y="982"/>
                    </a:lnTo>
                    <a:lnTo>
                      <a:pt x="640" y="993"/>
                    </a:lnTo>
                    <a:lnTo>
                      <a:pt x="631" y="1002"/>
                    </a:lnTo>
                    <a:lnTo>
                      <a:pt x="620" y="1002"/>
                    </a:lnTo>
                    <a:lnTo>
                      <a:pt x="599" y="1013"/>
                    </a:lnTo>
                    <a:lnTo>
                      <a:pt x="589" y="1013"/>
                    </a:lnTo>
                    <a:lnTo>
                      <a:pt x="569" y="1013"/>
                    </a:lnTo>
                    <a:lnTo>
                      <a:pt x="558" y="1023"/>
                    </a:lnTo>
                    <a:lnTo>
                      <a:pt x="537" y="1023"/>
                    </a:lnTo>
                    <a:lnTo>
                      <a:pt x="527" y="1023"/>
                    </a:lnTo>
                    <a:lnTo>
                      <a:pt x="507" y="1013"/>
                    </a:lnTo>
                    <a:lnTo>
                      <a:pt x="496" y="1013"/>
                    </a:lnTo>
                    <a:lnTo>
                      <a:pt x="475" y="1013"/>
                    </a:lnTo>
                    <a:lnTo>
                      <a:pt x="455" y="1002"/>
                    </a:lnTo>
                    <a:lnTo>
                      <a:pt x="434" y="1002"/>
                    </a:lnTo>
                    <a:lnTo>
                      <a:pt x="423" y="993"/>
                    </a:lnTo>
                    <a:lnTo>
                      <a:pt x="403" y="982"/>
                    </a:lnTo>
                    <a:lnTo>
                      <a:pt x="382" y="972"/>
                    </a:lnTo>
                    <a:lnTo>
                      <a:pt x="361" y="961"/>
                    </a:lnTo>
                    <a:lnTo>
                      <a:pt x="341" y="951"/>
                    </a:lnTo>
                    <a:lnTo>
                      <a:pt x="320" y="931"/>
                    </a:lnTo>
                    <a:lnTo>
                      <a:pt x="300" y="920"/>
                    </a:lnTo>
                    <a:lnTo>
                      <a:pt x="269" y="899"/>
                    </a:lnTo>
                    <a:lnTo>
                      <a:pt x="269" y="899"/>
                    </a:lnTo>
                    <a:lnTo>
                      <a:pt x="249" y="899"/>
                    </a:lnTo>
                    <a:lnTo>
                      <a:pt x="238" y="888"/>
                    </a:lnTo>
                    <a:lnTo>
                      <a:pt x="217" y="888"/>
                    </a:lnTo>
                    <a:lnTo>
                      <a:pt x="207" y="879"/>
                    </a:lnTo>
                    <a:lnTo>
                      <a:pt x="196" y="879"/>
                    </a:lnTo>
                    <a:lnTo>
                      <a:pt x="187" y="868"/>
                    </a:lnTo>
                    <a:lnTo>
                      <a:pt x="176" y="868"/>
                    </a:lnTo>
                    <a:lnTo>
                      <a:pt x="166" y="858"/>
                    </a:lnTo>
                    <a:lnTo>
                      <a:pt x="155" y="858"/>
                    </a:lnTo>
                    <a:lnTo>
                      <a:pt x="155" y="847"/>
                    </a:lnTo>
                    <a:lnTo>
                      <a:pt x="145" y="847"/>
                    </a:lnTo>
                    <a:lnTo>
                      <a:pt x="145" y="837"/>
                    </a:lnTo>
                    <a:lnTo>
                      <a:pt x="135" y="837"/>
                    </a:lnTo>
                    <a:lnTo>
                      <a:pt x="135" y="827"/>
                    </a:lnTo>
                    <a:lnTo>
                      <a:pt x="135" y="827"/>
                    </a:lnTo>
                    <a:lnTo>
                      <a:pt x="135" y="827"/>
                    </a:lnTo>
                    <a:lnTo>
                      <a:pt x="135" y="817"/>
                    </a:lnTo>
                    <a:lnTo>
                      <a:pt x="124" y="817"/>
                    </a:lnTo>
                    <a:lnTo>
                      <a:pt x="124" y="806"/>
                    </a:lnTo>
                    <a:lnTo>
                      <a:pt x="124" y="806"/>
                    </a:lnTo>
                    <a:lnTo>
                      <a:pt x="124" y="796"/>
                    </a:lnTo>
                    <a:lnTo>
                      <a:pt x="124" y="796"/>
                    </a:lnTo>
                    <a:lnTo>
                      <a:pt x="124" y="785"/>
                    </a:lnTo>
                    <a:lnTo>
                      <a:pt x="124" y="775"/>
                    </a:lnTo>
                    <a:lnTo>
                      <a:pt x="114" y="775"/>
                    </a:lnTo>
                    <a:lnTo>
                      <a:pt x="114" y="765"/>
                    </a:lnTo>
                    <a:lnTo>
                      <a:pt x="114" y="755"/>
                    </a:lnTo>
                    <a:lnTo>
                      <a:pt x="103" y="755"/>
                    </a:lnTo>
                    <a:lnTo>
                      <a:pt x="103" y="744"/>
                    </a:lnTo>
                    <a:lnTo>
                      <a:pt x="93" y="734"/>
                    </a:lnTo>
                    <a:lnTo>
                      <a:pt x="83" y="723"/>
                    </a:lnTo>
                    <a:lnTo>
                      <a:pt x="83" y="714"/>
                    </a:lnTo>
                    <a:lnTo>
                      <a:pt x="73" y="703"/>
                    </a:lnTo>
                    <a:lnTo>
                      <a:pt x="52" y="693"/>
                    </a:lnTo>
                    <a:lnTo>
                      <a:pt x="41" y="682"/>
                    </a:lnTo>
                    <a:lnTo>
                      <a:pt x="31" y="672"/>
                    </a:lnTo>
                    <a:lnTo>
                      <a:pt x="11" y="652"/>
                    </a:lnTo>
                    <a:lnTo>
                      <a:pt x="11" y="652"/>
                    </a:lnTo>
                    <a:lnTo>
                      <a:pt x="11" y="652"/>
                    </a:lnTo>
                    <a:lnTo>
                      <a:pt x="0" y="631"/>
                    </a:lnTo>
                    <a:lnTo>
                      <a:pt x="0" y="631"/>
                    </a:lnTo>
                    <a:lnTo>
                      <a:pt x="11" y="652"/>
                    </a:lnTo>
                    <a:lnTo>
                      <a:pt x="11" y="652"/>
                    </a:lnTo>
                    <a:lnTo>
                      <a:pt x="11" y="641"/>
                    </a:lnTo>
                    <a:lnTo>
                      <a:pt x="0" y="610"/>
                    </a:lnTo>
                    <a:lnTo>
                      <a:pt x="0" y="600"/>
                    </a:lnTo>
                    <a:lnTo>
                      <a:pt x="0" y="600"/>
                    </a:lnTo>
                    <a:lnTo>
                      <a:pt x="0" y="579"/>
                    </a:lnTo>
                    <a:lnTo>
                      <a:pt x="11" y="558"/>
                    </a:lnTo>
                    <a:lnTo>
                      <a:pt x="11" y="549"/>
                    </a:lnTo>
                    <a:lnTo>
                      <a:pt x="21" y="528"/>
                    </a:lnTo>
                    <a:lnTo>
                      <a:pt x="21" y="506"/>
                    </a:lnTo>
                    <a:lnTo>
                      <a:pt x="31" y="486"/>
                    </a:lnTo>
                    <a:lnTo>
                      <a:pt x="31" y="465"/>
                    </a:lnTo>
                    <a:lnTo>
                      <a:pt x="31" y="444"/>
                    </a:lnTo>
                    <a:lnTo>
                      <a:pt x="31" y="434"/>
                    </a:lnTo>
                    <a:lnTo>
                      <a:pt x="41" y="414"/>
                    </a:lnTo>
                    <a:lnTo>
                      <a:pt x="41" y="393"/>
                    </a:lnTo>
                    <a:lnTo>
                      <a:pt x="41" y="373"/>
                    </a:lnTo>
                    <a:lnTo>
                      <a:pt x="41" y="352"/>
                    </a:lnTo>
                    <a:lnTo>
                      <a:pt x="41" y="331"/>
                    </a:lnTo>
                    <a:lnTo>
                      <a:pt x="41" y="311"/>
                    </a:lnTo>
                    <a:lnTo>
                      <a:pt x="41" y="300"/>
                    </a:lnTo>
                    <a:lnTo>
                      <a:pt x="52" y="279"/>
                    </a:lnTo>
                    <a:lnTo>
                      <a:pt x="52" y="259"/>
                    </a:lnTo>
                    <a:lnTo>
                      <a:pt x="52" y="238"/>
                    </a:lnTo>
                    <a:lnTo>
                      <a:pt x="52" y="217"/>
                    </a:lnTo>
                    <a:lnTo>
                      <a:pt x="52" y="197"/>
                    </a:lnTo>
                    <a:lnTo>
                      <a:pt x="62" y="176"/>
                    </a:lnTo>
                    <a:lnTo>
                      <a:pt x="62" y="166"/>
                    </a:lnTo>
                    <a:lnTo>
                      <a:pt x="62" y="146"/>
                    </a:lnTo>
                    <a:lnTo>
                      <a:pt x="73" y="125"/>
                    </a:lnTo>
                    <a:lnTo>
                      <a:pt x="73" y="103"/>
                    </a:lnTo>
                    <a:lnTo>
                      <a:pt x="83" y="94"/>
                    </a:lnTo>
                    <a:lnTo>
                      <a:pt x="83" y="73"/>
                    </a:lnTo>
                    <a:lnTo>
                      <a:pt x="93" y="52"/>
                    </a:lnTo>
                    <a:lnTo>
                      <a:pt x="93" y="41"/>
                    </a:lnTo>
                    <a:lnTo>
                      <a:pt x="103" y="21"/>
                    </a:lnTo>
                    <a:lnTo>
                      <a:pt x="103" y="21"/>
                    </a:lnTo>
                    <a:lnTo>
                      <a:pt x="124" y="21"/>
                    </a:lnTo>
                    <a:lnTo>
                      <a:pt x="145" y="21"/>
                    </a:lnTo>
                    <a:lnTo>
                      <a:pt x="166" y="21"/>
                    </a:lnTo>
                    <a:lnTo>
                      <a:pt x="187" y="21"/>
                    </a:lnTo>
                    <a:lnTo>
                      <a:pt x="196" y="21"/>
                    </a:lnTo>
                    <a:lnTo>
                      <a:pt x="207" y="21"/>
                    </a:lnTo>
                    <a:lnTo>
                      <a:pt x="217" y="21"/>
                    </a:lnTo>
                    <a:lnTo>
                      <a:pt x="228" y="21"/>
                    </a:lnTo>
                    <a:lnTo>
                      <a:pt x="238" y="21"/>
                    </a:lnTo>
                    <a:lnTo>
                      <a:pt x="238" y="21"/>
                    </a:lnTo>
                    <a:lnTo>
                      <a:pt x="249" y="21"/>
                    </a:lnTo>
                    <a:lnTo>
                      <a:pt x="258" y="21"/>
                    </a:lnTo>
                    <a:lnTo>
                      <a:pt x="258" y="21"/>
                    </a:lnTo>
                    <a:lnTo>
                      <a:pt x="269" y="21"/>
                    </a:lnTo>
                    <a:lnTo>
                      <a:pt x="269" y="32"/>
                    </a:lnTo>
                    <a:lnTo>
                      <a:pt x="279" y="32"/>
                    </a:lnTo>
                    <a:lnTo>
                      <a:pt x="290" y="32"/>
                    </a:lnTo>
                    <a:lnTo>
                      <a:pt x="290" y="32"/>
                    </a:lnTo>
                    <a:lnTo>
                      <a:pt x="300" y="32"/>
                    </a:lnTo>
                    <a:lnTo>
                      <a:pt x="310" y="32"/>
                    </a:lnTo>
                    <a:lnTo>
                      <a:pt x="320" y="32"/>
                    </a:lnTo>
                    <a:lnTo>
                      <a:pt x="331" y="32"/>
                    </a:lnTo>
                    <a:lnTo>
                      <a:pt x="352" y="32"/>
                    </a:lnTo>
                    <a:lnTo>
                      <a:pt x="361" y="32"/>
                    </a:lnTo>
                    <a:lnTo>
                      <a:pt x="382" y="21"/>
                    </a:lnTo>
                    <a:lnTo>
                      <a:pt x="403" y="21"/>
                    </a:lnTo>
                    <a:lnTo>
                      <a:pt x="423" y="21"/>
                    </a:lnTo>
                    <a:lnTo>
                      <a:pt x="816" y="0"/>
                    </a:lnTo>
                    <a:close/>
                  </a:path>
                </a:pathLst>
              </a:custGeom>
              <a:solidFill>
                <a:srgbClr val="AA86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00" name="Freeform 200"/>
              <p:cNvSpPr>
                <a:spLocks/>
              </p:cNvSpPr>
              <p:nvPr/>
            </p:nvSpPr>
            <p:spPr bwMode="auto">
              <a:xfrm>
                <a:off x="2423" y="3087"/>
                <a:ext cx="271" cy="221"/>
              </a:xfrm>
              <a:custGeom>
                <a:avLst/>
                <a:gdLst/>
                <a:ahLst/>
                <a:cxnLst>
                  <a:cxn ang="0">
                    <a:pos x="702" y="289"/>
                  </a:cxn>
                  <a:cxn ang="0">
                    <a:pos x="722" y="321"/>
                  </a:cxn>
                  <a:cxn ang="0">
                    <a:pos x="743" y="362"/>
                  </a:cxn>
                  <a:cxn ang="0">
                    <a:pos x="753" y="392"/>
                  </a:cxn>
                  <a:cxn ang="0">
                    <a:pos x="773" y="434"/>
                  </a:cxn>
                  <a:cxn ang="0">
                    <a:pos x="794" y="475"/>
                  </a:cxn>
                  <a:cxn ang="0">
                    <a:pos x="805" y="506"/>
                  </a:cxn>
                  <a:cxn ang="0">
                    <a:pos x="815" y="548"/>
                  </a:cxn>
                  <a:cxn ang="0">
                    <a:pos x="815" y="589"/>
                  </a:cxn>
                  <a:cxn ang="0">
                    <a:pos x="815" y="630"/>
                  </a:cxn>
                  <a:cxn ang="0">
                    <a:pos x="805" y="662"/>
                  </a:cxn>
                  <a:cxn ang="0">
                    <a:pos x="794" y="662"/>
                  </a:cxn>
                  <a:cxn ang="0">
                    <a:pos x="753" y="651"/>
                  </a:cxn>
                  <a:cxn ang="0">
                    <a:pos x="712" y="641"/>
                  </a:cxn>
                  <a:cxn ang="0">
                    <a:pos x="680" y="630"/>
                  </a:cxn>
                  <a:cxn ang="0">
                    <a:pos x="650" y="610"/>
                  </a:cxn>
                  <a:cxn ang="0">
                    <a:pos x="608" y="600"/>
                  </a:cxn>
                  <a:cxn ang="0">
                    <a:pos x="577" y="579"/>
                  </a:cxn>
                  <a:cxn ang="0">
                    <a:pos x="547" y="568"/>
                  </a:cxn>
                  <a:cxn ang="0">
                    <a:pos x="505" y="548"/>
                  </a:cxn>
                  <a:cxn ang="0">
                    <a:pos x="474" y="527"/>
                  </a:cxn>
                  <a:cxn ang="0">
                    <a:pos x="443" y="506"/>
                  </a:cxn>
                  <a:cxn ang="0">
                    <a:pos x="412" y="486"/>
                  </a:cxn>
                  <a:cxn ang="0">
                    <a:pos x="382" y="465"/>
                  </a:cxn>
                  <a:cxn ang="0">
                    <a:pos x="350" y="444"/>
                  </a:cxn>
                  <a:cxn ang="0">
                    <a:pos x="319" y="413"/>
                  </a:cxn>
                  <a:cxn ang="0">
                    <a:pos x="288" y="392"/>
                  </a:cxn>
                  <a:cxn ang="0">
                    <a:pos x="257" y="362"/>
                  </a:cxn>
                  <a:cxn ang="0">
                    <a:pos x="226" y="341"/>
                  </a:cxn>
                  <a:cxn ang="0">
                    <a:pos x="206" y="310"/>
                  </a:cxn>
                  <a:cxn ang="0">
                    <a:pos x="174" y="279"/>
                  </a:cxn>
                  <a:cxn ang="0">
                    <a:pos x="154" y="248"/>
                  </a:cxn>
                  <a:cxn ang="0">
                    <a:pos x="123" y="218"/>
                  </a:cxn>
                  <a:cxn ang="0">
                    <a:pos x="103" y="186"/>
                  </a:cxn>
                  <a:cxn ang="0">
                    <a:pos x="71" y="156"/>
                  </a:cxn>
                  <a:cxn ang="0">
                    <a:pos x="51" y="124"/>
                  </a:cxn>
                  <a:cxn ang="0">
                    <a:pos x="30" y="93"/>
                  </a:cxn>
                  <a:cxn ang="0">
                    <a:pos x="9" y="62"/>
                  </a:cxn>
                  <a:cxn ang="0">
                    <a:pos x="0" y="42"/>
                  </a:cxn>
                  <a:cxn ang="0">
                    <a:pos x="41" y="31"/>
                  </a:cxn>
                  <a:cxn ang="0">
                    <a:pos x="71" y="21"/>
                  </a:cxn>
                  <a:cxn ang="0">
                    <a:pos x="112" y="10"/>
                  </a:cxn>
                  <a:cxn ang="0">
                    <a:pos x="144" y="0"/>
                  </a:cxn>
                  <a:cxn ang="0">
                    <a:pos x="185" y="0"/>
                  </a:cxn>
                  <a:cxn ang="0">
                    <a:pos x="216" y="0"/>
                  </a:cxn>
                  <a:cxn ang="0">
                    <a:pos x="257" y="0"/>
                  </a:cxn>
                  <a:cxn ang="0">
                    <a:pos x="288" y="0"/>
                  </a:cxn>
                  <a:cxn ang="0">
                    <a:pos x="329" y="10"/>
                  </a:cxn>
                  <a:cxn ang="0">
                    <a:pos x="361" y="21"/>
                  </a:cxn>
                  <a:cxn ang="0">
                    <a:pos x="391" y="31"/>
                  </a:cxn>
                  <a:cxn ang="0">
                    <a:pos x="423" y="42"/>
                  </a:cxn>
                  <a:cxn ang="0">
                    <a:pos x="453" y="51"/>
                  </a:cxn>
                  <a:cxn ang="0">
                    <a:pos x="485" y="72"/>
                  </a:cxn>
                  <a:cxn ang="0">
                    <a:pos x="515" y="93"/>
                  </a:cxn>
                  <a:cxn ang="0">
                    <a:pos x="547" y="113"/>
                  </a:cxn>
                  <a:cxn ang="0">
                    <a:pos x="577" y="135"/>
                  </a:cxn>
                  <a:cxn ang="0">
                    <a:pos x="608" y="165"/>
                  </a:cxn>
                  <a:cxn ang="0">
                    <a:pos x="629" y="186"/>
                  </a:cxn>
                  <a:cxn ang="0">
                    <a:pos x="650" y="218"/>
                  </a:cxn>
                  <a:cxn ang="0">
                    <a:pos x="680" y="248"/>
                  </a:cxn>
                  <a:cxn ang="0">
                    <a:pos x="691" y="269"/>
                  </a:cxn>
                </a:cxnLst>
                <a:rect l="0" t="0" r="r" b="b"/>
                <a:pathLst>
                  <a:path w="815" h="662">
                    <a:moveTo>
                      <a:pt x="691" y="269"/>
                    </a:moveTo>
                    <a:lnTo>
                      <a:pt x="702" y="289"/>
                    </a:lnTo>
                    <a:lnTo>
                      <a:pt x="712" y="300"/>
                    </a:lnTo>
                    <a:lnTo>
                      <a:pt x="722" y="321"/>
                    </a:lnTo>
                    <a:lnTo>
                      <a:pt x="732" y="341"/>
                    </a:lnTo>
                    <a:lnTo>
                      <a:pt x="743" y="362"/>
                    </a:lnTo>
                    <a:lnTo>
                      <a:pt x="753" y="372"/>
                    </a:lnTo>
                    <a:lnTo>
                      <a:pt x="753" y="392"/>
                    </a:lnTo>
                    <a:lnTo>
                      <a:pt x="764" y="413"/>
                    </a:lnTo>
                    <a:lnTo>
                      <a:pt x="773" y="434"/>
                    </a:lnTo>
                    <a:lnTo>
                      <a:pt x="784" y="454"/>
                    </a:lnTo>
                    <a:lnTo>
                      <a:pt x="794" y="475"/>
                    </a:lnTo>
                    <a:lnTo>
                      <a:pt x="794" y="486"/>
                    </a:lnTo>
                    <a:lnTo>
                      <a:pt x="805" y="506"/>
                    </a:lnTo>
                    <a:lnTo>
                      <a:pt x="805" y="527"/>
                    </a:lnTo>
                    <a:lnTo>
                      <a:pt x="815" y="548"/>
                    </a:lnTo>
                    <a:lnTo>
                      <a:pt x="815" y="568"/>
                    </a:lnTo>
                    <a:lnTo>
                      <a:pt x="815" y="589"/>
                    </a:lnTo>
                    <a:lnTo>
                      <a:pt x="815" y="610"/>
                    </a:lnTo>
                    <a:lnTo>
                      <a:pt x="815" y="630"/>
                    </a:lnTo>
                    <a:lnTo>
                      <a:pt x="815" y="651"/>
                    </a:lnTo>
                    <a:lnTo>
                      <a:pt x="805" y="662"/>
                    </a:lnTo>
                    <a:lnTo>
                      <a:pt x="805" y="662"/>
                    </a:lnTo>
                    <a:lnTo>
                      <a:pt x="794" y="662"/>
                    </a:lnTo>
                    <a:lnTo>
                      <a:pt x="773" y="651"/>
                    </a:lnTo>
                    <a:lnTo>
                      <a:pt x="753" y="651"/>
                    </a:lnTo>
                    <a:lnTo>
                      <a:pt x="732" y="641"/>
                    </a:lnTo>
                    <a:lnTo>
                      <a:pt x="712" y="641"/>
                    </a:lnTo>
                    <a:lnTo>
                      <a:pt x="702" y="630"/>
                    </a:lnTo>
                    <a:lnTo>
                      <a:pt x="680" y="630"/>
                    </a:lnTo>
                    <a:lnTo>
                      <a:pt x="659" y="620"/>
                    </a:lnTo>
                    <a:lnTo>
                      <a:pt x="650" y="610"/>
                    </a:lnTo>
                    <a:lnTo>
                      <a:pt x="629" y="610"/>
                    </a:lnTo>
                    <a:lnTo>
                      <a:pt x="608" y="600"/>
                    </a:lnTo>
                    <a:lnTo>
                      <a:pt x="588" y="589"/>
                    </a:lnTo>
                    <a:lnTo>
                      <a:pt x="577" y="579"/>
                    </a:lnTo>
                    <a:lnTo>
                      <a:pt x="556" y="579"/>
                    </a:lnTo>
                    <a:lnTo>
                      <a:pt x="547" y="568"/>
                    </a:lnTo>
                    <a:lnTo>
                      <a:pt x="526" y="559"/>
                    </a:lnTo>
                    <a:lnTo>
                      <a:pt x="505" y="548"/>
                    </a:lnTo>
                    <a:lnTo>
                      <a:pt x="494" y="538"/>
                    </a:lnTo>
                    <a:lnTo>
                      <a:pt x="474" y="527"/>
                    </a:lnTo>
                    <a:lnTo>
                      <a:pt x="453" y="516"/>
                    </a:lnTo>
                    <a:lnTo>
                      <a:pt x="443" y="506"/>
                    </a:lnTo>
                    <a:lnTo>
                      <a:pt x="423" y="496"/>
                    </a:lnTo>
                    <a:lnTo>
                      <a:pt x="412" y="486"/>
                    </a:lnTo>
                    <a:lnTo>
                      <a:pt x="391" y="475"/>
                    </a:lnTo>
                    <a:lnTo>
                      <a:pt x="382" y="465"/>
                    </a:lnTo>
                    <a:lnTo>
                      <a:pt x="361" y="454"/>
                    </a:lnTo>
                    <a:lnTo>
                      <a:pt x="350" y="444"/>
                    </a:lnTo>
                    <a:lnTo>
                      <a:pt x="329" y="424"/>
                    </a:lnTo>
                    <a:lnTo>
                      <a:pt x="319" y="413"/>
                    </a:lnTo>
                    <a:lnTo>
                      <a:pt x="298" y="403"/>
                    </a:lnTo>
                    <a:lnTo>
                      <a:pt x="288" y="392"/>
                    </a:lnTo>
                    <a:lnTo>
                      <a:pt x="268" y="383"/>
                    </a:lnTo>
                    <a:lnTo>
                      <a:pt x="257" y="362"/>
                    </a:lnTo>
                    <a:lnTo>
                      <a:pt x="247" y="351"/>
                    </a:lnTo>
                    <a:lnTo>
                      <a:pt x="226" y="341"/>
                    </a:lnTo>
                    <a:lnTo>
                      <a:pt x="216" y="321"/>
                    </a:lnTo>
                    <a:lnTo>
                      <a:pt x="206" y="310"/>
                    </a:lnTo>
                    <a:lnTo>
                      <a:pt x="185" y="300"/>
                    </a:lnTo>
                    <a:lnTo>
                      <a:pt x="174" y="279"/>
                    </a:lnTo>
                    <a:lnTo>
                      <a:pt x="165" y="269"/>
                    </a:lnTo>
                    <a:lnTo>
                      <a:pt x="154" y="248"/>
                    </a:lnTo>
                    <a:lnTo>
                      <a:pt x="133" y="238"/>
                    </a:lnTo>
                    <a:lnTo>
                      <a:pt x="123" y="218"/>
                    </a:lnTo>
                    <a:lnTo>
                      <a:pt x="112" y="207"/>
                    </a:lnTo>
                    <a:lnTo>
                      <a:pt x="103" y="186"/>
                    </a:lnTo>
                    <a:lnTo>
                      <a:pt x="92" y="176"/>
                    </a:lnTo>
                    <a:lnTo>
                      <a:pt x="71" y="156"/>
                    </a:lnTo>
                    <a:lnTo>
                      <a:pt x="61" y="145"/>
                    </a:lnTo>
                    <a:lnTo>
                      <a:pt x="51" y="124"/>
                    </a:lnTo>
                    <a:lnTo>
                      <a:pt x="41" y="113"/>
                    </a:lnTo>
                    <a:lnTo>
                      <a:pt x="30" y="93"/>
                    </a:lnTo>
                    <a:lnTo>
                      <a:pt x="20" y="72"/>
                    </a:lnTo>
                    <a:lnTo>
                      <a:pt x="9" y="6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20" y="31"/>
                    </a:lnTo>
                    <a:lnTo>
                      <a:pt x="41" y="31"/>
                    </a:lnTo>
                    <a:lnTo>
                      <a:pt x="61" y="21"/>
                    </a:lnTo>
                    <a:lnTo>
                      <a:pt x="71" y="21"/>
                    </a:lnTo>
                    <a:lnTo>
                      <a:pt x="92" y="10"/>
                    </a:lnTo>
                    <a:lnTo>
                      <a:pt x="112" y="10"/>
                    </a:lnTo>
                    <a:lnTo>
                      <a:pt x="133" y="0"/>
                    </a:lnTo>
                    <a:lnTo>
                      <a:pt x="144" y="0"/>
                    </a:lnTo>
                    <a:lnTo>
                      <a:pt x="165" y="0"/>
                    </a:lnTo>
                    <a:lnTo>
                      <a:pt x="185" y="0"/>
                    </a:lnTo>
                    <a:lnTo>
                      <a:pt x="206" y="0"/>
                    </a:lnTo>
                    <a:lnTo>
                      <a:pt x="216" y="0"/>
                    </a:lnTo>
                    <a:lnTo>
                      <a:pt x="236" y="0"/>
                    </a:lnTo>
                    <a:lnTo>
                      <a:pt x="257" y="0"/>
                    </a:lnTo>
                    <a:lnTo>
                      <a:pt x="268" y="0"/>
                    </a:lnTo>
                    <a:lnTo>
                      <a:pt x="288" y="0"/>
                    </a:lnTo>
                    <a:lnTo>
                      <a:pt x="309" y="10"/>
                    </a:lnTo>
                    <a:lnTo>
                      <a:pt x="329" y="10"/>
                    </a:lnTo>
                    <a:lnTo>
                      <a:pt x="340" y="10"/>
                    </a:lnTo>
                    <a:lnTo>
                      <a:pt x="361" y="21"/>
                    </a:lnTo>
                    <a:lnTo>
                      <a:pt x="371" y="21"/>
                    </a:lnTo>
                    <a:lnTo>
                      <a:pt x="391" y="31"/>
                    </a:lnTo>
                    <a:lnTo>
                      <a:pt x="412" y="31"/>
                    </a:lnTo>
                    <a:lnTo>
                      <a:pt x="423" y="42"/>
                    </a:lnTo>
                    <a:lnTo>
                      <a:pt x="443" y="51"/>
                    </a:lnTo>
                    <a:lnTo>
                      <a:pt x="453" y="51"/>
                    </a:lnTo>
                    <a:lnTo>
                      <a:pt x="474" y="62"/>
                    </a:lnTo>
                    <a:lnTo>
                      <a:pt x="485" y="72"/>
                    </a:lnTo>
                    <a:lnTo>
                      <a:pt x="505" y="83"/>
                    </a:lnTo>
                    <a:lnTo>
                      <a:pt x="515" y="93"/>
                    </a:lnTo>
                    <a:lnTo>
                      <a:pt x="536" y="104"/>
                    </a:lnTo>
                    <a:lnTo>
                      <a:pt x="547" y="113"/>
                    </a:lnTo>
                    <a:lnTo>
                      <a:pt x="567" y="124"/>
                    </a:lnTo>
                    <a:lnTo>
                      <a:pt x="577" y="135"/>
                    </a:lnTo>
                    <a:lnTo>
                      <a:pt x="588" y="156"/>
                    </a:lnTo>
                    <a:lnTo>
                      <a:pt x="608" y="165"/>
                    </a:lnTo>
                    <a:lnTo>
                      <a:pt x="618" y="176"/>
                    </a:lnTo>
                    <a:lnTo>
                      <a:pt x="629" y="186"/>
                    </a:lnTo>
                    <a:lnTo>
                      <a:pt x="639" y="207"/>
                    </a:lnTo>
                    <a:lnTo>
                      <a:pt x="650" y="218"/>
                    </a:lnTo>
                    <a:lnTo>
                      <a:pt x="670" y="238"/>
                    </a:lnTo>
                    <a:lnTo>
                      <a:pt x="680" y="248"/>
                    </a:lnTo>
                    <a:lnTo>
                      <a:pt x="691" y="269"/>
                    </a:lnTo>
                    <a:lnTo>
                      <a:pt x="691" y="269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01" name="Freeform 201"/>
              <p:cNvSpPr>
                <a:spLocks/>
              </p:cNvSpPr>
              <p:nvPr/>
            </p:nvSpPr>
            <p:spPr bwMode="auto">
              <a:xfrm>
                <a:off x="2350" y="3122"/>
                <a:ext cx="148" cy="261"/>
              </a:xfrm>
              <a:custGeom>
                <a:avLst/>
                <a:gdLst/>
                <a:ahLst/>
                <a:cxnLst>
                  <a:cxn ang="0">
                    <a:pos x="197" y="20"/>
                  </a:cxn>
                  <a:cxn ang="0">
                    <a:pos x="207" y="52"/>
                  </a:cxn>
                  <a:cxn ang="0">
                    <a:pos x="227" y="82"/>
                  </a:cxn>
                  <a:cxn ang="0">
                    <a:pos x="259" y="114"/>
                  </a:cxn>
                  <a:cxn ang="0">
                    <a:pos x="279" y="144"/>
                  </a:cxn>
                  <a:cxn ang="0">
                    <a:pos x="310" y="165"/>
                  </a:cxn>
                  <a:cxn ang="0">
                    <a:pos x="330" y="196"/>
                  </a:cxn>
                  <a:cxn ang="0">
                    <a:pos x="351" y="226"/>
                  </a:cxn>
                  <a:cxn ang="0">
                    <a:pos x="383" y="258"/>
                  </a:cxn>
                  <a:cxn ang="0">
                    <a:pos x="403" y="288"/>
                  </a:cxn>
                  <a:cxn ang="0">
                    <a:pos x="413" y="320"/>
                  </a:cxn>
                  <a:cxn ang="0">
                    <a:pos x="434" y="350"/>
                  </a:cxn>
                  <a:cxn ang="0">
                    <a:pos x="434" y="382"/>
                  </a:cxn>
                  <a:cxn ang="0">
                    <a:pos x="444" y="412"/>
                  </a:cxn>
                  <a:cxn ang="0">
                    <a:pos x="444" y="434"/>
                  </a:cxn>
                  <a:cxn ang="0">
                    <a:pos x="413" y="464"/>
                  </a:cxn>
                  <a:cxn ang="0">
                    <a:pos x="383" y="496"/>
                  </a:cxn>
                  <a:cxn ang="0">
                    <a:pos x="351" y="516"/>
                  </a:cxn>
                  <a:cxn ang="0">
                    <a:pos x="321" y="547"/>
                  </a:cxn>
                  <a:cxn ang="0">
                    <a:pos x="300" y="578"/>
                  </a:cxn>
                  <a:cxn ang="0">
                    <a:pos x="269" y="609"/>
                  </a:cxn>
                  <a:cxn ang="0">
                    <a:pos x="238" y="640"/>
                  </a:cxn>
                  <a:cxn ang="0">
                    <a:pos x="207" y="661"/>
                  </a:cxn>
                  <a:cxn ang="0">
                    <a:pos x="186" y="691"/>
                  </a:cxn>
                  <a:cxn ang="0">
                    <a:pos x="155" y="723"/>
                  </a:cxn>
                  <a:cxn ang="0">
                    <a:pos x="124" y="743"/>
                  </a:cxn>
                  <a:cxn ang="0">
                    <a:pos x="93" y="764"/>
                  </a:cxn>
                  <a:cxn ang="0">
                    <a:pos x="72" y="785"/>
                  </a:cxn>
                  <a:cxn ang="0">
                    <a:pos x="51" y="743"/>
                  </a:cxn>
                  <a:cxn ang="0">
                    <a:pos x="42" y="712"/>
                  </a:cxn>
                  <a:cxn ang="0">
                    <a:pos x="21" y="681"/>
                  </a:cxn>
                  <a:cxn ang="0">
                    <a:pos x="10" y="650"/>
                  </a:cxn>
                  <a:cxn ang="0">
                    <a:pos x="0" y="609"/>
                  </a:cxn>
                  <a:cxn ang="0">
                    <a:pos x="0" y="578"/>
                  </a:cxn>
                  <a:cxn ang="0">
                    <a:pos x="0" y="537"/>
                  </a:cxn>
                  <a:cxn ang="0">
                    <a:pos x="0" y="506"/>
                  </a:cxn>
                  <a:cxn ang="0">
                    <a:pos x="0" y="464"/>
                  </a:cxn>
                  <a:cxn ang="0">
                    <a:pos x="0" y="434"/>
                  </a:cxn>
                  <a:cxn ang="0">
                    <a:pos x="10" y="392"/>
                  </a:cxn>
                  <a:cxn ang="0">
                    <a:pos x="21" y="361"/>
                  </a:cxn>
                  <a:cxn ang="0">
                    <a:pos x="21" y="320"/>
                  </a:cxn>
                  <a:cxn ang="0">
                    <a:pos x="31" y="288"/>
                  </a:cxn>
                  <a:cxn ang="0">
                    <a:pos x="42" y="247"/>
                  </a:cxn>
                  <a:cxn ang="0">
                    <a:pos x="62" y="217"/>
                  </a:cxn>
                  <a:cxn ang="0">
                    <a:pos x="72" y="185"/>
                  </a:cxn>
                  <a:cxn ang="0">
                    <a:pos x="83" y="144"/>
                  </a:cxn>
                  <a:cxn ang="0">
                    <a:pos x="93" y="114"/>
                  </a:cxn>
                  <a:cxn ang="0">
                    <a:pos x="104" y="82"/>
                  </a:cxn>
                  <a:cxn ang="0">
                    <a:pos x="113" y="41"/>
                  </a:cxn>
                  <a:cxn ang="0">
                    <a:pos x="124" y="9"/>
                  </a:cxn>
                  <a:cxn ang="0">
                    <a:pos x="134" y="0"/>
                  </a:cxn>
                  <a:cxn ang="0">
                    <a:pos x="176" y="0"/>
                  </a:cxn>
                  <a:cxn ang="0">
                    <a:pos x="186" y="9"/>
                  </a:cxn>
                </a:cxnLst>
                <a:rect l="0" t="0" r="r" b="b"/>
                <a:pathLst>
                  <a:path w="444" h="785">
                    <a:moveTo>
                      <a:pt x="186" y="9"/>
                    </a:moveTo>
                    <a:lnTo>
                      <a:pt x="197" y="20"/>
                    </a:lnTo>
                    <a:lnTo>
                      <a:pt x="197" y="41"/>
                    </a:lnTo>
                    <a:lnTo>
                      <a:pt x="207" y="52"/>
                    </a:lnTo>
                    <a:lnTo>
                      <a:pt x="218" y="72"/>
                    </a:lnTo>
                    <a:lnTo>
                      <a:pt x="227" y="82"/>
                    </a:lnTo>
                    <a:lnTo>
                      <a:pt x="238" y="103"/>
                    </a:lnTo>
                    <a:lnTo>
                      <a:pt x="259" y="114"/>
                    </a:lnTo>
                    <a:lnTo>
                      <a:pt x="269" y="123"/>
                    </a:lnTo>
                    <a:lnTo>
                      <a:pt x="279" y="144"/>
                    </a:lnTo>
                    <a:lnTo>
                      <a:pt x="289" y="155"/>
                    </a:lnTo>
                    <a:lnTo>
                      <a:pt x="310" y="165"/>
                    </a:lnTo>
                    <a:lnTo>
                      <a:pt x="321" y="185"/>
                    </a:lnTo>
                    <a:lnTo>
                      <a:pt x="330" y="196"/>
                    </a:lnTo>
                    <a:lnTo>
                      <a:pt x="341" y="217"/>
                    </a:lnTo>
                    <a:lnTo>
                      <a:pt x="351" y="226"/>
                    </a:lnTo>
                    <a:lnTo>
                      <a:pt x="372" y="237"/>
                    </a:lnTo>
                    <a:lnTo>
                      <a:pt x="383" y="258"/>
                    </a:lnTo>
                    <a:lnTo>
                      <a:pt x="392" y="268"/>
                    </a:lnTo>
                    <a:lnTo>
                      <a:pt x="403" y="288"/>
                    </a:lnTo>
                    <a:lnTo>
                      <a:pt x="413" y="299"/>
                    </a:lnTo>
                    <a:lnTo>
                      <a:pt x="413" y="320"/>
                    </a:lnTo>
                    <a:lnTo>
                      <a:pt x="424" y="330"/>
                    </a:lnTo>
                    <a:lnTo>
                      <a:pt x="434" y="350"/>
                    </a:lnTo>
                    <a:lnTo>
                      <a:pt x="434" y="361"/>
                    </a:lnTo>
                    <a:lnTo>
                      <a:pt x="434" y="382"/>
                    </a:lnTo>
                    <a:lnTo>
                      <a:pt x="444" y="402"/>
                    </a:lnTo>
                    <a:lnTo>
                      <a:pt x="444" y="412"/>
                    </a:lnTo>
                    <a:lnTo>
                      <a:pt x="444" y="434"/>
                    </a:lnTo>
                    <a:lnTo>
                      <a:pt x="444" y="434"/>
                    </a:lnTo>
                    <a:lnTo>
                      <a:pt x="424" y="444"/>
                    </a:lnTo>
                    <a:lnTo>
                      <a:pt x="413" y="464"/>
                    </a:lnTo>
                    <a:lnTo>
                      <a:pt x="392" y="475"/>
                    </a:lnTo>
                    <a:lnTo>
                      <a:pt x="383" y="496"/>
                    </a:lnTo>
                    <a:lnTo>
                      <a:pt x="372" y="506"/>
                    </a:lnTo>
                    <a:lnTo>
                      <a:pt x="351" y="516"/>
                    </a:lnTo>
                    <a:lnTo>
                      <a:pt x="341" y="537"/>
                    </a:lnTo>
                    <a:lnTo>
                      <a:pt x="321" y="547"/>
                    </a:lnTo>
                    <a:lnTo>
                      <a:pt x="310" y="567"/>
                    </a:lnTo>
                    <a:lnTo>
                      <a:pt x="300" y="578"/>
                    </a:lnTo>
                    <a:lnTo>
                      <a:pt x="279" y="588"/>
                    </a:lnTo>
                    <a:lnTo>
                      <a:pt x="269" y="609"/>
                    </a:lnTo>
                    <a:lnTo>
                      <a:pt x="259" y="620"/>
                    </a:lnTo>
                    <a:lnTo>
                      <a:pt x="238" y="640"/>
                    </a:lnTo>
                    <a:lnTo>
                      <a:pt x="227" y="650"/>
                    </a:lnTo>
                    <a:lnTo>
                      <a:pt x="207" y="661"/>
                    </a:lnTo>
                    <a:lnTo>
                      <a:pt x="197" y="681"/>
                    </a:lnTo>
                    <a:lnTo>
                      <a:pt x="186" y="691"/>
                    </a:lnTo>
                    <a:lnTo>
                      <a:pt x="165" y="702"/>
                    </a:lnTo>
                    <a:lnTo>
                      <a:pt x="155" y="723"/>
                    </a:lnTo>
                    <a:lnTo>
                      <a:pt x="134" y="733"/>
                    </a:lnTo>
                    <a:lnTo>
                      <a:pt x="124" y="743"/>
                    </a:lnTo>
                    <a:lnTo>
                      <a:pt x="104" y="753"/>
                    </a:lnTo>
                    <a:lnTo>
                      <a:pt x="93" y="764"/>
                    </a:lnTo>
                    <a:lnTo>
                      <a:pt x="72" y="785"/>
                    </a:lnTo>
                    <a:lnTo>
                      <a:pt x="72" y="785"/>
                    </a:lnTo>
                    <a:lnTo>
                      <a:pt x="62" y="764"/>
                    </a:lnTo>
                    <a:lnTo>
                      <a:pt x="51" y="743"/>
                    </a:lnTo>
                    <a:lnTo>
                      <a:pt x="42" y="733"/>
                    </a:lnTo>
                    <a:lnTo>
                      <a:pt x="42" y="712"/>
                    </a:lnTo>
                    <a:lnTo>
                      <a:pt x="31" y="702"/>
                    </a:lnTo>
                    <a:lnTo>
                      <a:pt x="21" y="681"/>
                    </a:lnTo>
                    <a:lnTo>
                      <a:pt x="21" y="661"/>
                    </a:lnTo>
                    <a:lnTo>
                      <a:pt x="10" y="650"/>
                    </a:lnTo>
                    <a:lnTo>
                      <a:pt x="10" y="629"/>
                    </a:lnTo>
                    <a:lnTo>
                      <a:pt x="0" y="609"/>
                    </a:lnTo>
                    <a:lnTo>
                      <a:pt x="0" y="588"/>
                    </a:lnTo>
                    <a:lnTo>
                      <a:pt x="0" y="578"/>
                    </a:lnTo>
                    <a:lnTo>
                      <a:pt x="0" y="558"/>
                    </a:lnTo>
                    <a:lnTo>
                      <a:pt x="0" y="537"/>
                    </a:lnTo>
                    <a:lnTo>
                      <a:pt x="0" y="526"/>
                    </a:lnTo>
                    <a:lnTo>
                      <a:pt x="0" y="506"/>
                    </a:lnTo>
                    <a:lnTo>
                      <a:pt x="0" y="485"/>
                    </a:lnTo>
                    <a:lnTo>
                      <a:pt x="0" y="464"/>
                    </a:lnTo>
                    <a:lnTo>
                      <a:pt x="0" y="455"/>
                    </a:lnTo>
                    <a:lnTo>
                      <a:pt x="0" y="434"/>
                    </a:lnTo>
                    <a:lnTo>
                      <a:pt x="10" y="412"/>
                    </a:lnTo>
                    <a:lnTo>
                      <a:pt x="10" y="392"/>
                    </a:lnTo>
                    <a:lnTo>
                      <a:pt x="10" y="382"/>
                    </a:lnTo>
                    <a:lnTo>
                      <a:pt x="21" y="361"/>
                    </a:lnTo>
                    <a:lnTo>
                      <a:pt x="21" y="340"/>
                    </a:lnTo>
                    <a:lnTo>
                      <a:pt x="21" y="320"/>
                    </a:lnTo>
                    <a:lnTo>
                      <a:pt x="31" y="309"/>
                    </a:lnTo>
                    <a:lnTo>
                      <a:pt x="31" y="288"/>
                    </a:lnTo>
                    <a:lnTo>
                      <a:pt x="42" y="268"/>
                    </a:lnTo>
                    <a:lnTo>
                      <a:pt x="42" y="247"/>
                    </a:lnTo>
                    <a:lnTo>
                      <a:pt x="51" y="237"/>
                    </a:lnTo>
                    <a:lnTo>
                      <a:pt x="62" y="217"/>
                    </a:lnTo>
                    <a:lnTo>
                      <a:pt x="62" y="196"/>
                    </a:lnTo>
                    <a:lnTo>
                      <a:pt x="72" y="185"/>
                    </a:lnTo>
                    <a:lnTo>
                      <a:pt x="72" y="165"/>
                    </a:lnTo>
                    <a:lnTo>
                      <a:pt x="83" y="144"/>
                    </a:lnTo>
                    <a:lnTo>
                      <a:pt x="83" y="123"/>
                    </a:lnTo>
                    <a:lnTo>
                      <a:pt x="93" y="114"/>
                    </a:lnTo>
                    <a:lnTo>
                      <a:pt x="104" y="93"/>
                    </a:lnTo>
                    <a:lnTo>
                      <a:pt x="104" y="82"/>
                    </a:lnTo>
                    <a:lnTo>
                      <a:pt x="113" y="61"/>
                    </a:lnTo>
                    <a:lnTo>
                      <a:pt x="113" y="41"/>
                    </a:lnTo>
                    <a:lnTo>
                      <a:pt x="124" y="31"/>
                    </a:lnTo>
                    <a:lnTo>
                      <a:pt x="124" y="9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45" y="0"/>
                    </a:lnTo>
                    <a:lnTo>
                      <a:pt x="176" y="0"/>
                    </a:lnTo>
                    <a:lnTo>
                      <a:pt x="186" y="9"/>
                    </a:lnTo>
                    <a:lnTo>
                      <a:pt x="186" y="9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02" name="Freeform 202"/>
              <p:cNvSpPr>
                <a:spLocks/>
              </p:cNvSpPr>
              <p:nvPr/>
            </p:nvSpPr>
            <p:spPr bwMode="auto">
              <a:xfrm>
                <a:off x="2391" y="3290"/>
                <a:ext cx="293" cy="159"/>
              </a:xfrm>
              <a:custGeom>
                <a:avLst/>
                <a:gdLst/>
                <a:ahLst/>
                <a:cxnLst>
                  <a:cxn ang="0">
                    <a:pos x="878" y="144"/>
                  </a:cxn>
                  <a:cxn ang="0">
                    <a:pos x="867" y="185"/>
                  </a:cxn>
                  <a:cxn ang="0">
                    <a:pos x="847" y="217"/>
                  </a:cxn>
                  <a:cxn ang="0">
                    <a:pos x="826" y="247"/>
                  </a:cxn>
                  <a:cxn ang="0">
                    <a:pos x="806" y="279"/>
                  </a:cxn>
                  <a:cxn ang="0">
                    <a:pos x="774" y="299"/>
                  </a:cxn>
                  <a:cxn ang="0">
                    <a:pos x="753" y="331"/>
                  </a:cxn>
                  <a:cxn ang="0">
                    <a:pos x="723" y="351"/>
                  </a:cxn>
                  <a:cxn ang="0">
                    <a:pos x="692" y="372"/>
                  </a:cxn>
                  <a:cxn ang="0">
                    <a:pos x="661" y="393"/>
                  </a:cxn>
                  <a:cxn ang="0">
                    <a:pos x="630" y="402"/>
                  </a:cxn>
                  <a:cxn ang="0">
                    <a:pos x="588" y="413"/>
                  </a:cxn>
                  <a:cxn ang="0">
                    <a:pos x="558" y="434"/>
                  </a:cxn>
                  <a:cxn ang="0">
                    <a:pos x="517" y="444"/>
                  </a:cxn>
                  <a:cxn ang="0">
                    <a:pos x="485" y="455"/>
                  </a:cxn>
                  <a:cxn ang="0">
                    <a:pos x="444" y="455"/>
                  </a:cxn>
                  <a:cxn ang="0">
                    <a:pos x="413" y="464"/>
                  </a:cxn>
                  <a:cxn ang="0">
                    <a:pos x="371" y="475"/>
                  </a:cxn>
                  <a:cxn ang="0">
                    <a:pos x="362" y="475"/>
                  </a:cxn>
                  <a:cxn ang="0">
                    <a:pos x="310" y="475"/>
                  </a:cxn>
                  <a:cxn ang="0">
                    <a:pos x="268" y="464"/>
                  </a:cxn>
                  <a:cxn ang="0">
                    <a:pos x="238" y="455"/>
                  </a:cxn>
                  <a:cxn ang="0">
                    <a:pos x="197" y="444"/>
                  </a:cxn>
                  <a:cxn ang="0">
                    <a:pos x="155" y="423"/>
                  </a:cxn>
                  <a:cxn ang="0">
                    <a:pos x="124" y="413"/>
                  </a:cxn>
                  <a:cxn ang="0">
                    <a:pos x="83" y="393"/>
                  </a:cxn>
                  <a:cxn ang="0">
                    <a:pos x="52" y="372"/>
                  </a:cxn>
                  <a:cxn ang="0">
                    <a:pos x="21" y="341"/>
                  </a:cxn>
                  <a:cxn ang="0">
                    <a:pos x="0" y="331"/>
                  </a:cxn>
                  <a:cxn ang="0">
                    <a:pos x="21" y="299"/>
                  </a:cxn>
                  <a:cxn ang="0">
                    <a:pos x="52" y="268"/>
                  </a:cxn>
                  <a:cxn ang="0">
                    <a:pos x="83" y="237"/>
                  </a:cxn>
                  <a:cxn ang="0">
                    <a:pos x="103" y="217"/>
                  </a:cxn>
                  <a:cxn ang="0">
                    <a:pos x="135" y="185"/>
                  </a:cxn>
                  <a:cxn ang="0">
                    <a:pos x="165" y="165"/>
                  </a:cxn>
                  <a:cxn ang="0">
                    <a:pos x="197" y="134"/>
                  </a:cxn>
                  <a:cxn ang="0">
                    <a:pos x="238" y="114"/>
                  </a:cxn>
                  <a:cxn ang="0">
                    <a:pos x="268" y="93"/>
                  </a:cxn>
                  <a:cxn ang="0">
                    <a:pos x="300" y="72"/>
                  </a:cxn>
                  <a:cxn ang="0">
                    <a:pos x="330" y="52"/>
                  </a:cxn>
                  <a:cxn ang="0">
                    <a:pos x="371" y="31"/>
                  </a:cxn>
                  <a:cxn ang="0">
                    <a:pos x="403" y="10"/>
                  </a:cxn>
                  <a:cxn ang="0">
                    <a:pos x="434" y="0"/>
                  </a:cxn>
                  <a:cxn ang="0">
                    <a:pos x="455" y="0"/>
                  </a:cxn>
                  <a:cxn ang="0">
                    <a:pos x="496" y="10"/>
                  </a:cxn>
                  <a:cxn ang="0">
                    <a:pos x="537" y="20"/>
                  </a:cxn>
                  <a:cxn ang="0">
                    <a:pos x="579" y="20"/>
                  </a:cxn>
                  <a:cxn ang="0">
                    <a:pos x="620" y="31"/>
                  </a:cxn>
                  <a:cxn ang="0">
                    <a:pos x="661" y="41"/>
                  </a:cxn>
                  <a:cxn ang="0">
                    <a:pos x="692" y="52"/>
                  </a:cxn>
                  <a:cxn ang="0">
                    <a:pos x="733" y="61"/>
                  </a:cxn>
                  <a:cxn ang="0">
                    <a:pos x="774" y="72"/>
                  </a:cxn>
                  <a:cxn ang="0">
                    <a:pos x="806" y="93"/>
                  </a:cxn>
                  <a:cxn ang="0">
                    <a:pos x="847" y="103"/>
                  </a:cxn>
                  <a:cxn ang="0">
                    <a:pos x="878" y="123"/>
                  </a:cxn>
                </a:cxnLst>
                <a:rect l="0" t="0" r="r" b="b"/>
                <a:pathLst>
                  <a:path w="878" h="475">
                    <a:moveTo>
                      <a:pt x="878" y="123"/>
                    </a:moveTo>
                    <a:lnTo>
                      <a:pt x="878" y="144"/>
                    </a:lnTo>
                    <a:lnTo>
                      <a:pt x="867" y="165"/>
                    </a:lnTo>
                    <a:lnTo>
                      <a:pt x="867" y="185"/>
                    </a:lnTo>
                    <a:lnTo>
                      <a:pt x="858" y="196"/>
                    </a:lnTo>
                    <a:lnTo>
                      <a:pt x="847" y="217"/>
                    </a:lnTo>
                    <a:lnTo>
                      <a:pt x="837" y="227"/>
                    </a:lnTo>
                    <a:lnTo>
                      <a:pt x="826" y="247"/>
                    </a:lnTo>
                    <a:lnTo>
                      <a:pt x="816" y="258"/>
                    </a:lnTo>
                    <a:lnTo>
                      <a:pt x="806" y="279"/>
                    </a:lnTo>
                    <a:lnTo>
                      <a:pt x="796" y="288"/>
                    </a:lnTo>
                    <a:lnTo>
                      <a:pt x="774" y="299"/>
                    </a:lnTo>
                    <a:lnTo>
                      <a:pt x="764" y="320"/>
                    </a:lnTo>
                    <a:lnTo>
                      <a:pt x="753" y="331"/>
                    </a:lnTo>
                    <a:lnTo>
                      <a:pt x="733" y="341"/>
                    </a:lnTo>
                    <a:lnTo>
                      <a:pt x="723" y="351"/>
                    </a:lnTo>
                    <a:lnTo>
                      <a:pt x="712" y="361"/>
                    </a:lnTo>
                    <a:lnTo>
                      <a:pt x="692" y="372"/>
                    </a:lnTo>
                    <a:lnTo>
                      <a:pt x="671" y="382"/>
                    </a:lnTo>
                    <a:lnTo>
                      <a:pt x="661" y="393"/>
                    </a:lnTo>
                    <a:lnTo>
                      <a:pt x="641" y="393"/>
                    </a:lnTo>
                    <a:lnTo>
                      <a:pt x="630" y="402"/>
                    </a:lnTo>
                    <a:lnTo>
                      <a:pt x="609" y="413"/>
                    </a:lnTo>
                    <a:lnTo>
                      <a:pt x="588" y="413"/>
                    </a:lnTo>
                    <a:lnTo>
                      <a:pt x="579" y="423"/>
                    </a:lnTo>
                    <a:lnTo>
                      <a:pt x="558" y="434"/>
                    </a:lnTo>
                    <a:lnTo>
                      <a:pt x="537" y="434"/>
                    </a:lnTo>
                    <a:lnTo>
                      <a:pt x="517" y="444"/>
                    </a:lnTo>
                    <a:lnTo>
                      <a:pt x="506" y="444"/>
                    </a:lnTo>
                    <a:lnTo>
                      <a:pt x="485" y="455"/>
                    </a:lnTo>
                    <a:lnTo>
                      <a:pt x="465" y="455"/>
                    </a:lnTo>
                    <a:lnTo>
                      <a:pt x="444" y="455"/>
                    </a:lnTo>
                    <a:lnTo>
                      <a:pt x="423" y="464"/>
                    </a:lnTo>
                    <a:lnTo>
                      <a:pt x="413" y="464"/>
                    </a:lnTo>
                    <a:lnTo>
                      <a:pt x="392" y="464"/>
                    </a:lnTo>
                    <a:lnTo>
                      <a:pt x="371" y="475"/>
                    </a:lnTo>
                    <a:lnTo>
                      <a:pt x="362" y="475"/>
                    </a:lnTo>
                    <a:lnTo>
                      <a:pt x="362" y="475"/>
                    </a:lnTo>
                    <a:lnTo>
                      <a:pt x="330" y="475"/>
                    </a:lnTo>
                    <a:lnTo>
                      <a:pt x="310" y="475"/>
                    </a:lnTo>
                    <a:lnTo>
                      <a:pt x="289" y="464"/>
                    </a:lnTo>
                    <a:lnTo>
                      <a:pt x="268" y="464"/>
                    </a:lnTo>
                    <a:lnTo>
                      <a:pt x="259" y="464"/>
                    </a:lnTo>
                    <a:lnTo>
                      <a:pt x="238" y="455"/>
                    </a:lnTo>
                    <a:lnTo>
                      <a:pt x="217" y="455"/>
                    </a:lnTo>
                    <a:lnTo>
                      <a:pt x="197" y="444"/>
                    </a:lnTo>
                    <a:lnTo>
                      <a:pt x="176" y="434"/>
                    </a:lnTo>
                    <a:lnTo>
                      <a:pt x="155" y="423"/>
                    </a:lnTo>
                    <a:lnTo>
                      <a:pt x="135" y="423"/>
                    </a:lnTo>
                    <a:lnTo>
                      <a:pt x="124" y="413"/>
                    </a:lnTo>
                    <a:lnTo>
                      <a:pt x="103" y="402"/>
                    </a:lnTo>
                    <a:lnTo>
                      <a:pt x="83" y="393"/>
                    </a:lnTo>
                    <a:lnTo>
                      <a:pt x="73" y="382"/>
                    </a:lnTo>
                    <a:lnTo>
                      <a:pt x="52" y="372"/>
                    </a:lnTo>
                    <a:lnTo>
                      <a:pt x="31" y="361"/>
                    </a:lnTo>
                    <a:lnTo>
                      <a:pt x="21" y="341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10" y="320"/>
                    </a:lnTo>
                    <a:lnTo>
                      <a:pt x="21" y="299"/>
                    </a:lnTo>
                    <a:lnTo>
                      <a:pt x="41" y="288"/>
                    </a:lnTo>
                    <a:lnTo>
                      <a:pt x="52" y="268"/>
                    </a:lnTo>
                    <a:lnTo>
                      <a:pt x="62" y="258"/>
                    </a:lnTo>
                    <a:lnTo>
                      <a:pt x="83" y="237"/>
                    </a:lnTo>
                    <a:lnTo>
                      <a:pt x="94" y="227"/>
                    </a:lnTo>
                    <a:lnTo>
                      <a:pt x="103" y="217"/>
                    </a:lnTo>
                    <a:lnTo>
                      <a:pt x="124" y="196"/>
                    </a:lnTo>
                    <a:lnTo>
                      <a:pt x="135" y="185"/>
                    </a:lnTo>
                    <a:lnTo>
                      <a:pt x="155" y="175"/>
                    </a:lnTo>
                    <a:lnTo>
                      <a:pt x="165" y="165"/>
                    </a:lnTo>
                    <a:lnTo>
                      <a:pt x="186" y="144"/>
                    </a:lnTo>
                    <a:lnTo>
                      <a:pt x="197" y="134"/>
                    </a:lnTo>
                    <a:lnTo>
                      <a:pt x="217" y="123"/>
                    </a:lnTo>
                    <a:lnTo>
                      <a:pt x="238" y="114"/>
                    </a:lnTo>
                    <a:lnTo>
                      <a:pt x="248" y="103"/>
                    </a:lnTo>
                    <a:lnTo>
                      <a:pt x="268" y="93"/>
                    </a:lnTo>
                    <a:lnTo>
                      <a:pt x="279" y="82"/>
                    </a:lnTo>
                    <a:lnTo>
                      <a:pt x="300" y="72"/>
                    </a:lnTo>
                    <a:lnTo>
                      <a:pt x="320" y="61"/>
                    </a:lnTo>
                    <a:lnTo>
                      <a:pt x="330" y="52"/>
                    </a:lnTo>
                    <a:lnTo>
                      <a:pt x="351" y="41"/>
                    </a:lnTo>
                    <a:lnTo>
                      <a:pt x="371" y="31"/>
                    </a:lnTo>
                    <a:lnTo>
                      <a:pt x="382" y="20"/>
                    </a:lnTo>
                    <a:lnTo>
                      <a:pt x="403" y="10"/>
                    </a:lnTo>
                    <a:lnTo>
                      <a:pt x="423" y="10"/>
                    </a:lnTo>
                    <a:lnTo>
                      <a:pt x="434" y="0"/>
                    </a:lnTo>
                    <a:lnTo>
                      <a:pt x="434" y="0"/>
                    </a:lnTo>
                    <a:lnTo>
                      <a:pt x="455" y="0"/>
                    </a:lnTo>
                    <a:lnTo>
                      <a:pt x="476" y="10"/>
                    </a:lnTo>
                    <a:lnTo>
                      <a:pt x="496" y="10"/>
                    </a:lnTo>
                    <a:lnTo>
                      <a:pt x="517" y="10"/>
                    </a:lnTo>
                    <a:lnTo>
                      <a:pt x="537" y="20"/>
                    </a:lnTo>
                    <a:lnTo>
                      <a:pt x="558" y="20"/>
                    </a:lnTo>
                    <a:lnTo>
                      <a:pt x="579" y="20"/>
                    </a:lnTo>
                    <a:lnTo>
                      <a:pt x="599" y="31"/>
                    </a:lnTo>
                    <a:lnTo>
                      <a:pt x="620" y="31"/>
                    </a:lnTo>
                    <a:lnTo>
                      <a:pt x="641" y="41"/>
                    </a:lnTo>
                    <a:lnTo>
                      <a:pt x="661" y="41"/>
                    </a:lnTo>
                    <a:lnTo>
                      <a:pt x="671" y="52"/>
                    </a:lnTo>
                    <a:lnTo>
                      <a:pt x="692" y="52"/>
                    </a:lnTo>
                    <a:lnTo>
                      <a:pt x="712" y="61"/>
                    </a:lnTo>
                    <a:lnTo>
                      <a:pt x="733" y="61"/>
                    </a:lnTo>
                    <a:lnTo>
                      <a:pt x="753" y="72"/>
                    </a:lnTo>
                    <a:lnTo>
                      <a:pt x="774" y="72"/>
                    </a:lnTo>
                    <a:lnTo>
                      <a:pt x="785" y="82"/>
                    </a:lnTo>
                    <a:lnTo>
                      <a:pt x="806" y="93"/>
                    </a:lnTo>
                    <a:lnTo>
                      <a:pt x="826" y="103"/>
                    </a:lnTo>
                    <a:lnTo>
                      <a:pt x="847" y="103"/>
                    </a:lnTo>
                    <a:lnTo>
                      <a:pt x="867" y="114"/>
                    </a:lnTo>
                    <a:lnTo>
                      <a:pt x="878" y="123"/>
                    </a:lnTo>
                    <a:lnTo>
                      <a:pt x="878" y="12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03" name="Freeform 203"/>
              <p:cNvSpPr>
                <a:spLocks/>
              </p:cNvSpPr>
              <p:nvPr/>
            </p:nvSpPr>
            <p:spPr bwMode="auto">
              <a:xfrm>
                <a:off x="2484" y="3325"/>
                <a:ext cx="93" cy="86"/>
              </a:xfrm>
              <a:custGeom>
                <a:avLst/>
                <a:gdLst/>
                <a:ahLst/>
                <a:cxnLst>
                  <a:cxn ang="0">
                    <a:pos x="258" y="72"/>
                  </a:cxn>
                  <a:cxn ang="0">
                    <a:pos x="268" y="93"/>
                  </a:cxn>
                  <a:cxn ang="0">
                    <a:pos x="279" y="103"/>
                  </a:cxn>
                  <a:cxn ang="0">
                    <a:pos x="279" y="124"/>
                  </a:cxn>
                  <a:cxn ang="0">
                    <a:pos x="279" y="134"/>
                  </a:cxn>
                  <a:cxn ang="0">
                    <a:pos x="268" y="144"/>
                  </a:cxn>
                  <a:cxn ang="0">
                    <a:pos x="268" y="165"/>
                  </a:cxn>
                  <a:cxn ang="0">
                    <a:pos x="258" y="176"/>
                  </a:cxn>
                  <a:cxn ang="0">
                    <a:pos x="248" y="185"/>
                  </a:cxn>
                  <a:cxn ang="0">
                    <a:pos x="238" y="206"/>
                  </a:cxn>
                  <a:cxn ang="0">
                    <a:pos x="217" y="217"/>
                  </a:cxn>
                  <a:cxn ang="0">
                    <a:pos x="217" y="238"/>
                  </a:cxn>
                  <a:cxn ang="0">
                    <a:pos x="206" y="248"/>
                  </a:cxn>
                  <a:cxn ang="0">
                    <a:pos x="197" y="258"/>
                  </a:cxn>
                  <a:cxn ang="0">
                    <a:pos x="197" y="258"/>
                  </a:cxn>
                  <a:cxn ang="0">
                    <a:pos x="176" y="258"/>
                  </a:cxn>
                  <a:cxn ang="0">
                    <a:pos x="155" y="258"/>
                  </a:cxn>
                  <a:cxn ang="0">
                    <a:pos x="144" y="258"/>
                  </a:cxn>
                  <a:cxn ang="0">
                    <a:pos x="124" y="258"/>
                  </a:cxn>
                  <a:cxn ang="0">
                    <a:pos x="103" y="258"/>
                  </a:cxn>
                  <a:cxn ang="0">
                    <a:pos x="83" y="248"/>
                  </a:cxn>
                  <a:cxn ang="0">
                    <a:pos x="62" y="238"/>
                  </a:cxn>
                  <a:cxn ang="0">
                    <a:pos x="41" y="228"/>
                  </a:cxn>
                  <a:cxn ang="0">
                    <a:pos x="31" y="217"/>
                  </a:cxn>
                  <a:cxn ang="0">
                    <a:pos x="21" y="196"/>
                  </a:cxn>
                  <a:cxn ang="0">
                    <a:pos x="10" y="176"/>
                  </a:cxn>
                  <a:cxn ang="0">
                    <a:pos x="10" y="176"/>
                  </a:cxn>
                  <a:cxn ang="0">
                    <a:pos x="0" y="155"/>
                  </a:cxn>
                  <a:cxn ang="0">
                    <a:pos x="0" y="134"/>
                  </a:cxn>
                  <a:cxn ang="0">
                    <a:pos x="0" y="114"/>
                  </a:cxn>
                  <a:cxn ang="0">
                    <a:pos x="0" y="93"/>
                  </a:cxn>
                  <a:cxn ang="0">
                    <a:pos x="10" y="72"/>
                  </a:cxn>
                  <a:cxn ang="0">
                    <a:pos x="21" y="62"/>
                  </a:cxn>
                  <a:cxn ang="0">
                    <a:pos x="41" y="41"/>
                  </a:cxn>
                  <a:cxn ang="0">
                    <a:pos x="51" y="20"/>
                  </a:cxn>
                  <a:cxn ang="0">
                    <a:pos x="51" y="20"/>
                  </a:cxn>
                  <a:cxn ang="0">
                    <a:pos x="62" y="11"/>
                  </a:cxn>
                  <a:cxn ang="0">
                    <a:pos x="83" y="11"/>
                  </a:cxn>
                  <a:cxn ang="0">
                    <a:pos x="103" y="0"/>
                  </a:cxn>
                  <a:cxn ang="0">
                    <a:pos x="124" y="0"/>
                  </a:cxn>
                  <a:cxn ang="0">
                    <a:pos x="144" y="0"/>
                  </a:cxn>
                  <a:cxn ang="0">
                    <a:pos x="155" y="11"/>
                  </a:cxn>
                  <a:cxn ang="0">
                    <a:pos x="176" y="11"/>
                  </a:cxn>
                  <a:cxn ang="0">
                    <a:pos x="197" y="20"/>
                  </a:cxn>
                  <a:cxn ang="0">
                    <a:pos x="206" y="31"/>
                  </a:cxn>
                  <a:cxn ang="0">
                    <a:pos x="227" y="41"/>
                  </a:cxn>
                  <a:cxn ang="0">
                    <a:pos x="238" y="52"/>
                  </a:cxn>
                  <a:cxn ang="0">
                    <a:pos x="258" y="72"/>
                  </a:cxn>
                  <a:cxn ang="0">
                    <a:pos x="258" y="72"/>
                  </a:cxn>
                </a:cxnLst>
                <a:rect l="0" t="0" r="r" b="b"/>
                <a:pathLst>
                  <a:path w="279" h="258">
                    <a:moveTo>
                      <a:pt x="258" y="72"/>
                    </a:moveTo>
                    <a:lnTo>
                      <a:pt x="268" y="93"/>
                    </a:lnTo>
                    <a:lnTo>
                      <a:pt x="279" y="103"/>
                    </a:lnTo>
                    <a:lnTo>
                      <a:pt x="279" y="124"/>
                    </a:lnTo>
                    <a:lnTo>
                      <a:pt x="279" y="134"/>
                    </a:lnTo>
                    <a:lnTo>
                      <a:pt x="268" y="144"/>
                    </a:lnTo>
                    <a:lnTo>
                      <a:pt x="268" y="165"/>
                    </a:lnTo>
                    <a:lnTo>
                      <a:pt x="258" y="176"/>
                    </a:lnTo>
                    <a:lnTo>
                      <a:pt x="248" y="185"/>
                    </a:lnTo>
                    <a:lnTo>
                      <a:pt x="238" y="206"/>
                    </a:lnTo>
                    <a:lnTo>
                      <a:pt x="217" y="217"/>
                    </a:lnTo>
                    <a:lnTo>
                      <a:pt x="217" y="238"/>
                    </a:lnTo>
                    <a:lnTo>
                      <a:pt x="206" y="248"/>
                    </a:lnTo>
                    <a:lnTo>
                      <a:pt x="197" y="258"/>
                    </a:lnTo>
                    <a:lnTo>
                      <a:pt x="197" y="258"/>
                    </a:lnTo>
                    <a:lnTo>
                      <a:pt x="176" y="258"/>
                    </a:lnTo>
                    <a:lnTo>
                      <a:pt x="155" y="258"/>
                    </a:lnTo>
                    <a:lnTo>
                      <a:pt x="144" y="258"/>
                    </a:lnTo>
                    <a:lnTo>
                      <a:pt x="124" y="258"/>
                    </a:lnTo>
                    <a:lnTo>
                      <a:pt x="103" y="258"/>
                    </a:lnTo>
                    <a:lnTo>
                      <a:pt x="83" y="248"/>
                    </a:lnTo>
                    <a:lnTo>
                      <a:pt x="62" y="238"/>
                    </a:lnTo>
                    <a:lnTo>
                      <a:pt x="41" y="228"/>
                    </a:lnTo>
                    <a:lnTo>
                      <a:pt x="31" y="217"/>
                    </a:lnTo>
                    <a:lnTo>
                      <a:pt x="21" y="196"/>
                    </a:lnTo>
                    <a:lnTo>
                      <a:pt x="10" y="176"/>
                    </a:lnTo>
                    <a:lnTo>
                      <a:pt x="10" y="176"/>
                    </a:lnTo>
                    <a:lnTo>
                      <a:pt x="0" y="155"/>
                    </a:lnTo>
                    <a:lnTo>
                      <a:pt x="0" y="134"/>
                    </a:lnTo>
                    <a:lnTo>
                      <a:pt x="0" y="114"/>
                    </a:lnTo>
                    <a:lnTo>
                      <a:pt x="0" y="93"/>
                    </a:lnTo>
                    <a:lnTo>
                      <a:pt x="10" y="72"/>
                    </a:lnTo>
                    <a:lnTo>
                      <a:pt x="21" y="62"/>
                    </a:lnTo>
                    <a:lnTo>
                      <a:pt x="41" y="41"/>
                    </a:lnTo>
                    <a:lnTo>
                      <a:pt x="51" y="20"/>
                    </a:lnTo>
                    <a:lnTo>
                      <a:pt x="51" y="20"/>
                    </a:lnTo>
                    <a:lnTo>
                      <a:pt x="62" y="11"/>
                    </a:lnTo>
                    <a:lnTo>
                      <a:pt x="83" y="11"/>
                    </a:lnTo>
                    <a:lnTo>
                      <a:pt x="103" y="0"/>
                    </a:lnTo>
                    <a:lnTo>
                      <a:pt x="124" y="0"/>
                    </a:lnTo>
                    <a:lnTo>
                      <a:pt x="144" y="0"/>
                    </a:lnTo>
                    <a:lnTo>
                      <a:pt x="155" y="11"/>
                    </a:lnTo>
                    <a:lnTo>
                      <a:pt x="176" y="11"/>
                    </a:lnTo>
                    <a:lnTo>
                      <a:pt x="197" y="20"/>
                    </a:lnTo>
                    <a:lnTo>
                      <a:pt x="206" y="31"/>
                    </a:lnTo>
                    <a:lnTo>
                      <a:pt x="227" y="41"/>
                    </a:lnTo>
                    <a:lnTo>
                      <a:pt x="238" y="52"/>
                    </a:lnTo>
                    <a:lnTo>
                      <a:pt x="258" y="72"/>
                    </a:lnTo>
                    <a:lnTo>
                      <a:pt x="258" y="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04" name="Freeform 204"/>
              <p:cNvSpPr>
                <a:spLocks/>
              </p:cNvSpPr>
              <p:nvPr/>
            </p:nvSpPr>
            <p:spPr bwMode="auto">
              <a:xfrm>
                <a:off x="1975" y="3383"/>
                <a:ext cx="272" cy="489"/>
              </a:xfrm>
              <a:custGeom>
                <a:avLst/>
                <a:gdLst/>
                <a:ahLst/>
                <a:cxnLst>
                  <a:cxn ang="0">
                    <a:pos x="764" y="485"/>
                  </a:cxn>
                  <a:cxn ang="0">
                    <a:pos x="805" y="558"/>
                  </a:cxn>
                  <a:cxn ang="0">
                    <a:pos x="815" y="640"/>
                  </a:cxn>
                  <a:cxn ang="0">
                    <a:pos x="805" y="702"/>
                  </a:cxn>
                  <a:cxn ang="0">
                    <a:pos x="794" y="774"/>
                  </a:cxn>
                  <a:cxn ang="0">
                    <a:pos x="794" y="858"/>
                  </a:cxn>
                  <a:cxn ang="0">
                    <a:pos x="794" y="929"/>
                  </a:cxn>
                  <a:cxn ang="0">
                    <a:pos x="794" y="1012"/>
                  </a:cxn>
                  <a:cxn ang="0">
                    <a:pos x="794" y="1094"/>
                  </a:cxn>
                  <a:cxn ang="0">
                    <a:pos x="785" y="1167"/>
                  </a:cxn>
                  <a:cxn ang="0">
                    <a:pos x="774" y="1250"/>
                  </a:cxn>
                  <a:cxn ang="0">
                    <a:pos x="764" y="1322"/>
                  </a:cxn>
                  <a:cxn ang="0">
                    <a:pos x="743" y="1394"/>
                  </a:cxn>
                  <a:cxn ang="0">
                    <a:pos x="712" y="1467"/>
                  </a:cxn>
                  <a:cxn ang="0">
                    <a:pos x="671" y="1425"/>
                  </a:cxn>
                  <a:cxn ang="0">
                    <a:pos x="609" y="1373"/>
                  </a:cxn>
                  <a:cxn ang="0">
                    <a:pos x="547" y="1322"/>
                  </a:cxn>
                  <a:cxn ang="0">
                    <a:pos x="485" y="1270"/>
                  </a:cxn>
                  <a:cxn ang="0">
                    <a:pos x="433" y="1218"/>
                  </a:cxn>
                  <a:cxn ang="0">
                    <a:pos x="382" y="1156"/>
                  </a:cxn>
                  <a:cxn ang="0">
                    <a:pos x="320" y="1105"/>
                  </a:cxn>
                  <a:cxn ang="0">
                    <a:pos x="268" y="1053"/>
                  </a:cxn>
                  <a:cxn ang="0">
                    <a:pos x="206" y="1002"/>
                  </a:cxn>
                  <a:cxn ang="0">
                    <a:pos x="144" y="950"/>
                  </a:cxn>
                  <a:cxn ang="0">
                    <a:pos x="82" y="888"/>
                  </a:cxn>
                  <a:cxn ang="0">
                    <a:pos x="62" y="847"/>
                  </a:cxn>
                  <a:cxn ang="0">
                    <a:pos x="41" y="764"/>
                  </a:cxn>
                  <a:cxn ang="0">
                    <a:pos x="30" y="691"/>
                  </a:cxn>
                  <a:cxn ang="0">
                    <a:pos x="21" y="620"/>
                  </a:cxn>
                  <a:cxn ang="0">
                    <a:pos x="21" y="537"/>
                  </a:cxn>
                  <a:cxn ang="0">
                    <a:pos x="21" y="464"/>
                  </a:cxn>
                  <a:cxn ang="0">
                    <a:pos x="21" y="382"/>
                  </a:cxn>
                  <a:cxn ang="0">
                    <a:pos x="21" y="299"/>
                  </a:cxn>
                  <a:cxn ang="0">
                    <a:pos x="21" y="227"/>
                  </a:cxn>
                  <a:cxn ang="0">
                    <a:pos x="21" y="144"/>
                  </a:cxn>
                  <a:cxn ang="0">
                    <a:pos x="10" y="62"/>
                  </a:cxn>
                  <a:cxn ang="0">
                    <a:pos x="0" y="9"/>
                  </a:cxn>
                  <a:cxn ang="0">
                    <a:pos x="82" y="9"/>
                  </a:cxn>
                  <a:cxn ang="0">
                    <a:pos x="165" y="41"/>
                  </a:cxn>
                  <a:cxn ang="0">
                    <a:pos x="206" y="72"/>
                  </a:cxn>
                  <a:cxn ang="0">
                    <a:pos x="268" y="123"/>
                  </a:cxn>
                  <a:cxn ang="0">
                    <a:pos x="341" y="176"/>
                  </a:cxn>
                  <a:cxn ang="0">
                    <a:pos x="403" y="227"/>
                  </a:cxn>
                  <a:cxn ang="0">
                    <a:pos x="464" y="279"/>
                  </a:cxn>
                  <a:cxn ang="0">
                    <a:pos x="526" y="330"/>
                  </a:cxn>
                  <a:cxn ang="0">
                    <a:pos x="599" y="371"/>
                  </a:cxn>
                  <a:cxn ang="0">
                    <a:pos x="661" y="412"/>
                  </a:cxn>
                  <a:cxn ang="0">
                    <a:pos x="712" y="444"/>
                  </a:cxn>
                </a:cxnLst>
                <a:rect l="0" t="0" r="r" b="b"/>
                <a:pathLst>
                  <a:path w="815" h="1467">
                    <a:moveTo>
                      <a:pt x="712" y="444"/>
                    </a:moveTo>
                    <a:lnTo>
                      <a:pt x="733" y="455"/>
                    </a:lnTo>
                    <a:lnTo>
                      <a:pt x="753" y="464"/>
                    </a:lnTo>
                    <a:lnTo>
                      <a:pt x="764" y="485"/>
                    </a:lnTo>
                    <a:lnTo>
                      <a:pt x="774" y="496"/>
                    </a:lnTo>
                    <a:lnTo>
                      <a:pt x="785" y="517"/>
                    </a:lnTo>
                    <a:lnTo>
                      <a:pt x="794" y="537"/>
                    </a:lnTo>
                    <a:lnTo>
                      <a:pt x="805" y="558"/>
                    </a:lnTo>
                    <a:lnTo>
                      <a:pt x="805" y="578"/>
                    </a:lnTo>
                    <a:lnTo>
                      <a:pt x="815" y="599"/>
                    </a:lnTo>
                    <a:lnTo>
                      <a:pt x="815" y="620"/>
                    </a:lnTo>
                    <a:lnTo>
                      <a:pt x="815" y="640"/>
                    </a:lnTo>
                    <a:lnTo>
                      <a:pt x="815" y="640"/>
                    </a:lnTo>
                    <a:lnTo>
                      <a:pt x="805" y="661"/>
                    </a:lnTo>
                    <a:lnTo>
                      <a:pt x="805" y="682"/>
                    </a:lnTo>
                    <a:lnTo>
                      <a:pt x="805" y="702"/>
                    </a:lnTo>
                    <a:lnTo>
                      <a:pt x="805" y="712"/>
                    </a:lnTo>
                    <a:lnTo>
                      <a:pt x="805" y="733"/>
                    </a:lnTo>
                    <a:lnTo>
                      <a:pt x="794" y="753"/>
                    </a:lnTo>
                    <a:lnTo>
                      <a:pt x="794" y="774"/>
                    </a:lnTo>
                    <a:lnTo>
                      <a:pt x="794" y="795"/>
                    </a:lnTo>
                    <a:lnTo>
                      <a:pt x="794" y="815"/>
                    </a:lnTo>
                    <a:lnTo>
                      <a:pt x="794" y="837"/>
                    </a:lnTo>
                    <a:lnTo>
                      <a:pt x="794" y="858"/>
                    </a:lnTo>
                    <a:lnTo>
                      <a:pt x="794" y="878"/>
                    </a:lnTo>
                    <a:lnTo>
                      <a:pt x="794" y="899"/>
                    </a:lnTo>
                    <a:lnTo>
                      <a:pt x="794" y="909"/>
                    </a:lnTo>
                    <a:lnTo>
                      <a:pt x="794" y="929"/>
                    </a:lnTo>
                    <a:lnTo>
                      <a:pt x="794" y="950"/>
                    </a:lnTo>
                    <a:lnTo>
                      <a:pt x="794" y="970"/>
                    </a:lnTo>
                    <a:lnTo>
                      <a:pt x="794" y="991"/>
                    </a:lnTo>
                    <a:lnTo>
                      <a:pt x="794" y="1012"/>
                    </a:lnTo>
                    <a:lnTo>
                      <a:pt x="794" y="1032"/>
                    </a:lnTo>
                    <a:lnTo>
                      <a:pt x="794" y="1053"/>
                    </a:lnTo>
                    <a:lnTo>
                      <a:pt x="794" y="1074"/>
                    </a:lnTo>
                    <a:lnTo>
                      <a:pt x="794" y="1094"/>
                    </a:lnTo>
                    <a:lnTo>
                      <a:pt x="794" y="1115"/>
                    </a:lnTo>
                    <a:lnTo>
                      <a:pt x="785" y="1136"/>
                    </a:lnTo>
                    <a:lnTo>
                      <a:pt x="785" y="1156"/>
                    </a:lnTo>
                    <a:lnTo>
                      <a:pt x="785" y="1167"/>
                    </a:lnTo>
                    <a:lnTo>
                      <a:pt x="785" y="1188"/>
                    </a:lnTo>
                    <a:lnTo>
                      <a:pt x="785" y="1208"/>
                    </a:lnTo>
                    <a:lnTo>
                      <a:pt x="785" y="1229"/>
                    </a:lnTo>
                    <a:lnTo>
                      <a:pt x="774" y="1250"/>
                    </a:lnTo>
                    <a:lnTo>
                      <a:pt x="774" y="1270"/>
                    </a:lnTo>
                    <a:lnTo>
                      <a:pt x="774" y="1291"/>
                    </a:lnTo>
                    <a:lnTo>
                      <a:pt x="774" y="1302"/>
                    </a:lnTo>
                    <a:lnTo>
                      <a:pt x="764" y="1322"/>
                    </a:lnTo>
                    <a:lnTo>
                      <a:pt x="764" y="1343"/>
                    </a:lnTo>
                    <a:lnTo>
                      <a:pt x="753" y="1364"/>
                    </a:lnTo>
                    <a:lnTo>
                      <a:pt x="753" y="1373"/>
                    </a:lnTo>
                    <a:lnTo>
                      <a:pt x="743" y="1394"/>
                    </a:lnTo>
                    <a:lnTo>
                      <a:pt x="733" y="1415"/>
                    </a:lnTo>
                    <a:lnTo>
                      <a:pt x="733" y="1425"/>
                    </a:lnTo>
                    <a:lnTo>
                      <a:pt x="723" y="1446"/>
                    </a:lnTo>
                    <a:lnTo>
                      <a:pt x="712" y="1467"/>
                    </a:lnTo>
                    <a:lnTo>
                      <a:pt x="712" y="1467"/>
                    </a:lnTo>
                    <a:lnTo>
                      <a:pt x="702" y="1446"/>
                    </a:lnTo>
                    <a:lnTo>
                      <a:pt x="682" y="1435"/>
                    </a:lnTo>
                    <a:lnTo>
                      <a:pt x="671" y="1425"/>
                    </a:lnTo>
                    <a:lnTo>
                      <a:pt x="650" y="1415"/>
                    </a:lnTo>
                    <a:lnTo>
                      <a:pt x="640" y="1394"/>
                    </a:lnTo>
                    <a:lnTo>
                      <a:pt x="620" y="1384"/>
                    </a:lnTo>
                    <a:lnTo>
                      <a:pt x="609" y="1373"/>
                    </a:lnTo>
                    <a:lnTo>
                      <a:pt x="588" y="1364"/>
                    </a:lnTo>
                    <a:lnTo>
                      <a:pt x="578" y="1343"/>
                    </a:lnTo>
                    <a:lnTo>
                      <a:pt x="557" y="1332"/>
                    </a:lnTo>
                    <a:lnTo>
                      <a:pt x="547" y="1322"/>
                    </a:lnTo>
                    <a:lnTo>
                      <a:pt x="536" y="1311"/>
                    </a:lnTo>
                    <a:lnTo>
                      <a:pt x="516" y="1291"/>
                    </a:lnTo>
                    <a:lnTo>
                      <a:pt x="506" y="1281"/>
                    </a:lnTo>
                    <a:lnTo>
                      <a:pt x="485" y="1270"/>
                    </a:lnTo>
                    <a:lnTo>
                      <a:pt x="474" y="1250"/>
                    </a:lnTo>
                    <a:lnTo>
                      <a:pt x="464" y="1240"/>
                    </a:lnTo>
                    <a:lnTo>
                      <a:pt x="444" y="1229"/>
                    </a:lnTo>
                    <a:lnTo>
                      <a:pt x="433" y="1218"/>
                    </a:lnTo>
                    <a:lnTo>
                      <a:pt x="423" y="1197"/>
                    </a:lnTo>
                    <a:lnTo>
                      <a:pt x="403" y="1188"/>
                    </a:lnTo>
                    <a:lnTo>
                      <a:pt x="392" y="1177"/>
                    </a:lnTo>
                    <a:lnTo>
                      <a:pt x="382" y="1156"/>
                    </a:lnTo>
                    <a:lnTo>
                      <a:pt x="361" y="1146"/>
                    </a:lnTo>
                    <a:lnTo>
                      <a:pt x="351" y="1136"/>
                    </a:lnTo>
                    <a:lnTo>
                      <a:pt x="330" y="1126"/>
                    </a:lnTo>
                    <a:lnTo>
                      <a:pt x="320" y="1105"/>
                    </a:lnTo>
                    <a:lnTo>
                      <a:pt x="309" y="1094"/>
                    </a:lnTo>
                    <a:lnTo>
                      <a:pt x="289" y="1084"/>
                    </a:lnTo>
                    <a:lnTo>
                      <a:pt x="279" y="1064"/>
                    </a:lnTo>
                    <a:lnTo>
                      <a:pt x="268" y="1053"/>
                    </a:lnTo>
                    <a:lnTo>
                      <a:pt x="247" y="1043"/>
                    </a:lnTo>
                    <a:lnTo>
                      <a:pt x="238" y="1023"/>
                    </a:lnTo>
                    <a:lnTo>
                      <a:pt x="217" y="1012"/>
                    </a:lnTo>
                    <a:lnTo>
                      <a:pt x="206" y="1002"/>
                    </a:lnTo>
                    <a:lnTo>
                      <a:pt x="195" y="991"/>
                    </a:lnTo>
                    <a:lnTo>
                      <a:pt x="175" y="970"/>
                    </a:lnTo>
                    <a:lnTo>
                      <a:pt x="165" y="961"/>
                    </a:lnTo>
                    <a:lnTo>
                      <a:pt x="144" y="950"/>
                    </a:lnTo>
                    <a:lnTo>
                      <a:pt x="133" y="929"/>
                    </a:lnTo>
                    <a:lnTo>
                      <a:pt x="113" y="919"/>
                    </a:lnTo>
                    <a:lnTo>
                      <a:pt x="103" y="909"/>
                    </a:lnTo>
                    <a:lnTo>
                      <a:pt x="82" y="888"/>
                    </a:lnTo>
                    <a:lnTo>
                      <a:pt x="72" y="878"/>
                    </a:lnTo>
                    <a:lnTo>
                      <a:pt x="72" y="878"/>
                    </a:lnTo>
                    <a:lnTo>
                      <a:pt x="62" y="858"/>
                    </a:lnTo>
                    <a:lnTo>
                      <a:pt x="62" y="847"/>
                    </a:lnTo>
                    <a:lnTo>
                      <a:pt x="51" y="826"/>
                    </a:lnTo>
                    <a:lnTo>
                      <a:pt x="51" y="805"/>
                    </a:lnTo>
                    <a:lnTo>
                      <a:pt x="41" y="785"/>
                    </a:lnTo>
                    <a:lnTo>
                      <a:pt x="41" y="764"/>
                    </a:lnTo>
                    <a:lnTo>
                      <a:pt x="41" y="753"/>
                    </a:lnTo>
                    <a:lnTo>
                      <a:pt x="30" y="733"/>
                    </a:lnTo>
                    <a:lnTo>
                      <a:pt x="30" y="712"/>
                    </a:lnTo>
                    <a:lnTo>
                      <a:pt x="30" y="691"/>
                    </a:lnTo>
                    <a:lnTo>
                      <a:pt x="30" y="671"/>
                    </a:lnTo>
                    <a:lnTo>
                      <a:pt x="21" y="650"/>
                    </a:lnTo>
                    <a:lnTo>
                      <a:pt x="21" y="640"/>
                    </a:lnTo>
                    <a:lnTo>
                      <a:pt x="21" y="620"/>
                    </a:lnTo>
                    <a:lnTo>
                      <a:pt x="21" y="599"/>
                    </a:lnTo>
                    <a:lnTo>
                      <a:pt x="21" y="578"/>
                    </a:lnTo>
                    <a:lnTo>
                      <a:pt x="21" y="558"/>
                    </a:lnTo>
                    <a:lnTo>
                      <a:pt x="21" y="537"/>
                    </a:lnTo>
                    <a:lnTo>
                      <a:pt x="21" y="517"/>
                    </a:lnTo>
                    <a:lnTo>
                      <a:pt x="21" y="49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21" y="444"/>
                    </a:lnTo>
                    <a:lnTo>
                      <a:pt x="21" y="423"/>
                    </a:lnTo>
                    <a:lnTo>
                      <a:pt x="21" y="403"/>
                    </a:lnTo>
                    <a:lnTo>
                      <a:pt x="21" y="382"/>
                    </a:lnTo>
                    <a:lnTo>
                      <a:pt x="21" y="361"/>
                    </a:lnTo>
                    <a:lnTo>
                      <a:pt x="21" y="341"/>
                    </a:lnTo>
                    <a:lnTo>
                      <a:pt x="21" y="320"/>
                    </a:lnTo>
                    <a:lnTo>
                      <a:pt x="21" y="299"/>
                    </a:lnTo>
                    <a:lnTo>
                      <a:pt x="21" y="279"/>
                    </a:lnTo>
                    <a:lnTo>
                      <a:pt x="21" y="258"/>
                    </a:lnTo>
                    <a:lnTo>
                      <a:pt x="21" y="247"/>
                    </a:lnTo>
                    <a:lnTo>
                      <a:pt x="21" y="227"/>
                    </a:lnTo>
                    <a:lnTo>
                      <a:pt x="21" y="206"/>
                    </a:lnTo>
                    <a:lnTo>
                      <a:pt x="21" y="185"/>
                    </a:lnTo>
                    <a:lnTo>
                      <a:pt x="21" y="165"/>
                    </a:lnTo>
                    <a:lnTo>
                      <a:pt x="21" y="144"/>
                    </a:lnTo>
                    <a:lnTo>
                      <a:pt x="21" y="123"/>
                    </a:lnTo>
                    <a:lnTo>
                      <a:pt x="10" y="103"/>
                    </a:lnTo>
                    <a:lnTo>
                      <a:pt x="10" y="82"/>
                    </a:lnTo>
                    <a:lnTo>
                      <a:pt x="10" y="62"/>
                    </a:lnTo>
                    <a:lnTo>
                      <a:pt x="10" y="52"/>
                    </a:lnTo>
                    <a:lnTo>
                      <a:pt x="0" y="3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1" y="0"/>
                    </a:lnTo>
                    <a:lnTo>
                      <a:pt x="41" y="0"/>
                    </a:lnTo>
                    <a:lnTo>
                      <a:pt x="62" y="0"/>
                    </a:lnTo>
                    <a:lnTo>
                      <a:pt x="82" y="9"/>
                    </a:lnTo>
                    <a:lnTo>
                      <a:pt x="103" y="9"/>
                    </a:lnTo>
                    <a:lnTo>
                      <a:pt x="124" y="20"/>
                    </a:lnTo>
                    <a:lnTo>
                      <a:pt x="144" y="30"/>
                    </a:lnTo>
                    <a:lnTo>
                      <a:pt x="165" y="41"/>
                    </a:lnTo>
                    <a:lnTo>
                      <a:pt x="165" y="41"/>
                    </a:lnTo>
                    <a:lnTo>
                      <a:pt x="175" y="52"/>
                    </a:lnTo>
                    <a:lnTo>
                      <a:pt x="195" y="62"/>
                    </a:lnTo>
                    <a:lnTo>
                      <a:pt x="206" y="72"/>
                    </a:lnTo>
                    <a:lnTo>
                      <a:pt x="227" y="82"/>
                    </a:lnTo>
                    <a:lnTo>
                      <a:pt x="238" y="103"/>
                    </a:lnTo>
                    <a:lnTo>
                      <a:pt x="258" y="114"/>
                    </a:lnTo>
                    <a:lnTo>
                      <a:pt x="268" y="123"/>
                    </a:lnTo>
                    <a:lnTo>
                      <a:pt x="289" y="134"/>
                    </a:lnTo>
                    <a:lnTo>
                      <a:pt x="309" y="155"/>
                    </a:lnTo>
                    <a:lnTo>
                      <a:pt x="320" y="165"/>
                    </a:lnTo>
                    <a:lnTo>
                      <a:pt x="341" y="176"/>
                    </a:lnTo>
                    <a:lnTo>
                      <a:pt x="351" y="185"/>
                    </a:lnTo>
                    <a:lnTo>
                      <a:pt x="371" y="196"/>
                    </a:lnTo>
                    <a:lnTo>
                      <a:pt x="382" y="217"/>
                    </a:lnTo>
                    <a:lnTo>
                      <a:pt x="403" y="227"/>
                    </a:lnTo>
                    <a:lnTo>
                      <a:pt x="412" y="237"/>
                    </a:lnTo>
                    <a:lnTo>
                      <a:pt x="433" y="247"/>
                    </a:lnTo>
                    <a:lnTo>
                      <a:pt x="444" y="268"/>
                    </a:lnTo>
                    <a:lnTo>
                      <a:pt x="464" y="279"/>
                    </a:lnTo>
                    <a:lnTo>
                      <a:pt x="485" y="288"/>
                    </a:lnTo>
                    <a:lnTo>
                      <a:pt x="495" y="299"/>
                    </a:lnTo>
                    <a:lnTo>
                      <a:pt x="516" y="309"/>
                    </a:lnTo>
                    <a:lnTo>
                      <a:pt x="526" y="330"/>
                    </a:lnTo>
                    <a:lnTo>
                      <a:pt x="547" y="341"/>
                    </a:lnTo>
                    <a:lnTo>
                      <a:pt x="557" y="350"/>
                    </a:lnTo>
                    <a:lnTo>
                      <a:pt x="578" y="361"/>
                    </a:lnTo>
                    <a:lnTo>
                      <a:pt x="599" y="371"/>
                    </a:lnTo>
                    <a:lnTo>
                      <a:pt x="609" y="382"/>
                    </a:lnTo>
                    <a:lnTo>
                      <a:pt x="629" y="392"/>
                    </a:lnTo>
                    <a:lnTo>
                      <a:pt x="650" y="403"/>
                    </a:lnTo>
                    <a:lnTo>
                      <a:pt x="661" y="412"/>
                    </a:lnTo>
                    <a:lnTo>
                      <a:pt x="682" y="423"/>
                    </a:lnTo>
                    <a:lnTo>
                      <a:pt x="702" y="434"/>
                    </a:lnTo>
                    <a:lnTo>
                      <a:pt x="712" y="444"/>
                    </a:lnTo>
                    <a:lnTo>
                      <a:pt x="712" y="444"/>
                    </a:lnTo>
                    <a:close/>
                  </a:path>
                </a:pathLst>
              </a:custGeom>
              <a:solidFill>
                <a:srgbClr val="A17B5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05" name="Freeform 205"/>
              <p:cNvSpPr>
                <a:spLocks/>
              </p:cNvSpPr>
              <p:nvPr/>
            </p:nvSpPr>
            <p:spPr bwMode="auto">
              <a:xfrm>
                <a:off x="1996" y="3397"/>
                <a:ext cx="251" cy="468"/>
              </a:xfrm>
              <a:custGeom>
                <a:avLst/>
                <a:gdLst/>
                <a:ahLst/>
                <a:cxnLst>
                  <a:cxn ang="0">
                    <a:pos x="681" y="434"/>
                  </a:cxn>
                  <a:cxn ang="0">
                    <a:pos x="723" y="476"/>
                  </a:cxn>
                  <a:cxn ang="0">
                    <a:pos x="743" y="537"/>
                  </a:cxn>
                  <a:cxn ang="0">
                    <a:pos x="753" y="599"/>
                  </a:cxn>
                  <a:cxn ang="0">
                    <a:pos x="743" y="641"/>
                  </a:cxn>
                  <a:cxn ang="0">
                    <a:pos x="743" y="692"/>
                  </a:cxn>
                  <a:cxn ang="0">
                    <a:pos x="732" y="754"/>
                  </a:cxn>
                  <a:cxn ang="0">
                    <a:pos x="732" y="806"/>
                  </a:cxn>
                  <a:cxn ang="0">
                    <a:pos x="732" y="868"/>
                  </a:cxn>
                  <a:cxn ang="0">
                    <a:pos x="732" y="929"/>
                  </a:cxn>
                  <a:cxn ang="0">
                    <a:pos x="732" y="982"/>
                  </a:cxn>
                  <a:cxn ang="0">
                    <a:pos x="732" y="1043"/>
                  </a:cxn>
                  <a:cxn ang="0">
                    <a:pos x="732" y="1105"/>
                  </a:cxn>
                  <a:cxn ang="0">
                    <a:pos x="723" y="1156"/>
                  </a:cxn>
                  <a:cxn ang="0">
                    <a:pos x="712" y="1219"/>
                  </a:cxn>
                  <a:cxn ang="0">
                    <a:pos x="702" y="1270"/>
                  </a:cxn>
                  <a:cxn ang="0">
                    <a:pos x="691" y="1323"/>
                  </a:cxn>
                  <a:cxn ang="0">
                    <a:pos x="671" y="1374"/>
                  </a:cxn>
                  <a:cxn ang="0">
                    <a:pos x="661" y="1405"/>
                  </a:cxn>
                  <a:cxn ang="0">
                    <a:pos x="609" y="1364"/>
                  </a:cxn>
                  <a:cxn ang="0">
                    <a:pos x="558" y="1332"/>
                  </a:cxn>
                  <a:cxn ang="0">
                    <a:pos x="516" y="1291"/>
                  </a:cxn>
                  <a:cxn ang="0">
                    <a:pos x="474" y="1250"/>
                  </a:cxn>
                  <a:cxn ang="0">
                    <a:pos x="433" y="1209"/>
                  </a:cxn>
                  <a:cxn ang="0">
                    <a:pos x="402" y="1167"/>
                  </a:cxn>
                  <a:cxn ang="0">
                    <a:pos x="361" y="1126"/>
                  </a:cxn>
                  <a:cxn ang="0">
                    <a:pos x="320" y="1085"/>
                  </a:cxn>
                  <a:cxn ang="0">
                    <a:pos x="279" y="1043"/>
                  </a:cxn>
                  <a:cxn ang="0">
                    <a:pos x="238" y="1002"/>
                  </a:cxn>
                  <a:cxn ang="0">
                    <a:pos x="196" y="961"/>
                  </a:cxn>
                  <a:cxn ang="0">
                    <a:pos x="155" y="920"/>
                  </a:cxn>
                  <a:cxn ang="0">
                    <a:pos x="113" y="878"/>
                  </a:cxn>
                  <a:cxn ang="0">
                    <a:pos x="71" y="837"/>
                  </a:cxn>
                  <a:cxn ang="0">
                    <a:pos x="41" y="806"/>
                  </a:cxn>
                  <a:cxn ang="0">
                    <a:pos x="30" y="744"/>
                  </a:cxn>
                  <a:cxn ang="0">
                    <a:pos x="20" y="692"/>
                  </a:cxn>
                  <a:cxn ang="0">
                    <a:pos x="10" y="630"/>
                  </a:cxn>
                  <a:cxn ang="0">
                    <a:pos x="10" y="579"/>
                  </a:cxn>
                  <a:cxn ang="0">
                    <a:pos x="10" y="527"/>
                  </a:cxn>
                  <a:cxn ang="0">
                    <a:pos x="10" y="465"/>
                  </a:cxn>
                  <a:cxn ang="0">
                    <a:pos x="10" y="414"/>
                  </a:cxn>
                  <a:cxn ang="0">
                    <a:pos x="10" y="362"/>
                  </a:cxn>
                  <a:cxn ang="0">
                    <a:pos x="10" y="300"/>
                  </a:cxn>
                  <a:cxn ang="0">
                    <a:pos x="10" y="247"/>
                  </a:cxn>
                  <a:cxn ang="0">
                    <a:pos x="10" y="186"/>
                  </a:cxn>
                  <a:cxn ang="0">
                    <a:pos x="10" y="135"/>
                  </a:cxn>
                  <a:cxn ang="0">
                    <a:pos x="10" y="73"/>
                  </a:cxn>
                  <a:cxn ang="0">
                    <a:pos x="0" y="11"/>
                  </a:cxn>
                  <a:cxn ang="0">
                    <a:pos x="41" y="0"/>
                  </a:cxn>
                  <a:cxn ang="0">
                    <a:pos x="92" y="21"/>
                  </a:cxn>
                  <a:cxn ang="0">
                    <a:pos x="133" y="31"/>
                  </a:cxn>
                  <a:cxn ang="0">
                    <a:pos x="185" y="73"/>
                  </a:cxn>
                  <a:cxn ang="0">
                    <a:pos x="227" y="114"/>
                  </a:cxn>
                  <a:cxn ang="0">
                    <a:pos x="279" y="144"/>
                  </a:cxn>
                  <a:cxn ang="0">
                    <a:pos x="320" y="186"/>
                  </a:cxn>
                  <a:cxn ang="0">
                    <a:pos x="371" y="227"/>
                  </a:cxn>
                  <a:cxn ang="0">
                    <a:pos x="412" y="258"/>
                  </a:cxn>
                  <a:cxn ang="0">
                    <a:pos x="464" y="289"/>
                  </a:cxn>
                  <a:cxn ang="0">
                    <a:pos x="506" y="330"/>
                  </a:cxn>
                  <a:cxn ang="0">
                    <a:pos x="558" y="362"/>
                  </a:cxn>
                  <a:cxn ang="0">
                    <a:pos x="609" y="393"/>
                  </a:cxn>
                  <a:cxn ang="0">
                    <a:pos x="650" y="414"/>
                  </a:cxn>
                </a:cxnLst>
                <a:rect l="0" t="0" r="r" b="b"/>
                <a:pathLst>
                  <a:path w="753" h="1405">
                    <a:moveTo>
                      <a:pt x="650" y="414"/>
                    </a:moveTo>
                    <a:lnTo>
                      <a:pt x="671" y="423"/>
                    </a:lnTo>
                    <a:lnTo>
                      <a:pt x="681" y="434"/>
                    </a:lnTo>
                    <a:lnTo>
                      <a:pt x="702" y="444"/>
                    </a:lnTo>
                    <a:lnTo>
                      <a:pt x="712" y="465"/>
                    </a:lnTo>
                    <a:lnTo>
                      <a:pt x="723" y="476"/>
                    </a:lnTo>
                    <a:lnTo>
                      <a:pt x="732" y="496"/>
                    </a:lnTo>
                    <a:lnTo>
                      <a:pt x="743" y="517"/>
                    </a:lnTo>
                    <a:lnTo>
                      <a:pt x="743" y="537"/>
                    </a:lnTo>
                    <a:lnTo>
                      <a:pt x="743" y="558"/>
                    </a:lnTo>
                    <a:lnTo>
                      <a:pt x="753" y="579"/>
                    </a:lnTo>
                    <a:lnTo>
                      <a:pt x="753" y="599"/>
                    </a:lnTo>
                    <a:lnTo>
                      <a:pt x="753" y="599"/>
                    </a:lnTo>
                    <a:lnTo>
                      <a:pt x="743" y="620"/>
                    </a:lnTo>
                    <a:lnTo>
                      <a:pt x="743" y="641"/>
                    </a:lnTo>
                    <a:lnTo>
                      <a:pt x="743" y="650"/>
                    </a:lnTo>
                    <a:lnTo>
                      <a:pt x="743" y="671"/>
                    </a:lnTo>
                    <a:lnTo>
                      <a:pt x="743" y="692"/>
                    </a:lnTo>
                    <a:lnTo>
                      <a:pt x="732" y="712"/>
                    </a:lnTo>
                    <a:lnTo>
                      <a:pt x="732" y="733"/>
                    </a:lnTo>
                    <a:lnTo>
                      <a:pt x="732" y="754"/>
                    </a:lnTo>
                    <a:lnTo>
                      <a:pt x="732" y="774"/>
                    </a:lnTo>
                    <a:lnTo>
                      <a:pt x="732" y="796"/>
                    </a:lnTo>
                    <a:lnTo>
                      <a:pt x="732" y="806"/>
                    </a:lnTo>
                    <a:lnTo>
                      <a:pt x="732" y="826"/>
                    </a:lnTo>
                    <a:lnTo>
                      <a:pt x="732" y="847"/>
                    </a:lnTo>
                    <a:lnTo>
                      <a:pt x="732" y="868"/>
                    </a:lnTo>
                    <a:lnTo>
                      <a:pt x="732" y="888"/>
                    </a:lnTo>
                    <a:lnTo>
                      <a:pt x="732" y="909"/>
                    </a:lnTo>
                    <a:lnTo>
                      <a:pt x="732" y="929"/>
                    </a:lnTo>
                    <a:lnTo>
                      <a:pt x="732" y="950"/>
                    </a:lnTo>
                    <a:lnTo>
                      <a:pt x="732" y="971"/>
                    </a:lnTo>
                    <a:lnTo>
                      <a:pt x="732" y="982"/>
                    </a:lnTo>
                    <a:lnTo>
                      <a:pt x="732" y="1002"/>
                    </a:lnTo>
                    <a:lnTo>
                      <a:pt x="732" y="1023"/>
                    </a:lnTo>
                    <a:lnTo>
                      <a:pt x="732" y="1043"/>
                    </a:lnTo>
                    <a:lnTo>
                      <a:pt x="732" y="1064"/>
                    </a:lnTo>
                    <a:lnTo>
                      <a:pt x="732" y="1085"/>
                    </a:lnTo>
                    <a:lnTo>
                      <a:pt x="732" y="1105"/>
                    </a:lnTo>
                    <a:lnTo>
                      <a:pt x="723" y="1115"/>
                    </a:lnTo>
                    <a:lnTo>
                      <a:pt x="723" y="1136"/>
                    </a:lnTo>
                    <a:lnTo>
                      <a:pt x="723" y="1156"/>
                    </a:lnTo>
                    <a:lnTo>
                      <a:pt x="723" y="1177"/>
                    </a:lnTo>
                    <a:lnTo>
                      <a:pt x="723" y="1199"/>
                    </a:lnTo>
                    <a:lnTo>
                      <a:pt x="712" y="1219"/>
                    </a:lnTo>
                    <a:lnTo>
                      <a:pt x="712" y="1229"/>
                    </a:lnTo>
                    <a:lnTo>
                      <a:pt x="712" y="1250"/>
                    </a:lnTo>
                    <a:lnTo>
                      <a:pt x="702" y="1270"/>
                    </a:lnTo>
                    <a:lnTo>
                      <a:pt x="702" y="1291"/>
                    </a:lnTo>
                    <a:lnTo>
                      <a:pt x="691" y="1302"/>
                    </a:lnTo>
                    <a:lnTo>
                      <a:pt x="691" y="1323"/>
                    </a:lnTo>
                    <a:lnTo>
                      <a:pt x="681" y="1343"/>
                    </a:lnTo>
                    <a:lnTo>
                      <a:pt x="681" y="1353"/>
                    </a:lnTo>
                    <a:lnTo>
                      <a:pt x="671" y="1374"/>
                    </a:lnTo>
                    <a:lnTo>
                      <a:pt x="661" y="1394"/>
                    </a:lnTo>
                    <a:lnTo>
                      <a:pt x="661" y="1405"/>
                    </a:lnTo>
                    <a:lnTo>
                      <a:pt x="661" y="1405"/>
                    </a:lnTo>
                    <a:lnTo>
                      <a:pt x="640" y="1394"/>
                    </a:lnTo>
                    <a:lnTo>
                      <a:pt x="620" y="1384"/>
                    </a:lnTo>
                    <a:lnTo>
                      <a:pt x="609" y="1364"/>
                    </a:lnTo>
                    <a:lnTo>
                      <a:pt x="588" y="1353"/>
                    </a:lnTo>
                    <a:lnTo>
                      <a:pt x="578" y="1343"/>
                    </a:lnTo>
                    <a:lnTo>
                      <a:pt x="558" y="1332"/>
                    </a:lnTo>
                    <a:lnTo>
                      <a:pt x="547" y="1312"/>
                    </a:lnTo>
                    <a:lnTo>
                      <a:pt x="537" y="1302"/>
                    </a:lnTo>
                    <a:lnTo>
                      <a:pt x="516" y="1291"/>
                    </a:lnTo>
                    <a:lnTo>
                      <a:pt x="506" y="1270"/>
                    </a:lnTo>
                    <a:lnTo>
                      <a:pt x="495" y="1261"/>
                    </a:lnTo>
                    <a:lnTo>
                      <a:pt x="474" y="1250"/>
                    </a:lnTo>
                    <a:lnTo>
                      <a:pt x="464" y="1229"/>
                    </a:lnTo>
                    <a:lnTo>
                      <a:pt x="454" y="1219"/>
                    </a:lnTo>
                    <a:lnTo>
                      <a:pt x="433" y="1209"/>
                    </a:lnTo>
                    <a:lnTo>
                      <a:pt x="423" y="1188"/>
                    </a:lnTo>
                    <a:lnTo>
                      <a:pt x="412" y="1177"/>
                    </a:lnTo>
                    <a:lnTo>
                      <a:pt x="402" y="1167"/>
                    </a:lnTo>
                    <a:lnTo>
                      <a:pt x="382" y="1147"/>
                    </a:lnTo>
                    <a:lnTo>
                      <a:pt x="371" y="1136"/>
                    </a:lnTo>
                    <a:lnTo>
                      <a:pt x="361" y="1126"/>
                    </a:lnTo>
                    <a:lnTo>
                      <a:pt x="350" y="1105"/>
                    </a:lnTo>
                    <a:lnTo>
                      <a:pt x="330" y="1095"/>
                    </a:lnTo>
                    <a:lnTo>
                      <a:pt x="320" y="1085"/>
                    </a:lnTo>
                    <a:lnTo>
                      <a:pt x="309" y="1064"/>
                    </a:lnTo>
                    <a:lnTo>
                      <a:pt x="299" y="1053"/>
                    </a:lnTo>
                    <a:lnTo>
                      <a:pt x="279" y="1043"/>
                    </a:lnTo>
                    <a:lnTo>
                      <a:pt x="268" y="1023"/>
                    </a:lnTo>
                    <a:lnTo>
                      <a:pt x="258" y="1012"/>
                    </a:lnTo>
                    <a:lnTo>
                      <a:pt x="238" y="1002"/>
                    </a:lnTo>
                    <a:lnTo>
                      <a:pt x="227" y="982"/>
                    </a:lnTo>
                    <a:lnTo>
                      <a:pt x="217" y="971"/>
                    </a:lnTo>
                    <a:lnTo>
                      <a:pt x="196" y="961"/>
                    </a:lnTo>
                    <a:lnTo>
                      <a:pt x="185" y="940"/>
                    </a:lnTo>
                    <a:lnTo>
                      <a:pt x="176" y="929"/>
                    </a:lnTo>
                    <a:lnTo>
                      <a:pt x="155" y="920"/>
                    </a:lnTo>
                    <a:lnTo>
                      <a:pt x="144" y="899"/>
                    </a:lnTo>
                    <a:lnTo>
                      <a:pt x="133" y="888"/>
                    </a:lnTo>
                    <a:lnTo>
                      <a:pt x="113" y="878"/>
                    </a:lnTo>
                    <a:lnTo>
                      <a:pt x="103" y="858"/>
                    </a:lnTo>
                    <a:lnTo>
                      <a:pt x="82" y="847"/>
                    </a:lnTo>
                    <a:lnTo>
                      <a:pt x="71" y="837"/>
                    </a:lnTo>
                    <a:lnTo>
                      <a:pt x="51" y="817"/>
                    </a:lnTo>
                    <a:lnTo>
                      <a:pt x="51" y="817"/>
                    </a:lnTo>
                    <a:lnTo>
                      <a:pt x="41" y="806"/>
                    </a:lnTo>
                    <a:lnTo>
                      <a:pt x="41" y="785"/>
                    </a:lnTo>
                    <a:lnTo>
                      <a:pt x="30" y="764"/>
                    </a:lnTo>
                    <a:lnTo>
                      <a:pt x="30" y="744"/>
                    </a:lnTo>
                    <a:lnTo>
                      <a:pt x="20" y="723"/>
                    </a:lnTo>
                    <a:lnTo>
                      <a:pt x="20" y="702"/>
                    </a:lnTo>
                    <a:lnTo>
                      <a:pt x="20" y="692"/>
                    </a:lnTo>
                    <a:lnTo>
                      <a:pt x="20" y="671"/>
                    </a:lnTo>
                    <a:lnTo>
                      <a:pt x="10" y="650"/>
                    </a:lnTo>
                    <a:lnTo>
                      <a:pt x="10" y="630"/>
                    </a:lnTo>
                    <a:lnTo>
                      <a:pt x="10" y="609"/>
                    </a:lnTo>
                    <a:lnTo>
                      <a:pt x="10" y="599"/>
                    </a:lnTo>
                    <a:lnTo>
                      <a:pt x="10" y="579"/>
                    </a:lnTo>
                    <a:lnTo>
                      <a:pt x="10" y="558"/>
                    </a:lnTo>
                    <a:lnTo>
                      <a:pt x="10" y="537"/>
                    </a:lnTo>
                    <a:lnTo>
                      <a:pt x="10" y="527"/>
                    </a:lnTo>
                    <a:lnTo>
                      <a:pt x="10" y="506"/>
                    </a:lnTo>
                    <a:lnTo>
                      <a:pt x="10" y="485"/>
                    </a:lnTo>
                    <a:lnTo>
                      <a:pt x="10" y="465"/>
                    </a:lnTo>
                    <a:lnTo>
                      <a:pt x="10" y="444"/>
                    </a:lnTo>
                    <a:lnTo>
                      <a:pt x="10" y="434"/>
                    </a:lnTo>
                    <a:lnTo>
                      <a:pt x="10" y="414"/>
                    </a:lnTo>
                    <a:lnTo>
                      <a:pt x="10" y="393"/>
                    </a:lnTo>
                    <a:lnTo>
                      <a:pt x="10" y="371"/>
                    </a:lnTo>
                    <a:lnTo>
                      <a:pt x="10" y="362"/>
                    </a:lnTo>
                    <a:lnTo>
                      <a:pt x="10" y="341"/>
                    </a:lnTo>
                    <a:lnTo>
                      <a:pt x="10" y="320"/>
                    </a:lnTo>
                    <a:lnTo>
                      <a:pt x="10" y="300"/>
                    </a:lnTo>
                    <a:lnTo>
                      <a:pt x="10" y="279"/>
                    </a:lnTo>
                    <a:lnTo>
                      <a:pt x="10" y="268"/>
                    </a:lnTo>
                    <a:lnTo>
                      <a:pt x="10" y="247"/>
                    </a:lnTo>
                    <a:lnTo>
                      <a:pt x="10" y="227"/>
                    </a:lnTo>
                    <a:lnTo>
                      <a:pt x="10" y="206"/>
                    </a:lnTo>
                    <a:lnTo>
                      <a:pt x="10" y="186"/>
                    </a:lnTo>
                    <a:lnTo>
                      <a:pt x="10" y="165"/>
                    </a:lnTo>
                    <a:lnTo>
                      <a:pt x="10" y="144"/>
                    </a:lnTo>
                    <a:lnTo>
                      <a:pt x="10" y="135"/>
                    </a:lnTo>
                    <a:lnTo>
                      <a:pt x="10" y="114"/>
                    </a:lnTo>
                    <a:lnTo>
                      <a:pt x="10" y="93"/>
                    </a:lnTo>
                    <a:lnTo>
                      <a:pt x="10" y="73"/>
                    </a:lnTo>
                    <a:lnTo>
                      <a:pt x="0" y="52"/>
                    </a:lnTo>
                    <a:lnTo>
                      <a:pt x="0" y="3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0" y="0"/>
                    </a:lnTo>
                    <a:lnTo>
                      <a:pt x="41" y="0"/>
                    </a:lnTo>
                    <a:lnTo>
                      <a:pt x="62" y="0"/>
                    </a:lnTo>
                    <a:lnTo>
                      <a:pt x="71" y="11"/>
                    </a:lnTo>
                    <a:lnTo>
                      <a:pt x="92" y="21"/>
                    </a:lnTo>
                    <a:lnTo>
                      <a:pt x="113" y="31"/>
                    </a:lnTo>
                    <a:lnTo>
                      <a:pt x="133" y="31"/>
                    </a:lnTo>
                    <a:lnTo>
                      <a:pt x="133" y="31"/>
                    </a:lnTo>
                    <a:lnTo>
                      <a:pt x="144" y="52"/>
                    </a:lnTo>
                    <a:lnTo>
                      <a:pt x="165" y="62"/>
                    </a:lnTo>
                    <a:lnTo>
                      <a:pt x="185" y="73"/>
                    </a:lnTo>
                    <a:lnTo>
                      <a:pt x="196" y="82"/>
                    </a:lnTo>
                    <a:lnTo>
                      <a:pt x="217" y="103"/>
                    </a:lnTo>
                    <a:lnTo>
                      <a:pt x="227" y="114"/>
                    </a:lnTo>
                    <a:lnTo>
                      <a:pt x="247" y="124"/>
                    </a:lnTo>
                    <a:lnTo>
                      <a:pt x="258" y="135"/>
                    </a:lnTo>
                    <a:lnTo>
                      <a:pt x="279" y="144"/>
                    </a:lnTo>
                    <a:lnTo>
                      <a:pt x="289" y="165"/>
                    </a:lnTo>
                    <a:lnTo>
                      <a:pt x="309" y="176"/>
                    </a:lnTo>
                    <a:lnTo>
                      <a:pt x="320" y="186"/>
                    </a:lnTo>
                    <a:lnTo>
                      <a:pt x="341" y="196"/>
                    </a:lnTo>
                    <a:lnTo>
                      <a:pt x="350" y="206"/>
                    </a:lnTo>
                    <a:lnTo>
                      <a:pt x="371" y="227"/>
                    </a:lnTo>
                    <a:lnTo>
                      <a:pt x="382" y="238"/>
                    </a:lnTo>
                    <a:lnTo>
                      <a:pt x="402" y="247"/>
                    </a:lnTo>
                    <a:lnTo>
                      <a:pt x="412" y="258"/>
                    </a:lnTo>
                    <a:lnTo>
                      <a:pt x="433" y="268"/>
                    </a:lnTo>
                    <a:lnTo>
                      <a:pt x="444" y="279"/>
                    </a:lnTo>
                    <a:lnTo>
                      <a:pt x="464" y="289"/>
                    </a:lnTo>
                    <a:lnTo>
                      <a:pt x="474" y="300"/>
                    </a:lnTo>
                    <a:lnTo>
                      <a:pt x="495" y="320"/>
                    </a:lnTo>
                    <a:lnTo>
                      <a:pt x="506" y="330"/>
                    </a:lnTo>
                    <a:lnTo>
                      <a:pt x="526" y="341"/>
                    </a:lnTo>
                    <a:lnTo>
                      <a:pt x="547" y="351"/>
                    </a:lnTo>
                    <a:lnTo>
                      <a:pt x="558" y="362"/>
                    </a:lnTo>
                    <a:lnTo>
                      <a:pt x="578" y="371"/>
                    </a:lnTo>
                    <a:lnTo>
                      <a:pt x="599" y="382"/>
                    </a:lnTo>
                    <a:lnTo>
                      <a:pt x="609" y="393"/>
                    </a:lnTo>
                    <a:lnTo>
                      <a:pt x="629" y="403"/>
                    </a:lnTo>
                    <a:lnTo>
                      <a:pt x="650" y="414"/>
                    </a:lnTo>
                    <a:lnTo>
                      <a:pt x="650" y="414"/>
                    </a:lnTo>
                    <a:close/>
                  </a:path>
                </a:pathLst>
              </a:custGeom>
              <a:solidFill>
                <a:srgbClr val="A37D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06" name="Freeform 206"/>
              <p:cNvSpPr>
                <a:spLocks/>
              </p:cNvSpPr>
              <p:nvPr/>
            </p:nvSpPr>
            <p:spPr bwMode="auto">
              <a:xfrm>
                <a:off x="2013" y="3411"/>
                <a:ext cx="234" cy="451"/>
              </a:xfrm>
              <a:custGeom>
                <a:avLst/>
                <a:gdLst/>
                <a:ahLst/>
                <a:cxnLst>
                  <a:cxn ang="0">
                    <a:pos x="630" y="403"/>
                  </a:cxn>
                  <a:cxn ang="0">
                    <a:pos x="672" y="444"/>
                  </a:cxn>
                  <a:cxn ang="0">
                    <a:pos x="692" y="496"/>
                  </a:cxn>
                  <a:cxn ang="0">
                    <a:pos x="702" y="558"/>
                  </a:cxn>
                  <a:cxn ang="0">
                    <a:pos x="692" y="600"/>
                  </a:cxn>
                  <a:cxn ang="0">
                    <a:pos x="692" y="651"/>
                  </a:cxn>
                  <a:cxn ang="0">
                    <a:pos x="681" y="713"/>
                  </a:cxn>
                  <a:cxn ang="0">
                    <a:pos x="681" y="776"/>
                  </a:cxn>
                  <a:cxn ang="0">
                    <a:pos x="681" y="827"/>
                  </a:cxn>
                  <a:cxn ang="0">
                    <a:pos x="681" y="888"/>
                  </a:cxn>
                  <a:cxn ang="0">
                    <a:pos x="681" y="950"/>
                  </a:cxn>
                  <a:cxn ang="0">
                    <a:pos x="681" y="1002"/>
                  </a:cxn>
                  <a:cxn ang="0">
                    <a:pos x="681" y="1064"/>
                  </a:cxn>
                  <a:cxn ang="0">
                    <a:pos x="672" y="1115"/>
                  </a:cxn>
                  <a:cxn ang="0">
                    <a:pos x="661" y="1178"/>
                  </a:cxn>
                  <a:cxn ang="0">
                    <a:pos x="651" y="1229"/>
                  </a:cxn>
                  <a:cxn ang="0">
                    <a:pos x="640" y="1282"/>
                  </a:cxn>
                  <a:cxn ang="0">
                    <a:pos x="620" y="1333"/>
                  </a:cxn>
                  <a:cxn ang="0">
                    <a:pos x="589" y="1333"/>
                  </a:cxn>
                  <a:cxn ang="0">
                    <a:pos x="548" y="1302"/>
                  </a:cxn>
                  <a:cxn ang="0">
                    <a:pos x="496" y="1261"/>
                  </a:cxn>
                  <a:cxn ang="0">
                    <a:pos x="455" y="1220"/>
                  </a:cxn>
                  <a:cxn ang="0">
                    <a:pos x="423" y="1168"/>
                  </a:cxn>
                  <a:cxn ang="0">
                    <a:pos x="382" y="1126"/>
                  </a:cxn>
                  <a:cxn ang="0">
                    <a:pos x="351" y="1085"/>
                  </a:cxn>
                  <a:cxn ang="0">
                    <a:pos x="310" y="1044"/>
                  </a:cxn>
                  <a:cxn ang="0">
                    <a:pos x="279" y="1002"/>
                  </a:cxn>
                  <a:cxn ang="0">
                    <a:pos x="238" y="961"/>
                  </a:cxn>
                  <a:cxn ang="0">
                    <a:pos x="207" y="920"/>
                  </a:cxn>
                  <a:cxn ang="0">
                    <a:pos x="166" y="868"/>
                  </a:cxn>
                  <a:cxn ang="0">
                    <a:pos x="125" y="827"/>
                  </a:cxn>
                  <a:cxn ang="0">
                    <a:pos x="73" y="785"/>
                  </a:cxn>
                  <a:cxn ang="0">
                    <a:pos x="41" y="765"/>
                  </a:cxn>
                  <a:cxn ang="0">
                    <a:pos x="31" y="703"/>
                  </a:cxn>
                  <a:cxn ang="0">
                    <a:pos x="11" y="641"/>
                  </a:cxn>
                  <a:cxn ang="0">
                    <a:pos x="11" y="589"/>
                  </a:cxn>
                  <a:cxn ang="0">
                    <a:pos x="0" y="538"/>
                  </a:cxn>
                  <a:cxn ang="0">
                    <a:pos x="0" y="476"/>
                  </a:cxn>
                  <a:cxn ang="0">
                    <a:pos x="0" y="424"/>
                  </a:cxn>
                  <a:cxn ang="0">
                    <a:pos x="11" y="373"/>
                  </a:cxn>
                  <a:cxn ang="0">
                    <a:pos x="11" y="321"/>
                  </a:cxn>
                  <a:cxn ang="0">
                    <a:pos x="20" y="268"/>
                  </a:cxn>
                  <a:cxn ang="0">
                    <a:pos x="20" y="217"/>
                  </a:cxn>
                  <a:cxn ang="0">
                    <a:pos x="20" y="155"/>
                  </a:cxn>
                  <a:cxn ang="0">
                    <a:pos x="11" y="94"/>
                  </a:cxn>
                  <a:cxn ang="0">
                    <a:pos x="11" y="32"/>
                  </a:cxn>
                  <a:cxn ang="0">
                    <a:pos x="20" y="0"/>
                  </a:cxn>
                  <a:cxn ang="0">
                    <a:pos x="62" y="11"/>
                  </a:cxn>
                  <a:cxn ang="0">
                    <a:pos x="114" y="32"/>
                  </a:cxn>
                  <a:cxn ang="0">
                    <a:pos x="145" y="62"/>
                  </a:cxn>
                  <a:cxn ang="0">
                    <a:pos x="196" y="103"/>
                  </a:cxn>
                  <a:cxn ang="0">
                    <a:pos x="248" y="135"/>
                  </a:cxn>
                  <a:cxn ang="0">
                    <a:pos x="290" y="176"/>
                  </a:cxn>
                  <a:cxn ang="0">
                    <a:pos x="341" y="206"/>
                  </a:cxn>
                  <a:cxn ang="0">
                    <a:pos x="382" y="248"/>
                  </a:cxn>
                  <a:cxn ang="0">
                    <a:pos x="434" y="279"/>
                  </a:cxn>
                  <a:cxn ang="0">
                    <a:pos x="486" y="310"/>
                  </a:cxn>
                  <a:cxn ang="0">
                    <a:pos x="537" y="341"/>
                  </a:cxn>
                  <a:cxn ang="0">
                    <a:pos x="589" y="373"/>
                  </a:cxn>
                </a:cxnLst>
                <a:rect l="0" t="0" r="r" b="b"/>
                <a:pathLst>
                  <a:path w="702" h="1353">
                    <a:moveTo>
                      <a:pt x="589" y="373"/>
                    </a:moveTo>
                    <a:lnTo>
                      <a:pt x="610" y="382"/>
                    </a:lnTo>
                    <a:lnTo>
                      <a:pt x="630" y="403"/>
                    </a:lnTo>
                    <a:lnTo>
                      <a:pt x="640" y="414"/>
                    </a:lnTo>
                    <a:lnTo>
                      <a:pt x="661" y="424"/>
                    </a:lnTo>
                    <a:lnTo>
                      <a:pt x="672" y="444"/>
                    </a:lnTo>
                    <a:lnTo>
                      <a:pt x="681" y="465"/>
                    </a:lnTo>
                    <a:lnTo>
                      <a:pt x="681" y="476"/>
                    </a:lnTo>
                    <a:lnTo>
                      <a:pt x="692" y="496"/>
                    </a:lnTo>
                    <a:lnTo>
                      <a:pt x="692" y="517"/>
                    </a:lnTo>
                    <a:lnTo>
                      <a:pt x="702" y="538"/>
                    </a:lnTo>
                    <a:lnTo>
                      <a:pt x="702" y="558"/>
                    </a:lnTo>
                    <a:lnTo>
                      <a:pt x="702" y="558"/>
                    </a:lnTo>
                    <a:lnTo>
                      <a:pt x="692" y="579"/>
                    </a:lnTo>
                    <a:lnTo>
                      <a:pt x="692" y="600"/>
                    </a:lnTo>
                    <a:lnTo>
                      <a:pt x="692" y="620"/>
                    </a:lnTo>
                    <a:lnTo>
                      <a:pt x="692" y="630"/>
                    </a:lnTo>
                    <a:lnTo>
                      <a:pt x="692" y="651"/>
                    </a:lnTo>
                    <a:lnTo>
                      <a:pt x="681" y="671"/>
                    </a:lnTo>
                    <a:lnTo>
                      <a:pt x="681" y="692"/>
                    </a:lnTo>
                    <a:lnTo>
                      <a:pt x="681" y="713"/>
                    </a:lnTo>
                    <a:lnTo>
                      <a:pt x="681" y="733"/>
                    </a:lnTo>
                    <a:lnTo>
                      <a:pt x="681" y="755"/>
                    </a:lnTo>
                    <a:lnTo>
                      <a:pt x="681" y="776"/>
                    </a:lnTo>
                    <a:lnTo>
                      <a:pt x="681" y="796"/>
                    </a:lnTo>
                    <a:lnTo>
                      <a:pt x="681" y="806"/>
                    </a:lnTo>
                    <a:lnTo>
                      <a:pt x="681" y="827"/>
                    </a:lnTo>
                    <a:lnTo>
                      <a:pt x="681" y="847"/>
                    </a:lnTo>
                    <a:lnTo>
                      <a:pt x="681" y="868"/>
                    </a:lnTo>
                    <a:lnTo>
                      <a:pt x="681" y="888"/>
                    </a:lnTo>
                    <a:lnTo>
                      <a:pt x="681" y="909"/>
                    </a:lnTo>
                    <a:lnTo>
                      <a:pt x="681" y="930"/>
                    </a:lnTo>
                    <a:lnTo>
                      <a:pt x="681" y="950"/>
                    </a:lnTo>
                    <a:lnTo>
                      <a:pt x="681" y="971"/>
                    </a:lnTo>
                    <a:lnTo>
                      <a:pt x="681" y="982"/>
                    </a:lnTo>
                    <a:lnTo>
                      <a:pt x="681" y="1002"/>
                    </a:lnTo>
                    <a:lnTo>
                      <a:pt x="681" y="1023"/>
                    </a:lnTo>
                    <a:lnTo>
                      <a:pt x="681" y="1044"/>
                    </a:lnTo>
                    <a:lnTo>
                      <a:pt x="681" y="1064"/>
                    </a:lnTo>
                    <a:lnTo>
                      <a:pt x="681" y="1085"/>
                    </a:lnTo>
                    <a:lnTo>
                      <a:pt x="672" y="1095"/>
                    </a:lnTo>
                    <a:lnTo>
                      <a:pt x="672" y="1115"/>
                    </a:lnTo>
                    <a:lnTo>
                      <a:pt x="672" y="1136"/>
                    </a:lnTo>
                    <a:lnTo>
                      <a:pt x="672" y="1158"/>
                    </a:lnTo>
                    <a:lnTo>
                      <a:pt x="661" y="1178"/>
                    </a:lnTo>
                    <a:lnTo>
                      <a:pt x="661" y="1188"/>
                    </a:lnTo>
                    <a:lnTo>
                      <a:pt x="661" y="1209"/>
                    </a:lnTo>
                    <a:lnTo>
                      <a:pt x="651" y="1229"/>
                    </a:lnTo>
                    <a:lnTo>
                      <a:pt x="651" y="1250"/>
                    </a:lnTo>
                    <a:lnTo>
                      <a:pt x="640" y="1261"/>
                    </a:lnTo>
                    <a:lnTo>
                      <a:pt x="640" y="1282"/>
                    </a:lnTo>
                    <a:lnTo>
                      <a:pt x="630" y="1302"/>
                    </a:lnTo>
                    <a:lnTo>
                      <a:pt x="620" y="1312"/>
                    </a:lnTo>
                    <a:lnTo>
                      <a:pt x="620" y="1333"/>
                    </a:lnTo>
                    <a:lnTo>
                      <a:pt x="610" y="1353"/>
                    </a:lnTo>
                    <a:lnTo>
                      <a:pt x="610" y="1353"/>
                    </a:lnTo>
                    <a:lnTo>
                      <a:pt x="589" y="1333"/>
                    </a:lnTo>
                    <a:lnTo>
                      <a:pt x="578" y="1323"/>
                    </a:lnTo>
                    <a:lnTo>
                      <a:pt x="558" y="1312"/>
                    </a:lnTo>
                    <a:lnTo>
                      <a:pt x="548" y="1302"/>
                    </a:lnTo>
                    <a:lnTo>
                      <a:pt x="527" y="1282"/>
                    </a:lnTo>
                    <a:lnTo>
                      <a:pt x="516" y="1271"/>
                    </a:lnTo>
                    <a:lnTo>
                      <a:pt x="496" y="1261"/>
                    </a:lnTo>
                    <a:lnTo>
                      <a:pt x="486" y="1240"/>
                    </a:lnTo>
                    <a:lnTo>
                      <a:pt x="475" y="1229"/>
                    </a:lnTo>
                    <a:lnTo>
                      <a:pt x="455" y="1220"/>
                    </a:lnTo>
                    <a:lnTo>
                      <a:pt x="444" y="1199"/>
                    </a:lnTo>
                    <a:lnTo>
                      <a:pt x="434" y="1188"/>
                    </a:lnTo>
                    <a:lnTo>
                      <a:pt x="423" y="1168"/>
                    </a:lnTo>
                    <a:lnTo>
                      <a:pt x="413" y="1158"/>
                    </a:lnTo>
                    <a:lnTo>
                      <a:pt x="393" y="1147"/>
                    </a:lnTo>
                    <a:lnTo>
                      <a:pt x="382" y="1126"/>
                    </a:lnTo>
                    <a:lnTo>
                      <a:pt x="372" y="1115"/>
                    </a:lnTo>
                    <a:lnTo>
                      <a:pt x="361" y="1106"/>
                    </a:lnTo>
                    <a:lnTo>
                      <a:pt x="351" y="1085"/>
                    </a:lnTo>
                    <a:lnTo>
                      <a:pt x="341" y="1074"/>
                    </a:lnTo>
                    <a:lnTo>
                      <a:pt x="320" y="1054"/>
                    </a:lnTo>
                    <a:lnTo>
                      <a:pt x="310" y="1044"/>
                    </a:lnTo>
                    <a:lnTo>
                      <a:pt x="299" y="1033"/>
                    </a:lnTo>
                    <a:lnTo>
                      <a:pt x="290" y="1012"/>
                    </a:lnTo>
                    <a:lnTo>
                      <a:pt x="279" y="1002"/>
                    </a:lnTo>
                    <a:lnTo>
                      <a:pt x="269" y="992"/>
                    </a:lnTo>
                    <a:lnTo>
                      <a:pt x="258" y="971"/>
                    </a:lnTo>
                    <a:lnTo>
                      <a:pt x="238" y="961"/>
                    </a:lnTo>
                    <a:lnTo>
                      <a:pt x="228" y="941"/>
                    </a:lnTo>
                    <a:lnTo>
                      <a:pt x="217" y="930"/>
                    </a:lnTo>
                    <a:lnTo>
                      <a:pt x="207" y="920"/>
                    </a:lnTo>
                    <a:lnTo>
                      <a:pt x="187" y="899"/>
                    </a:lnTo>
                    <a:lnTo>
                      <a:pt x="176" y="888"/>
                    </a:lnTo>
                    <a:lnTo>
                      <a:pt x="166" y="868"/>
                    </a:lnTo>
                    <a:lnTo>
                      <a:pt x="155" y="858"/>
                    </a:lnTo>
                    <a:lnTo>
                      <a:pt x="134" y="847"/>
                    </a:lnTo>
                    <a:lnTo>
                      <a:pt x="125" y="827"/>
                    </a:lnTo>
                    <a:lnTo>
                      <a:pt x="104" y="817"/>
                    </a:lnTo>
                    <a:lnTo>
                      <a:pt x="93" y="806"/>
                    </a:lnTo>
                    <a:lnTo>
                      <a:pt x="73" y="785"/>
                    </a:lnTo>
                    <a:lnTo>
                      <a:pt x="62" y="776"/>
                    </a:lnTo>
                    <a:lnTo>
                      <a:pt x="41" y="765"/>
                    </a:lnTo>
                    <a:lnTo>
                      <a:pt x="41" y="765"/>
                    </a:lnTo>
                    <a:lnTo>
                      <a:pt x="41" y="744"/>
                    </a:lnTo>
                    <a:lnTo>
                      <a:pt x="31" y="723"/>
                    </a:lnTo>
                    <a:lnTo>
                      <a:pt x="31" y="703"/>
                    </a:lnTo>
                    <a:lnTo>
                      <a:pt x="20" y="682"/>
                    </a:lnTo>
                    <a:lnTo>
                      <a:pt x="20" y="661"/>
                    </a:lnTo>
                    <a:lnTo>
                      <a:pt x="11" y="641"/>
                    </a:lnTo>
                    <a:lnTo>
                      <a:pt x="11" y="620"/>
                    </a:lnTo>
                    <a:lnTo>
                      <a:pt x="11" y="609"/>
                    </a:lnTo>
                    <a:lnTo>
                      <a:pt x="11" y="589"/>
                    </a:lnTo>
                    <a:lnTo>
                      <a:pt x="0" y="568"/>
                    </a:lnTo>
                    <a:lnTo>
                      <a:pt x="0" y="547"/>
                    </a:lnTo>
                    <a:lnTo>
                      <a:pt x="0" y="538"/>
                    </a:lnTo>
                    <a:lnTo>
                      <a:pt x="0" y="517"/>
                    </a:lnTo>
                    <a:lnTo>
                      <a:pt x="0" y="496"/>
                    </a:lnTo>
                    <a:lnTo>
                      <a:pt x="0" y="476"/>
                    </a:lnTo>
                    <a:lnTo>
                      <a:pt x="0" y="465"/>
                    </a:lnTo>
                    <a:lnTo>
                      <a:pt x="0" y="444"/>
                    </a:lnTo>
                    <a:lnTo>
                      <a:pt x="0" y="424"/>
                    </a:lnTo>
                    <a:lnTo>
                      <a:pt x="11" y="414"/>
                    </a:lnTo>
                    <a:lnTo>
                      <a:pt x="11" y="393"/>
                    </a:lnTo>
                    <a:lnTo>
                      <a:pt x="11" y="373"/>
                    </a:lnTo>
                    <a:lnTo>
                      <a:pt x="11" y="362"/>
                    </a:lnTo>
                    <a:lnTo>
                      <a:pt x="11" y="341"/>
                    </a:lnTo>
                    <a:lnTo>
                      <a:pt x="11" y="321"/>
                    </a:lnTo>
                    <a:lnTo>
                      <a:pt x="11" y="300"/>
                    </a:lnTo>
                    <a:lnTo>
                      <a:pt x="11" y="289"/>
                    </a:lnTo>
                    <a:lnTo>
                      <a:pt x="20" y="268"/>
                    </a:lnTo>
                    <a:lnTo>
                      <a:pt x="20" y="248"/>
                    </a:lnTo>
                    <a:lnTo>
                      <a:pt x="20" y="227"/>
                    </a:lnTo>
                    <a:lnTo>
                      <a:pt x="20" y="217"/>
                    </a:lnTo>
                    <a:lnTo>
                      <a:pt x="20" y="197"/>
                    </a:lnTo>
                    <a:lnTo>
                      <a:pt x="20" y="176"/>
                    </a:lnTo>
                    <a:lnTo>
                      <a:pt x="20" y="155"/>
                    </a:lnTo>
                    <a:lnTo>
                      <a:pt x="20" y="135"/>
                    </a:lnTo>
                    <a:lnTo>
                      <a:pt x="20" y="114"/>
                    </a:lnTo>
                    <a:lnTo>
                      <a:pt x="11" y="94"/>
                    </a:lnTo>
                    <a:lnTo>
                      <a:pt x="11" y="73"/>
                    </a:lnTo>
                    <a:lnTo>
                      <a:pt x="11" y="52"/>
                    </a:lnTo>
                    <a:lnTo>
                      <a:pt x="11" y="32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0" y="0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2" y="11"/>
                    </a:lnTo>
                    <a:lnTo>
                      <a:pt x="73" y="21"/>
                    </a:lnTo>
                    <a:lnTo>
                      <a:pt x="93" y="32"/>
                    </a:lnTo>
                    <a:lnTo>
                      <a:pt x="114" y="32"/>
                    </a:lnTo>
                    <a:lnTo>
                      <a:pt x="114" y="32"/>
                    </a:lnTo>
                    <a:lnTo>
                      <a:pt x="125" y="52"/>
                    </a:lnTo>
                    <a:lnTo>
                      <a:pt x="145" y="62"/>
                    </a:lnTo>
                    <a:lnTo>
                      <a:pt x="166" y="73"/>
                    </a:lnTo>
                    <a:lnTo>
                      <a:pt x="187" y="83"/>
                    </a:lnTo>
                    <a:lnTo>
                      <a:pt x="196" y="103"/>
                    </a:lnTo>
                    <a:lnTo>
                      <a:pt x="217" y="114"/>
                    </a:lnTo>
                    <a:lnTo>
                      <a:pt x="228" y="124"/>
                    </a:lnTo>
                    <a:lnTo>
                      <a:pt x="248" y="135"/>
                    </a:lnTo>
                    <a:lnTo>
                      <a:pt x="258" y="155"/>
                    </a:lnTo>
                    <a:lnTo>
                      <a:pt x="279" y="165"/>
                    </a:lnTo>
                    <a:lnTo>
                      <a:pt x="290" y="176"/>
                    </a:lnTo>
                    <a:lnTo>
                      <a:pt x="310" y="186"/>
                    </a:lnTo>
                    <a:lnTo>
                      <a:pt x="320" y="197"/>
                    </a:lnTo>
                    <a:lnTo>
                      <a:pt x="341" y="206"/>
                    </a:lnTo>
                    <a:lnTo>
                      <a:pt x="351" y="227"/>
                    </a:lnTo>
                    <a:lnTo>
                      <a:pt x="372" y="238"/>
                    </a:lnTo>
                    <a:lnTo>
                      <a:pt x="382" y="248"/>
                    </a:lnTo>
                    <a:lnTo>
                      <a:pt x="403" y="259"/>
                    </a:lnTo>
                    <a:lnTo>
                      <a:pt x="413" y="268"/>
                    </a:lnTo>
                    <a:lnTo>
                      <a:pt x="434" y="279"/>
                    </a:lnTo>
                    <a:lnTo>
                      <a:pt x="444" y="289"/>
                    </a:lnTo>
                    <a:lnTo>
                      <a:pt x="465" y="300"/>
                    </a:lnTo>
                    <a:lnTo>
                      <a:pt x="486" y="310"/>
                    </a:lnTo>
                    <a:lnTo>
                      <a:pt x="496" y="321"/>
                    </a:lnTo>
                    <a:lnTo>
                      <a:pt x="516" y="330"/>
                    </a:lnTo>
                    <a:lnTo>
                      <a:pt x="537" y="341"/>
                    </a:lnTo>
                    <a:lnTo>
                      <a:pt x="558" y="352"/>
                    </a:lnTo>
                    <a:lnTo>
                      <a:pt x="578" y="362"/>
                    </a:lnTo>
                    <a:lnTo>
                      <a:pt x="589" y="373"/>
                    </a:lnTo>
                    <a:lnTo>
                      <a:pt x="589" y="373"/>
                    </a:lnTo>
                    <a:close/>
                  </a:path>
                </a:pathLst>
              </a:custGeom>
              <a:solidFill>
                <a:srgbClr val="A47F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07" name="Freeform 207"/>
              <p:cNvSpPr>
                <a:spLocks/>
              </p:cNvSpPr>
              <p:nvPr/>
            </p:nvSpPr>
            <p:spPr bwMode="auto">
              <a:xfrm>
                <a:off x="2030" y="3424"/>
                <a:ext cx="217" cy="431"/>
              </a:xfrm>
              <a:custGeom>
                <a:avLst/>
                <a:gdLst/>
                <a:ahLst/>
                <a:cxnLst>
                  <a:cxn ang="0">
                    <a:pos x="578" y="373"/>
                  </a:cxn>
                  <a:cxn ang="0">
                    <a:pos x="620" y="414"/>
                  </a:cxn>
                  <a:cxn ang="0">
                    <a:pos x="640" y="476"/>
                  </a:cxn>
                  <a:cxn ang="0">
                    <a:pos x="650" y="517"/>
                  </a:cxn>
                  <a:cxn ang="0">
                    <a:pos x="640" y="579"/>
                  </a:cxn>
                  <a:cxn ang="0">
                    <a:pos x="629" y="630"/>
                  </a:cxn>
                  <a:cxn ang="0">
                    <a:pos x="629" y="692"/>
                  </a:cxn>
                  <a:cxn ang="0">
                    <a:pos x="629" y="755"/>
                  </a:cxn>
                  <a:cxn ang="0">
                    <a:pos x="629" y="817"/>
                  </a:cxn>
                  <a:cxn ang="0">
                    <a:pos x="629" y="868"/>
                  </a:cxn>
                  <a:cxn ang="0">
                    <a:pos x="629" y="930"/>
                  </a:cxn>
                  <a:cxn ang="0">
                    <a:pos x="629" y="982"/>
                  </a:cxn>
                  <a:cxn ang="0">
                    <a:pos x="629" y="1044"/>
                  </a:cxn>
                  <a:cxn ang="0">
                    <a:pos x="620" y="1095"/>
                  </a:cxn>
                  <a:cxn ang="0">
                    <a:pos x="609" y="1158"/>
                  </a:cxn>
                  <a:cxn ang="0">
                    <a:pos x="599" y="1209"/>
                  </a:cxn>
                  <a:cxn ang="0">
                    <a:pos x="578" y="1261"/>
                  </a:cxn>
                  <a:cxn ang="0">
                    <a:pos x="558" y="1292"/>
                  </a:cxn>
                  <a:cxn ang="0">
                    <a:pos x="506" y="1250"/>
                  </a:cxn>
                  <a:cxn ang="0">
                    <a:pos x="464" y="1209"/>
                  </a:cxn>
                  <a:cxn ang="0">
                    <a:pos x="423" y="1168"/>
                  </a:cxn>
                  <a:cxn ang="0">
                    <a:pos x="392" y="1127"/>
                  </a:cxn>
                  <a:cxn ang="0">
                    <a:pos x="351" y="1085"/>
                  </a:cxn>
                  <a:cxn ang="0">
                    <a:pos x="320" y="1033"/>
                  </a:cxn>
                  <a:cxn ang="0">
                    <a:pos x="289" y="992"/>
                  </a:cxn>
                  <a:cxn ang="0">
                    <a:pos x="258" y="951"/>
                  </a:cxn>
                  <a:cxn ang="0">
                    <a:pos x="227" y="900"/>
                  </a:cxn>
                  <a:cxn ang="0">
                    <a:pos x="196" y="858"/>
                  </a:cxn>
                  <a:cxn ang="0">
                    <a:pos x="155" y="817"/>
                  </a:cxn>
                  <a:cxn ang="0">
                    <a:pos x="114" y="776"/>
                  </a:cxn>
                  <a:cxn ang="0">
                    <a:pos x="73" y="724"/>
                  </a:cxn>
                  <a:cxn ang="0">
                    <a:pos x="41" y="703"/>
                  </a:cxn>
                  <a:cxn ang="0">
                    <a:pos x="21" y="641"/>
                  </a:cxn>
                  <a:cxn ang="0">
                    <a:pos x="10" y="579"/>
                  </a:cxn>
                  <a:cxn ang="0">
                    <a:pos x="0" y="527"/>
                  </a:cxn>
                  <a:cxn ang="0">
                    <a:pos x="0" y="476"/>
                  </a:cxn>
                  <a:cxn ang="0">
                    <a:pos x="0" y="424"/>
                  </a:cxn>
                  <a:cxn ang="0">
                    <a:pos x="0" y="383"/>
                  </a:cxn>
                  <a:cxn ang="0">
                    <a:pos x="10" y="332"/>
                  </a:cxn>
                  <a:cxn ang="0">
                    <a:pos x="21" y="280"/>
                  </a:cxn>
                  <a:cxn ang="0">
                    <a:pos x="21" y="238"/>
                  </a:cxn>
                  <a:cxn ang="0">
                    <a:pos x="21" y="176"/>
                  </a:cxn>
                  <a:cxn ang="0">
                    <a:pos x="21" y="124"/>
                  </a:cxn>
                  <a:cxn ang="0">
                    <a:pos x="21" y="62"/>
                  </a:cxn>
                  <a:cxn ang="0">
                    <a:pos x="10" y="21"/>
                  </a:cxn>
                  <a:cxn ang="0">
                    <a:pos x="52" y="0"/>
                  </a:cxn>
                  <a:cxn ang="0">
                    <a:pos x="73" y="21"/>
                  </a:cxn>
                  <a:cxn ang="0">
                    <a:pos x="114" y="42"/>
                  </a:cxn>
                  <a:cxn ang="0">
                    <a:pos x="165" y="83"/>
                  </a:cxn>
                  <a:cxn ang="0">
                    <a:pos x="217" y="124"/>
                  </a:cxn>
                  <a:cxn ang="0">
                    <a:pos x="258" y="165"/>
                  </a:cxn>
                  <a:cxn ang="0">
                    <a:pos x="299" y="197"/>
                  </a:cxn>
                  <a:cxn ang="0">
                    <a:pos x="341" y="227"/>
                  </a:cxn>
                  <a:cxn ang="0">
                    <a:pos x="392" y="259"/>
                  </a:cxn>
                  <a:cxn ang="0">
                    <a:pos x="444" y="289"/>
                  </a:cxn>
                  <a:cxn ang="0">
                    <a:pos x="496" y="321"/>
                  </a:cxn>
                  <a:cxn ang="0">
                    <a:pos x="537" y="341"/>
                  </a:cxn>
                </a:cxnLst>
                <a:rect l="0" t="0" r="r" b="b"/>
                <a:pathLst>
                  <a:path w="650" h="1292">
                    <a:moveTo>
                      <a:pt x="537" y="341"/>
                    </a:moveTo>
                    <a:lnTo>
                      <a:pt x="558" y="352"/>
                    </a:lnTo>
                    <a:lnTo>
                      <a:pt x="578" y="373"/>
                    </a:lnTo>
                    <a:lnTo>
                      <a:pt x="588" y="383"/>
                    </a:lnTo>
                    <a:lnTo>
                      <a:pt x="609" y="394"/>
                    </a:lnTo>
                    <a:lnTo>
                      <a:pt x="620" y="414"/>
                    </a:lnTo>
                    <a:lnTo>
                      <a:pt x="629" y="435"/>
                    </a:lnTo>
                    <a:lnTo>
                      <a:pt x="640" y="455"/>
                    </a:lnTo>
                    <a:lnTo>
                      <a:pt x="640" y="476"/>
                    </a:lnTo>
                    <a:lnTo>
                      <a:pt x="650" y="497"/>
                    </a:lnTo>
                    <a:lnTo>
                      <a:pt x="650" y="517"/>
                    </a:lnTo>
                    <a:lnTo>
                      <a:pt x="650" y="517"/>
                    </a:lnTo>
                    <a:lnTo>
                      <a:pt x="640" y="538"/>
                    </a:lnTo>
                    <a:lnTo>
                      <a:pt x="640" y="559"/>
                    </a:lnTo>
                    <a:lnTo>
                      <a:pt x="640" y="579"/>
                    </a:lnTo>
                    <a:lnTo>
                      <a:pt x="640" y="600"/>
                    </a:lnTo>
                    <a:lnTo>
                      <a:pt x="640" y="620"/>
                    </a:lnTo>
                    <a:lnTo>
                      <a:pt x="629" y="630"/>
                    </a:lnTo>
                    <a:lnTo>
                      <a:pt x="629" y="651"/>
                    </a:lnTo>
                    <a:lnTo>
                      <a:pt x="629" y="672"/>
                    </a:lnTo>
                    <a:lnTo>
                      <a:pt x="629" y="692"/>
                    </a:lnTo>
                    <a:lnTo>
                      <a:pt x="629" y="714"/>
                    </a:lnTo>
                    <a:lnTo>
                      <a:pt x="629" y="735"/>
                    </a:lnTo>
                    <a:lnTo>
                      <a:pt x="629" y="755"/>
                    </a:lnTo>
                    <a:lnTo>
                      <a:pt x="629" y="776"/>
                    </a:lnTo>
                    <a:lnTo>
                      <a:pt x="629" y="796"/>
                    </a:lnTo>
                    <a:lnTo>
                      <a:pt x="629" y="817"/>
                    </a:lnTo>
                    <a:lnTo>
                      <a:pt x="629" y="827"/>
                    </a:lnTo>
                    <a:lnTo>
                      <a:pt x="629" y="847"/>
                    </a:lnTo>
                    <a:lnTo>
                      <a:pt x="629" y="868"/>
                    </a:lnTo>
                    <a:lnTo>
                      <a:pt x="629" y="889"/>
                    </a:lnTo>
                    <a:lnTo>
                      <a:pt x="629" y="909"/>
                    </a:lnTo>
                    <a:lnTo>
                      <a:pt x="629" y="930"/>
                    </a:lnTo>
                    <a:lnTo>
                      <a:pt x="629" y="951"/>
                    </a:lnTo>
                    <a:lnTo>
                      <a:pt x="629" y="961"/>
                    </a:lnTo>
                    <a:lnTo>
                      <a:pt x="629" y="982"/>
                    </a:lnTo>
                    <a:lnTo>
                      <a:pt x="629" y="1003"/>
                    </a:lnTo>
                    <a:lnTo>
                      <a:pt x="629" y="1023"/>
                    </a:lnTo>
                    <a:lnTo>
                      <a:pt x="629" y="1044"/>
                    </a:lnTo>
                    <a:lnTo>
                      <a:pt x="620" y="1065"/>
                    </a:lnTo>
                    <a:lnTo>
                      <a:pt x="620" y="1074"/>
                    </a:lnTo>
                    <a:lnTo>
                      <a:pt x="620" y="1095"/>
                    </a:lnTo>
                    <a:lnTo>
                      <a:pt x="620" y="1117"/>
                    </a:lnTo>
                    <a:lnTo>
                      <a:pt x="609" y="1137"/>
                    </a:lnTo>
                    <a:lnTo>
                      <a:pt x="609" y="1158"/>
                    </a:lnTo>
                    <a:lnTo>
                      <a:pt x="609" y="1168"/>
                    </a:lnTo>
                    <a:lnTo>
                      <a:pt x="599" y="1188"/>
                    </a:lnTo>
                    <a:lnTo>
                      <a:pt x="599" y="1209"/>
                    </a:lnTo>
                    <a:lnTo>
                      <a:pt x="588" y="1220"/>
                    </a:lnTo>
                    <a:lnTo>
                      <a:pt x="578" y="1241"/>
                    </a:lnTo>
                    <a:lnTo>
                      <a:pt x="578" y="1261"/>
                    </a:lnTo>
                    <a:lnTo>
                      <a:pt x="568" y="1282"/>
                    </a:lnTo>
                    <a:lnTo>
                      <a:pt x="558" y="1292"/>
                    </a:lnTo>
                    <a:lnTo>
                      <a:pt x="558" y="1292"/>
                    </a:lnTo>
                    <a:lnTo>
                      <a:pt x="537" y="1282"/>
                    </a:lnTo>
                    <a:lnTo>
                      <a:pt x="526" y="1271"/>
                    </a:lnTo>
                    <a:lnTo>
                      <a:pt x="506" y="1250"/>
                    </a:lnTo>
                    <a:lnTo>
                      <a:pt x="496" y="1241"/>
                    </a:lnTo>
                    <a:lnTo>
                      <a:pt x="475" y="1230"/>
                    </a:lnTo>
                    <a:lnTo>
                      <a:pt x="464" y="1209"/>
                    </a:lnTo>
                    <a:lnTo>
                      <a:pt x="455" y="1199"/>
                    </a:lnTo>
                    <a:lnTo>
                      <a:pt x="434" y="1179"/>
                    </a:lnTo>
                    <a:lnTo>
                      <a:pt x="423" y="1168"/>
                    </a:lnTo>
                    <a:lnTo>
                      <a:pt x="413" y="1158"/>
                    </a:lnTo>
                    <a:lnTo>
                      <a:pt x="403" y="1137"/>
                    </a:lnTo>
                    <a:lnTo>
                      <a:pt x="392" y="1127"/>
                    </a:lnTo>
                    <a:lnTo>
                      <a:pt x="382" y="1106"/>
                    </a:lnTo>
                    <a:lnTo>
                      <a:pt x="361" y="1095"/>
                    </a:lnTo>
                    <a:lnTo>
                      <a:pt x="351" y="1085"/>
                    </a:lnTo>
                    <a:lnTo>
                      <a:pt x="341" y="1065"/>
                    </a:lnTo>
                    <a:lnTo>
                      <a:pt x="330" y="1054"/>
                    </a:lnTo>
                    <a:lnTo>
                      <a:pt x="320" y="1033"/>
                    </a:lnTo>
                    <a:lnTo>
                      <a:pt x="309" y="1023"/>
                    </a:lnTo>
                    <a:lnTo>
                      <a:pt x="299" y="1013"/>
                    </a:lnTo>
                    <a:lnTo>
                      <a:pt x="289" y="992"/>
                    </a:lnTo>
                    <a:lnTo>
                      <a:pt x="279" y="982"/>
                    </a:lnTo>
                    <a:lnTo>
                      <a:pt x="268" y="961"/>
                    </a:lnTo>
                    <a:lnTo>
                      <a:pt x="258" y="951"/>
                    </a:lnTo>
                    <a:lnTo>
                      <a:pt x="247" y="930"/>
                    </a:lnTo>
                    <a:lnTo>
                      <a:pt x="238" y="920"/>
                    </a:lnTo>
                    <a:lnTo>
                      <a:pt x="227" y="900"/>
                    </a:lnTo>
                    <a:lnTo>
                      <a:pt x="217" y="889"/>
                    </a:lnTo>
                    <a:lnTo>
                      <a:pt x="206" y="879"/>
                    </a:lnTo>
                    <a:lnTo>
                      <a:pt x="196" y="858"/>
                    </a:lnTo>
                    <a:lnTo>
                      <a:pt x="176" y="847"/>
                    </a:lnTo>
                    <a:lnTo>
                      <a:pt x="165" y="827"/>
                    </a:lnTo>
                    <a:lnTo>
                      <a:pt x="155" y="817"/>
                    </a:lnTo>
                    <a:lnTo>
                      <a:pt x="144" y="806"/>
                    </a:lnTo>
                    <a:lnTo>
                      <a:pt x="124" y="786"/>
                    </a:lnTo>
                    <a:lnTo>
                      <a:pt x="114" y="776"/>
                    </a:lnTo>
                    <a:lnTo>
                      <a:pt x="103" y="755"/>
                    </a:lnTo>
                    <a:lnTo>
                      <a:pt x="82" y="744"/>
                    </a:lnTo>
                    <a:lnTo>
                      <a:pt x="73" y="724"/>
                    </a:lnTo>
                    <a:lnTo>
                      <a:pt x="52" y="714"/>
                    </a:lnTo>
                    <a:lnTo>
                      <a:pt x="41" y="703"/>
                    </a:lnTo>
                    <a:lnTo>
                      <a:pt x="41" y="703"/>
                    </a:lnTo>
                    <a:lnTo>
                      <a:pt x="30" y="682"/>
                    </a:lnTo>
                    <a:lnTo>
                      <a:pt x="21" y="662"/>
                    </a:lnTo>
                    <a:lnTo>
                      <a:pt x="21" y="641"/>
                    </a:lnTo>
                    <a:lnTo>
                      <a:pt x="10" y="620"/>
                    </a:lnTo>
                    <a:lnTo>
                      <a:pt x="10" y="600"/>
                    </a:lnTo>
                    <a:lnTo>
                      <a:pt x="10" y="579"/>
                    </a:lnTo>
                    <a:lnTo>
                      <a:pt x="0" y="559"/>
                    </a:lnTo>
                    <a:lnTo>
                      <a:pt x="0" y="548"/>
                    </a:lnTo>
                    <a:lnTo>
                      <a:pt x="0" y="527"/>
                    </a:lnTo>
                    <a:lnTo>
                      <a:pt x="0" y="506"/>
                    </a:lnTo>
                    <a:lnTo>
                      <a:pt x="0" y="497"/>
                    </a:lnTo>
                    <a:lnTo>
                      <a:pt x="0" y="476"/>
                    </a:lnTo>
                    <a:lnTo>
                      <a:pt x="0" y="465"/>
                    </a:lnTo>
                    <a:lnTo>
                      <a:pt x="0" y="445"/>
                    </a:lnTo>
                    <a:lnTo>
                      <a:pt x="0" y="424"/>
                    </a:lnTo>
                    <a:lnTo>
                      <a:pt x="0" y="414"/>
                    </a:lnTo>
                    <a:lnTo>
                      <a:pt x="0" y="394"/>
                    </a:lnTo>
                    <a:lnTo>
                      <a:pt x="0" y="383"/>
                    </a:lnTo>
                    <a:lnTo>
                      <a:pt x="10" y="362"/>
                    </a:lnTo>
                    <a:lnTo>
                      <a:pt x="10" y="352"/>
                    </a:lnTo>
                    <a:lnTo>
                      <a:pt x="10" y="332"/>
                    </a:lnTo>
                    <a:lnTo>
                      <a:pt x="10" y="321"/>
                    </a:lnTo>
                    <a:lnTo>
                      <a:pt x="10" y="300"/>
                    </a:lnTo>
                    <a:lnTo>
                      <a:pt x="21" y="280"/>
                    </a:lnTo>
                    <a:lnTo>
                      <a:pt x="21" y="269"/>
                    </a:lnTo>
                    <a:lnTo>
                      <a:pt x="21" y="248"/>
                    </a:lnTo>
                    <a:lnTo>
                      <a:pt x="21" y="238"/>
                    </a:lnTo>
                    <a:lnTo>
                      <a:pt x="21" y="218"/>
                    </a:lnTo>
                    <a:lnTo>
                      <a:pt x="21" y="197"/>
                    </a:lnTo>
                    <a:lnTo>
                      <a:pt x="21" y="176"/>
                    </a:lnTo>
                    <a:lnTo>
                      <a:pt x="21" y="165"/>
                    </a:lnTo>
                    <a:lnTo>
                      <a:pt x="21" y="145"/>
                    </a:lnTo>
                    <a:lnTo>
                      <a:pt x="21" y="124"/>
                    </a:lnTo>
                    <a:lnTo>
                      <a:pt x="21" y="104"/>
                    </a:lnTo>
                    <a:lnTo>
                      <a:pt x="21" y="83"/>
                    </a:lnTo>
                    <a:lnTo>
                      <a:pt x="21" y="62"/>
                    </a:lnTo>
                    <a:lnTo>
                      <a:pt x="10" y="42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30" y="1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52" y="11"/>
                    </a:lnTo>
                    <a:lnTo>
                      <a:pt x="62" y="21"/>
                    </a:lnTo>
                    <a:lnTo>
                      <a:pt x="73" y="21"/>
                    </a:lnTo>
                    <a:lnTo>
                      <a:pt x="93" y="32"/>
                    </a:lnTo>
                    <a:lnTo>
                      <a:pt x="93" y="32"/>
                    </a:lnTo>
                    <a:lnTo>
                      <a:pt x="114" y="42"/>
                    </a:lnTo>
                    <a:lnTo>
                      <a:pt x="124" y="62"/>
                    </a:lnTo>
                    <a:lnTo>
                      <a:pt x="144" y="73"/>
                    </a:lnTo>
                    <a:lnTo>
                      <a:pt x="165" y="83"/>
                    </a:lnTo>
                    <a:lnTo>
                      <a:pt x="176" y="104"/>
                    </a:lnTo>
                    <a:lnTo>
                      <a:pt x="196" y="114"/>
                    </a:lnTo>
                    <a:lnTo>
                      <a:pt x="217" y="124"/>
                    </a:lnTo>
                    <a:lnTo>
                      <a:pt x="227" y="135"/>
                    </a:lnTo>
                    <a:lnTo>
                      <a:pt x="238" y="145"/>
                    </a:lnTo>
                    <a:lnTo>
                      <a:pt x="258" y="165"/>
                    </a:lnTo>
                    <a:lnTo>
                      <a:pt x="268" y="176"/>
                    </a:lnTo>
                    <a:lnTo>
                      <a:pt x="289" y="186"/>
                    </a:lnTo>
                    <a:lnTo>
                      <a:pt x="299" y="197"/>
                    </a:lnTo>
                    <a:lnTo>
                      <a:pt x="309" y="207"/>
                    </a:lnTo>
                    <a:lnTo>
                      <a:pt x="330" y="218"/>
                    </a:lnTo>
                    <a:lnTo>
                      <a:pt x="341" y="227"/>
                    </a:lnTo>
                    <a:lnTo>
                      <a:pt x="361" y="238"/>
                    </a:lnTo>
                    <a:lnTo>
                      <a:pt x="371" y="248"/>
                    </a:lnTo>
                    <a:lnTo>
                      <a:pt x="392" y="259"/>
                    </a:lnTo>
                    <a:lnTo>
                      <a:pt x="403" y="269"/>
                    </a:lnTo>
                    <a:lnTo>
                      <a:pt x="423" y="280"/>
                    </a:lnTo>
                    <a:lnTo>
                      <a:pt x="444" y="289"/>
                    </a:lnTo>
                    <a:lnTo>
                      <a:pt x="455" y="300"/>
                    </a:lnTo>
                    <a:lnTo>
                      <a:pt x="475" y="311"/>
                    </a:lnTo>
                    <a:lnTo>
                      <a:pt x="496" y="321"/>
                    </a:lnTo>
                    <a:lnTo>
                      <a:pt x="517" y="332"/>
                    </a:lnTo>
                    <a:lnTo>
                      <a:pt x="537" y="341"/>
                    </a:lnTo>
                    <a:lnTo>
                      <a:pt x="537" y="341"/>
                    </a:lnTo>
                    <a:close/>
                  </a:path>
                </a:pathLst>
              </a:custGeom>
              <a:solidFill>
                <a:srgbClr val="A6815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08" name="Freeform 208"/>
              <p:cNvSpPr>
                <a:spLocks/>
              </p:cNvSpPr>
              <p:nvPr/>
            </p:nvSpPr>
            <p:spPr bwMode="auto">
              <a:xfrm>
                <a:off x="2044" y="3438"/>
                <a:ext cx="203" cy="414"/>
              </a:xfrm>
              <a:custGeom>
                <a:avLst/>
                <a:gdLst/>
                <a:ahLst/>
                <a:cxnLst>
                  <a:cxn ang="0">
                    <a:pos x="527" y="331"/>
                  </a:cxn>
                  <a:cxn ang="0">
                    <a:pos x="579" y="382"/>
                  </a:cxn>
                  <a:cxn ang="0">
                    <a:pos x="599" y="434"/>
                  </a:cxn>
                  <a:cxn ang="0">
                    <a:pos x="609" y="475"/>
                  </a:cxn>
                  <a:cxn ang="0">
                    <a:pos x="599" y="537"/>
                  </a:cxn>
                  <a:cxn ang="0">
                    <a:pos x="588" y="588"/>
                  </a:cxn>
                  <a:cxn ang="0">
                    <a:pos x="588" y="650"/>
                  </a:cxn>
                  <a:cxn ang="0">
                    <a:pos x="588" y="713"/>
                  </a:cxn>
                  <a:cxn ang="0">
                    <a:pos x="588" y="764"/>
                  </a:cxn>
                  <a:cxn ang="0">
                    <a:pos x="588" y="826"/>
                  </a:cxn>
                  <a:cxn ang="0">
                    <a:pos x="588" y="878"/>
                  </a:cxn>
                  <a:cxn ang="0">
                    <a:pos x="588" y="929"/>
                  </a:cxn>
                  <a:cxn ang="0">
                    <a:pos x="588" y="991"/>
                  </a:cxn>
                  <a:cxn ang="0">
                    <a:pos x="579" y="1043"/>
                  </a:cxn>
                  <a:cxn ang="0">
                    <a:pos x="568" y="1095"/>
                  </a:cxn>
                  <a:cxn ang="0">
                    <a:pos x="558" y="1146"/>
                  </a:cxn>
                  <a:cxn ang="0">
                    <a:pos x="537" y="1199"/>
                  </a:cxn>
                  <a:cxn ang="0">
                    <a:pos x="517" y="1240"/>
                  </a:cxn>
                  <a:cxn ang="0">
                    <a:pos x="476" y="1199"/>
                  </a:cxn>
                  <a:cxn ang="0">
                    <a:pos x="434" y="1157"/>
                  </a:cxn>
                  <a:cxn ang="0">
                    <a:pos x="393" y="1116"/>
                  </a:cxn>
                  <a:cxn ang="0">
                    <a:pos x="362" y="1064"/>
                  </a:cxn>
                  <a:cxn ang="0">
                    <a:pos x="330" y="1023"/>
                  </a:cxn>
                  <a:cxn ang="0">
                    <a:pos x="300" y="981"/>
                  </a:cxn>
                  <a:cxn ang="0">
                    <a:pos x="279" y="929"/>
                  </a:cxn>
                  <a:cxn ang="0">
                    <a:pos x="248" y="888"/>
                  </a:cxn>
                  <a:cxn ang="0">
                    <a:pos x="217" y="847"/>
                  </a:cxn>
                  <a:cxn ang="0">
                    <a:pos x="186" y="796"/>
                  </a:cxn>
                  <a:cxn ang="0">
                    <a:pos x="155" y="754"/>
                  </a:cxn>
                  <a:cxn ang="0">
                    <a:pos x="114" y="713"/>
                  </a:cxn>
                  <a:cxn ang="0">
                    <a:pos x="73" y="672"/>
                  </a:cxn>
                  <a:cxn ang="0">
                    <a:pos x="41" y="640"/>
                  </a:cxn>
                  <a:cxn ang="0">
                    <a:pos x="21" y="578"/>
                  </a:cxn>
                  <a:cxn ang="0">
                    <a:pos x="11" y="526"/>
                  </a:cxn>
                  <a:cxn ang="0">
                    <a:pos x="0" y="475"/>
                  </a:cxn>
                  <a:cxn ang="0">
                    <a:pos x="0" y="423"/>
                  </a:cxn>
                  <a:cxn ang="0">
                    <a:pos x="11" y="382"/>
                  </a:cxn>
                  <a:cxn ang="0">
                    <a:pos x="11" y="341"/>
                  </a:cxn>
                  <a:cxn ang="0">
                    <a:pos x="21" y="299"/>
                  </a:cxn>
                  <a:cxn ang="0">
                    <a:pos x="32" y="258"/>
                  </a:cxn>
                  <a:cxn ang="0">
                    <a:pos x="32" y="206"/>
                  </a:cxn>
                  <a:cxn ang="0">
                    <a:pos x="41" y="165"/>
                  </a:cxn>
                  <a:cxn ang="0">
                    <a:pos x="41" y="103"/>
                  </a:cxn>
                  <a:cxn ang="0">
                    <a:pos x="32" y="41"/>
                  </a:cxn>
                  <a:cxn ang="0">
                    <a:pos x="41" y="11"/>
                  </a:cxn>
                  <a:cxn ang="0">
                    <a:pos x="52" y="11"/>
                  </a:cxn>
                  <a:cxn ang="0">
                    <a:pos x="62" y="20"/>
                  </a:cxn>
                  <a:cxn ang="0">
                    <a:pos x="103" y="41"/>
                  </a:cxn>
                  <a:cxn ang="0">
                    <a:pos x="155" y="82"/>
                  </a:cxn>
                  <a:cxn ang="0">
                    <a:pos x="206" y="123"/>
                  </a:cxn>
                  <a:cxn ang="0">
                    <a:pos x="248" y="155"/>
                  </a:cxn>
                  <a:cxn ang="0">
                    <a:pos x="289" y="185"/>
                  </a:cxn>
                  <a:cxn ang="0">
                    <a:pos x="330" y="217"/>
                  </a:cxn>
                  <a:cxn ang="0">
                    <a:pos x="372" y="247"/>
                  </a:cxn>
                  <a:cxn ang="0">
                    <a:pos x="423" y="279"/>
                  </a:cxn>
                  <a:cxn ang="0">
                    <a:pos x="496" y="310"/>
                  </a:cxn>
                </a:cxnLst>
                <a:rect l="0" t="0" r="r" b="b"/>
                <a:pathLst>
                  <a:path w="609" h="1240">
                    <a:moveTo>
                      <a:pt x="496" y="310"/>
                    </a:moveTo>
                    <a:lnTo>
                      <a:pt x="517" y="320"/>
                    </a:lnTo>
                    <a:lnTo>
                      <a:pt x="527" y="331"/>
                    </a:lnTo>
                    <a:lnTo>
                      <a:pt x="547" y="352"/>
                    </a:lnTo>
                    <a:lnTo>
                      <a:pt x="568" y="361"/>
                    </a:lnTo>
                    <a:lnTo>
                      <a:pt x="579" y="382"/>
                    </a:lnTo>
                    <a:lnTo>
                      <a:pt x="588" y="393"/>
                    </a:lnTo>
                    <a:lnTo>
                      <a:pt x="599" y="413"/>
                    </a:lnTo>
                    <a:lnTo>
                      <a:pt x="599" y="434"/>
                    </a:lnTo>
                    <a:lnTo>
                      <a:pt x="609" y="455"/>
                    </a:lnTo>
                    <a:lnTo>
                      <a:pt x="609" y="475"/>
                    </a:lnTo>
                    <a:lnTo>
                      <a:pt x="609" y="475"/>
                    </a:lnTo>
                    <a:lnTo>
                      <a:pt x="599" y="496"/>
                    </a:lnTo>
                    <a:lnTo>
                      <a:pt x="599" y="517"/>
                    </a:lnTo>
                    <a:lnTo>
                      <a:pt x="599" y="537"/>
                    </a:lnTo>
                    <a:lnTo>
                      <a:pt x="599" y="558"/>
                    </a:lnTo>
                    <a:lnTo>
                      <a:pt x="599" y="568"/>
                    </a:lnTo>
                    <a:lnTo>
                      <a:pt x="588" y="588"/>
                    </a:lnTo>
                    <a:lnTo>
                      <a:pt x="588" y="609"/>
                    </a:lnTo>
                    <a:lnTo>
                      <a:pt x="588" y="630"/>
                    </a:lnTo>
                    <a:lnTo>
                      <a:pt x="588" y="650"/>
                    </a:lnTo>
                    <a:lnTo>
                      <a:pt x="588" y="672"/>
                    </a:lnTo>
                    <a:lnTo>
                      <a:pt x="588" y="693"/>
                    </a:lnTo>
                    <a:lnTo>
                      <a:pt x="588" y="713"/>
                    </a:lnTo>
                    <a:lnTo>
                      <a:pt x="588" y="723"/>
                    </a:lnTo>
                    <a:lnTo>
                      <a:pt x="588" y="744"/>
                    </a:lnTo>
                    <a:lnTo>
                      <a:pt x="588" y="764"/>
                    </a:lnTo>
                    <a:lnTo>
                      <a:pt x="588" y="785"/>
                    </a:lnTo>
                    <a:lnTo>
                      <a:pt x="588" y="805"/>
                    </a:lnTo>
                    <a:lnTo>
                      <a:pt x="588" y="826"/>
                    </a:lnTo>
                    <a:lnTo>
                      <a:pt x="588" y="837"/>
                    </a:lnTo>
                    <a:lnTo>
                      <a:pt x="588" y="858"/>
                    </a:lnTo>
                    <a:lnTo>
                      <a:pt x="588" y="878"/>
                    </a:lnTo>
                    <a:lnTo>
                      <a:pt x="588" y="899"/>
                    </a:lnTo>
                    <a:lnTo>
                      <a:pt x="588" y="919"/>
                    </a:lnTo>
                    <a:lnTo>
                      <a:pt x="588" y="929"/>
                    </a:lnTo>
                    <a:lnTo>
                      <a:pt x="588" y="950"/>
                    </a:lnTo>
                    <a:lnTo>
                      <a:pt x="588" y="971"/>
                    </a:lnTo>
                    <a:lnTo>
                      <a:pt x="588" y="991"/>
                    </a:lnTo>
                    <a:lnTo>
                      <a:pt x="588" y="1012"/>
                    </a:lnTo>
                    <a:lnTo>
                      <a:pt x="588" y="1023"/>
                    </a:lnTo>
                    <a:lnTo>
                      <a:pt x="579" y="1043"/>
                    </a:lnTo>
                    <a:lnTo>
                      <a:pt x="579" y="1064"/>
                    </a:lnTo>
                    <a:lnTo>
                      <a:pt x="579" y="1075"/>
                    </a:lnTo>
                    <a:lnTo>
                      <a:pt x="568" y="1095"/>
                    </a:lnTo>
                    <a:lnTo>
                      <a:pt x="568" y="1116"/>
                    </a:lnTo>
                    <a:lnTo>
                      <a:pt x="558" y="1137"/>
                    </a:lnTo>
                    <a:lnTo>
                      <a:pt x="558" y="1146"/>
                    </a:lnTo>
                    <a:lnTo>
                      <a:pt x="547" y="1167"/>
                    </a:lnTo>
                    <a:lnTo>
                      <a:pt x="547" y="1188"/>
                    </a:lnTo>
                    <a:lnTo>
                      <a:pt x="537" y="1199"/>
                    </a:lnTo>
                    <a:lnTo>
                      <a:pt x="527" y="1219"/>
                    </a:lnTo>
                    <a:lnTo>
                      <a:pt x="517" y="1240"/>
                    </a:lnTo>
                    <a:lnTo>
                      <a:pt x="517" y="1240"/>
                    </a:lnTo>
                    <a:lnTo>
                      <a:pt x="506" y="1219"/>
                    </a:lnTo>
                    <a:lnTo>
                      <a:pt x="485" y="1208"/>
                    </a:lnTo>
                    <a:lnTo>
                      <a:pt x="476" y="1199"/>
                    </a:lnTo>
                    <a:lnTo>
                      <a:pt x="455" y="1178"/>
                    </a:lnTo>
                    <a:lnTo>
                      <a:pt x="444" y="1167"/>
                    </a:lnTo>
                    <a:lnTo>
                      <a:pt x="434" y="1157"/>
                    </a:lnTo>
                    <a:lnTo>
                      <a:pt x="414" y="1137"/>
                    </a:lnTo>
                    <a:lnTo>
                      <a:pt x="403" y="1126"/>
                    </a:lnTo>
                    <a:lnTo>
                      <a:pt x="393" y="1116"/>
                    </a:lnTo>
                    <a:lnTo>
                      <a:pt x="382" y="1095"/>
                    </a:lnTo>
                    <a:lnTo>
                      <a:pt x="372" y="1085"/>
                    </a:lnTo>
                    <a:lnTo>
                      <a:pt x="362" y="1064"/>
                    </a:lnTo>
                    <a:lnTo>
                      <a:pt x="351" y="1053"/>
                    </a:lnTo>
                    <a:lnTo>
                      <a:pt x="341" y="1043"/>
                    </a:lnTo>
                    <a:lnTo>
                      <a:pt x="330" y="1023"/>
                    </a:lnTo>
                    <a:lnTo>
                      <a:pt x="320" y="1012"/>
                    </a:lnTo>
                    <a:lnTo>
                      <a:pt x="310" y="991"/>
                    </a:lnTo>
                    <a:lnTo>
                      <a:pt x="300" y="981"/>
                    </a:lnTo>
                    <a:lnTo>
                      <a:pt x="289" y="961"/>
                    </a:lnTo>
                    <a:lnTo>
                      <a:pt x="279" y="950"/>
                    </a:lnTo>
                    <a:lnTo>
                      <a:pt x="279" y="929"/>
                    </a:lnTo>
                    <a:lnTo>
                      <a:pt x="268" y="919"/>
                    </a:lnTo>
                    <a:lnTo>
                      <a:pt x="258" y="909"/>
                    </a:lnTo>
                    <a:lnTo>
                      <a:pt x="248" y="888"/>
                    </a:lnTo>
                    <a:lnTo>
                      <a:pt x="238" y="878"/>
                    </a:lnTo>
                    <a:lnTo>
                      <a:pt x="227" y="858"/>
                    </a:lnTo>
                    <a:lnTo>
                      <a:pt x="217" y="847"/>
                    </a:lnTo>
                    <a:lnTo>
                      <a:pt x="206" y="826"/>
                    </a:lnTo>
                    <a:lnTo>
                      <a:pt x="197" y="816"/>
                    </a:lnTo>
                    <a:lnTo>
                      <a:pt x="186" y="796"/>
                    </a:lnTo>
                    <a:lnTo>
                      <a:pt x="176" y="785"/>
                    </a:lnTo>
                    <a:lnTo>
                      <a:pt x="165" y="775"/>
                    </a:lnTo>
                    <a:lnTo>
                      <a:pt x="155" y="754"/>
                    </a:lnTo>
                    <a:lnTo>
                      <a:pt x="145" y="744"/>
                    </a:lnTo>
                    <a:lnTo>
                      <a:pt x="124" y="723"/>
                    </a:lnTo>
                    <a:lnTo>
                      <a:pt x="114" y="713"/>
                    </a:lnTo>
                    <a:lnTo>
                      <a:pt x="103" y="693"/>
                    </a:lnTo>
                    <a:lnTo>
                      <a:pt x="83" y="682"/>
                    </a:lnTo>
                    <a:lnTo>
                      <a:pt x="73" y="672"/>
                    </a:lnTo>
                    <a:lnTo>
                      <a:pt x="52" y="650"/>
                    </a:lnTo>
                    <a:lnTo>
                      <a:pt x="41" y="640"/>
                    </a:lnTo>
                    <a:lnTo>
                      <a:pt x="41" y="640"/>
                    </a:lnTo>
                    <a:lnTo>
                      <a:pt x="32" y="620"/>
                    </a:lnTo>
                    <a:lnTo>
                      <a:pt x="21" y="599"/>
                    </a:lnTo>
                    <a:lnTo>
                      <a:pt x="21" y="578"/>
                    </a:lnTo>
                    <a:lnTo>
                      <a:pt x="11" y="558"/>
                    </a:lnTo>
                    <a:lnTo>
                      <a:pt x="11" y="537"/>
                    </a:lnTo>
                    <a:lnTo>
                      <a:pt x="11" y="526"/>
                    </a:lnTo>
                    <a:lnTo>
                      <a:pt x="11" y="506"/>
                    </a:lnTo>
                    <a:lnTo>
                      <a:pt x="0" y="485"/>
                    </a:lnTo>
                    <a:lnTo>
                      <a:pt x="0" y="475"/>
                    </a:lnTo>
                    <a:lnTo>
                      <a:pt x="0" y="455"/>
                    </a:lnTo>
                    <a:lnTo>
                      <a:pt x="0" y="444"/>
                    </a:lnTo>
                    <a:lnTo>
                      <a:pt x="0" y="423"/>
                    </a:lnTo>
                    <a:lnTo>
                      <a:pt x="0" y="413"/>
                    </a:lnTo>
                    <a:lnTo>
                      <a:pt x="11" y="393"/>
                    </a:lnTo>
                    <a:lnTo>
                      <a:pt x="11" y="382"/>
                    </a:lnTo>
                    <a:lnTo>
                      <a:pt x="11" y="372"/>
                    </a:lnTo>
                    <a:lnTo>
                      <a:pt x="11" y="352"/>
                    </a:lnTo>
                    <a:lnTo>
                      <a:pt x="11" y="341"/>
                    </a:lnTo>
                    <a:lnTo>
                      <a:pt x="21" y="331"/>
                    </a:lnTo>
                    <a:lnTo>
                      <a:pt x="21" y="310"/>
                    </a:lnTo>
                    <a:lnTo>
                      <a:pt x="21" y="299"/>
                    </a:lnTo>
                    <a:lnTo>
                      <a:pt x="21" y="290"/>
                    </a:lnTo>
                    <a:lnTo>
                      <a:pt x="32" y="269"/>
                    </a:lnTo>
                    <a:lnTo>
                      <a:pt x="32" y="258"/>
                    </a:lnTo>
                    <a:lnTo>
                      <a:pt x="32" y="238"/>
                    </a:lnTo>
                    <a:lnTo>
                      <a:pt x="32" y="227"/>
                    </a:lnTo>
                    <a:lnTo>
                      <a:pt x="32" y="206"/>
                    </a:lnTo>
                    <a:lnTo>
                      <a:pt x="41" y="196"/>
                    </a:lnTo>
                    <a:lnTo>
                      <a:pt x="41" y="176"/>
                    </a:lnTo>
                    <a:lnTo>
                      <a:pt x="41" y="165"/>
                    </a:lnTo>
                    <a:lnTo>
                      <a:pt x="41" y="144"/>
                    </a:lnTo>
                    <a:lnTo>
                      <a:pt x="41" y="123"/>
                    </a:lnTo>
                    <a:lnTo>
                      <a:pt x="41" y="103"/>
                    </a:lnTo>
                    <a:lnTo>
                      <a:pt x="32" y="82"/>
                    </a:lnTo>
                    <a:lnTo>
                      <a:pt x="32" y="62"/>
                    </a:lnTo>
                    <a:lnTo>
                      <a:pt x="32" y="41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41" y="11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2" y="11"/>
                    </a:lnTo>
                    <a:lnTo>
                      <a:pt x="52" y="11"/>
                    </a:lnTo>
                    <a:lnTo>
                      <a:pt x="52" y="20"/>
                    </a:lnTo>
                    <a:lnTo>
                      <a:pt x="62" y="20"/>
                    </a:lnTo>
                    <a:lnTo>
                      <a:pt x="83" y="31"/>
                    </a:lnTo>
                    <a:lnTo>
                      <a:pt x="83" y="31"/>
                    </a:lnTo>
                    <a:lnTo>
                      <a:pt x="103" y="41"/>
                    </a:lnTo>
                    <a:lnTo>
                      <a:pt x="124" y="62"/>
                    </a:lnTo>
                    <a:lnTo>
                      <a:pt x="135" y="72"/>
                    </a:lnTo>
                    <a:lnTo>
                      <a:pt x="155" y="82"/>
                    </a:lnTo>
                    <a:lnTo>
                      <a:pt x="176" y="103"/>
                    </a:lnTo>
                    <a:lnTo>
                      <a:pt x="186" y="114"/>
                    </a:lnTo>
                    <a:lnTo>
                      <a:pt x="206" y="123"/>
                    </a:lnTo>
                    <a:lnTo>
                      <a:pt x="217" y="134"/>
                    </a:lnTo>
                    <a:lnTo>
                      <a:pt x="238" y="144"/>
                    </a:lnTo>
                    <a:lnTo>
                      <a:pt x="248" y="155"/>
                    </a:lnTo>
                    <a:lnTo>
                      <a:pt x="258" y="165"/>
                    </a:lnTo>
                    <a:lnTo>
                      <a:pt x="268" y="176"/>
                    </a:lnTo>
                    <a:lnTo>
                      <a:pt x="289" y="185"/>
                    </a:lnTo>
                    <a:lnTo>
                      <a:pt x="300" y="196"/>
                    </a:lnTo>
                    <a:lnTo>
                      <a:pt x="310" y="206"/>
                    </a:lnTo>
                    <a:lnTo>
                      <a:pt x="330" y="217"/>
                    </a:lnTo>
                    <a:lnTo>
                      <a:pt x="341" y="227"/>
                    </a:lnTo>
                    <a:lnTo>
                      <a:pt x="362" y="238"/>
                    </a:lnTo>
                    <a:lnTo>
                      <a:pt x="372" y="247"/>
                    </a:lnTo>
                    <a:lnTo>
                      <a:pt x="393" y="258"/>
                    </a:lnTo>
                    <a:lnTo>
                      <a:pt x="414" y="269"/>
                    </a:lnTo>
                    <a:lnTo>
                      <a:pt x="423" y="279"/>
                    </a:lnTo>
                    <a:lnTo>
                      <a:pt x="444" y="290"/>
                    </a:lnTo>
                    <a:lnTo>
                      <a:pt x="465" y="299"/>
                    </a:lnTo>
                    <a:lnTo>
                      <a:pt x="496" y="310"/>
                    </a:lnTo>
                    <a:lnTo>
                      <a:pt x="496" y="310"/>
                    </a:lnTo>
                    <a:close/>
                  </a:path>
                </a:pathLst>
              </a:custGeom>
              <a:solidFill>
                <a:srgbClr val="A883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09" name="Freeform 209"/>
              <p:cNvSpPr>
                <a:spLocks/>
              </p:cNvSpPr>
              <p:nvPr/>
            </p:nvSpPr>
            <p:spPr bwMode="auto">
              <a:xfrm>
                <a:off x="2061" y="3452"/>
                <a:ext cx="186" cy="393"/>
              </a:xfrm>
              <a:custGeom>
                <a:avLst/>
                <a:gdLst/>
                <a:ahLst/>
                <a:cxnLst>
                  <a:cxn ang="0">
                    <a:pos x="475" y="300"/>
                  </a:cxn>
                  <a:cxn ang="0">
                    <a:pos x="527" y="341"/>
                  </a:cxn>
                  <a:cxn ang="0">
                    <a:pos x="547" y="393"/>
                  </a:cxn>
                  <a:cxn ang="0">
                    <a:pos x="557" y="434"/>
                  </a:cxn>
                  <a:cxn ang="0">
                    <a:pos x="547" y="496"/>
                  </a:cxn>
                  <a:cxn ang="0">
                    <a:pos x="536" y="558"/>
                  </a:cxn>
                  <a:cxn ang="0">
                    <a:pos x="536" y="609"/>
                  </a:cxn>
                  <a:cxn ang="0">
                    <a:pos x="536" y="672"/>
                  </a:cxn>
                  <a:cxn ang="0">
                    <a:pos x="536" y="723"/>
                  </a:cxn>
                  <a:cxn ang="0">
                    <a:pos x="536" y="785"/>
                  </a:cxn>
                  <a:cxn ang="0">
                    <a:pos x="536" y="837"/>
                  </a:cxn>
                  <a:cxn ang="0">
                    <a:pos x="536" y="899"/>
                  </a:cxn>
                  <a:cxn ang="0">
                    <a:pos x="536" y="950"/>
                  </a:cxn>
                  <a:cxn ang="0">
                    <a:pos x="527" y="1002"/>
                  </a:cxn>
                  <a:cxn ang="0">
                    <a:pos x="516" y="1054"/>
                  </a:cxn>
                  <a:cxn ang="0">
                    <a:pos x="506" y="1116"/>
                  </a:cxn>
                  <a:cxn ang="0">
                    <a:pos x="485" y="1167"/>
                  </a:cxn>
                  <a:cxn ang="0">
                    <a:pos x="454" y="1167"/>
                  </a:cxn>
                  <a:cxn ang="0">
                    <a:pos x="413" y="1126"/>
                  </a:cxn>
                  <a:cxn ang="0">
                    <a:pos x="371" y="1085"/>
                  </a:cxn>
                  <a:cxn ang="0">
                    <a:pos x="341" y="1044"/>
                  </a:cxn>
                  <a:cxn ang="0">
                    <a:pos x="310" y="991"/>
                  </a:cxn>
                  <a:cxn ang="0">
                    <a:pos x="289" y="950"/>
                  </a:cxn>
                  <a:cxn ang="0">
                    <a:pos x="258" y="909"/>
                  </a:cxn>
                  <a:cxn ang="0">
                    <a:pos x="237" y="858"/>
                  </a:cxn>
                  <a:cxn ang="0">
                    <a:pos x="216" y="817"/>
                  </a:cxn>
                  <a:cxn ang="0">
                    <a:pos x="186" y="775"/>
                  </a:cxn>
                  <a:cxn ang="0">
                    <a:pos x="165" y="723"/>
                  </a:cxn>
                  <a:cxn ang="0">
                    <a:pos x="134" y="682"/>
                  </a:cxn>
                  <a:cxn ang="0">
                    <a:pos x="93" y="641"/>
                  </a:cxn>
                  <a:cxn ang="0">
                    <a:pos x="51" y="589"/>
                  </a:cxn>
                  <a:cxn ang="0">
                    <a:pos x="21" y="558"/>
                  </a:cxn>
                  <a:cxn ang="0">
                    <a:pos x="10" y="496"/>
                  </a:cxn>
                  <a:cxn ang="0">
                    <a:pos x="0" y="455"/>
                  </a:cxn>
                  <a:cxn ang="0">
                    <a:pos x="0" y="403"/>
                  </a:cxn>
                  <a:cxn ang="0">
                    <a:pos x="0" y="372"/>
                  </a:cxn>
                  <a:cxn ang="0">
                    <a:pos x="10" y="331"/>
                  </a:cxn>
                  <a:cxn ang="0">
                    <a:pos x="21" y="300"/>
                  </a:cxn>
                  <a:cxn ang="0">
                    <a:pos x="21" y="269"/>
                  </a:cxn>
                  <a:cxn ang="0">
                    <a:pos x="31" y="228"/>
                  </a:cxn>
                  <a:cxn ang="0">
                    <a:pos x="42" y="186"/>
                  </a:cxn>
                  <a:cxn ang="0">
                    <a:pos x="42" y="144"/>
                  </a:cxn>
                  <a:cxn ang="0">
                    <a:pos x="42" y="82"/>
                  </a:cxn>
                  <a:cxn ang="0">
                    <a:pos x="31" y="21"/>
                  </a:cxn>
                  <a:cxn ang="0">
                    <a:pos x="51" y="11"/>
                  </a:cxn>
                  <a:cxn ang="0">
                    <a:pos x="42" y="11"/>
                  </a:cxn>
                  <a:cxn ang="0">
                    <a:pos x="42" y="21"/>
                  </a:cxn>
                  <a:cxn ang="0">
                    <a:pos x="83" y="41"/>
                  </a:cxn>
                  <a:cxn ang="0">
                    <a:pos x="145" y="93"/>
                  </a:cxn>
                  <a:cxn ang="0">
                    <a:pos x="186" y="124"/>
                  </a:cxn>
                  <a:cxn ang="0">
                    <a:pos x="227" y="155"/>
                  </a:cxn>
                  <a:cxn ang="0">
                    <a:pos x="268" y="186"/>
                  </a:cxn>
                  <a:cxn ang="0">
                    <a:pos x="310" y="206"/>
                  </a:cxn>
                  <a:cxn ang="0">
                    <a:pos x="362" y="238"/>
                  </a:cxn>
                  <a:cxn ang="0">
                    <a:pos x="433" y="279"/>
                  </a:cxn>
                </a:cxnLst>
                <a:rect l="0" t="0" r="r" b="b"/>
                <a:pathLst>
                  <a:path w="557" h="1178">
                    <a:moveTo>
                      <a:pt x="433" y="279"/>
                    </a:moveTo>
                    <a:lnTo>
                      <a:pt x="454" y="290"/>
                    </a:lnTo>
                    <a:lnTo>
                      <a:pt x="475" y="300"/>
                    </a:lnTo>
                    <a:lnTo>
                      <a:pt x="495" y="311"/>
                    </a:lnTo>
                    <a:lnTo>
                      <a:pt x="506" y="331"/>
                    </a:lnTo>
                    <a:lnTo>
                      <a:pt x="527" y="341"/>
                    </a:lnTo>
                    <a:lnTo>
                      <a:pt x="536" y="352"/>
                    </a:lnTo>
                    <a:lnTo>
                      <a:pt x="547" y="372"/>
                    </a:lnTo>
                    <a:lnTo>
                      <a:pt x="547" y="393"/>
                    </a:lnTo>
                    <a:lnTo>
                      <a:pt x="557" y="414"/>
                    </a:lnTo>
                    <a:lnTo>
                      <a:pt x="557" y="434"/>
                    </a:lnTo>
                    <a:lnTo>
                      <a:pt x="557" y="434"/>
                    </a:lnTo>
                    <a:lnTo>
                      <a:pt x="547" y="455"/>
                    </a:lnTo>
                    <a:lnTo>
                      <a:pt x="547" y="476"/>
                    </a:lnTo>
                    <a:lnTo>
                      <a:pt x="547" y="496"/>
                    </a:lnTo>
                    <a:lnTo>
                      <a:pt x="547" y="517"/>
                    </a:lnTo>
                    <a:lnTo>
                      <a:pt x="547" y="537"/>
                    </a:lnTo>
                    <a:lnTo>
                      <a:pt x="536" y="558"/>
                    </a:lnTo>
                    <a:lnTo>
                      <a:pt x="536" y="568"/>
                    </a:lnTo>
                    <a:lnTo>
                      <a:pt x="536" y="589"/>
                    </a:lnTo>
                    <a:lnTo>
                      <a:pt x="536" y="609"/>
                    </a:lnTo>
                    <a:lnTo>
                      <a:pt x="536" y="631"/>
                    </a:lnTo>
                    <a:lnTo>
                      <a:pt x="536" y="652"/>
                    </a:lnTo>
                    <a:lnTo>
                      <a:pt x="536" y="672"/>
                    </a:lnTo>
                    <a:lnTo>
                      <a:pt x="536" y="693"/>
                    </a:lnTo>
                    <a:lnTo>
                      <a:pt x="536" y="703"/>
                    </a:lnTo>
                    <a:lnTo>
                      <a:pt x="536" y="723"/>
                    </a:lnTo>
                    <a:lnTo>
                      <a:pt x="536" y="744"/>
                    </a:lnTo>
                    <a:lnTo>
                      <a:pt x="536" y="764"/>
                    </a:lnTo>
                    <a:lnTo>
                      <a:pt x="536" y="785"/>
                    </a:lnTo>
                    <a:lnTo>
                      <a:pt x="536" y="806"/>
                    </a:lnTo>
                    <a:lnTo>
                      <a:pt x="536" y="817"/>
                    </a:lnTo>
                    <a:lnTo>
                      <a:pt x="536" y="837"/>
                    </a:lnTo>
                    <a:lnTo>
                      <a:pt x="536" y="858"/>
                    </a:lnTo>
                    <a:lnTo>
                      <a:pt x="536" y="878"/>
                    </a:lnTo>
                    <a:lnTo>
                      <a:pt x="536" y="899"/>
                    </a:lnTo>
                    <a:lnTo>
                      <a:pt x="536" y="909"/>
                    </a:lnTo>
                    <a:lnTo>
                      <a:pt x="536" y="930"/>
                    </a:lnTo>
                    <a:lnTo>
                      <a:pt x="536" y="950"/>
                    </a:lnTo>
                    <a:lnTo>
                      <a:pt x="536" y="971"/>
                    </a:lnTo>
                    <a:lnTo>
                      <a:pt x="536" y="982"/>
                    </a:lnTo>
                    <a:lnTo>
                      <a:pt x="527" y="1002"/>
                    </a:lnTo>
                    <a:lnTo>
                      <a:pt x="527" y="1023"/>
                    </a:lnTo>
                    <a:lnTo>
                      <a:pt x="527" y="1044"/>
                    </a:lnTo>
                    <a:lnTo>
                      <a:pt x="516" y="1054"/>
                    </a:lnTo>
                    <a:lnTo>
                      <a:pt x="516" y="1075"/>
                    </a:lnTo>
                    <a:lnTo>
                      <a:pt x="506" y="1096"/>
                    </a:lnTo>
                    <a:lnTo>
                      <a:pt x="506" y="1116"/>
                    </a:lnTo>
                    <a:lnTo>
                      <a:pt x="495" y="1126"/>
                    </a:lnTo>
                    <a:lnTo>
                      <a:pt x="485" y="1147"/>
                    </a:lnTo>
                    <a:lnTo>
                      <a:pt x="485" y="1167"/>
                    </a:lnTo>
                    <a:lnTo>
                      <a:pt x="475" y="1178"/>
                    </a:lnTo>
                    <a:lnTo>
                      <a:pt x="475" y="1178"/>
                    </a:lnTo>
                    <a:lnTo>
                      <a:pt x="454" y="1167"/>
                    </a:lnTo>
                    <a:lnTo>
                      <a:pt x="444" y="1158"/>
                    </a:lnTo>
                    <a:lnTo>
                      <a:pt x="424" y="1137"/>
                    </a:lnTo>
                    <a:lnTo>
                      <a:pt x="413" y="1126"/>
                    </a:lnTo>
                    <a:lnTo>
                      <a:pt x="392" y="1116"/>
                    </a:lnTo>
                    <a:lnTo>
                      <a:pt x="382" y="1096"/>
                    </a:lnTo>
                    <a:lnTo>
                      <a:pt x="371" y="1085"/>
                    </a:lnTo>
                    <a:lnTo>
                      <a:pt x="362" y="1064"/>
                    </a:lnTo>
                    <a:lnTo>
                      <a:pt x="351" y="1054"/>
                    </a:lnTo>
                    <a:lnTo>
                      <a:pt x="341" y="1044"/>
                    </a:lnTo>
                    <a:lnTo>
                      <a:pt x="330" y="1023"/>
                    </a:lnTo>
                    <a:lnTo>
                      <a:pt x="320" y="1012"/>
                    </a:lnTo>
                    <a:lnTo>
                      <a:pt x="310" y="991"/>
                    </a:lnTo>
                    <a:lnTo>
                      <a:pt x="299" y="982"/>
                    </a:lnTo>
                    <a:lnTo>
                      <a:pt x="289" y="971"/>
                    </a:lnTo>
                    <a:lnTo>
                      <a:pt x="289" y="950"/>
                    </a:lnTo>
                    <a:lnTo>
                      <a:pt x="278" y="940"/>
                    </a:lnTo>
                    <a:lnTo>
                      <a:pt x="268" y="920"/>
                    </a:lnTo>
                    <a:lnTo>
                      <a:pt x="258" y="909"/>
                    </a:lnTo>
                    <a:lnTo>
                      <a:pt x="258" y="888"/>
                    </a:lnTo>
                    <a:lnTo>
                      <a:pt x="248" y="878"/>
                    </a:lnTo>
                    <a:lnTo>
                      <a:pt x="237" y="858"/>
                    </a:lnTo>
                    <a:lnTo>
                      <a:pt x="227" y="847"/>
                    </a:lnTo>
                    <a:lnTo>
                      <a:pt x="227" y="826"/>
                    </a:lnTo>
                    <a:lnTo>
                      <a:pt x="216" y="817"/>
                    </a:lnTo>
                    <a:lnTo>
                      <a:pt x="206" y="806"/>
                    </a:lnTo>
                    <a:lnTo>
                      <a:pt x="196" y="785"/>
                    </a:lnTo>
                    <a:lnTo>
                      <a:pt x="186" y="775"/>
                    </a:lnTo>
                    <a:lnTo>
                      <a:pt x="186" y="755"/>
                    </a:lnTo>
                    <a:lnTo>
                      <a:pt x="175" y="744"/>
                    </a:lnTo>
                    <a:lnTo>
                      <a:pt x="165" y="723"/>
                    </a:lnTo>
                    <a:lnTo>
                      <a:pt x="154" y="713"/>
                    </a:lnTo>
                    <a:lnTo>
                      <a:pt x="145" y="693"/>
                    </a:lnTo>
                    <a:lnTo>
                      <a:pt x="134" y="682"/>
                    </a:lnTo>
                    <a:lnTo>
                      <a:pt x="113" y="661"/>
                    </a:lnTo>
                    <a:lnTo>
                      <a:pt x="103" y="652"/>
                    </a:lnTo>
                    <a:lnTo>
                      <a:pt x="93" y="641"/>
                    </a:lnTo>
                    <a:lnTo>
                      <a:pt x="83" y="620"/>
                    </a:lnTo>
                    <a:lnTo>
                      <a:pt x="62" y="609"/>
                    </a:lnTo>
                    <a:lnTo>
                      <a:pt x="51" y="589"/>
                    </a:lnTo>
                    <a:lnTo>
                      <a:pt x="31" y="579"/>
                    </a:lnTo>
                    <a:lnTo>
                      <a:pt x="31" y="579"/>
                    </a:lnTo>
                    <a:lnTo>
                      <a:pt x="21" y="558"/>
                    </a:lnTo>
                    <a:lnTo>
                      <a:pt x="21" y="537"/>
                    </a:lnTo>
                    <a:lnTo>
                      <a:pt x="10" y="517"/>
                    </a:lnTo>
                    <a:lnTo>
                      <a:pt x="10" y="496"/>
                    </a:lnTo>
                    <a:lnTo>
                      <a:pt x="0" y="485"/>
                    </a:lnTo>
                    <a:lnTo>
                      <a:pt x="0" y="465"/>
                    </a:lnTo>
                    <a:lnTo>
                      <a:pt x="0" y="455"/>
                    </a:lnTo>
                    <a:lnTo>
                      <a:pt x="0" y="434"/>
                    </a:lnTo>
                    <a:lnTo>
                      <a:pt x="0" y="423"/>
                    </a:lnTo>
                    <a:lnTo>
                      <a:pt x="0" y="403"/>
                    </a:lnTo>
                    <a:lnTo>
                      <a:pt x="0" y="393"/>
                    </a:lnTo>
                    <a:lnTo>
                      <a:pt x="0" y="382"/>
                    </a:lnTo>
                    <a:lnTo>
                      <a:pt x="0" y="372"/>
                    </a:lnTo>
                    <a:lnTo>
                      <a:pt x="0" y="362"/>
                    </a:lnTo>
                    <a:lnTo>
                      <a:pt x="0" y="341"/>
                    </a:lnTo>
                    <a:lnTo>
                      <a:pt x="10" y="331"/>
                    </a:lnTo>
                    <a:lnTo>
                      <a:pt x="10" y="320"/>
                    </a:lnTo>
                    <a:lnTo>
                      <a:pt x="10" y="311"/>
                    </a:lnTo>
                    <a:lnTo>
                      <a:pt x="21" y="300"/>
                    </a:lnTo>
                    <a:lnTo>
                      <a:pt x="21" y="290"/>
                    </a:lnTo>
                    <a:lnTo>
                      <a:pt x="21" y="279"/>
                    </a:lnTo>
                    <a:lnTo>
                      <a:pt x="21" y="269"/>
                    </a:lnTo>
                    <a:lnTo>
                      <a:pt x="31" y="258"/>
                    </a:lnTo>
                    <a:lnTo>
                      <a:pt x="31" y="238"/>
                    </a:lnTo>
                    <a:lnTo>
                      <a:pt x="31" y="228"/>
                    </a:lnTo>
                    <a:lnTo>
                      <a:pt x="42" y="217"/>
                    </a:lnTo>
                    <a:lnTo>
                      <a:pt x="42" y="206"/>
                    </a:lnTo>
                    <a:lnTo>
                      <a:pt x="42" y="186"/>
                    </a:lnTo>
                    <a:lnTo>
                      <a:pt x="42" y="176"/>
                    </a:lnTo>
                    <a:lnTo>
                      <a:pt x="42" y="155"/>
                    </a:lnTo>
                    <a:lnTo>
                      <a:pt x="42" y="144"/>
                    </a:lnTo>
                    <a:lnTo>
                      <a:pt x="42" y="124"/>
                    </a:lnTo>
                    <a:lnTo>
                      <a:pt x="42" y="103"/>
                    </a:lnTo>
                    <a:lnTo>
                      <a:pt x="42" y="82"/>
                    </a:lnTo>
                    <a:lnTo>
                      <a:pt x="42" y="62"/>
                    </a:lnTo>
                    <a:lnTo>
                      <a:pt x="31" y="41"/>
                    </a:lnTo>
                    <a:lnTo>
                      <a:pt x="31" y="21"/>
                    </a:lnTo>
                    <a:lnTo>
                      <a:pt x="31" y="21"/>
                    </a:lnTo>
                    <a:lnTo>
                      <a:pt x="42" y="11"/>
                    </a:lnTo>
                    <a:lnTo>
                      <a:pt x="51" y="11"/>
                    </a:lnTo>
                    <a:lnTo>
                      <a:pt x="51" y="0"/>
                    </a:lnTo>
                    <a:lnTo>
                      <a:pt x="51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62" y="21"/>
                    </a:lnTo>
                    <a:lnTo>
                      <a:pt x="62" y="21"/>
                    </a:lnTo>
                    <a:lnTo>
                      <a:pt x="83" y="41"/>
                    </a:lnTo>
                    <a:lnTo>
                      <a:pt x="103" y="62"/>
                    </a:lnTo>
                    <a:lnTo>
                      <a:pt x="124" y="73"/>
                    </a:lnTo>
                    <a:lnTo>
                      <a:pt x="145" y="93"/>
                    </a:lnTo>
                    <a:lnTo>
                      <a:pt x="154" y="103"/>
                    </a:lnTo>
                    <a:lnTo>
                      <a:pt x="175" y="114"/>
                    </a:lnTo>
                    <a:lnTo>
                      <a:pt x="186" y="124"/>
                    </a:lnTo>
                    <a:lnTo>
                      <a:pt x="206" y="135"/>
                    </a:lnTo>
                    <a:lnTo>
                      <a:pt x="216" y="144"/>
                    </a:lnTo>
                    <a:lnTo>
                      <a:pt x="227" y="155"/>
                    </a:lnTo>
                    <a:lnTo>
                      <a:pt x="237" y="165"/>
                    </a:lnTo>
                    <a:lnTo>
                      <a:pt x="258" y="176"/>
                    </a:lnTo>
                    <a:lnTo>
                      <a:pt x="268" y="186"/>
                    </a:lnTo>
                    <a:lnTo>
                      <a:pt x="278" y="186"/>
                    </a:lnTo>
                    <a:lnTo>
                      <a:pt x="299" y="197"/>
                    </a:lnTo>
                    <a:lnTo>
                      <a:pt x="310" y="206"/>
                    </a:lnTo>
                    <a:lnTo>
                      <a:pt x="330" y="217"/>
                    </a:lnTo>
                    <a:lnTo>
                      <a:pt x="351" y="228"/>
                    </a:lnTo>
                    <a:lnTo>
                      <a:pt x="362" y="238"/>
                    </a:lnTo>
                    <a:lnTo>
                      <a:pt x="392" y="249"/>
                    </a:lnTo>
                    <a:lnTo>
                      <a:pt x="413" y="258"/>
                    </a:lnTo>
                    <a:lnTo>
                      <a:pt x="433" y="279"/>
                    </a:lnTo>
                    <a:lnTo>
                      <a:pt x="433" y="279"/>
                    </a:lnTo>
                    <a:close/>
                  </a:path>
                </a:pathLst>
              </a:custGeom>
              <a:solidFill>
                <a:srgbClr val="A9856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10" name="Freeform 210"/>
              <p:cNvSpPr>
                <a:spLocks/>
              </p:cNvSpPr>
              <p:nvPr/>
            </p:nvSpPr>
            <p:spPr bwMode="auto">
              <a:xfrm>
                <a:off x="2075" y="3473"/>
                <a:ext cx="172" cy="368"/>
              </a:xfrm>
              <a:custGeom>
                <a:avLst/>
                <a:gdLst/>
                <a:ahLst/>
                <a:cxnLst>
                  <a:cxn ang="0">
                    <a:pos x="433" y="249"/>
                  </a:cxn>
                  <a:cxn ang="0">
                    <a:pos x="474" y="279"/>
                  </a:cxn>
                  <a:cxn ang="0">
                    <a:pos x="505" y="331"/>
                  </a:cxn>
                  <a:cxn ang="0">
                    <a:pos x="515" y="372"/>
                  </a:cxn>
                  <a:cxn ang="0">
                    <a:pos x="505" y="434"/>
                  </a:cxn>
                  <a:cxn ang="0">
                    <a:pos x="494" y="496"/>
                  </a:cxn>
                  <a:cxn ang="0">
                    <a:pos x="494" y="547"/>
                  </a:cxn>
                  <a:cxn ang="0">
                    <a:pos x="494" y="610"/>
                  </a:cxn>
                  <a:cxn ang="0">
                    <a:pos x="494" y="672"/>
                  </a:cxn>
                  <a:cxn ang="0">
                    <a:pos x="505" y="723"/>
                  </a:cxn>
                  <a:cxn ang="0">
                    <a:pos x="505" y="775"/>
                  </a:cxn>
                  <a:cxn ang="0">
                    <a:pos x="494" y="837"/>
                  </a:cxn>
                  <a:cxn ang="0">
                    <a:pos x="494" y="888"/>
                  </a:cxn>
                  <a:cxn ang="0">
                    <a:pos x="485" y="940"/>
                  </a:cxn>
                  <a:cxn ang="0">
                    <a:pos x="474" y="992"/>
                  </a:cxn>
                  <a:cxn ang="0">
                    <a:pos x="453" y="1054"/>
                  </a:cxn>
                  <a:cxn ang="0">
                    <a:pos x="433" y="1105"/>
                  </a:cxn>
                  <a:cxn ang="0">
                    <a:pos x="402" y="1075"/>
                  </a:cxn>
                  <a:cxn ang="0">
                    <a:pos x="361" y="1034"/>
                  </a:cxn>
                  <a:cxn ang="0">
                    <a:pos x="329" y="992"/>
                  </a:cxn>
                  <a:cxn ang="0">
                    <a:pos x="299" y="950"/>
                  </a:cxn>
                  <a:cxn ang="0">
                    <a:pos x="278" y="909"/>
                  </a:cxn>
                  <a:cxn ang="0">
                    <a:pos x="257" y="868"/>
                  </a:cxn>
                  <a:cxn ang="0">
                    <a:pos x="236" y="816"/>
                  </a:cxn>
                  <a:cxn ang="0">
                    <a:pos x="216" y="775"/>
                  </a:cxn>
                  <a:cxn ang="0">
                    <a:pos x="206" y="734"/>
                  </a:cxn>
                  <a:cxn ang="0">
                    <a:pos x="185" y="682"/>
                  </a:cxn>
                  <a:cxn ang="0">
                    <a:pos x="154" y="641"/>
                  </a:cxn>
                  <a:cxn ang="0">
                    <a:pos x="123" y="599"/>
                  </a:cxn>
                  <a:cxn ang="0">
                    <a:pos x="92" y="558"/>
                  </a:cxn>
                  <a:cxn ang="0">
                    <a:pos x="51" y="517"/>
                  </a:cxn>
                  <a:cxn ang="0">
                    <a:pos x="30" y="475"/>
                  </a:cxn>
                  <a:cxn ang="0">
                    <a:pos x="9" y="423"/>
                  </a:cxn>
                  <a:cxn ang="0">
                    <a:pos x="0" y="382"/>
                  </a:cxn>
                  <a:cxn ang="0">
                    <a:pos x="0" y="341"/>
                  </a:cxn>
                  <a:cxn ang="0">
                    <a:pos x="9" y="310"/>
                  </a:cxn>
                  <a:cxn ang="0">
                    <a:pos x="9" y="279"/>
                  </a:cxn>
                  <a:cxn ang="0">
                    <a:pos x="20" y="258"/>
                  </a:cxn>
                  <a:cxn ang="0">
                    <a:pos x="30" y="228"/>
                  </a:cxn>
                  <a:cxn ang="0">
                    <a:pos x="41" y="207"/>
                  </a:cxn>
                  <a:cxn ang="0">
                    <a:pos x="51" y="166"/>
                  </a:cxn>
                  <a:cxn ang="0">
                    <a:pos x="61" y="135"/>
                  </a:cxn>
                  <a:cxn ang="0">
                    <a:pos x="61" y="82"/>
                  </a:cxn>
                  <a:cxn ang="0">
                    <a:pos x="51" y="20"/>
                  </a:cxn>
                  <a:cxn ang="0">
                    <a:pos x="71" y="20"/>
                  </a:cxn>
                  <a:cxn ang="0">
                    <a:pos x="123" y="62"/>
                  </a:cxn>
                  <a:cxn ang="0">
                    <a:pos x="154" y="82"/>
                  </a:cxn>
                  <a:cxn ang="0">
                    <a:pos x="174" y="93"/>
                  </a:cxn>
                  <a:cxn ang="0">
                    <a:pos x="164" y="93"/>
                  </a:cxn>
                  <a:cxn ang="0">
                    <a:pos x="144" y="73"/>
                  </a:cxn>
                  <a:cxn ang="0">
                    <a:pos x="103" y="41"/>
                  </a:cxn>
                  <a:cxn ang="0">
                    <a:pos x="51" y="0"/>
                  </a:cxn>
                </a:cxnLst>
                <a:rect l="0" t="0" r="r" b="b"/>
                <a:pathLst>
                  <a:path w="515" h="1105">
                    <a:moveTo>
                      <a:pt x="391" y="228"/>
                    </a:moveTo>
                    <a:lnTo>
                      <a:pt x="412" y="238"/>
                    </a:lnTo>
                    <a:lnTo>
                      <a:pt x="433" y="249"/>
                    </a:lnTo>
                    <a:lnTo>
                      <a:pt x="453" y="258"/>
                    </a:lnTo>
                    <a:lnTo>
                      <a:pt x="464" y="269"/>
                    </a:lnTo>
                    <a:lnTo>
                      <a:pt x="474" y="279"/>
                    </a:lnTo>
                    <a:lnTo>
                      <a:pt x="494" y="300"/>
                    </a:lnTo>
                    <a:lnTo>
                      <a:pt x="505" y="310"/>
                    </a:lnTo>
                    <a:lnTo>
                      <a:pt x="505" y="331"/>
                    </a:lnTo>
                    <a:lnTo>
                      <a:pt x="515" y="352"/>
                    </a:lnTo>
                    <a:lnTo>
                      <a:pt x="515" y="372"/>
                    </a:lnTo>
                    <a:lnTo>
                      <a:pt x="515" y="372"/>
                    </a:lnTo>
                    <a:lnTo>
                      <a:pt x="505" y="393"/>
                    </a:lnTo>
                    <a:lnTo>
                      <a:pt x="505" y="414"/>
                    </a:lnTo>
                    <a:lnTo>
                      <a:pt x="505" y="434"/>
                    </a:lnTo>
                    <a:lnTo>
                      <a:pt x="505" y="455"/>
                    </a:lnTo>
                    <a:lnTo>
                      <a:pt x="505" y="475"/>
                    </a:lnTo>
                    <a:lnTo>
                      <a:pt x="494" y="496"/>
                    </a:lnTo>
                    <a:lnTo>
                      <a:pt x="494" y="517"/>
                    </a:lnTo>
                    <a:lnTo>
                      <a:pt x="494" y="537"/>
                    </a:lnTo>
                    <a:lnTo>
                      <a:pt x="494" y="547"/>
                    </a:lnTo>
                    <a:lnTo>
                      <a:pt x="494" y="569"/>
                    </a:lnTo>
                    <a:lnTo>
                      <a:pt x="494" y="590"/>
                    </a:lnTo>
                    <a:lnTo>
                      <a:pt x="494" y="610"/>
                    </a:lnTo>
                    <a:lnTo>
                      <a:pt x="494" y="631"/>
                    </a:lnTo>
                    <a:lnTo>
                      <a:pt x="494" y="651"/>
                    </a:lnTo>
                    <a:lnTo>
                      <a:pt x="494" y="672"/>
                    </a:lnTo>
                    <a:lnTo>
                      <a:pt x="494" y="682"/>
                    </a:lnTo>
                    <a:lnTo>
                      <a:pt x="494" y="702"/>
                    </a:lnTo>
                    <a:lnTo>
                      <a:pt x="505" y="723"/>
                    </a:lnTo>
                    <a:lnTo>
                      <a:pt x="505" y="744"/>
                    </a:lnTo>
                    <a:lnTo>
                      <a:pt x="505" y="764"/>
                    </a:lnTo>
                    <a:lnTo>
                      <a:pt x="505" y="775"/>
                    </a:lnTo>
                    <a:lnTo>
                      <a:pt x="505" y="796"/>
                    </a:lnTo>
                    <a:lnTo>
                      <a:pt x="505" y="816"/>
                    </a:lnTo>
                    <a:lnTo>
                      <a:pt x="494" y="837"/>
                    </a:lnTo>
                    <a:lnTo>
                      <a:pt x="494" y="847"/>
                    </a:lnTo>
                    <a:lnTo>
                      <a:pt x="494" y="868"/>
                    </a:lnTo>
                    <a:lnTo>
                      <a:pt x="494" y="888"/>
                    </a:lnTo>
                    <a:lnTo>
                      <a:pt x="494" y="909"/>
                    </a:lnTo>
                    <a:lnTo>
                      <a:pt x="494" y="920"/>
                    </a:lnTo>
                    <a:lnTo>
                      <a:pt x="485" y="940"/>
                    </a:lnTo>
                    <a:lnTo>
                      <a:pt x="485" y="961"/>
                    </a:lnTo>
                    <a:lnTo>
                      <a:pt x="485" y="982"/>
                    </a:lnTo>
                    <a:lnTo>
                      <a:pt x="474" y="992"/>
                    </a:lnTo>
                    <a:lnTo>
                      <a:pt x="474" y="1013"/>
                    </a:lnTo>
                    <a:lnTo>
                      <a:pt x="464" y="1034"/>
                    </a:lnTo>
                    <a:lnTo>
                      <a:pt x="453" y="1054"/>
                    </a:lnTo>
                    <a:lnTo>
                      <a:pt x="453" y="1064"/>
                    </a:lnTo>
                    <a:lnTo>
                      <a:pt x="443" y="1085"/>
                    </a:lnTo>
                    <a:lnTo>
                      <a:pt x="433" y="1105"/>
                    </a:lnTo>
                    <a:lnTo>
                      <a:pt x="433" y="1105"/>
                    </a:lnTo>
                    <a:lnTo>
                      <a:pt x="412" y="1096"/>
                    </a:lnTo>
                    <a:lnTo>
                      <a:pt x="402" y="1075"/>
                    </a:lnTo>
                    <a:lnTo>
                      <a:pt x="382" y="1064"/>
                    </a:lnTo>
                    <a:lnTo>
                      <a:pt x="371" y="1054"/>
                    </a:lnTo>
                    <a:lnTo>
                      <a:pt x="361" y="1034"/>
                    </a:lnTo>
                    <a:lnTo>
                      <a:pt x="350" y="1023"/>
                    </a:lnTo>
                    <a:lnTo>
                      <a:pt x="340" y="1013"/>
                    </a:lnTo>
                    <a:lnTo>
                      <a:pt x="329" y="992"/>
                    </a:lnTo>
                    <a:lnTo>
                      <a:pt x="320" y="982"/>
                    </a:lnTo>
                    <a:lnTo>
                      <a:pt x="309" y="972"/>
                    </a:lnTo>
                    <a:lnTo>
                      <a:pt x="299" y="950"/>
                    </a:lnTo>
                    <a:lnTo>
                      <a:pt x="288" y="940"/>
                    </a:lnTo>
                    <a:lnTo>
                      <a:pt x="278" y="920"/>
                    </a:lnTo>
                    <a:lnTo>
                      <a:pt x="278" y="909"/>
                    </a:lnTo>
                    <a:lnTo>
                      <a:pt x="268" y="888"/>
                    </a:lnTo>
                    <a:lnTo>
                      <a:pt x="257" y="878"/>
                    </a:lnTo>
                    <a:lnTo>
                      <a:pt x="257" y="868"/>
                    </a:lnTo>
                    <a:lnTo>
                      <a:pt x="247" y="847"/>
                    </a:lnTo>
                    <a:lnTo>
                      <a:pt x="247" y="837"/>
                    </a:lnTo>
                    <a:lnTo>
                      <a:pt x="236" y="816"/>
                    </a:lnTo>
                    <a:lnTo>
                      <a:pt x="226" y="806"/>
                    </a:lnTo>
                    <a:lnTo>
                      <a:pt x="226" y="785"/>
                    </a:lnTo>
                    <a:lnTo>
                      <a:pt x="216" y="775"/>
                    </a:lnTo>
                    <a:lnTo>
                      <a:pt x="216" y="764"/>
                    </a:lnTo>
                    <a:lnTo>
                      <a:pt x="206" y="744"/>
                    </a:lnTo>
                    <a:lnTo>
                      <a:pt x="206" y="734"/>
                    </a:lnTo>
                    <a:lnTo>
                      <a:pt x="195" y="713"/>
                    </a:lnTo>
                    <a:lnTo>
                      <a:pt x="185" y="702"/>
                    </a:lnTo>
                    <a:lnTo>
                      <a:pt x="185" y="682"/>
                    </a:lnTo>
                    <a:lnTo>
                      <a:pt x="174" y="672"/>
                    </a:lnTo>
                    <a:lnTo>
                      <a:pt x="164" y="661"/>
                    </a:lnTo>
                    <a:lnTo>
                      <a:pt x="154" y="641"/>
                    </a:lnTo>
                    <a:lnTo>
                      <a:pt x="144" y="631"/>
                    </a:lnTo>
                    <a:lnTo>
                      <a:pt x="133" y="610"/>
                    </a:lnTo>
                    <a:lnTo>
                      <a:pt x="123" y="599"/>
                    </a:lnTo>
                    <a:lnTo>
                      <a:pt x="112" y="579"/>
                    </a:lnTo>
                    <a:lnTo>
                      <a:pt x="103" y="569"/>
                    </a:lnTo>
                    <a:lnTo>
                      <a:pt x="92" y="558"/>
                    </a:lnTo>
                    <a:lnTo>
                      <a:pt x="82" y="537"/>
                    </a:lnTo>
                    <a:lnTo>
                      <a:pt x="61" y="527"/>
                    </a:lnTo>
                    <a:lnTo>
                      <a:pt x="51" y="517"/>
                    </a:lnTo>
                    <a:lnTo>
                      <a:pt x="30" y="496"/>
                    </a:lnTo>
                    <a:lnTo>
                      <a:pt x="30" y="496"/>
                    </a:lnTo>
                    <a:lnTo>
                      <a:pt x="30" y="475"/>
                    </a:lnTo>
                    <a:lnTo>
                      <a:pt x="20" y="455"/>
                    </a:lnTo>
                    <a:lnTo>
                      <a:pt x="20" y="444"/>
                    </a:lnTo>
                    <a:lnTo>
                      <a:pt x="9" y="423"/>
                    </a:lnTo>
                    <a:lnTo>
                      <a:pt x="9" y="403"/>
                    </a:lnTo>
                    <a:lnTo>
                      <a:pt x="9" y="393"/>
                    </a:lnTo>
                    <a:lnTo>
                      <a:pt x="0" y="382"/>
                    </a:lnTo>
                    <a:lnTo>
                      <a:pt x="0" y="361"/>
                    </a:lnTo>
                    <a:lnTo>
                      <a:pt x="0" y="352"/>
                    </a:lnTo>
                    <a:lnTo>
                      <a:pt x="0" y="341"/>
                    </a:lnTo>
                    <a:lnTo>
                      <a:pt x="0" y="331"/>
                    </a:lnTo>
                    <a:lnTo>
                      <a:pt x="0" y="320"/>
                    </a:lnTo>
                    <a:lnTo>
                      <a:pt x="9" y="310"/>
                    </a:lnTo>
                    <a:lnTo>
                      <a:pt x="9" y="300"/>
                    </a:lnTo>
                    <a:lnTo>
                      <a:pt x="9" y="290"/>
                    </a:lnTo>
                    <a:lnTo>
                      <a:pt x="9" y="279"/>
                    </a:lnTo>
                    <a:lnTo>
                      <a:pt x="20" y="279"/>
                    </a:lnTo>
                    <a:lnTo>
                      <a:pt x="20" y="269"/>
                    </a:lnTo>
                    <a:lnTo>
                      <a:pt x="20" y="258"/>
                    </a:lnTo>
                    <a:lnTo>
                      <a:pt x="30" y="249"/>
                    </a:lnTo>
                    <a:lnTo>
                      <a:pt x="30" y="238"/>
                    </a:lnTo>
                    <a:lnTo>
                      <a:pt x="30" y="228"/>
                    </a:lnTo>
                    <a:lnTo>
                      <a:pt x="41" y="217"/>
                    </a:lnTo>
                    <a:lnTo>
                      <a:pt x="41" y="217"/>
                    </a:lnTo>
                    <a:lnTo>
                      <a:pt x="41" y="207"/>
                    </a:lnTo>
                    <a:lnTo>
                      <a:pt x="51" y="196"/>
                    </a:lnTo>
                    <a:lnTo>
                      <a:pt x="51" y="187"/>
                    </a:lnTo>
                    <a:lnTo>
                      <a:pt x="51" y="166"/>
                    </a:lnTo>
                    <a:lnTo>
                      <a:pt x="51" y="155"/>
                    </a:lnTo>
                    <a:lnTo>
                      <a:pt x="61" y="144"/>
                    </a:lnTo>
                    <a:lnTo>
                      <a:pt x="61" y="135"/>
                    </a:lnTo>
                    <a:lnTo>
                      <a:pt x="61" y="114"/>
                    </a:lnTo>
                    <a:lnTo>
                      <a:pt x="61" y="103"/>
                    </a:lnTo>
                    <a:lnTo>
                      <a:pt x="61" y="82"/>
                    </a:lnTo>
                    <a:lnTo>
                      <a:pt x="61" y="62"/>
                    </a:lnTo>
                    <a:lnTo>
                      <a:pt x="51" y="41"/>
                    </a:lnTo>
                    <a:lnTo>
                      <a:pt x="51" y="2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71" y="20"/>
                    </a:lnTo>
                    <a:lnTo>
                      <a:pt x="92" y="31"/>
                    </a:lnTo>
                    <a:lnTo>
                      <a:pt x="112" y="52"/>
                    </a:lnTo>
                    <a:lnTo>
                      <a:pt x="123" y="62"/>
                    </a:lnTo>
                    <a:lnTo>
                      <a:pt x="144" y="73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64" y="93"/>
                    </a:lnTo>
                    <a:lnTo>
                      <a:pt x="164" y="93"/>
                    </a:lnTo>
                    <a:lnTo>
                      <a:pt x="174" y="93"/>
                    </a:lnTo>
                    <a:lnTo>
                      <a:pt x="174" y="93"/>
                    </a:lnTo>
                    <a:lnTo>
                      <a:pt x="164" y="93"/>
                    </a:lnTo>
                    <a:lnTo>
                      <a:pt x="164" y="93"/>
                    </a:lnTo>
                    <a:lnTo>
                      <a:pt x="154" y="93"/>
                    </a:lnTo>
                    <a:lnTo>
                      <a:pt x="154" y="82"/>
                    </a:lnTo>
                    <a:lnTo>
                      <a:pt x="144" y="73"/>
                    </a:lnTo>
                    <a:lnTo>
                      <a:pt x="133" y="62"/>
                    </a:lnTo>
                    <a:lnTo>
                      <a:pt x="112" y="52"/>
                    </a:lnTo>
                    <a:lnTo>
                      <a:pt x="103" y="41"/>
                    </a:lnTo>
                    <a:lnTo>
                      <a:pt x="82" y="31"/>
                    </a:lnTo>
                    <a:lnTo>
                      <a:pt x="71" y="20"/>
                    </a:lnTo>
                    <a:lnTo>
                      <a:pt x="51" y="0"/>
                    </a:lnTo>
                    <a:lnTo>
                      <a:pt x="391" y="228"/>
                    </a:lnTo>
                    <a:close/>
                  </a:path>
                </a:pathLst>
              </a:custGeom>
              <a:solidFill>
                <a:srgbClr val="AA86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11" name="Freeform 211"/>
              <p:cNvSpPr>
                <a:spLocks/>
              </p:cNvSpPr>
              <p:nvPr/>
            </p:nvSpPr>
            <p:spPr bwMode="auto">
              <a:xfrm>
                <a:off x="2519" y="3369"/>
                <a:ext cx="17" cy="21"/>
              </a:xfrm>
              <a:custGeom>
                <a:avLst/>
                <a:gdLst/>
                <a:ahLst/>
                <a:cxnLst>
                  <a:cxn ang="0">
                    <a:pos x="52" y="21"/>
                  </a:cxn>
                  <a:cxn ang="0">
                    <a:pos x="52" y="31"/>
                  </a:cxn>
                  <a:cxn ang="0">
                    <a:pos x="41" y="51"/>
                  </a:cxn>
                  <a:cxn ang="0">
                    <a:pos x="21" y="62"/>
                  </a:cxn>
                  <a:cxn ang="0">
                    <a:pos x="21" y="62"/>
                  </a:cxn>
                  <a:cxn ang="0">
                    <a:pos x="10" y="42"/>
                  </a:cxn>
                  <a:cxn ang="0">
                    <a:pos x="0" y="31"/>
                  </a:cxn>
                  <a:cxn ang="0">
                    <a:pos x="10" y="1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31" y="0"/>
                  </a:cxn>
                  <a:cxn ang="0">
                    <a:pos x="41" y="10"/>
                  </a:cxn>
                  <a:cxn ang="0">
                    <a:pos x="52" y="21"/>
                  </a:cxn>
                  <a:cxn ang="0">
                    <a:pos x="52" y="21"/>
                  </a:cxn>
                </a:cxnLst>
                <a:rect l="0" t="0" r="r" b="b"/>
                <a:pathLst>
                  <a:path w="52" h="62">
                    <a:moveTo>
                      <a:pt x="52" y="21"/>
                    </a:moveTo>
                    <a:lnTo>
                      <a:pt x="52" y="31"/>
                    </a:lnTo>
                    <a:lnTo>
                      <a:pt x="41" y="51"/>
                    </a:lnTo>
                    <a:lnTo>
                      <a:pt x="21" y="62"/>
                    </a:lnTo>
                    <a:lnTo>
                      <a:pt x="21" y="62"/>
                    </a:lnTo>
                    <a:lnTo>
                      <a:pt x="10" y="42"/>
                    </a:lnTo>
                    <a:lnTo>
                      <a:pt x="0" y="31"/>
                    </a:lnTo>
                    <a:lnTo>
                      <a:pt x="10" y="1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31" y="0"/>
                    </a:lnTo>
                    <a:lnTo>
                      <a:pt x="41" y="10"/>
                    </a:lnTo>
                    <a:lnTo>
                      <a:pt x="52" y="21"/>
                    </a:lnTo>
                    <a:lnTo>
                      <a:pt x="52" y="21"/>
                    </a:lnTo>
                    <a:close/>
                  </a:path>
                </a:pathLst>
              </a:custGeom>
              <a:solidFill>
                <a:srgbClr val="814D2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12"/>
            <p:cNvGrpSpPr>
              <a:grpSpLocks/>
            </p:cNvGrpSpPr>
            <p:nvPr/>
          </p:nvGrpSpPr>
          <p:grpSpPr bwMode="auto">
            <a:xfrm rot="-8685437">
              <a:off x="624" y="1632"/>
              <a:ext cx="421" cy="621"/>
              <a:chOff x="4139" y="291"/>
              <a:chExt cx="786" cy="1329"/>
            </a:xfrm>
          </p:grpSpPr>
          <p:sp>
            <p:nvSpPr>
              <p:cNvPr id="537813" name="Freeform 213"/>
              <p:cNvSpPr>
                <a:spLocks/>
              </p:cNvSpPr>
              <p:nvPr/>
            </p:nvSpPr>
            <p:spPr bwMode="auto">
              <a:xfrm>
                <a:off x="4139" y="291"/>
                <a:ext cx="785" cy="1329"/>
              </a:xfrm>
              <a:custGeom>
                <a:avLst/>
                <a:gdLst/>
                <a:ahLst/>
                <a:cxnLst>
                  <a:cxn ang="0">
                    <a:pos x="152" y="90"/>
                  </a:cxn>
                  <a:cxn ang="0">
                    <a:pos x="188" y="224"/>
                  </a:cxn>
                  <a:cxn ang="0">
                    <a:pos x="219" y="418"/>
                  </a:cxn>
                  <a:cxn ang="0">
                    <a:pos x="301" y="623"/>
                  </a:cxn>
                  <a:cxn ang="0">
                    <a:pos x="355" y="684"/>
                  </a:cxn>
                  <a:cxn ang="0">
                    <a:pos x="425" y="652"/>
                  </a:cxn>
                  <a:cxn ang="0">
                    <a:pos x="487" y="541"/>
                  </a:cxn>
                  <a:cxn ang="0">
                    <a:pos x="486" y="399"/>
                  </a:cxn>
                  <a:cxn ang="0">
                    <a:pos x="438" y="260"/>
                  </a:cxn>
                  <a:cxn ang="0">
                    <a:pos x="455" y="68"/>
                  </a:cxn>
                  <a:cxn ang="0">
                    <a:pos x="540" y="102"/>
                  </a:cxn>
                  <a:cxn ang="0">
                    <a:pos x="585" y="187"/>
                  </a:cxn>
                  <a:cxn ang="0">
                    <a:pos x="685" y="362"/>
                  </a:cxn>
                  <a:cxn ang="0">
                    <a:pos x="794" y="555"/>
                  </a:cxn>
                  <a:cxn ang="0">
                    <a:pos x="860" y="727"/>
                  </a:cxn>
                  <a:cxn ang="0">
                    <a:pos x="971" y="757"/>
                  </a:cxn>
                  <a:cxn ang="0">
                    <a:pos x="1039" y="663"/>
                  </a:cxn>
                  <a:cxn ang="0">
                    <a:pos x="1105" y="526"/>
                  </a:cxn>
                  <a:cxn ang="0">
                    <a:pos x="1200" y="305"/>
                  </a:cxn>
                  <a:cxn ang="0">
                    <a:pos x="1228" y="186"/>
                  </a:cxn>
                  <a:cxn ang="0">
                    <a:pos x="1285" y="67"/>
                  </a:cxn>
                  <a:cxn ang="0">
                    <a:pos x="1381" y="95"/>
                  </a:cxn>
                  <a:cxn ang="0">
                    <a:pos x="1393" y="241"/>
                  </a:cxn>
                  <a:cxn ang="0">
                    <a:pos x="1351" y="367"/>
                  </a:cxn>
                  <a:cxn ang="0">
                    <a:pos x="1291" y="536"/>
                  </a:cxn>
                  <a:cxn ang="0">
                    <a:pos x="1217" y="912"/>
                  </a:cxn>
                  <a:cxn ang="0">
                    <a:pos x="1176" y="1077"/>
                  </a:cxn>
                  <a:cxn ang="0">
                    <a:pos x="1256" y="1341"/>
                  </a:cxn>
                  <a:cxn ang="0">
                    <a:pos x="1305" y="1559"/>
                  </a:cxn>
                  <a:cxn ang="0">
                    <a:pos x="1422" y="1783"/>
                  </a:cxn>
                  <a:cxn ang="0">
                    <a:pos x="1478" y="1950"/>
                  </a:cxn>
                  <a:cxn ang="0">
                    <a:pos x="1521" y="2153"/>
                  </a:cxn>
                  <a:cxn ang="0">
                    <a:pos x="1570" y="2335"/>
                  </a:cxn>
                  <a:cxn ang="0">
                    <a:pos x="1535" y="2471"/>
                  </a:cxn>
                  <a:cxn ang="0">
                    <a:pos x="1444" y="2505"/>
                  </a:cxn>
                  <a:cxn ang="0">
                    <a:pos x="1213" y="2368"/>
                  </a:cxn>
                  <a:cxn ang="0">
                    <a:pos x="1078" y="2253"/>
                  </a:cxn>
                  <a:cxn ang="0">
                    <a:pos x="909" y="2204"/>
                  </a:cxn>
                  <a:cxn ang="0">
                    <a:pos x="721" y="2183"/>
                  </a:cxn>
                  <a:cxn ang="0">
                    <a:pos x="602" y="2145"/>
                  </a:cxn>
                  <a:cxn ang="0">
                    <a:pos x="520" y="2188"/>
                  </a:cxn>
                  <a:cxn ang="0">
                    <a:pos x="476" y="2301"/>
                  </a:cxn>
                  <a:cxn ang="0">
                    <a:pos x="377" y="2592"/>
                  </a:cxn>
                  <a:cxn ang="0">
                    <a:pos x="280" y="2658"/>
                  </a:cxn>
                  <a:cxn ang="0">
                    <a:pos x="219" y="2612"/>
                  </a:cxn>
                  <a:cxn ang="0">
                    <a:pos x="247" y="2523"/>
                  </a:cxn>
                  <a:cxn ang="0">
                    <a:pos x="279" y="2425"/>
                  </a:cxn>
                  <a:cxn ang="0">
                    <a:pos x="297" y="2333"/>
                  </a:cxn>
                  <a:cxn ang="0">
                    <a:pos x="307" y="2200"/>
                  </a:cxn>
                  <a:cxn ang="0">
                    <a:pos x="298" y="2030"/>
                  </a:cxn>
                  <a:cxn ang="0">
                    <a:pos x="281" y="1772"/>
                  </a:cxn>
                  <a:cxn ang="0">
                    <a:pos x="213" y="1467"/>
                  </a:cxn>
                  <a:cxn ang="0">
                    <a:pos x="189" y="1234"/>
                  </a:cxn>
                  <a:cxn ang="0">
                    <a:pos x="193" y="1176"/>
                  </a:cxn>
                  <a:cxn ang="0">
                    <a:pos x="178" y="1088"/>
                  </a:cxn>
                  <a:cxn ang="0">
                    <a:pos x="88" y="897"/>
                  </a:cxn>
                  <a:cxn ang="0">
                    <a:pos x="37" y="754"/>
                  </a:cxn>
                  <a:cxn ang="0">
                    <a:pos x="12" y="682"/>
                  </a:cxn>
                  <a:cxn ang="0">
                    <a:pos x="5" y="446"/>
                  </a:cxn>
                  <a:cxn ang="0">
                    <a:pos x="8" y="299"/>
                  </a:cxn>
                  <a:cxn ang="0">
                    <a:pos x="6" y="108"/>
                  </a:cxn>
                  <a:cxn ang="0">
                    <a:pos x="39" y="21"/>
                  </a:cxn>
                  <a:cxn ang="0">
                    <a:pos x="116" y="7"/>
                  </a:cxn>
                </a:cxnLst>
                <a:rect l="0" t="0" r="r" b="b"/>
                <a:pathLst>
                  <a:path w="1570" h="2658">
                    <a:moveTo>
                      <a:pt x="131" y="26"/>
                    </a:moveTo>
                    <a:lnTo>
                      <a:pt x="132" y="33"/>
                    </a:lnTo>
                    <a:lnTo>
                      <a:pt x="137" y="40"/>
                    </a:lnTo>
                    <a:lnTo>
                      <a:pt x="143" y="47"/>
                    </a:lnTo>
                    <a:lnTo>
                      <a:pt x="148" y="53"/>
                    </a:lnTo>
                    <a:lnTo>
                      <a:pt x="148" y="71"/>
                    </a:lnTo>
                    <a:lnTo>
                      <a:pt x="152" y="90"/>
                    </a:lnTo>
                    <a:lnTo>
                      <a:pt x="157" y="107"/>
                    </a:lnTo>
                    <a:lnTo>
                      <a:pt x="163" y="125"/>
                    </a:lnTo>
                    <a:lnTo>
                      <a:pt x="169" y="141"/>
                    </a:lnTo>
                    <a:lnTo>
                      <a:pt x="176" y="160"/>
                    </a:lnTo>
                    <a:lnTo>
                      <a:pt x="180" y="177"/>
                    </a:lnTo>
                    <a:lnTo>
                      <a:pt x="185" y="196"/>
                    </a:lnTo>
                    <a:lnTo>
                      <a:pt x="188" y="224"/>
                    </a:lnTo>
                    <a:lnTo>
                      <a:pt x="192" y="251"/>
                    </a:lnTo>
                    <a:lnTo>
                      <a:pt x="196" y="279"/>
                    </a:lnTo>
                    <a:lnTo>
                      <a:pt x="200" y="307"/>
                    </a:lnTo>
                    <a:lnTo>
                      <a:pt x="203" y="335"/>
                    </a:lnTo>
                    <a:lnTo>
                      <a:pt x="207" y="363"/>
                    </a:lnTo>
                    <a:lnTo>
                      <a:pt x="213" y="391"/>
                    </a:lnTo>
                    <a:lnTo>
                      <a:pt x="219" y="418"/>
                    </a:lnTo>
                    <a:lnTo>
                      <a:pt x="229" y="447"/>
                    </a:lnTo>
                    <a:lnTo>
                      <a:pt x="240" y="477"/>
                    </a:lnTo>
                    <a:lnTo>
                      <a:pt x="252" y="507"/>
                    </a:lnTo>
                    <a:lnTo>
                      <a:pt x="264" y="537"/>
                    </a:lnTo>
                    <a:lnTo>
                      <a:pt x="275" y="566"/>
                    </a:lnTo>
                    <a:lnTo>
                      <a:pt x="289" y="594"/>
                    </a:lnTo>
                    <a:lnTo>
                      <a:pt x="301" y="623"/>
                    </a:lnTo>
                    <a:lnTo>
                      <a:pt x="317" y="652"/>
                    </a:lnTo>
                    <a:lnTo>
                      <a:pt x="323" y="657"/>
                    </a:lnTo>
                    <a:lnTo>
                      <a:pt x="329" y="662"/>
                    </a:lnTo>
                    <a:lnTo>
                      <a:pt x="335" y="668"/>
                    </a:lnTo>
                    <a:lnTo>
                      <a:pt x="341" y="674"/>
                    </a:lnTo>
                    <a:lnTo>
                      <a:pt x="348" y="679"/>
                    </a:lnTo>
                    <a:lnTo>
                      <a:pt x="355" y="684"/>
                    </a:lnTo>
                    <a:lnTo>
                      <a:pt x="362" y="688"/>
                    </a:lnTo>
                    <a:lnTo>
                      <a:pt x="370" y="693"/>
                    </a:lnTo>
                    <a:lnTo>
                      <a:pt x="384" y="688"/>
                    </a:lnTo>
                    <a:lnTo>
                      <a:pt x="396" y="682"/>
                    </a:lnTo>
                    <a:lnTo>
                      <a:pt x="406" y="673"/>
                    </a:lnTo>
                    <a:lnTo>
                      <a:pt x="417" y="663"/>
                    </a:lnTo>
                    <a:lnTo>
                      <a:pt x="425" y="652"/>
                    </a:lnTo>
                    <a:lnTo>
                      <a:pt x="434" y="642"/>
                    </a:lnTo>
                    <a:lnTo>
                      <a:pt x="442" y="631"/>
                    </a:lnTo>
                    <a:lnTo>
                      <a:pt x="453" y="621"/>
                    </a:lnTo>
                    <a:lnTo>
                      <a:pt x="462" y="601"/>
                    </a:lnTo>
                    <a:lnTo>
                      <a:pt x="471" y="581"/>
                    </a:lnTo>
                    <a:lnTo>
                      <a:pt x="479" y="560"/>
                    </a:lnTo>
                    <a:lnTo>
                      <a:pt x="487" y="541"/>
                    </a:lnTo>
                    <a:lnTo>
                      <a:pt x="491" y="519"/>
                    </a:lnTo>
                    <a:lnTo>
                      <a:pt x="494" y="498"/>
                    </a:lnTo>
                    <a:lnTo>
                      <a:pt x="493" y="475"/>
                    </a:lnTo>
                    <a:lnTo>
                      <a:pt x="490" y="452"/>
                    </a:lnTo>
                    <a:lnTo>
                      <a:pt x="490" y="434"/>
                    </a:lnTo>
                    <a:lnTo>
                      <a:pt x="489" y="416"/>
                    </a:lnTo>
                    <a:lnTo>
                      <a:pt x="486" y="399"/>
                    </a:lnTo>
                    <a:lnTo>
                      <a:pt x="481" y="383"/>
                    </a:lnTo>
                    <a:lnTo>
                      <a:pt x="476" y="366"/>
                    </a:lnTo>
                    <a:lnTo>
                      <a:pt x="471" y="349"/>
                    </a:lnTo>
                    <a:lnTo>
                      <a:pt x="467" y="333"/>
                    </a:lnTo>
                    <a:lnTo>
                      <a:pt x="465" y="316"/>
                    </a:lnTo>
                    <a:lnTo>
                      <a:pt x="451" y="289"/>
                    </a:lnTo>
                    <a:lnTo>
                      <a:pt x="438" y="260"/>
                    </a:lnTo>
                    <a:lnTo>
                      <a:pt x="427" y="229"/>
                    </a:lnTo>
                    <a:lnTo>
                      <a:pt x="420" y="198"/>
                    </a:lnTo>
                    <a:lnTo>
                      <a:pt x="416" y="166"/>
                    </a:lnTo>
                    <a:lnTo>
                      <a:pt x="418" y="135"/>
                    </a:lnTo>
                    <a:lnTo>
                      <a:pt x="426" y="104"/>
                    </a:lnTo>
                    <a:lnTo>
                      <a:pt x="442" y="77"/>
                    </a:lnTo>
                    <a:lnTo>
                      <a:pt x="455" y="68"/>
                    </a:lnTo>
                    <a:lnTo>
                      <a:pt x="468" y="65"/>
                    </a:lnTo>
                    <a:lnTo>
                      <a:pt x="480" y="67"/>
                    </a:lnTo>
                    <a:lnTo>
                      <a:pt x="493" y="72"/>
                    </a:lnTo>
                    <a:lnTo>
                      <a:pt x="504" y="79"/>
                    </a:lnTo>
                    <a:lnTo>
                      <a:pt x="516" y="88"/>
                    </a:lnTo>
                    <a:lnTo>
                      <a:pt x="528" y="96"/>
                    </a:lnTo>
                    <a:lnTo>
                      <a:pt x="540" y="102"/>
                    </a:lnTo>
                    <a:lnTo>
                      <a:pt x="549" y="112"/>
                    </a:lnTo>
                    <a:lnTo>
                      <a:pt x="558" y="125"/>
                    </a:lnTo>
                    <a:lnTo>
                      <a:pt x="564" y="137"/>
                    </a:lnTo>
                    <a:lnTo>
                      <a:pt x="570" y="150"/>
                    </a:lnTo>
                    <a:lnTo>
                      <a:pt x="574" y="162"/>
                    </a:lnTo>
                    <a:lnTo>
                      <a:pt x="580" y="174"/>
                    </a:lnTo>
                    <a:lnTo>
                      <a:pt x="585" y="187"/>
                    </a:lnTo>
                    <a:lnTo>
                      <a:pt x="593" y="200"/>
                    </a:lnTo>
                    <a:lnTo>
                      <a:pt x="610" y="225"/>
                    </a:lnTo>
                    <a:lnTo>
                      <a:pt x="628" y="251"/>
                    </a:lnTo>
                    <a:lnTo>
                      <a:pt x="642" y="279"/>
                    </a:lnTo>
                    <a:lnTo>
                      <a:pt x="658" y="307"/>
                    </a:lnTo>
                    <a:lnTo>
                      <a:pt x="671" y="334"/>
                    </a:lnTo>
                    <a:lnTo>
                      <a:pt x="685" y="362"/>
                    </a:lnTo>
                    <a:lnTo>
                      <a:pt x="700" y="390"/>
                    </a:lnTo>
                    <a:lnTo>
                      <a:pt x="716" y="417"/>
                    </a:lnTo>
                    <a:lnTo>
                      <a:pt x="734" y="443"/>
                    </a:lnTo>
                    <a:lnTo>
                      <a:pt x="751" y="471"/>
                    </a:lnTo>
                    <a:lnTo>
                      <a:pt x="767" y="498"/>
                    </a:lnTo>
                    <a:lnTo>
                      <a:pt x="782" y="528"/>
                    </a:lnTo>
                    <a:lnTo>
                      <a:pt x="794" y="555"/>
                    </a:lnTo>
                    <a:lnTo>
                      <a:pt x="806" y="586"/>
                    </a:lnTo>
                    <a:lnTo>
                      <a:pt x="815" y="616"/>
                    </a:lnTo>
                    <a:lnTo>
                      <a:pt x="824" y="648"/>
                    </a:lnTo>
                    <a:lnTo>
                      <a:pt x="833" y="666"/>
                    </a:lnTo>
                    <a:lnTo>
                      <a:pt x="841" y="686"/>
                    </a:lnTo>
                    <a:lnTo>
                      <a:pt x="850" y="707"/>
                    </a:lnTo>
                    <a:lnTo>
                      <a:pt x="860" y="727"/>
                    </a:lnTo>
                    <a:lnTo>
                      <a:pt x="872" y="745"/>
                    </a:lnTo>
                    <a:lnTo>
                      <a:pt x="887" y="760"/>
                    </a:lnTo>
                    <a:lnTo>
                      <a:pt x="906" y="772"/>
                    </a:lnTo>
                    <a:lnTo>
                      <a:pt x="929" y="778"/>
                    </a:lnTo>
                    <a:lnTo>
                      <a:pt x="944" y="774"/>
                    </a:lnTo>
                    <a:lnTo>
                      <a:pt x="958" y="766"/>
                    </a:lnTo>
                    <a:lnTo>
                      <a:pt x="971" y="757"/>
                    </a:lnTo>
                    <a:lnTo>
                      <a:pt x="982" y="747"/>
                    </a:lnTo>
                    <a:lnTo>
                      <a:pt x="990" y="734"/>
                    </a:lnTo>
                    <a:lnTo>
                      <a:pt x="1000" y="720"/>
                    </a:lnTo>
                    <a:lnTo>
                      <a:pt x="1007" y="707"/>
                    </a:lnTo>
                    <a:lnTo>
                      <a:pt x="1015" y="694"/>
                    </a:lnTo>
                    <a:lnTo>
                      <a:pt x="1027" y="679"/>
                    </a:lnTo>
                    <a:lnTo>
                      <a:pt x="1039" y="663"/>
                    </a:lnTo>
                    <a:lnTo>
                      <a:pt x="1048" y="646"/>
                    </a:lnTo>
                    <a:lnTo>
                      <a:pt x="1057" y="629"/>
                    </a:lnTo>
                    <a:lnTo>
                      <a:pt x="1064" y="611"/>
                    </a:lnTo>
                    <a:lnTo>
                      <a:pt x="1074" y="593"/>
                    </a:lnTo>
                    <a:lnTo>
                      <a:pt x="1082" y="575"/>
                    </a:lnTo>
                    <a:lnTo>
                      <a:pt x="1092" y="559"/>
                    </a:lnTo>
                    <a:lnTo>
                      <a:pt x="1105" y="526"/>
                    </a:lnTo>
                    <a:lnTo>
                      <a:pt x="1118" y="496"/>
                    </a:lnTo>
                    <a:lnTo>
                      <a:pt x="1132" y="464"/>
                    </a:lnTo>
                    <a:lnTo>
                      <a:pt x="1147" y="433"/>
                    </a:lnTo>
                    <a:lnTo>
                      <a:pt x="1160" y="401"/>
                    </a:lnTo>
                    <a:lnTo>
                      <a:pt x="1174" y="369"/>
                    </a:lnTo>
                    <a:lnTo>
                      <a:pt x="1187" y="337"/>
                    </a:lnTo>
                    <a:lnTo>
                      <a:pt x="1200" y="305"/>
                    </a:lnTo>
                    <a:lnTo>
                      <a:pt x="1201" y="288"/>
                    </a:lnTo>
                    <a:lnTo>
                      <a:pt x="1204" y="271"/>
                    </a:lnTo>
                    <a:lnTo>
                      <a:pt x="1208" y="254"/>
                    </a:lnTo>
                    <a:lnTo>
                      <a:pt x="1213" y="237"/>
                    </a:lnTo>
                    <a:lnTo>
                      <a:pt x="1217" y="220"/>
                    </a:lnTo>
                    <a:lnTo>
                      <a:pt x="1222" y="203"/>
                    </a:lnTo>
                    <a:lnTo>
                      <a:pt x="1228" y="186"/>
                    </a:lnTo>
                    <a:lnTo>
                      <a:pt x="1234" y="170"/>
                    </a:lnTo>
                    <a:lnTo>
                      <a:pt x="1241" y="152"/>
                    </a:lnTo>
                    <a:lnTo>
                      <a:pt x="1247" y="134"/>
                    </a:lnTo>
                    <a:lnTo>
                      <a:pt x="1254" y="116"/>
                    </a:lnTo>
                    <a:lnTo>
                      <a:pt x="1263" y="99"/>
                    </a:lnTo>
                    <a:lnTo>
                      <a:pt x="1272" y="82"/>
                    </a:lnTo>
                    <a:lnTo>
                      <a:pt x="1285" y="67"/>
                    </a:lnTo>
                    <a:lnTo>
                      <a:pt x="1300" y="54"/>
                    </a:lnTo>
                    <a:lnTo>
                      <a:pt x="1319" y="44"/>
                    </a:lnTo>
                    <a:lnTo>
                      <a:pt x="1332" y="50"/>
                    </a:lnTo>
                    <a:lnTo>
                      <a:pt x="1347" y="59"/>
                    </a:lnTo>
                    <a:lnTo>
                      <a:pt x="1359" y="69"/>
                    </a:lnTo>
                    <a:lnTo>
                      <a:pt x="1371" y="83"/>
                    </a:lnTo>
                    <a:lnTo>
                      <a:pt x="1381" y="95"/>
                    </a:lnTo>
                    <a:lnTo>
                      <a:pt x="1389" y="110"/>
                    </a:lnTo>
                    <a:lnTo>
                      <a:pt x="1395" y="126"/>
                    </a:lnTo>
                    <a:lnTo>
                      <a:pt x="1398" y="143"/>
                    </a:lnTo>
                    <a:lnTo>
                      <a:pt x="1402" y="168"/>
                    </a:lnTo>
                    <a:lnTo>
                      <a:pt x="1403" y="194"/>
                    </a:lnTo>
                    <a:lnTo>
                      <a:pt x="1399" y="218"/>
                    </a:lnTo>
                    <a:lnTo>
                      <a:pt x="1393" y="241"/>
                    </a:lnTo>
                    <a:lnTo>
                      <a:pt x="1384" y="264"/>
                    </a:lnTo>
                    <a:lnTo>
                      <a:pt x="1375" y="287"/>
                    </a:lnTo>
                    <a:lnTo>
                      <a:pt x="1367" y="309"/>
                    </a:lnTo>
                    <a:lnTo>
                      <a:pt x="1363" y="334"/>
                    </a:lnTo>
                    <a:lnTo>
                      <a:pt x="1359" y="344"/>
                    </a:lnTo>
                    <a:lnTo>
                      <a:pt x="1355" y="357"/>
                    </a:lnTo>
                    <a:lnTo>
                      <a:pt x="1351" y="367"/>
                    </a:lnTo>
                    <a:lnTo>
                      <a:pt x="1347" y="379"/>
                    </a:lnTo>
                    <a:lnTo>
                      <a:pt x="1340" y="390"/>
                    </a:lnTo>
                    <a:lnTo>
                      <a:pt x="1334" y="400"/>
                    </a:lnTo>
                    <a:lnTo>
                      <a:pt x="1328" y="410"/>
                    </a:lnTo>
                    <a:lnTo>
                      <a:pt x="1322" y="421"/>
                    </a:lnTo>
                    <a:lnTo>
                      <a:pt x="1304" y="477"/>
                    </a:lnTo>
                    <a:lnTo>
                      <a:pt x="1291" y="536"/>
                    </a:lnTo>
                    <a:lnTo>
                      <a:pt x="1279" y="594"/>
                    </a:lnTo>
                    <a:lnTo>
                      <a:pt x="1269" y="654"/>
                    </a:lnTo>
                    <a:lnTo>
                      <a:pt x="1258" y="713"/>
                    </a:lnTo>
                    <a:lnTo>
                      <a:pt x="1248" y="773"/>
                    </a:lnTo>
                    <a:lnTo>
                      <a:pt x="1234" y="830"/>
                    </a:lnTo>
                    <a:lnTo>
                      <a:pt x="1219" y="888"/>
                    </a:lnTo>
                    <a:lnTo>
                      <a:pt x="1217" y="912"/>
                    </a:lnTo>
                    <a:lnTo>
                      <a:pt x="1210" y="934"/>
                    </a:lnTo>
                    <a:lnTo>
                      <a:pt x="1198" y="956"/>
                    </a:lnTo>
                    <a:lnTo>
                      <a:pt x="1188" y="979"/>
                    </a:lnTo>
                    <a:lnTo>
                      <a:pt x="1177" y="1000"/>
                    </a:lnTo>
                    <a:lnTo>
                      <a:pt x="1170" y="1024"/>
                    </a:lnTo>
                    <a:lnTo>
                      <a:pt x="1168" y="1049"/>
                    </a:lnTo>
                    <a:lnTo>
                      <a:pt x="1176" y="1077"/>
                    </a:lnTo>
                    <a:lnTo>
                      <a:pt x="1181" y="1116"/>
                    </a:lnTo>
                    <a:lnTo>
                      <a:pt x="1192" y="1154"/>
                    </a:lnTo>
                    <a:lnTo>
                      <a:pt x="1207" y="1191"/>
                    </a:lnTo>
                    <a:lnTo>
                      <a:pt x="1224" y="1228"/>
                    </a:lnTo>
                    <a:lnTo>
                      <a:pt x="1238" y="1264"/>
                    </a:lnTo>
                    <a:lnTo>
                      <a:pt x="1250" y="1302"/>
                    </a:lnTo>
                    <a:lnTo>
                      <a:pt x="1256" y="1341"/>
                    </a:lnTo>
                    <a:lnTo>
                      <a:pt x="1255" y="1383"/>
                    </a:lnTo>
                    <a:lnTo>
                      <a:pt x="1252" y="1415"/>
                    </a:lnTo>
                    <a:lnTo>
                      <a:pt x="1255" y="1447"/>
                    </a:lnTo>
                    <a:lnTo>
                      <a:pt x="1263" y="1476"/>
                    </a:lnTo>
                    <a:lnTo>
                      <a:pt x="1276" y="1505"/>
                    </a:lnTo>
                    <a:lnTo>
                      <a:pt x="1289" y="1532"/>
                    </a:lnTo>
                    <a:lnTo>
                      <a:pt x="1305" y="1559"/>
                    </a:lnTo>
                    <a:lnTo>
                      <a:pt x="1321" y="1585"/>
                    </a:lnTo>
                    <a:lnTo>
                      <a:pt x="1337" y="1613"/>
                    </a:lnTo>
                    <a:lnTo>
                      <a:pt x="1357" y="1645"/>
                    </a:lnTo>
                    <a:lnTo>
                      <a:pt x="1376" y="1679"/>
                    </a:lnTo>
                    <a:lnTo>
                      <a:pt x="1393" y="1713"/>
                    </a:lnTo>
                    <a:lnTo>
                      <a:pt x="1408" y="1748"/>
                    </a:lnTo>
                    <a:lnTo>
                      <a:pt x="1422" y="1783"/>
                    </a:lnTo>
                    <a:lnTo>
                      <a:pt x="1434" y="1820"/>
                    </a:lnTo>
                    <a:lnTo>
                      <a:pt x="1445" y="1857"/>
                    </a:lnTo>
                    <a:lnTo>
                      <a:pt x="1456" y="1895"/>
                    </a:lnTo>
                    <a:lnTo>
                      <a:pt x="1459" y="1909"/>
                    </a:lnTo>
                    <a:lnTo>
                      <a:pt x="1465" y="1922"/>
                    </a:lnTo>
                    <a:lnTo>
                      <a:pt x="1471" y="1936"/>
                    </a:lnTo>
                    <a:lnTo>
                      <a:pt x="1478" y="1950"/>
                    </a:lnTo>
                    <a:lnTo>
                      <a:pt x="1486" y="1963"/>
                    </a:lnTo>
                    <a:lnTo>
                      <a:pt x="1493" y="1977"/>
                    </a:lnTo>
                    <a:lnTo>
                      <a:pt x="1499" y="1990"/>
                    </a:lnTo>
                    <a:lnTo>
                      <a:pt x="1506" y="2006"/>
                    </a:lnTo>
                    <a:lnTo>
                      <a:pt x="1507" y="2098"/>
                    </a:lnTo>
                    <a:lnTo>
                      <a:pt x="1513" y="2125"/>
                    </a:lnTo>
                    <a:lnTo>
                      <a:pt x="1521" y="2153"/>
                    </a:lnTo>
                    <a:lnTo>
                      <a:pt x="1528" y="2180"/>
                    </a:lnTo>
                    <a:lnTo>
                      <a:pt x="1536" y="2207"/>
                    </a:lnTo>
                    <a:lnTo>
                      <a:pt x="1542" y="2234"/>
                    </a:lnTo>
                    <a:lnTo>
                      <a:pt x="1551" y="2261"/>
                    </a:lnTo>
                    <a:lnTo>
                      <a:pt x="1559" y="2288"/>
                    </a:lnTo>
                    <a:lnTo>
                      <a:pt x="1568" y="2316"/>
                    </a:lnTo>
                    <a:lnTo>
                      <a:pt x="1570" y="2335"/>
                    </a:lnTo>
                    <a:lnTo>
                      <a:pt x="1570" y="2356"/>
                    </a:lnTo>
                    <a:lnTo>
                      <a:pt x="1568" y="2375"/>
                    </a:lnTo>
                    <a:lnTo>
                      <a:pt x="1564" y="2396"/>
                    </a:lnTo>
                    <a:lnTo>
                      <a:pt x="1557" y="2414"/>
                    </a:lnTo>
                    <a:lnTo>
                      <a:pt x="1551" y="2433"/>
                    </a:lnTo>
                    <a:lnTo>
                      <a:pt x="1542" y="2452"/>
                    </a:lnTo>
                    <a:lnTo>
                      <a:pt x="1535" y="2471"/>
                    </a:lnTo>
                    <a:lnTo>
                      <a:pt x="1523" y="2478"/>
                    </a:lnTo>
                    <a:lnTo>
                      <a:pt x="1511" y="2486"/>
                    </a:lnTo>
                    <a:lnTo>
                      <a:pt x="1499" y="2492"/>
                    </a:lnTo>
                    <a:lnTo>
                      <a:pt x="1487" y="2498"/>
                    </a:lnTo>
                    <a:lnTo>
                      <a:pt x="1472" y="2501"/>
                    </a:lnTo>
                    <a:lnTo>
                      <a:pt x="1459" y="2504"/>
                    </a:lnTo>
                    <a:lnTo>
                      <a:pt x="1444" y="2505"/>
                    </a:lnTo>
                    <a:lnTo>
                      <a:pt x="1431" y="2505"/>
                    </a:lnTo>
                    <a:lnTo>
                      <a:pt x="1391" y="2486"/>
                    </a:lnTo>
                    <a:lnTo>
                      <a:pt x="1354" y="2465"/>
                    </a:lnTo>
                    <a:lnTo>
                      <a:pt x="1318" y="2442"/>
                    </a:lnTo>
                    <a:lnTo>
                      <a:pt x="1283" y="2419"/>
                    </a:lnTo>
                    <a:lnTo>
                      <a:pt x="1248" y="2393"/>
                    </a:lnTo>
                    <a:lnTo>
                      <a:pt x="1213" y="2368"/>
                    </a:lnTo>
                    <a:lnTo>
                      <a:pt x="1177" y="2342"/>
                    </a:lnTo>
                    <a:lnTo>
                      <a:pt x="1142" y="2318"/>
                    </a:lnTo>
                    <a:lnTo>
                      <a:pt x="1127" y="2304"/>
                    </a:lnTo>
                    <a:lnTo>
                      <a:pt x="1115" y="2292"/>
                    </a:lnTo>
                    <a:lnTo>
                      <a:pt x="1103" y="2278"/>
                    </a:lnTo>
                    <a:lnTo>
                      <a:pt x="1091" y="2266"/>
                    </a:lnTo>
                    <a:lnTo>
                      <a:pt x="1078" y="2253"/>
                    </a:lnTo>
                    <a:lnTo>
                      <a:pt x="1064" y="2241"/>
                    </a:lnTo>
                    <a:lnTo>
                      <a:pt x="1049" y="2231"/>
                    </a:lnTo>
                    <a:lnTo>
                      <a:pt x="1035" y="2223"/>
                    </a:lnTo>
                    <a:lnTo>
                      <a:pt x="1005" y="2212"/>
                    </a:lnTo>
                    <a:lnTo>
                      <a:pt x="974" y="2206"/>
                    </a:lnTo>
                    <a:lnTo>
                      <a:pt x="941" y="2204"/>
                    </a:lnTo>
                    <a:lnTo>
                      <a:pt x="909" y="2204"/>
                    </a:lnTo>
                    <a:lnTo>
                      <a:pt x="875" y="2204"/>
                    </a:lnTo>
                    <a:lnTo>
                      <a:pt x="842" y="2205"/>
                    </a:lnTo>
                    <a:lnTo>
                      <a:pt x="810" y="2203"/>
                    </a:lnTo>
                    <a:lnTo>
                      <a:pt x="780" y="2199"/>
                    </a:lnTo>
                    <a:lnTo>
                      <a:pt x="760" y="2193"/>
                    </a:lnTo>
                    <a:lnTo>
                      <a:pt x="741" y="2188"/>
                    </a:lnTo>
                    <a:lnTo>
                      <a:pt x="721" y="2183"/>
                    </a:lnTo>
                    <a:lnTo>
                      <a:pt x="703" y="2178"/>
                    </a:lnTo>
                    <a:lnTo>
                      <a:pt x="683" y="2170"/>
                    </a:lnTo>
                    <a:lnTo>
                      <a:pt x="666" y="2162"/>
                    </a:lnTo>
                    <a:lnTo>
                      <a:pt x="648" y="2153"/>
                    </a:lnTo>
                    <a:lnTo>
                      <a:pt x="633" y="2142"/>
                    </a:lnTo>
                    <a:lnTo>
                      <a:pt x="617" y="2144"/>
                    </a:lnTo>
                    <a:lnTo>
                      <a:pt x="602" y="2145"/>
                    </a:lnTo>
                    <a:lnTo>
                      <a:pt x="585" y="2143"/>
                    </a:lnTo>
                    <a:lnTo>
                      <a:pt x="571" y="2142"/>
                    </a:lnTo>
                    <a:lnTo>
                      <a:pt x="556" y="2142"/>
                    </a:lnTo>
                    <a:lnTo>
                      <a:pt x="544" y="2146"/>
                    </a:lnTo>
                    <a:lnTo>
                      <a:pt x="534" y="2155"/>
                    </a:lnTo>
                    <a:lnTo>
                      <a:pt x="528" y="2172"/>
                    </a:lnTo>
                    <a:lnTo>
                      <a:pt x="520" y="2188"/>
                    </a:lnTo>
                    <a:lnTo>
                      <a:pt x="511" y="2203"/>
                    </a:lnTo>
                    <a:lnTo>
                      <a:pt x="503" y="2219"/>
                    </a:lnTo>
                    <a:lnTo>
                      <a:pt x="496" y="2235"/>
                    </a:lnTo>
                    <a:lnTo>
                      <a:pt x="488" y="2251"/>
                    </a:lnTo>
                    <a:lnTo>
                      <a:pt x="482" y="2266"/>
                    </a:lnTo>
                    <a:lnTo>
                      <a:pt x="477" y="2283"/>
                    </a:lnTo>
                    <a:lnTo>
                      <a:pt x="476" y="2301"/>
                    </a:lnTo>
                    <a:lnTo>
                      <a:pt x="465" y="2343"/>
                    </a:lnTo>
                    <a:lnTo>
                      <a:pt x="454" y="2386"/>
                    </a:lnTo>
                    <a:lnTo>
                      <a:pt x="439" y="2427"/>
                    </a:lnTo>
                    <a:lnTo>
                      <a:pt x="425" y="2469"/>
                    </a:lnTo>
                    <a:lnTo>
                      <a:pt x="408" y="2509"/>
                    </a:lnTo>
                    <a:lnTo>
                      <a:pt x="393" y="2550"/>
                    </a:lnTo>
                    <a:lnTo>
                      <a:pt x="377" y="2592"/>
                    </a:lnTo>
                    <a:lnTo>
                      <a:pt x="362" y="2633"/>
                    </a:lnTo>
                    <a:lnTo>
                      <a:pt x="350" y="2640"/>
                    </a:lnTo>
                    <a:lnTo>
                      <a:pt x="337" y="2647"/>
                    </a:lnTo>
                    <a:lnTo>
                      <a:pt x="324" y="2651"/>
                    </a:lnTo>
                    <a:lnTo>
                      <a:pt x="310" y="2655"/>
                    </a:lnTo>
                    <a:lnTo>
                      <a:pt x="295" y="2656"/>
                    </a:lnTo>
                    <a:lnTo>
                      <a:pt x="280" y="2658"/>
                    </a:lnTo>
                    <a:lnTo>
                      <a:pt x="264" y="2656"/>
                    </a:lnTo>
                    <a:lnTo>
                      <a:pt x="250" y="2655"/>
                    </a:lnTo>
                    <a:lnTo>
                      <a:pt x="241" y="2647"/>
                    </a:lnTo>
                    <a:lnTo>
                      <a:pt x="234" y="2640"/>
                    </a:lnTo>
                    <a:lnTo>
                      <a:pt x="228" y="2631"/>
                    </a:lnTo>
                    <a:lnTo>
                      <a:pt x="223" y="2623"/>
                    </a:lnTo>
                    <a:lnTo>
                      <a:pt x="219" y="2612"/>
                    </a:lnTo>
                    <a:lnTo>
                      <a:pt x="217" y="2603"/>
                    </a:lnTo>
                    <a:lnTo>
                      <a:pt x="216" y="2593"/>
                    </a:lnTo>
                    <a:lnTo>
                      <a:pt x="219" y="2582"/>
                    </a:lnTo>
                    <a:lnTo>
                      <a:pt x="225" y="2567"/>
                    </a:lnTo>
                    <a:lnTo>
                      <a:pt x="232" y="2552"/>
                    </a:lnTo>
                    <a:lnTo>
                      <a:pt x="239" y="2537"/>
                    </a:lnTo>
                    <a:lnTo>
                      <a:pt x="247" y="2523"/>
                    </a:lnTo>
                    <a:lnTo>
                      <a:pt x="253" y="2507"/>
                    </a:lnTo>
                    <a:lnTo>
                      <a:pt x="259" y="2492"/>
                    </a:lnTo>
                    <a:lnTo>
                      <a:pt x="264" y="2476"/>
                    </a:lnTo>
                    <a:lnTo>
                      <a:pt x="270" y="2461"/>
                    </a:lnTo>
                    <a:lnTo>
                      <a:pt x="271" y="2448"/>
                    </a:lnTo>
                    <a:lnTo>
                      <a:pt x="274" y="2436"/>
                    </a:lnTo>
                    <a:lnTo>
                      <a:pt x="279" y="2425"/>
                    </a:lnTo>
                    <a:lnTo>
                      <a:pt x="284" y="2413"/>
                    </a:lnTo>
                    <a:lnTo>
                      <a:pt x="286" y="2401"/>
                    </a:lnTo>
                    <a:lnTo>
                      <a:pt x="288" y="2391"/>
                    </a:lnTo>
                    <a:lnTo>
                      <a:pt x="287" y="2378"/>
                    </a:lnTo>
                    <a:lnTo>
                      <a:pt x="284" y="2368"/>
                    </a:lnTo>
                    <a:lnTo>
                      <a:pt x="292" y="2351"/>
                    </a:lnTo>
                    <a:lnTo>
                      <a:pt x="297" y="2333"/>
                    </a:lnTo>
                    <a:lnTo>
                      <a:pt x="298" y="2315"/>
                    </a:lnTo>
                    <a:lnTo>
                      <a:pt x="299" y="2296"/>
                    </a:lnTo>
                    <a:lnTo>
                      <a:pt x="298" y="2277"/>
                    </a:lnTo>
                    <a:lnTo>
                      <a:pt x="299" y="2259"/>
                    </a:lnTo>
                    <a:lnTo>
                      <a:pt x="301" y="2240"/>
                    </a:lnTo>
                    <a:lnTo>
                      <a:pt x="308" y="2225"/>
                    </a:lnTo>
                    <a:lnTo>
                      <a:pt x="307" y="2200"/>
                    </a:lnTo>
                    <a:lnTo>
                      <a:pt x="307" y="2175"/>
                    </a:lnTo>
                    <a:lnTo>
                      <a:pt x="307" y="2151"/>
                    </a:lnTo>
                    <a:lnTo>
                      <a:pt x="307" y="2127"/>
                    </a:lnTo>
                    <a:lnTo>
                      <a:pt x="305" y="2102"/>
                    </a:lnTo>
                    <a:lnTo>
                      <a:pt x="304" y="2078"/>
                    </a:lnTo>
                    <a:lnTo>
                      <a:pt x="301" y="2053"/>
                    </a:lnTo>
                    <a:lnTo>
                      <a:pt x="298" y="2030"/>
                    </a:lnTo>
                    <a:lnTo>
                      <a:pt x="301" y="1993"/>
                    </a:lnTo>
                    <a:lnTo>
                      <a:pt x="301" y="1956"/>
                    </a:lnTo>
                    <a:lnTo>
                      <a:pt x="297" y="1919"/>
                    </a:lnTo>
                    <a:lnTo>
                      <a:pt x="293" y="1883"/>
                    </a:lnTo>
                    <a:lnTo>
                      <a:pt x="287" y="1846"/>
                    </a:lnTo>
                    <a:lnTo>
                      <a:pt x="283" y="1809"/>
                    </a:lnTo>
                    <a:lnTo>
                      <a:pt x="281" y="1772"/>
                    </a:lnTo>
                    <a:lnTo>
                      <a:pt x="282" y="1735"/>
                    </a:lnTo>
                    <a:lnTo>
                      <a:pt x="225" y="1521"/>
                    </a:lnTo>
                    <a:lnTo>
                      <a:pt x="219" y="1516"/>
                    </a:lnTo>
                    <a:lnTo>
                      <a:pt x="217" y="1511"/>
                    </a:lnTo>
                    <a:lnTo>
                      <a:pt x="218" y="1505"/>
                    </a:lnTo>
                    <a:lnTo>
                      <a:pt x="219" y="1500"/>
                    </a:lnTo>
                    <a:lnTo>
                      <a:pt x="213" y="1467"/>
                    </a:lnTo>
                    <a:lnTo>
                      <a:pt x="210" y="1434"/>
                    </a:lnTo>
                    <a:lnTo>
                      <a:pt x="207" y="1399"/>
                    </a:lnTo>
                    <a:lnTo>
                      <a:pt x="207" y="1365"/>
                    </a:lnTo>
                    <a:lnTo>
                      <a:pt x="205" y="1331"/>
                    </a:lnTo>
                    <a:lnTo>
                      <a:pt x="202" y="1297"/>
                    </a:lnTo>
                    <a:lnTo>
                      <a:pt x="197" y="1264"/>
                    </a:lnTo>
                    <a:lnTo>
                      <a:pt x="189" y="1234"/>
                    </a:lnTo>
                    <a:lnTo>
                      <a:pt x="193" y="1226"/>
                    </a:lnTo>
                    <a:lnTo>
                      <a:pt x="195" y="1219"/>
                    </a:lnTo>
                    <a:lnTo>
                      <a:pt x="195" y="1210"/>
                    </a:lnTo>
                    <a:lnTo>
                      <a:pt x="194" y="1202"/>
                    </a:lnTo>
                    <a:lnTo>
                      <a:pt x="192" y="1193"/>
                    </a:lnTo>
                    <a:lnTo>
                      <a:pt x="192" y="1185"/>
                    </a:lnTo>
                    <a:lnTo>
                      <a:pt x="193" y="1176"/>
                    </a:lnTo>
                    <a:lnTo>
                      <a:pt x="198" y="1170"/>
                    </a:lnTo>
                    <a:lnTo>
                      <a:pt x="194" y="1162"/>
                    </a:lnTo>
                    <a:lnTo>
                      <a:pt x="192" y="1155"/>
                    </a:lnTo>
                    <a:lnTo>
                      <a:pt x="191" y="1150"/>
                    </a:lnTo>
                    <a:lnTo>
                      <a:pt x="191" y="1149"/>
                    </a:lnTo>
                    <a:lnTo>
                      <a:pt x="186" y="1118"/>
                    </a:lnTo>
                    <a:lnTo>
                      <a:pt x="178" y="1088"/>
                    </a:lnTo>
                    <a:lnTo>
                      <a:pt x="165" y="1059"/>
                    </a:lnTo>
                    <a:lnTo>
                      <a:pt x="151" y="1031"/>
                    </a:lnTo>
                    <a:lnTo>
                      <a:pt x="135" y="1002"/>
                    </a:lnTo>
                    <a:lnTo>
                      <a:pt x="121" y="975"/>
                    </a:lnTo>
                    <a:lnTo>
                      <a:pt x="107" y="946"/>
                    </a:lnTo>
                    <a:lnTo>
                      <a:pt x="97" y="918"/>
                    </a:lnTo>
                    <a:lnTo>
                      <a:pt x="88" y="897"/>
                    </a:lnTo>
                    <a:lnTo>
                      <a:pt x="80" y="877"/>
                    </a:lnTo>
                    <a:lnTo>
                      <a:pt x="73" y="856"/>
                    </a:lnTo>
                    <a:lnTo>
                      <a:pt x="65" y="837"/>
                    </a:lnTo>
                    <a:lnTo>
                      <a:pt x="58" y="815"/>
                    </a:lnTo>
                    <a:lnTo>
                      <a:pt x="51" y="794"/>
                    </a:lnTo>
                    <a:lnTo>
                      <a:pt x="44" y="774"/>
                    </a:lnTo>
                    <a:lnTo>
                      <a:pt x="37" y="754"/>
                    </a:lnTo>
                    <a:lnTo>
                      <a:pt x="37" y="745"/>
                    </a:lnTo>
                    <a:lnTo>
                      <a:pt x="34" y="736"/>
                    </a:lnTo>
                    <a:lnTo>
                      <a:pt x="30" y="724"/>
                    </a:lnTo>
                    <a:lnTo>
                      <a:pt x="26" y="714"/>
                    </a:lnTo>
                    <a:lnTo>
                      <a:pt x="20" y="703"/>
                    </a:lnTo>
                    <a:lnTo>
                      <a:pt x="16" y="692"/>
                    </a:lnTo>
                    <a:lnTo>
                      <a:pt x="12" y="682"/>
                    </a:lnTo>
                    <a:lnTo>
                      <a:pt x="11" y="676"/>
                    </a:lnTo>
                    <a:lnTo>
                      <a:pt x="5" y="635"/>
                    </a:lnTo>
                    <a:lnTo>
                      <a:pt x="2" y="597"/>
                    </a:lnTo>
                    <a:lnTo>
                      <a:pt x="0" y="558"/>
                    </a:lnTo>
                    <a:lnTo>
                      <a:pt x="1" y="522"/>
                    </a:lnTo>
                    <a:lnTo>
                      <a:pt x="1" y="484"/>
                    </a:lnTo>
                    <a:lnTo>
                      <a:pt x="5" y="446"/>
                    </a:lnTo>
                    <a:lnTo>
                      <a:pt x="7" y="406"/>
                    </a:lnTo>
                    <a:lnTo>
                      <a:pt x="10" y="365"/>
                    </a:lnTo>
                    <a:lnTo>
                      <a:pt x="6" y="356"/>
                    </a:lnTo>
                    <a:lnTo>
                      <a:pt x="7" y="346"/>
                    </a:lnTo>
                    <a:lnTo>
                      <a:pt x="8" y="336"/>
                    </a:lnTo>
                    <a:lnTo>
                      <a:pt x="10" y="328"/>
                    </a:lnTo>
                    <a:lnTo>
                      <a:pt x="8" y="299"/>
                    </a:lnTo>
                    <a:lnTo>
                      <a:pt x="8" y="271"/>
                    </a:lnTo>
                    <a:lnTo>
                      <a:pt x="6" y="243"/>
                    </a:lnTo>
                    <a:lnTo>
                      <a:pt x="6" y="216"/>
                    </a:lnTo>
                    <a:lnTo>
                      <a:pt x="5" y="189"/>
                    </a:lnTo>
                    <a:lnTo>
                      <a:pt x="5" y="162"/>
                    </a:lnTo>
                    <a:lnTo>
                      <a:pt x="5" y="135"/>
                    </a:lnTo>
                    <a:lnTo>
                      <a:pt x="6" y="108"/>
                    </a:lnTo>
                    <a:lnTo>
                      <a:pt x="8" y="94"/>
                    </a:lnTo>
                    <a:lnTo>
                      <a:pt x="10" y="81"/>
                    </a:lnTo>
                    <a:lnTo>
                      <a:pt x="12" y="65"/>
                    </a:lnTo>
                    <a:lnTo>
                      <a:pt x="16" y="53"/>
                    </a:lnTo>
                    <a:lnTo>
                      <a:pt x="21" y="39"/>
                    </a:lnTo>
                    <a:lnTo>
                      <a:pt x="28" y="29"/>
                    </a:lnTo>
                    <a:lnTo>
                      <a:pt x="39" y="21"/>
                    </a:lnTo>
                    <a:lnTo>
                      <a:pt x="54" y="17"/>
                    </a:lnTo>
                    <a:lnTo>
                      <a:pt x="62" y="8"/>
                    </a:lnTo>
                    <a:lnTo>
                      <a:pt x="73" y="3"/>
                    </a:lnTo>
                    <a:lnTo>
                      <a:pt x="83" y="0"/>
                    </a:lnTo>
                    <a:lnTo>
                      <a:pt x="94" y="1"/>
                    </a:lnTo>
                    <a:lnTo>
                      <a:pt x="104" y="2"/>
                    </a:lnTo>
                    <a:lnTo>
                      <a:pt x="116" y="7"/>
                    </a:lnTo>
                    <a:lnTo>
                      <a:pt x="124" y="15"/>
                    </a:lnTo>
                    <a:lnTo>
                      <a:pt x="131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14" name="Freeform 214"/>
              <p:cNvSpPr>
                <a:spLocks/>
              </p:cNvSpPr>
              <p:nvPr/>
            </p:nvSpPr>
            <p:spPr bwMode="auto">
              <a:xfrm>
                <a:off x="4153" y="308"/>
                <a:ext cx="755" cy="1302"/>
              </a:xfrm>
              <a:custGeom>
                <a:avLst/>
                <a:gdLst/>
                <a:ahLst/>
                <a:cxnLst>
                  <a:cxn ang="0">
                    <a:pos x="107" y="157"/>
                  </a:cxn>
                  <a:cxn ang="0">
                    <a:pos x="129" y="247"/>
                  </a:cxn>
                  <a:cxn ang="0">
                    <a:pos x="156" y="326"/>
                  </a:cxn>
                  <a:cxn ang="0">
                    <a:pos x="192" y="457"/>
                  </a:cxn>
                  <a:cxn ang="0">
                    <a:pos x="313" y="670"/>
                  </a:cxn>
                  <a:cxn ang="0">
                    <a:pos x="446" y="585"/>
                  </a:cxn>
                  <a:cxn ang="0">
                    <a:pos x="478" y="368"/>
                  </a:cxn>
                  <a:cxn ang="0">
                    <a:pos x="406" y="136"/>
                  </a:cxn>
                  <a:cxn ang="0">
                    <a:pos x="433" y="55"/>
                  </a:cxn>
                  <a:cxn ang="0">
                    <a:pos x="485" y="91"/>
                  </a:cxn>
                  <a:cxn ang="0">
                    <a:pos x="585" y="260"/>
                  </a:cxn>
                  <a:cxn ang="0">
                    <a:pos x="690" y="429"/>
                  </a:cxn>
                  <a:cxn ang="0">
                    <a:pos x="778" y="616"/>
                  </a:cxn>
                  <a:cxn ang="0">
                    <a:pos x="857" y="766"/>
                  </a:cxn>
                  <a:cxn ang="0">
                    <a:pos x="955" y="763"/>
                  </a:cxn>
                  <a:cxn ang="0">
                    <a:pos x="1078" y="537"/>
                  </a:cxn>
                  <a:cxn ang="0">
                    <a:pos x="1166" y="332"/>
                  </a:cxn>
                  <a:cxn ang="0">
                    <a:pos x="1266" y="75"/>
                  </a:cxn>
                  <a:cxn ang="0">
                    <a:pos x="1331" y="106"/>
                  </a:cxn>
                  <a:cxn ang="0">
                    <a:pos x="1310" y="264"/>
                  </a:cxn>
                  <a:cxn ang="0">
                    <a:pos x="1290" y="318"/>
                  </a:cxn>
                  <a:cxn ang="0">
                    <a:pos x="1236" y="510"/>
                  </a:cxn>
                  <a:cxn ang="0">
                    <a:pos x="1192" y="716"/>
                  </a:cxn>
                  <a:cxn ang="0">
                    <a:pos x="1166" y="834"/>
                  </a:cxn>
                  <a:cxn ang="0">
                    <a:pos x="1112" y="1033"/>
                  </a:cxn>
                  <a:cxn ang="0">
                    <a:pos x="1135" y="1115"/>
                  </a:cxn>
                  <a:cxn ang="0">
                    <a:pos x="1187" y="1259"/>
                  </a:cxn>
                  <a:cxn ang="0">
                    <a:pos x="1207" y="1442"/>
                  </a:cxn>
                  <a:cxn ang="0">
                    <a:pos x="1297" y="1605"/>
                  </a:cxn>
                  <a:cxn ang="0">
                    <a:pos x="1370" y="1754"/>
                  </a:cxn>
                  <a:cxn ang="0">
                    <a:pos x="1426" y="1978"/>
                  </a:cxn>
                  <a:cxn ang="0">
                    <a:pos x="1507" y="2366"/>
                  </a:cxn>
                  <a:cxn ang="0">
                    <a:pos x="1466" y="2430"/>
                  </a:cxn>
                  <a:cxn ang="0">
                    <a:pos x="1385" y="2442"/>
                  </a:cxn>
                  <a:cxn ang="0">
                    <a:pos x="1288" y="2378"/>
                  </a:cxn>
                  <a:cxn ang="0">
                    <a:pos x="1134" y="2265"/>
                  </a:cxn>
                  <a:cxn ang="0">
                    <a:pos x="896" y="2140"/>
                  </a:cxn>
                  <a:cxn ang="0">
                    <a:pos x="724" y="2115"/>
                  </a:cxn>
                  <a:cxn ang="0">
                    <a:pos x="524" y="2066"/>
                  </a:cxn>
                  <a:cxn ang="0">
                    <a:pos x="482" y="2098"/>
                  </a:cxn>
                  <a:cxn ang="0">
                    <a:pos x="418" y="2212"/>
                  </a:cxn>
                  <a:cxn ang="0">
                    <a:pos x="333" y="2526"/>
                  </a:cxn>
                  <a:cxn ang="0">
                    <a:pos x="263" y="2603"/>
                  </a:cxn>
                  <a:cxn ang="0">
                    <a:pos x="217" y="2569"/>
                  </a:cxn>
                  <a:cxn ang="0">
                    <a:pos x="251" y="2480"/>
                  </a:cxn>
                  <a:cxn ang="0">
                    <a:pos x="295" y="2283"/>
                  </a:cxn>
                  <a:cxn ang="0">
                    <a:pos x="310" y="2205"/>
                  </a:cxn>
                  <a:cxn ang="0">
                    <a:pos x="307" y="1856"/>
                  </a:cxn>
                  <a:cxn ang="0">
                    <a:pos x="249" y="1537"/>
                  </a:cxn>
                  <a:cxn ang="0">
                    <a:pos x="217" y="1307"/>
                  </a:cxn>
                  <a:cxn ang="0">
                    <a:pos x="194" y="1122"/>
                  </a:cxn>
                  <a:cxn ang="0">
                    <a:pos x="108" y="826"/>
                  </a:cxn>
                  <a:cxn ang="0">
                    <a:pos x="53" y="661"/>
                  </a:cxn>
                  <a:cxn ang="0">
                    <a:pos x="17" y="508"/>
                  </a:cxn>
                  <a:cxn ang="0">
                    <a:pos x="9" y="134"/>
                  </a:cxn>
                  <a:cxn ang="0">
                    <a:pos x="42" y="0"/>
                  </a:cxn>
                  <a:cxn ang="0">
                    <a:pos x="96" y="87"/>
                  </a:cxn>
                </a:cxnLst>
                <a:rect l="0" t="0" r="r" b="b"/>
                <a:pathLst>
                  <a:path w="1510" h="2604">
                    <a:moveTo>
                      <a:pt x="96" y="87"/>
                    </a:moveTo>
                    <a:lnTo>
                      <a:pt x="95" y="97"/>
                    </a:lnTo>
                    <a:lnTo>
                      <a:pt x="95" y="107"/>
                    </a:lnTo>
                    <a:lnTo>
                      <a:pt x="96" y="118"/>
                    </a:lnTo>
                    <a:lnTo>
                      <a:pt x="98" y="128"/>
                    </a:lnTo>
                    <a:lnTo>
                      <a:pt x="100" y="137"/>
                    </a:lnTo>
                    <a:lnTo>
                      <a:pt x="103" y="147"/>
                    </a:lnTo>
                    <a:lnTo>
                      <a:pt x="107" y="157"/>
                    </a:lnTo>
                    <a:lnTo>
                      <a:pt x="114" y="166"/>
                    </a:lnTo>
                    <a:lnTo>
                      <a:pt x="110" y="177"/>
                    </a:lnTo>
                    <a:lnTo>
                      <a:pt x="111" y="190"/>
                    </a:lnTo>
                    <a:lnTo>
                      <a:pt x="114" y="201"/>
                    </a:lnTo>
                    <a:lnTo>
                      <a:pt x="119" y="212"/>
                    </a:lnTo>
                    <a:lnTo>
                      <a:pt x="123" y="224"/>
                    </a:lnTo>
                    <a:lnTo>
                      <a:pt x="127" y="235"/>
                    </a:lnTo>
                    <a:lnTo>
                      <a:pt x="129" y="247"/>
                    </a:lnTo>
                    <a:lnTo>
                      <a:pt x="130" y="261"/>
                    </a:lnTo>
                    <a:lnTo>
                      <a:pt x="136" y="268"/>
                    </a:lnTo>
                    <a:lnTo>
                      <a:pt x="142" y="277"/>
                    </a:lnTo>
                    <a:lnTo>
                      <a:pt x="145" y="287"/>
                    </a:lnTo>
                    <a:lnTo>
                      <a:pt x="150" y="296"/>
                    </a:lnTo>
                    <a:lnTo>
                      <a:pt x="151" y="305"/>
                    </a:lnTo>
                    <a:lnTo>
                      <a:pt x="154" y="315"/>
                    </a:lnTo>
                    <a:lnTo>
                      <a:pt x="156" y="326"/>
                    </a:lnTo>
                    <a:lnTo>
                      <a:pt x="160" y="336"/>
                    </a:lnTo>
                    <a:lnTo>
                      <a:pt x="164" y="352"/>
                    </a:lnTo>
                    <a:lnTo>
                      <a:pt x="169" y="370"/>
                    </a:lnTo>
                    <a:lnTo>
                      <a:pt x="173" y="386"/>
                    </a:lnTo>
                    <a:lnTo>
                      <a:pt x="178" y="405"/>
                    </a:lnTo>
                    <a:lnTo>
                      <a:pt x="183" y="422"/>
                    </a:lnTo>
                    <a:lnTo>
                      <a:pt x="187" y="440"/>
                    </a:lnTo>
                    <a:lnTo>
                      <a:pt x="192" y="457"/>
                    </a:lnTo>
                    <a:lnTo>
                      <a:pt x="198" y="475"/>
                    </a:lnTo>
                    <a:lnTo>
                      <a:pt x="207" y="505"/>
                    </a:lnTo>
                    <a:lnTo>
                      <a:pt x="218" y="538"/>
                    </a:lnTo>
                    <a:lnTo>
                      <a:pt x="229" y="570"/>
                    </a:lnTo>
                    <a:lnTo>
                      <a:pt x="244" y="602"/>
                    </a:lnTo>
                    <a:lnTo>
                      <a:pt x="262" y="629"/>
                    </a:lnTo>
                    <a:lnTo>
                      <a:pt x="285" y="653"/>
                    </a:lnTo>
                    <a:lnTo>
                      <a:pt x="313" y="670"/>
                    </a:lnTo>
                    <a:lnTo>
                      <a:pt x="348" y="680"/>
                    </a:lnTo>
                    <a:lnTo>
                      <a:pt x="365" y="671"/>
                    </a:lnTo>
                    <a:lnTo>
                      <a:pt x="381" y="659"/>
                    </a:lnTo>
                    <a:lnTo>
                      <a:pt x="396" y="647"/>
                    </a:lnTo>
                    <a:lnTo>
                      <a:pt x="410" y="634"/>
                    </a:lnTo>
                    <a:lnTo>
                      <a:pt x="423" y="617"/>
                    </a:lnTo>
                    <a:lnTo>
                      <a:pt x="435" y="602"/>
                    </a:lnTo>
                    <a:lnTo>
                      <a:pt x="446" y="585"/>
                    </a:lnTo>
                    <a:lnTo>
                      <a:pt x="458" y="569"/>
                    </a:lnTo>
                    <a:lnTo>
                      <a:pt x="469" y="543"/>
                    </a:lnTo>
                    <a:lnTo>
                      <a:pt x="477" y="515"/>
                    </a:lnTo>
                    <a:lnTo>
                      <a:pt x="483" y="486"/>
                    </a:lnTo>
                    <a:lnTo>
                      <a:pt x="486" y="456"/>
                    </a:lnTo>
                    <a:lnTo>
                      <a:pt x="486" y="426"/>
                    </a:lnTo>
                    <a:lnTo>
                      <a:pt x="483" y="397"/>
                    </a:lnTo>
                    <a:lnTo>
                      <a:pt x="478" y="368"/>
                    </a:lnTo>
                    <a:lnTo>
                      <a:pt x="471" y="342"/>
                    </a:lnTo>
                    <a:lnTo>
                      <a:pt x="460" y="312"/>
                    </a:lnTo>
                    <a:lnTo>
                      <a:pt x="449" y="284"/>
                    </a:lnTo>
                    <a:lnTo>
                      <a:pt x="438" y="256"/>
                    </a:lnTo>
                    <a:lnTo>
                      <a:pt x="428" y="228"/>
                    </a:lnTo>
                    <a:lnTo>
                      <a:pt x="417" y="198"/>
                    </a:lnTo>
                    <a:lnTo>
                      <a:pt x="410" y="168"/>
                    </a:lnTo>
                    <a:lnTo>
                      <a:pt x="406" y="136"/>
                    </a:lnTo>
                    <a:lnTo>
                      <a:pt x="406" y="104"/>
                    </a:lnTo>
                    <a:lnTo>
                      <a:pt x="405" y="97"/>
                    </a:lnTo>
                    <a:lnTo>
                      <a:pt x="407" y="91"/>
                    </a:lnTo>
                    <a:lnTo>
                      <a:pt x="409" y="85"/>
                    </a:lnTo>
                    <a:lnTo>
                      <a:pt x="412" y="78"/>
                    </a:lnTo>
                    <a:lnTo>
                      <a:pt x="419" y="67"/>
                    </a:lnTo>
                    <a:lnTo>
                      <a:pt x="428" y="57"/>
                    </a:lnTo>
                    <a:lnTo>
                      <a:pt x="433" y="55"/>
                    </a:lnTo>
                    <a:lnTo>
                      <a:pt x="439" y="56"/>
                    </a:lnTo>
                    <a:lnTo>
                      <a:pt x="445" y="56"/>
                    </a:lnTo>
                    <a:lnTo>
                      <a:pt x="451" y="59"/>
                    </a:lnTo>
                    <a:lnTo>
                      <a:pt x="457" y="61"/>
                    </a:lnTo>
                    <a:lnTo>
                      <a:pt x="463" y="64"/>
                    </a:lnTo>
                    <a:lnTo>
                      <a:pt x="468" y="67"/>
                    </a:lnTo>
                    <a:lnTo>
                      <a:pt x="474" y="70"/>
                    </a:lnTo>
                    <a:lnTo>
                      <a:pt x="485" y="91"/>
                    </a:lnTo>
                    <a:lnTo>
                      <a:pt x="498" y="111"/>
                    </a:lnTo>
                    <a:lnTo>
                      <a:pt x="510" y="132"/>
                    </a:lnTo>
                    <a:lnTo>
                      <a:pt x="524" y="154"/>
                    </a:lnTo>
                    <a:lnTo>
                      <a:pt x="537" y="174"/>
                    </a:lnTo>
                    <a:lnTo>
                      <a:pt x="550" y="196"/>
                    </a:lnTo>
                    <a:lnTo>
                      <a:pt x="562" y="217"/>
                    </a:lnTo>
                    <a:lnTo>
                      <a:pt x="572" y="240"/>
                    </a:lnTo>
                    <a:lnTo>
                      <a:pt x="585" y="260"/>
                    </a:lnTo>
                    <a:lnTo>
                      <a:pt x="599" y="281"/>
                    </a:lnTo>
                    <a:lnTo>
                      <a:pt x="612" y="302"/>
                    </a:lnTo>
                    <a:lnTo>
                      <a:pt x="625" y="324"/>
                    </a:lnTo>
                    <a:lnTo>
                      <a:pt x="638" y="344"/>
                    </a:lnTo>
                    <a:lnTo>
                      <a:pt x="652" y="366"/>
                    </a:lnTo>
                    <a:lnTo>
                      <a:pt x="666" y="385"/>
                    </a:lnTo>
                    <a:lnTo>
                      <a:pt x="682" y="406"/>
                    </a:lnTo>
                    <a:lnTo>
                      <a:pt x="690" y="429"/>
                    </a:lnTo>
                    <a:lnTo>
                      <a:pt x="703" y="452"/>
                    </a:lnTo>
                    <a:lnTo>
                      <a:pt x="715" y="475"/>
                    </a:lnTo>
                    <a:lnTo>
                      <a:pt x="729" y="499"/>
                    </a:lnTo>
                    <a:lnTo>
                      <a:pt x="742" y="520"/>
                    </a:lnTo>
                    <a:lnTo>
                      <a:pt x="754" y="545"/>
                    </a:lnTo>
                    <a:lnTo>
                      <a:pt x="763" y="569"/>
                    </a:lnTo>
                    <a:lnTo>
                      <a:pt x="772" y="595"/>
                    </a:lnTo>
                    <a:lnTo>
                      <a:pt x="778" y="616"/>
                    </a:lnTo>
                    <a:lnTo>
                      <a:pt x="786" y="638"/>
                    </a:lnTo>
                    <a:lnTo>
                      <a:pt x="795" y="659"/>
                    </a:lnTo>
                    <a:lnTo>
                      <a:pt x="805" y="681"/>
                    </a:lnTo>
                    <a:lnTo>
                      <a:pt x="814" y="702"/>
                    </a:lnTo>
                    <a:lnTo>
                      <a:pt x="825" y="722"/>
                    </a:lnTo>
                    <a:lnTo>
                      <a:pt x="836" y="743"/>
                    </a:lnTo>
                    <a:lnTo>
                      <a:pt x="848" y="763"/>
                    </a:lnTo>
                    <a:lnTo>
                      <a:pt x="857" y="766"/>
                    </a:lnTo>
                    <a:lnTo>
                      <a:pt x="866" y="773"/>
                    </a:lnTo>
                    <a:lnTo>
                      <a:pt x="876" y="777"/>
                    </a:lnTo>
                    <a:lnTo>
                      <a:pt x="885" y="782"/>
                    </a:lnTo>
                    <a:lnTo>
                      <a:pt x="894" y="785"/>
                    </a:lnTo>
                    <a:lnTo>
                      <a:pt x="905" y="788"/>
                    </a:lnTo>
                    <a:lnTo>
                      <a:pt x="916" y="788"/>
                    </a:lnTo>
                    <a:lnTo>
                      <a:pt x="928" y="786"/>
                    </a:lnTo>
                    <a:lnTo>
                      <a:pt x="955" y="763"/>
                    </a:lnTo>
                    <a:lnTo>
                      <a:pt x="977" y="738"/>
                    </a:lnTo>
                    <a:lnTo>
                      <a:pt x="993" y="709"/>
                    </a:lnTo>
                    <a:lnTo>
                      <a:pt x="1008" y="680"/>
                    </a:lnTo>
                    <a:lnTo>
                      <a:pt x="1020" y="648"/>
                    </a:lnTo>
                    <a:lnTo>
                      <a:pt x="1033" y="617"/>
                    </a:lnTo>
                    <a:lnTo>
                      <a:pt x="1048" y="587"/>
                    </a:lnTo>
                    <a:lnTo>
                      <a:pt x="1068" y="562"/>
                    </a:lnTo>
                    <a:lnTo>
                      <a:pt x="1078" y="537"/>
                    </a:lnTo>
                    <a:lnTo>
                      <a:pt x="1089" y="513"/>
                    </a:lnTo>
                    <a:lnTo>
                      <a:pt x="1100" y="488"/>
                    </a:lnTo>
                    <a:lnTo>
                      <a:pt x="1113" y="466"/>
                    </a:lnTo>
                    <a:lnTo>
                      <a:pt x="1123" y="441"/>
                    </a:lnTo>
                    <a:lnTo>
                      <a:pt x="1134" y="417"/>
                    </a:lnTo>
                    <a:lnTo>
                      <a:pt x="1142" y="392"/>
                    </a:lnTo>
                    <a:lnTo>
                      <a:pt x="1150" y="367"/>
                    </a:lnTo>
                    <a:lnTo>
                      <a:pt x="1166" y="332"/>
                    </a:lnTo>
                    <a:lnTo>
                      <a:pt x="1180" y="296"/>
                    </a:lnTo>
                    <a:lnTo>
                      <a:pt x="1190" y="259"/>
                    </a:lnTo>
                    <a:lnTo>
                      <a:pt x="1201" y="222"/>
                    </a:lnTo>
                    <a:lnTo>
                      <a:pt x="1210" y="184"/>
                    </a:lnTo>
                    <a:lnTo>
                      <a:pt x="1224" y="146"/>
                    </a:lnTo>
                    <a:lnTo>
                      <a:pt x="1238" y="110"/>
                    </a:lnTo>
                    <a:lnTo>
                      <a:pt x="1259" y="77"/>
                    </a:lnTo>
                    <a:lnTo>
                      <a:pt x="1266" y="75"/>
                    </a:lnTo>
                    <a:lnTo>
                      <a:pt x="1275" y="74"/>
                    </a:lnTo>
                    <a:lnTo>
                      <a:pt x="1284" y="73"/>
                    </a:lnTo>
                    <a:lnTo>
                      <a:pt x="1293" y="74"/>
                    </a:lnTo>
                    <a:lnTo>
                      <a:pt x="1301" y="74"/>
                    </a:lnTo>
                    <a:lnTo>
                      <a:pt x="1310" y="76"/>
                    </a:lnTo>
                    <a:lnTo>
                      <a:pt x="1319" y="79"/>
                    </a:lnTo>
                    <a:lnTo>
                      <a:pt x="1328" y="85"/>
                    </a:lnTo>
                    <a:lnTo>
                      <a:pt x="1331" y="106"/>
                    </a:lnTo>
                    <a:lnTo>
                      <a:pt x="1334" y="128"/>
                    </a:lnTo>
                    <a:lnTo>
                      <a:pt x="1334" y="150"/>
                    </a:lnTo>
                    <a:lnTo>
                      <a:pt x="1334" y="172"/>
                    </a:lnTo>
                    <a:lnTo>
                      <a:pt x="1330" y="194"/>
                    </a:lnTo>
                    <a:lnTo>
                      <a:pt x="1326" y="215"/>
                    </a:lnTo>
                    <a:lnTo>
                      <a:pt x="1319" y="236"/>
                    </a:lnTo>
                    <a:lnTo>
                      <a:pt x="1310" y="257"/>
                    </a:lnTo>
                    <a:lnTo>
                      <a:pt x="1310" y="264"/>
                    </a:lnTo>
                    <a:lnTo>
                      <a:pt x="1310" y="271"/>
                    </a:lnTo>
                    <a:lnTo>
                      <a:pt x="1307" y="278"/>
                    </a:lnTo>
                    <a:lnTo>
                      <a:pt x="1304" y="285"/>
                    </a:lnTo>
                    <a:lnTo>
                      <a:pt x="1301" y="292"/>
                    </a:lnTo>
                    <a:lnTo>
                      <a:pt x="1298" y="299"/>
                    </a:lnTo>
                    <a:lnTo>
                      <a:pt x="1297" y="306"/>
                    </a:lnTo>
                    <a:lnTo>
                      <a:pt x="1298" y="315"/>
                    </a:lnTo>
                    <a:lnTo>
                      <a:pt x="1290" y="318"/>
                    </a:lnTo>
                    <a:lnTo>
                      <a:pt x="1289" y="326"/>
                    </a:lnTo>
                    <a:lnTo>
                      <a:pt x="1289" y="334"/>
                    </a:lnTo>
                    <a:lnTo>
                      <a:pt x="1287" y="342"/>
                    </a:lnTo>
                    <a:lnTo>
                      <a:pt x="1269" y="372"/>
                    </a:lnTo>
                    <a:lnTo>
                      <a:pt x="1258" y="406"/>
                    </a:lnTo>
                    <a:lnTo>
                      <a:pt x="1250" y="440"/>
                    </a:lnTo>
                    <a:lnTo>
                      <a:pt x="1243" y="475"/>
                    </a:lnTo>
                    <a:lnTo>
                      <a:pt x="1236" y="510"/>
                    </a:lnTo>
                    <a:lnTo>
                      <a:pt x="1230" y="545"/>
                    </a:lnTo>
                    <a:lnTo>
                      <a:pt x="1221" y="578"/>
                    </a:lnTo>
                    <a:lnTo>
                      <a:pt x="1208" y="612"/>
                    </a:lnTo>
                    <a:lnTo>
                      <a:pt x="1200" y="631"/>
                    </a:lnTo>
                    <a:lnTo>
                      <a:pt x="1196" y="651"/>
                    </a:lnTo>
                    <a:lnTo>
                      <a:pt x="1194" y="673"/>
                    </a:lnTo>
                    <a:lnTo>
                      <a:pt x="1194" y="694"/>
                    </a:lnTo>
                    <a:lnTo>
                      <a:pt x="1192" y="716"/>
                    </a:lnTo>
                    <a:lnTo>
                      <a:pt x="1191" y="738"/>
                    </a:lnTo>
                    <a:lnTo>
                      <a:pt x="1187" y="757"/>
                    </a:lnTo>
                    <a:lnTo>
                      <a:pt x="1180" y="778"/>
                    </a:lnTo>
                    <a:lnTo>
                      <a:pt x="1171" y="783"/>
                    </a:lnTo>
                    <a:lnTo>
                      <a:pt x="1167" y="790"/>
                    </a:lnTo>
                    <a:lnTo>
                      <a:pt x="1167" y="798"/>
                    </a:lnTo>
                    <a:lnTo>
                      <a:pt x="1172" y="807"/>
                    </a:lnTo>
                    <a:lnTo>
                      <a:pt x="1166" y="834"/>
                    </a:lnTo>
                    <a:lnTo>
                      <a:pt x="1157" y="861"/>
                    </a:lnTo>
                    <a:lnTo>
                      <a:pt x="1145" y="887"/>
                    </a:lnTo>
                    <a:lnTo>
                      <a:pt x="1132" y="913"/>
                    </a:lnTo>
                    <a:lnTo>
                      <a:pt x="1120" y="937"/>
                    </a:lnTo>
                    <a:lnTo>
                      <a:pt x="1112" y="965"/>
                    </a:lnTo>
                    <a:lnTo>
                      <a:pt x="1107" y="993"/>
                    </a:lnTo>
                    <a:lnTo>
                      <a:pt x="1112" y="1024"/>
                    </a:lnTo>
                    <a:lnTo>
                      <a:pt x="1112" y="1033"/>
                    </a:lnTo>
                    <a:lnTo>
                      <a:pt x="1114" y="1043"/>
                    </a:lnTo>
                    <a:lnTo>
                      <a:pt x="1116" y="1052"/>
                    </a:lnTo>
                    <a:lnTo>
                      <a:pt x="1119" y="1061"/>
                    </a:lnTo>
                    <a:lnTo>
                      <a:pt x="1122" y="1069"/>
                    </a:lnTo>
                    <a:lnTo>
                      <a:pt x="1127" y="1079"/>
                    </a:lnTo>
                    <a:lnTo>
                      <a:pt x="1131" y="1087"/>
                    </a:lnTo>
                    <a:lnTo>
                      <a:pt x="1136" y="1096"/>
                    </a:lnTo>
                    <a:lnTo>
                      <a:pt x="1135" y="1115"/>
                    </a:lnTo>
                    <a:lnTo>
                      <a:pt x="1140" y="1133"/>
                    </a:lnTo>
                    <a:lnTo>
                      <a:pt x="1147" y="1150"/>
                    </a:lnTo>
                    <a:lnTo>
                      <a:pt x="1156" y="1167"/>
                    </a:lnTo>
                    <a:lnTo>
                      <a:pt x="1163" y="1183"/>
                    </a:lnTo>
                    <a:lnTo>
                      <a:pt x="1170" y="1200"/>
                    </a:lnTo>
                    <a:lnTo>
                      <a:pt x="1174" y="1218"/>
                    </a:lnTo>
                    <a:lnTo>
                      <a:pt x="1176" y="1239"/>
                    </a:lnTo>
                    <a:lnTo>
                      <a:pt x="1187" y="1259"/>
                    </a:lnTo>
                    <a:lnTo>
                      <a:pt x="1193" y="1280"/>
                    </a:lnTo>
                    <a:lnTo>
                      <a:pt x="1195" y="1303"/>
                    </a:lnTo>
                    <a:lnTo>
                      <a:pt x="1195" y="1327"/>
                    </a:lnTo>
                    <a:lnTo>
                      <a:pt x="1193" y="1350"/>
                    </a:lnTo>
                    <a:lnTo>
                      <a:pt x="1194" y="1374"/>
                    </a:lnTo>
                    <a:lnTo>
                      <a:pt x="1195" y="1397"/>
                    </a:lnTo>
                    <a:lnTo>
                      <a:pt x="1202" y="1419"/>
                    </a:lnTo>
                    <a:lnTo>
                      <a:pt x="1207" y="1442"/>
                    </a:lnTo>
                    <a:lnTo>
                      <a:pt x="1216" y="1464"/>
                    </a:lnTo>
                    <a:lnTo>
                      <a:pt x="1227" y="1484"/>
                    </a:lnTo>
                    <a:lnTo>
                      <a:pt x="1241" y="1505"/>
                    </a:lnTo>
                    <a:lnTo>
                      <a:pt x="1254" y="1525"/>
                    </a:lnTo>
                    <a:lnTo>
                      <a:pt x="1268" y="1544"/>
                    </a:lnTo>
                    <a:lnTo>
                      <a:pt x="1279" y="1565"/>
                    </a:lnTo>
                    <a:lnTo>
                      <a:pt x="1291" y="1587"/>
                    </a:lnTo>
                    <a:lnTo>
                      <a:pt x="1297" y="1605"/>
                    </a:lnTo>
                    <a:lnTo>
                      <a:pt x="1306" y="1623"/>
                    </a:lnTo>
                    <a:lnTo>
                      <a:pt x="1316" y="1641"/>
                    </a:lnTo>
                    <a:lnTo>
                      <a:pt x="1327" y="1659"/>
                    </a:lnTo>
                    <a:lnTo>
                      <a:pt x="1336" y="1677"/>
                    </a:lnTo>
                    <a:lnTo>
                      <a:pt x="1345" y="1694"/>
                    </a:lnTo>
                    <a:lnTo>
                      <a:pt x="1353" y="1713"/>
                    </a:lnTo>
                    <a:lnTo>
                      <a:pt x="1359" y="1734"/>
                    </a:lnTo>
                    <a:lnTo>
                      <a:pt x="1370" y="1754"/>
                    </a:lnTo>
                    <a:lnTo>
                      <a:pt x="1378" y="1777"/>
                    </a:lnTo>
                    <a:lnTo>
                      <a:pt x="1385" y="1802"/>
                    </a:lnTo>
                    <a:lnTo>
                      <a:pt x="1390" y="1827"/>
                    </a:lnTo>
                    <a:lnTo>
                      <a:pt x="1394" y="1851"/>
                    </a:lnTo>
                    <a:lnTo>
                      <a:pt x="1401" y="1876"/>
                    </a:lnTo>
                    <a:lnTo>
                      <a:pt x="1409" y="1899"/>
                    </a:lnTo>
                    <a:lnTo>
                      <a:pt x="1422" y="1922"/>
                    </a:lnTo>
                    <a:lnTo>
                      <a:pt x="1426" y="1978"/>
                    </a:lnTo>
                    <a:lnTo>
                      <a:pt x="1436" y="2031"/>
                    </a:lnTo>
                    <a:lnTo>
                      <a:pt x="1451" y="2084"/>
                    </a:lnTo>
                    <a:lnTo>
                      <a:pt x="1469" y="2137"/>
                    </a:lnTo>
                    <a:lnTo>
                      <a:pt x="1485" y="2190"/>
                    </a:lnTo>
                    <a:lnTo>
                      <a:pt x="1499" y="2243"/>
                    </a:lnTo>
                    <a:lnTo>
                      <a:pt x="1508" y="2299"/>
                    </a:lnTo>
                    <a:lnTo>
                      <a:pt x="1510" y="2358"/>
                    </a:lnTo>
                    <a:lnTo>
                      <a:pt x="1507" y="2366"/>
                    </a:lnTo>
                    <a:lnTo>
                      <a:pt x="1504" y="2374"/>
                    </a:lnTo>
                    <a:lnTo>
                      <a:pt x="1501" y="2383"/>
                    </a:lnTo>
                    <a:lnTo>
                      <a:pt x="1498" y="2392"/>
                    </a:lnTo>
                    <a:lnTo>
                      <a:pt x="1493" y="2400"/>
                    </a:lnTo>
                    <a:lnTo>
                      <a:pt x="1488" y="2408"/>
                    </a:lnTo>
                    <a:lnTo>
                      <a:pt x="1481" y="2416"/>
                    </a:lnTo>
                    <a:lnTo>
                      <a:pt x="1476" y="2426"/>
                    </a:lnTo>
                    <a:lnTo>
                      <a:pt x="1466" y="2430"/>
                    </a:lnTo>
                    <a:lnTo>
                      <a:pt x="1457" y="2434"/>
                    </a:lnTo>
                    <a:lnTo>
                      <a:pt x="1447" y="2437"/>
                    </a:lnTo>
                    <a:lnTo>
                      <a:pt x="1438" y="2441"/>
                    </a:lnTo>
                    <a:lnTo>
                      <a:pt x="1428" y="2443"/>
                    </a:lnTo>
                    <a:lnTo>
                      <a:pt x="1417" y="2446"/>
                    </a:lnTo>
                    <a:lnTo>
                      <a:pt x="1407" y="2447"/>
                    </a:lnTo>
                    <a:lnTo>
                      <a:pt x="1397" y="2448"/>
                    </a:lnTo>
                    <a:lnTo>
                      <a:pt x="1385" y="2442"/>
                    </a:lnTo>
                    <a:lnTo>
                      <a:pt x="1373" y="2435"/>
                    </a:lnTo>
                    <a:lnTo>
                      <a:pt x="1362" y="2427"/>
                    </a:lnTo>
                    <a:lnTo>
                      <a:pt x="1352" y="2419"/>
                    </a:lnTo>
                    <a:lnTo>
                      <a:pt x="1340" y="2410"/>
                    </a:lnTo>
                    <a:lnTo>
                      <a:pt x="1329" y="2403"/>
                    </a:lnTo>
                    <a:lnTo>
                      <a:pt x="1318" y="2396"/>
                    </a:lnTo>
                    <a:lnTo>
                      <a:pt x="1306" y="2393"/>
                    </a:lnTo>
                    <a:lnTo>
                      <a:pt x="1288" y="2378"/>
                    </a:lnTo>
                    <a:lnTo>
                      <a:pt x="1270" y="2367"/>
                    </a:lnTo>
                    <a:lnTo>
                      <a:pt x="1251" y="2356"/>
                    </a:lnTo>
                    <a:lnTo>
                      <a:pt x="1232" y="2345"/>
                    </a:lnTo>
                    <a:lnTo>
                      <a:pt x="1213" y="2334"/>
                    </a:lnTo>
                    <a:lnTo>
                      <a:pt x="1194" y="2323"/>
                    </a:lnTo>
                    <a:lnTo>
                      <a:pt x="1175" y="2309"/>
                    </a:lnTo>
                    <a:lnTo>
                      <a:pt x="1159" y="2294"/>
                    </a:lnTo>
                    <a:lnTo>
                      <a:pt x="1134" y="2265"/>
                    </a:lnTo>
                    <a:lnTo>
                      <a:pt x="1108" y="2239"/>
                    </a:lnTo>
                    <a:lnTo>
                      <a:pt x="1081" y="2215"/>
                    </a:lnTo>
                    <a:lnTo>
                      <a:pt x="1053" y="2194"/>
                    </a:lnTo>
                    <a:lnTo>
                      <a:pt x="1021" y="2175"/>
                    </a:lnTo>
                    <a:lnTo>
                      <a:pt x="989" y="2161"/>
                    </a:lnTo>
                    <a:lnTo>
                      <a:pt x="954" y="2151"/>
                    </a:lnTo>
                    <a:lnTo>
                      <a:pt x="919" y="2146"/>
                    </a:lnTo>
                    <a:lnTo>
                      <a:pt x="896" y="2140"/>
                    </a:lnTo>
                    <a:lnTo>
                      <a:pt x="875" y="2139"/>
                    </a:lnTo>
                    <a:lnTo>
                      <a:pt x="853" y="2138"/>
                    </a:lnTo>
                    <a:lnTo>
                      <a:pt x="832" y="2139"/>
                    </a:lnTo>
                    <a:lnTo>
                      <a:pt x="811" y="2137"/>
                    </a:lnTo>
                    <a:lnTo>
                      <a:pt x="791" y="2135"/>
                    </a:lnTo>
                    <a:lnTo>
                      <a:pt x="771" y="2131"/>
                    </a:lnTo>
                    <a:lnTo>
                      <a:pt x="752" y="2124"/>
                    </a:lnTo>
                    <a:lnTo>
                      <a:pt x="724" y="2115"/>
                    </a:lnTo>
                    <a:lnTo>
                      <a:pt x="698" y="2103"/>
                    </a:lnTo>
                    <a:lnTo>
                      <a:pt x="670" y="2092"/>
                    </a:lnTo>
                    <a:lnTo>
                      <a:pt x="644" y="2082"/>
                    </a:lnTo>
                    <a:lnTo>
                      <a:pt x="616" y="2071"/>
                    </a:lnTo>
                    <a:lnTo>
                      <a:pt x="589" y="2065"/>
                    </a:lnTo>
                    <a:lnTo>
                      <a:pt x="561" y="2062"/>
                    </a:lnTo>
                    <a:lnTo>
                      <a:pt x="531" y="2066"/>
                    </a:lnTo>
                    <a:lnTo>
                      <a:pt x="524" y="2066"/>
                    </a:lnTo>
                    <a:lnTo>
                      <a:pt x="519" y="2070"/>
                    </a:lnTo>
                    <a:lnTo>
                      <a:pt x="514" y="2075"/>
                    </a:lnTo>
                    <a:lnTo>
                      <a:pt x="511" y="2081"/>
                    </a:lnTo>
                    <a:lnTo>
                      <a:pt x="506" y="2084"/>
                    </a:lnTo>
                    <a:lnTo>
                      <a:pt x="501" y="2088"/>
                    </a:lnTo>
                    <a:lnTo>
                      <a:pt x="495" y="2089"/>
                    </a:lnTo>
                    <a:lnTo>
                      <a:pt x="488" y="2089"/>
                    </a:lnTo>
                    <a:lnTo>
                      <a:pt x="482" y="2098"/>
                    </a:lnTo>
                    <a:lnTo>
                      <a:pt x="476" y="2110"/>
                    </a:lnTo>
                    <a:lnTo>
                      <a:pt x="470" y="2121"/>
                    </a:lnTo>
                    <a:lnTo>
                      <a:pt x="465" y="2132"/>
                    </a:lnTo>
                    <a:lnTo>
                      <a:pt x="458" y="2143"/>
                    </a:lnTo>
                    <a:lnTo>
                      <a:pt x="451" y="2153"/>
                    </a:lnTo>
                    <a:lnTo>
                      <a:pt x="443" y="2162"/>
                    </a:lnTo>
                    <a:lnTo>
                      <a:pt x="435" y="2172"/>
                    </a:lnTo>
                    <a:lnTo>
                      <a:pt x="418" y="2212"/>
                    </a:lnTo>
                    <a:lnTo>
                      <a:pt x="406" y="2255"/>
                    </a:lnTo>
                    <a:lnTo>
                      <a:pt x="396" y="2298"/>
                    </a:lnTo>
                    <a:lnTo>
                      <a:pt x="388" y="2342"/>
                    </a:lnTo>
                    <a:lnTo>
                      <a:pt x="378" y="2386"/>
                    </a:lnTo>
                    <a:lnTo>
                      <a:pt x="368" y="2429"/>
                    </a:lnTo>
                    <a:lnTo>
                      <a:pt x="355" y="2471"/>
                    </a:lnTo>
                    <a:lnTo>
                      <a:pt x="339" y="2513"/>
                    </a:lnTo>
                    <a:lnTo>
                      <a:pt x="333" y="2526"/>
                    </a:lnTo>
                    <a:lnTo>
                      <a:pt x="328" y="2540"/>
                    </a:lnTo>
                    <a:lnTo>
                      <a:pt x="321" y="2553"/>
                    </a:lnTo>
                    <a:lnTo>
                      <a:pt x="314" y="2568"/>
                    </a:lnTo>
                    <a:lnTo>
                      <a:pt x="306" y="2579"/>
                    </a:lnTo>
                    <a:lnTo>
                      <a:pt x="297" y="2591"/>
                    </a:lnTo>
                    <a:lnTo>
                      <a:pt x="285" y="2599"/>
                    </a:lnTo>
                    <a:lnTo>
                      <a:pt x="272" y="2604"/>
                    </a:lnTo>
                    <a:lnTo>
                      <a:pt x="263" y="2603"/>
                    </a:lnTo>
                    <a:lnTo>
                      <a:pt x="255" y="2602"/>
                    </a:lnTo>
                    <a:lnTo>
                      <a:pt x="245" y="2600"/>
                    </a:lnTo>
                    <a:lnTo>
                      <a:pt x="239" y="2599"/>
                    </a:lnTo>
                    <a:lnTo>
                      <a:pt x="231" y="2595"/>
                    </a:lnTo>
                    <a:lnTo>
                      <a:pt x="226" y="2592"/>
                    </a:lnTo>
                    <a:lnTo>
                      <a:pt x="222" y="2584"/>
                    </a:lnTo>
                    <a:lnTo>
                      <a:pt x="220" y="2578"/>
                    </a:lnTo>
                    <a:lnTo>
                      <a:pt x="217" y="2569"/>
                    </a:lnTo>
                    <a:lnTo>
                      <a:pt x="217" y="2560"/>
                    </a:lnTo>
                    <a:lnTo>
                      <a:pt x="219" y="2550"/>
                    </a:lnTo>
                    <a:lnTo>
                      <a:pt x="223" y="2542"/>
                    </a:lnTo>
                    <a:lnTo>
                      <a:pt x="226" y="2533"/>
                    </a:lnTo>
                    <a:lnTo>
                      <a:pt x="230" y="2524"/>
                    </a:lnTo>
                    <a:lnTo>
                      <a:pt x="234" y="2514"/>
                    </a:lnTo>
                    <a:lnTo>
                      <a:pt x="238" y="2506"/>
                    </a:lnTo>
                    <a:lnTo>
                      <a:pt x="251" y="2480"/>
                    </a:lnTo>
                    <a:lnTo>
                      <a:pt x="261" y="2456"/>
                    </a:lnTo>
                    <a:lnTo>
                      <a:pt x="268" y="2429"/>
                    </a:lnTo>
                    <a:lnTo>
                      <a:pt x="275" y="2402"/>
                    </a:lnTo>
                    <a:lnTo>
                      <a:pt x="279" y="2373"/>
                    </a:lnTo>
                    <a:lnTo>
                      <a:pt x="283" y="2345"/>
                    </a:lnTo>
                    <a:lnTo>
                      <a:pt x="288" y="2318"/>
                    </a:lnTo>
                    <a:lnTo>
                      <a:pt x="292" y="2290"/>
                    </a:lnTo>
                    <a:lnTo>
                      <a:pt x="295" y="2283"/>
                    </a:lnTo>
                    <a:lnTo>
                      <a:pt x="297" y="2275"/>
                    </a:lnTo>
                    <a:lnTo>
                      <a:pt x="298" y="2267"/>
                    </a:lnTo>
                    <a:lnTo>
                      <a:pt x="299" y="2260"/>
                    </a:lnTo>
                    <a:lnTo>
                      <a:pt x="299" y="2251"/>
                    </a:lnTo>
                    <a:lnTo>
                      <a:pt x="300" y="2242"/>
                    </a:lnTo>
                    <a:lnTo>
                      <a:pt x="301" y="2234"/>
                    </a:lnTo>
                    <a:lnTo>
                      <a:pt x="304" y="2228"/>
                    </a:lnTo>
                    <a:lnTo>
                      <a:pt x="310" y="2205"/>
                    </a:lnTo>
                    <a:lnTo>
                      <a:pt x="314" y="2183"/>
                    </a:lnTo>
                    <a:lnTo>
                      <a:pt x="317" y="2159"/>
                    </a:lnTo>
                    <a:lnTo>
                      <a:pt x="318" y="2136"/>
                    </a:lnTo>
                    <a:lnTo>
                      <a:pt x="316" y="2113"/>
                    </a:lnTo>
                    <a:lnTo>
                      <a:pt x="314" y="2089"/>
                    </a:lnTo>
                    <a:lnTo>
                      <a:pt x="311" y="2065"/>
                    </a:lnTo>
                    <a:lnTo>
                      <a:pt x="308" y="2044"/>
                    </a:lnTo>
                    <a:lnTo>
                      <a:pt x="307" y="1856"/>
                    </a:lnTo>
                    <a:lnTo>
                      <a:pt x="295" y="1816"/>
                    </a:lnTo>
                    <a:lnTo>
                      <a:pt x="287" y="1776"/>
                    </a:lnTo>
                    <a:lnTo>
                      <a:pt x="280" y="1736"/>
                    </a:lnTo>
                    <a:lnTo>
                      <a:pt x="275" y="1697"/>
                    </a:lnTo>
                    <a:lnTo>
                      <a:pt x="269" y="1655"/>
                    </a:lnTo>
                    <a:lnTo>
                      <a:pt x="264" y="1615"/>
                    </a:lnTo>
                    <a:lnTo>
                      <a:pt x="258" y="1575"/>
                    </a:lnTo>
                    <a:lnTo>
                      <a:pt x="249" y="1537"/>
                    </a:lnTo>
                    <a:lnTo>
                      <a:pt x="239" y="1508"/>
                    </a:lnTo>
                    <a:lnTo>
                      <a:pt x="233" y="1480"/>
                    </a:lnTo>
                    <a:lnTo>
                      <a:pt x="226" y="1452"/>
                    </a:lnTo>
                    <a:lnTo>
                      <a:pt x="223" y="1425"/>
                    </a:lnTo>
                    <a:lnTo>
                      <a:pt x="219" y="1396"/>
                    </a:lnTo>
                    <a:lnTo>
                      <a:pt x="217" y="1367"/>
                    </a:lnTo>
                    <a:lnTo>
                      <a:pt x="215" y="1337"/>
                    </a:lnTo>
                    <a:lnTo>
                      <a:pt x="217" y="1307"/>
                    </a:lnTo>
                    <a:lnTo>
                      <a:pt x="210" y="1284"/>
                    </a:lnTo>
                    <a:lnTo>
                      <a:pt x="208" y="1260"/>
                    </a:lnTo>
                    <a:lnTo>
                      <a:pt x="207" y="1235"/>
                    </a:lnTo>
                    <a:lnTo>
                      <a:pt x="208" y="1212"/>
                    </a:lnTo>
                    <a:lnTo>
                      <a:pt x="207" y="1188"/>
                    </a:lnTo>
                    <a:lnTo>
                      <a:pt x="206" y="1165"/>
                    </a:lnTo>
                    <a:lnTo>
                      <a:pt x="201" y="1142"/>
                    </a:lnTo>
                    <a:lnTo>
                      <a:pt x="194" y="1122"/>
                    </a:lnTo>
                    <a:lnTo>
                      <a:pt x="184" y="1084"/>
                    </a:lnTo>
                    <a:lnTo>
                      <a:pt x="173" y="1047"/>
                    </a:lnTo>
                    <a:lnTo>
                      <a:pt x="162" y="1010"/>
                    </a:lnTo>
                    <a:lnTo>
                      <a:pt x="151" y="973"/>
                    </a:lnTo>
                    <a:lnTo>
                      <a:pt x="138" y="936"/>
                    </a:lnTo>
                    <a:lnTo>
                      <a:pt x="127" y="899"/>
                    </a:lnTo>
                    <a:lnTo>
                      <a:pt x="117" y="862"/>
                    </a:lnTo>
                    <a:lnTo>
                      <a:pt x="108" y="826"/>
                    </a:lnTo>
                    <a:lnTo>
                      <a:pt x="99" y="806"/>
                    </a:lnTo>
                    <a:lnTo>
                      <a:pt x="91" y="785"/>
                    </a:lnTo>
                    <a:lnTo>
                      <a:pt x="83" y="764"/>
                    </a:lnTo>
                    <a:lnTo>
                      <a:pt x="76" y="745"/>
                    </a:lnTo>
                    <a:lnTo>
                      <a:pt x="69" y="723"/>
                    </a:lnTo>
                    <a:lnTo>
                      <a:pt x="63" y="703"/>
                    </a:lnTo>
                    <a:lnTo>
                      <a:pt x="57" y="682"/>
                    </a:lnTo>
                    <a:lnTo>
                      <a:pt x="53" y="661"/>
                    </a:lnTo>
                    <a:lnTo>
                      <a:pt x="43" y="643"/>
                    </a:lnTo>
                    <a:lnTo>
                      <a:pt x="38" y="624"/>
                    </a:lnTo>
                    <a:lnTo>
                      <a:pt x="34" y="605"/>
                    </a:lnTo>
                    <a:lnTo>
                      <a:pt x="31" y="585"/>
                    </a:lnTo>
                    <a:lnTo>
                      <a:pt x="28" y="565"/>
                    </a:lnTo>
                    <a:lnTo>
                      <a:pt x="26" y="546"/>
                    </a:lnTo>
                    <a:lnTo>
                      <a:pt x="22" y="526"/>
                    </a:lnTo>
                    <a:lnTo>
                      <a:pt x="17" y="508"/>
                    </a:lnTo>
                    <a:lnTo>
                      <a:pt x="13" y="459"/>
                    </a:lnTo>
                    <a:lnTo>
                      <a:pt x="9" y="411"/>
                    </a:lnTo>
                    <a:lnTo>
                      <a:pt x="5" y="365"/>
                    </a:lnTo>
                    <a:lnTo>
                      <a:pt x="3" y="318"/>
                    </a:lnTo>
                    <a:lnTo>
                      <a:pt x="0" y="272"/>
                    </a:lnTo>
                    <a:lnTo>
                      <a:pt x="0" y="227"/>
                    </a:lnTo>
                    <a:lnTo>
                      <a:pt x="3" y="180"/>
                    </a:lnTo>
                    <a:lnTo>
                      <a:pt x="9" y="134"/>
                    </a:lnTo>
                    <a:lnTo>
                      <a:pt x="11" y="114"/>
                    </a:lnTo>
                    <a:lnTo>
                      <a:pt x="9" y="95"/>
                    </a:lnTo>
                    <a:lnTo>
                      <a:pt x="6" y="75"/>
                    </a:lnTo>
                    <a:lnTo>
                      <a:pt x="4" y="57"/>
                    </a:lnTo>
                    <a:lnTo>
                      <a:pt x="4" y="38"/>
                    </a:lnTo>
                    <a:lnTo>
                      <a:pt x="9" y="23"/>
                    </a:lnTo>
                    <a:lnTo>
                      <a:pt x="21" y="9"/>
                    </a:lnTo>
                    <a:lnTo>
                      <a:pt x="42" y="0"/>
                    </a:lnTo>
                    <a:lnTo>
                      <a:pt x="52" y="6"/>
                    </a:lnTo>
                    <a:lnTo>
                      <a:pt x="62" y="16"/>
                    </a:lnTo>
                    <a:lnTo>
                      <a:pt x="68" y="26"/>
                    </a:lnTo>
                    <a:lnTo>
                      <a:pt x="75" y="38"/>
                    </a:lnTo>
                    <a:lnTo>
                      <a:pt x="80" y="50"/>
                    </a:lnTo>
                    <a:lnTo>
                      <a:pt x="86" y="62"/>
                    </a:lnTo>
                    <a:lnTo>
                      <a:pt x="90" y="74"/>
                    </a:lnTo>
                    <a:lnTo>
                      <a:pt x="96" y="87"/>
                    </a:lnTo>
                    <a:close/>
                  </a:path>
                </a:pathLst>
              </a:custGeom>
              <a:solidFill>
                <a:srgbClr val="E8BA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15" name="Freeform 215"/>
              <p:cNvSpPr>
                <a:spLocks/>
              </p:cNvSpPr>
              <p:nvPr/>
            </p:nvSpPr>
            <p:spPr bwMode="auto">
              <a:xfrm>
                <a:off x="4153" y="317"/>
                <a:ext cx="752" cy="1287"/>
              </a:xfrm>
              <a:custGeom>
                <a:avLst/>
                <a:gdLst/>
                <a:ahLst/>
                <a:cxnLst>
                  <a:cxn ang="0">
                    <a:pos x="107" y="154"/>
                  </a:cxn>
                  <a:cxn ang="0">
                    <a:pos x="130" y="244"/>
                  </a:cxn>
                  <a:cxn ang="0">
                    <a:pos x="157" y="321"/>
                  </a:cxn>
                  <a:cxn ang="0">
                    <a:pos x="193" y="451"/>
                  </a:cxn>
                  <a:cxn ang="0">
                    <a:pos x="314" y="661"/>
                  </a:cxn>
                  <a:cxn ang="0">
                    <a:pos x="447" y="576"/>
                  </a:cxn>
                  <a:cxn ang="0">
                    <a:pos x="489" y="365"/>
                  </a:cxn>
                  <a:cxn ang="0">
                    <a:pos x="416" y="137"/>
                  </a:cxn>
                  <a:cxn ang="0">
                    <a:pos x="433" y="63"/>
                  </a:cxn>
                  <a:cxn ang="0">
                    <a:pos x="495" y="91"/>
                  </a:cxn>
                  <a:cxn ang="0">
                    <a:pos x="586" y="256"/>
                  </a:cxn>
                  <a:cxn ang="0">
                    <a:pos x="692" y="423"/>
                  </a:cxn>
                  <a:cxn ang="0">
                    <a:pos x="780" y="608"/>
                  </a:cxn>
                  <a:cxn ang="0">
                    <a:pos x="858" y="757"/>
                  </a:cxn>
                  <a:cxn ang="0">
                    <a:pos x="957" y="754"/>
                  </a:cxn>
                  <a:cxn ang="0">
                    <a:pos x="1077" y="521"/>
                  </a:cxn>
                  <a:cxn ang="0">
                    <a:pos x="1164" y="320"/>
                  </a:cxn>
                  <a:cxn ang="0">
                    <a:pos x="1266" y="64"/>
                  </a:cxn>
                  <a:cxn ang="0">
                    <a:pos x="1326" y="104"/>
                  </a:cxn>
                  <a:cxn ang="0">
                    <a:pos x="1303" y="262"/>
                  </a:cxn>
                  <a:cxn ang="0">
                    <a:pos x="1276" y="314"/>
                  </a:cxn>
                  <a:cxn ang="0">
                    <a:pos x="1223" y="503"/>
                  </a:cxn>
                  <a:cxn ang="0">
                    <a:pos x="1178" y="706"/>
                  </a:cxn>
                  <a:cxn ang="0">
                    <a:pos x="1153" y="824"/>
                  </a:cxn>
                  <a:cxn ang="0">
                    <a:pos x="1097" y="1020"/>
                  </a:cxn>
                  <a:cxn ang="0">
                    <a:pos x="1122" y="1102"/>
                  </a:cxn>
                  <a:cxn ang="0">
                    <a:pos x="1173" y="1243"/>
                  </a:cxn>
                  <a:cxn ang="0">
                    <a:pos x="1193" y="1424"/>
                  </a:cxn>
                  <a:cxn ang="0">
                    <a:pos x="1284" y="1586"/>
                  </a:cxn>
                  <a:cxn ang="0">
                    <a:pos x="1357" y="1733"/>
                  </a:cxn>
                  <a:cxn ang="0">
                    <a:pos x="1412" y="1955"/>
                  </a:cxn>
                  <a:cxn ang="0">
                    <a:pos x="1501" y="2338"/>
                  </a:cxn>
                  <a:cxn ang="0">
                    <a:pos x="1469" y="2402"/>
                  </a:cxn>
                  <a:cxn ang="0">
                    <a:pos x="1388" y="2414"/>
                  </a:cxn>
                  <a:cxn ang="0">
                    <a:pos x="1291" y="2351"/>
                  </a:cxn>
                  <a:cxn ang="0">
                    <a:pos x="1136" y="2240"/>
                  </a:cxn>
                  <a:cxn ang="0">
                    <a:pos x="898" y="2116"/>
                  </a:cxn>
                  <a:cxn ang="0">
                    <a:pos x="725" y="2091"/>
                  </a:cxn>
                  <a:cxn ang="0">
                    <a:pos x="526" y="2042"/>
                  </a:cxn>
                  <a:cxn ang="0">
                    <a:pos x="483" y="2074"/>
                  </a:cxn>
                  <a:cxn ang="0">
                    <a:pos x="419" y="2186"/>
                  </a:cxn>
                  <a:cxn ang="0">
                    <a:pos x="335" y="2496"/>
                  </a:cxn>
                  <a:cxn ang="0">
                    <a:pos x="264" y="2573"/>
                  </a:cxn>
                  <a:cxn ang="0">
                    <a:pos x="225" y="2537"/>
                  </a:cxn>
                  <a:cxn ang="0">
                    <a:pos x="257" y="2451"/>
                  </a:cxn>
                  <a:cxn ang="0">
                    <a:pos x="296" y="2255"/>
                  </a:cxn>
                  <a:cxn ang="0">
                    <a:pos x="311" y="2179"/>
                  </a:cxn>
                  <a:cxn ang="0">
                    <a:pos x="308" y="1835"/>
                  </a:cxn>
                  <a:cxn ang="0">
                    <a:pos x="249" y="1519"/>
                  </a:cxn>
                  <a:cxn ang="0">
                    <a:pos x="218" y="1291"/>
                  </a:cxn>
                  <a:cxn ang="0">
                    <a:pos x="195" y="1108"/>
                  </a:cxn>
                  <a:cxn ang="0">
                    <a:pos x="109" y="815"/>
                  </a:cxn>
                  <a:cxn ang="0">
                    <a:pos x="53" y="654"/>
                  </a:cxn>
                  <a:cxn ang="0">
                    <a:pos x="18" y="500"/>
                  </a:cxn>
                  <a:cxn ang="0">
                    <a:pos x="11" y="132"/>
                  </a:cxn>
                  <a:cxn ang="0">
                    <a:pos x="43" y="0"/>
                  </a:cxn>
                  <a:cxn ang="0">
                    <a:pos x="97" y="85"/>
                  </a:cxn>
                </a:cxnLst>
                <a:rect l="0" t="0" r="r" b="b"/>
                <a:pathLst>
                  <a:path w="1504" h="2574">
                    <a:moveTo>
                      <a:pt x="97" y="85"/>
                    </a:moveTo>
                    <a:lnTo>
                      <a:pt x="96" y="94"/>
                    </a:lnTo>
                    <a:lnTo>
                      <a:pt x="96" y="105"/>
                    </a:lnTo>
                    <a:lnTo>
                      <a:pt x="96" y="115"/>
                    </a:lnTo>
                    <a:lnTo>
                      <a:pt x="98" y="125"/>
                    </a:lnTo>
                    <a:lnTo>
                      <a:pt x="100" y="135"/>
                    </a:lnTo>
                    <a:lnTo>
                      <a:pt x="103" y="145"/>
                    </a:lnTo>
                    <a:lnTo>
                      <a:pt x="107" y="154"/>
                    </a:lnTo>
                    <a:lnTo>
                      <a:pt x="114" y="163"/>
                    </a:lnTo>
                    <a:lnTo>
                      <a:pt x="110" y="175"/>
                    </a:lnTo>
                    <a:lnTo>
                      <a:pt x="111" y="186"/>
                    </a:lnTo>
                    <a:lnTo>
                      <a:pt x="114" y="197"/>
                    </a:lnTo>
                    <a:lnTo>
                      <a:pt x="119" y="210"/>
                    </a:lnTo>
                    <a:lnTo>
                      <a:pt x="123" y="220"/>
                    </a:lnTo>
                    <a:lnTo>
                      <a:pt x="128" y="231"/>
                    </a:lnTo>
                    <a:lnTo>
                      <a:pt x="130" y="244"/>
                    </a:lnTo>
                    <a:lnTo>
                      <a:pt x="131" y="257"/>
                    </a:lnTo>
                    <a:lnTo>
                      <a:pt x="137" y="263"/>
                    </a:lnTo>
                    <a:lnTo>
                      <a:pt x="143" y="273"/>
                    </a:lnTo>
                    <a:lnTo>
                      <a:pt x="146" y="282"/>
                    </a:lnTo>
                    <a:lnTo>
                      <a:pt x="151" y="291"/>
                    </a:lnTo>
                    <a:lnTo>
                      <a:pt x="152" y="300"/>
                    </a:lnTo>
                    <a:lnTo>
                      <a:pt x="155" y="311"/>
                    </a:lnTo>
                    <a:lnTo>
                      <a:pt x="157" y="321"/>
                    </a:lnTo>
                    <a:lnTo>
                      <a:pt x="161" y="331"/>
                    </a:lnTo>
                    <a:lnTo>
                      <a:pt x="165" y="347"/>
                    </a:lnTo>
                    <a:lnTo>
                      <a:pt x="170" y="364"/>
                    </a:lnTo>
                    <a:lnTo>
                      <a:pt x="174" y="382"/>
                    </a:lnTo>
                    <a:lnTo>
                      <a:pt x="179" y="399"/>
                    </a:lnTo>
                    <a:lnTo>
                      <a:pt x="184" y="416"/>
                    </a:lnTo>
                    <a:lnTo>
                      <a:pt x="188" y="433"/>
                    </a:lnTo>
                    <a:lnTo>
                      <a:pt x="193" y="451"/>
                    </a:lnTo>
                    <a:lnTo>
                      <a:pt x="199" y="468"/>
                    </a:lnTo>
                    <a:lnTo>
                      <a:pt x="208" y="498"/>
                    </a:lnTo>
                    <a:lnTo>
                      <a:pt x="219" y="531"/>
                    </a:lnTo>
                    <a:lnTo>
                      <a:pt x="230" y="563"/>
                    </a:lnTo>
                    <a:lnTo>
                      <a:pt x="245" y="594"/>
                    </a:lnTo>
                    <a:lnTo>
                      <a:pt x="263" y="621"/>
                    </a:lnTo>
                    <a:lnTo>
                      <a:pt x="286" y="644"/>
                    </a:lnTo>
                    <a:lnTo>
                      <a:pt x="314" y="661"/>
                    </a:lnTo>
                    <a:lnTo>
                      <a:pt x="349" y="671"/>
                    </a:lnTo>
                    <a:lnTo>
                      <a:pt x="366" y="662"/>
                    </a:lnTo>
                    <a:lnTo>
                      <a:pt x="382" y="651"/>
                    </a:lnTo>
                    <a:lnTo>
                      <a:pt x="397" y="638"/>
                    </a:lnTo>
                    <a:lnTo>
                      <a:pt x="411" y="625"/>
                    </a:lnTo>
                    <a:lnTo>
                      <a:pt x="424" y="608"/>
                    </a:lnTo>
                    <a:lnTo>
                      <a:pt x="436" y="593"/>
                    </a:lnTo>
                    <a:lnTo>
                      <a:pt x="447" y="576"/>
                    </a:lnTo>
                    <a:lnTo>
                      <a:pt x="459" y="561"/>
                    </a:lnTo>
                    <a:lnTo>
                      <a:pt x="470" y="536"/>
                    </a:lnTo>
                    <a:lnTo>
                      <a:pt x="480" y="510"/>
                    </a:lnTo>
                    <a:lnTo>
                      <a:pt x="486" y="481"/>
                    </a:lnTo>
                    <a:lnTo>
                      <a:pt x="493" y="452"/>
                    </a:lnTo>
                    <a:lnTo>
                      <a:pt x="494" y="422"/>
                    </a:lnTo>
                    <a:lnTo>
                      <a:pt x="494" y="394"/>
                    </a:lnTo>
                    <a:lnTo>
                      <a:pt x="489" y="365"/>
                    </a:lnTo>
                    <a:lnTo>
                      <a:pt x="482" y="341"/>
                    </a:lnTo>
                    <a:lnTo>
                      <a:pt x="471" y="311"/>
                    </a:lnTo>
                    <a:lnTo>
                      <a:pt x="461" y="283"/>
                    </a:lnTo>
                    <a:lnTo>
                      <a:pt x="448" y="255"/>
                    </a:lnTo>
                    <a:lnTo>
                      <a:pt x="438" y="227"/>
                    </a:lnTo>
                    <a:lnTo>
                      <a:pt x="428" y="197"/>
                    </a:lnTo>
                    <a:lnTo>
                      <a:pt x="420" y="168"/>
                    </a:lnTo>
                    <a:lnTo>
                      <a:pt x="416" y="137"/>
                    </a:lnTo>
                    <a:lnTo>
                      <a:pt x="416" y="105"/>
                    </a:lnTo>
                    <a:lnTo>
                      <a:pt x="415" y="98"/>
                    </a:lnTo>
                    <a:lnTo>
                      <a:pt x="417" y="91"/>
                    </a:lnTo>
                    <a:lnTo>
                      <a:pt x="419" y="85"/>
                    </a:lnTo>
                    <a:lnTo>
                      <a:pt x="423" y="80"/>
                    </a:lnTo>
                    <a:lnTo>
                      <a:pt x="426" y="74"/>
                    </a:lnTo>
                    <a:lnTo>
                      <a:pt x="430" y="69"/>
                    </a:lnTo>
                    <a:lnTo>
                      <a:pt x="433" y="63"/>
                    </a:lnTo>
                    <a:lnTo>
                      <a:pt x="438" y="58"/>
                    </a:lnTo>
                    <a:lnTo>
                      <a:pt x="444" y="56"/>
                    </a:lnTo>
                    <a:lnTo>
                      <a:pt x="450" y="57"/>
                    </a:lnTo>
                    <a:lnTo>
                      <a:pt x="457" y="57"/>
                    </a:lnTo>
                    <a:lnTo>
                      <a:pt x="463" y="60"/>
                    </a:lnTo>
                    <a:lnTo>
                      <a:pt x="473" y="66"/>
                    </a:lnTo>
                    <a:lnTo>
                      <a:pt x="484" y="72"/>
                    </a:lnTo>
                    <a:lnTo>
                      <a:pt x="495" y="91"/>
                    </a:lnTo>
                    <a:lnTo>
                      <a:pt x="507" y="112"/>
                    </a:lnTo>
                    <a:lnTo>
                      <a:pt x="518" y="132"/>
                    </a:lnTo>
                    <a:lnTo>
                      <a:pt x="531" y="152"/>
                    </a:lnTo>
                    <a:lnTo>
                      <a:pt x="541" y="172"/>
                    </a:lnTo>
                    <a:lnTo>
                      <a:pt x="552" y="192"/>
                    </a:lnTo>
                    <a:lnTo>
                      <a:pt x="563" y="214"/>
                    </a:lnTo>
                    <a:lnTo>
                      <a:pt x="573" y="237"/>
                    </a:lnTo>
                    <a:lnTo>
                      <a:pt x="586" y="256"/>
                    </a:lnTo>
                    <a:lnTo>
                      <a:pt x="600" y="278"/>
                    </a:lnTo>
                    <a:lnTo>
                      <a:pt x="613" y="298"/>
                    </a:lnTo>
                    <a:lnTo>
                      <a:pt x="626" y="320"/>
                    </a:lnTo>
                    <a:lnTo>
                      <a:pt x="639" y="340"/>
                    </a:lnTo>
                    <a:lnTo>
                      <a:pt x="653" y="360"/>
                    </a:lnTo>
                    <a:lnTo>
                      <a:pt x="668" y="380"/>
                    </a:lnTo>
                    <a:lnTo>
                      <a:pt x="684" y="400"/>
                    </a:lnTo>
                    <a:lnTo>
                      <a:pt x="692" y="423"/>
                    </a:lnTo>
                    <a:lnTo>
                      <a:pt x="705" y="446"/>
                    </a:lnTo>
                    <a:lnTo>
                      <a:pt x="717" y="468"/>
                    </a:lnTo>
                    <a:lnTo>
                      <a:pt x="732" y="492"/>
                    </a:lnTo>
                    <a:lnTo>
                      <a:pt x="743" y="514"/>
                    </a:lnTo>
                    <a:lnTo>
                      <a:pt x="755" y="537"/>
                    </a:lnTo>
                    <a:lnTo>
                      <a:pt x="764" y="562"/>
                    </a:lnTo>
                    <a:lnTo>
                      <a:pt x="773" y="588"/>
                    </a:lnTo>
                    <a:lnTo>
                      <a:pt x="780" y="608"/>
                    </a:lnTo>
                    <a:lnTo>
                      <a:pt x="788" y="630"/>
                    </a:lnTo>
                    <a:lnTo>
                      <a:pt x="797" y="651"/>
                    </a:lnTo>
                    <a:lnTo>
                      <a:pt x="807" y="672"/>
                    </a:lnTo>
                    <a:lnTo>
                      <a:pt x="816" y="692"/>
                    </a:lnTo>
                    <a:lnTo>
                      <a:pt x="826" y="712"/>
                    </a:lnTo>
                    <a:lnTo>
                      <a:pt x="838" y="733"/>
                    </a:lnTo>
                    <a:lnTo>
                      <a:pt x="850" y="754"/>
                    </a:lnTo>
                    <a:lnTo>
                      <a:pt x="858" y="757"/>
                    </a:lnTo>
                    <a:lnTo>
                      <a:pt x="867" y="763"/>
                    </a:lnTo>
                    <a:lnTo>
                      <a:pt x="877" y="767"/>
                    </a:lnTo>
                    <a:lnTo>
                      <a:pt x="887" y="772"/>
                    </a:lnTo>
                    <a:lnTo>
                      <a:pt x="896" y="775"/>
                    </a:lnTo>
                    <a:lnTo>
                      <a:pt x="907" y="778"/>
                    </a:lnTo>
                    <a:lnTo>
                      <a:pt x="918" y="778"/>
                    </a:lnTo>
                    <a:lnTo>
                      <a:pt x="930" y="776"/>
                    </a:lnTo>
                    <a:lnTo>
                      <a:pt x="957" y="754"/>
                    </a:lnTo>
                    <a:lnTo>
                      <a:pt x="979" y="728"/>
                    </a:lnTo>
                    <a:lnTo>
                      <a:pt x="995" y="697"/>
                    </a:lnTo>
                    <a:lnTo>
                      <a:pt x="1009" y="667"/>
                    </a:lnTo>
                    <a:lnTo>
                      <a:pt x="1020" y="634"/>
                    </a:lnTo>
                    <a:lnTo>
                      <a:pt x="1033" y="603"/>
                    </a:lnTo>
                    <a:lnTo>
                      <a:pt x="1048" y="572"/>
                    </a:lnTo>
                    <a:lnTo>
                      <a:pt x="1068" y="546"/>
                    </a:lnTo>
                    <a:lnTo>
                      <a:pt x="1077" y="521"/>
                    </a:lnTo>
                    <a:lnTo>
                      <a:pt x="1088" y="498"/>
                    </a:lnTo>
                    <a:lnTo>
                      <a:pt x="1099" y="474"/>
                    </a:lnTo>
                    <a:lnTo>
                      <a:pt x="1112" y="452"/>
                    </a:lnTo>
                    <a:lnTo>
                      <a:pt x="1122" y="428"/>
                    </a:lnTo>
                    <a:lnTo>
                      <a:pt x="1132" y="404"/>
                    </a:lnTo>
                    <a:lnTo>
                      <a:pt x="1140" y="380"/>
                    </a:lnTo>
                    <a:lnTo>
                      <a:pt x="1148" y="355"/>
                    </a:lnTo>
                    <a:lnTo>
                      <a:pt x="1164" y="320"/>
                    </a:lnTo>
                    <a:lnTo>
                      <a:pt x="1179" y="284"/>
                    </a:lnTo>
                    <a:lnTo>
                      <a:pt x="1189" y="247"/>
                    </a:lnTo>
                    <a:lnTo>
                      <a:pt x="1200" y="210"/>
                    </a:lnTo>
                    <a:lnTo>
                      <a:pt x="1209" y="172"/>
                    </a:lnTo>
                    <a:lnTo>
                      <a:pt x="1223" y="135"/>
                    </a:lnTo>
                    <a:lnTo>
                      <a:pt x="1238" y="99"/>
                    </a:lnTo>
                    <a:lnTo>
                      <a:pt x="1259" y="66"/>
                    </a:lnTo>
                    <a:lnTo>
                      <a:pt x="1266" y="64"/>
                    </a:lnTo>
                    <a:lnTo>
                      <a:pt x="1274" y="65"/>
                    </a:lnTo>
                    <a:lnTo>
                      <a:pt x="1283" y="65"/>
                    </a:lnTo>
                    <a:lnTo>
                      <a:pt x="1291" y="68"/>
                    </a:lnTo>
                    <a:lnTo>
                      <a:pt x="1298" y="69"/>
                    </a:lnTo>
                    <a:lnTo>
                      <a:pt x="1306" y="73"/>
                    </a:lnTo>
                    <a:lnTo>
                      <a:pt x="1314" y="76"/>
                    </a:lnTo>
                    <a:lnTo>
                      <a:pt x="1323" y="82"/>
                    </a:lnTo>
                    <a:lnTo>
                      <a:pt x="1326" y="104"/>
                    </a:lnTo>
                    <a:lnTo>
                      <a:pt x="1328" y="126"/>
                    </a:lnTo>
                    <a:lnTo>
                      <a:pt x="1328" y="148"/>
                    </a:lnTo>
                    <a:lnTo>
                      <a:pt x="1327" y="171"/>
                    </a:lnTo>
                    <a:lnTo>
                      <a:pt x="1323" y="192"/>
                    </a:lnTo>
                    <a:lnTo>
                      <a:pt x="1319" y="214"/>
                    </a:lnTo>
                    <a:lnTo>
                      <a:pt x="1311" y="235"/>
                    </a:lnTo>
                    <a:lnTo>
                      <a:pt x="1303" y="256"/>
                    </a:lnTo>
                    <a:lnTo>
                      <a:pt x="1303" y="262"/>
                    </a:lnTo>
                    <a:lnTo>
                      <a:pt x="1301" y="270"/>
                    </a:lnTo>
                    <a:lnTo>
                      <a:pt x="1297" y="276"/>
                    </a:lnTo>
                    <a:lnTo>
                      <a:pt x="1294" y="283"/>
                    </a:lnTo>
                    <a:lnTo>
                      <a:pt x="1289" y="289"/>
                    </a:lnTo>
                    <a:lnTo>
                      <a:pt x="1286" y="295"/>
                    </a:lnTo>
                    <a:lnTo>
                      <a:pt x="1284" y="301"/>
                    </a:lnTo>
                    <a:lnTo>
                      <a:pt x="1285" y="311"/>
                    </a:lnTo>
                    <a:lnTo>
                      <a:pt x="1276" y="314"/>
                    </a:lnTo>
                    <a:lnTo>
                      <a:pt x="1275" y="321"/>
                    </a:lnTo>
                    <a:lnTo>
                      <a:pt x="1274" y="328"/>
                    </a:lnTo>
                    <a:lnTo>
                      <a:pt x="1273" y="336"/>
                    </a:lnTo>
                    <a:lnTo>
                      <a:pt x="1256" y="366"/>
                    </a:lnTo>
                    <a:lnTo>
                      <a:pt x="1244" y="400"/>
                    </a:lnTo>
                    <a:lnTo>
                      <a:pt x="1236" y="434"/>
                    </a:lnTo>
                    <a:lnTo>
                      <a:pt x="1230" y="469"/>
                    </a:lnTo>
                    <a:lnTo>
                      <a:pt x="1223" y="503"/>
                    </a:lnTo>
                    <a:lnTo>
                      <a:pt x="1217" y="538"/>
                    </a:lnTo>
                    <a:lnTo>
                      <a:pt x="1207" y="571"/>
                    </a:lnTo>
                    <a:lnTo>
                      <a:pt x="1195" y="604"/>
                    </a:lnTo>
                    <a:lnTo>
                      <a:pt x="1187" y="623"/>
                    </a:lnTo>
                    <a:lnTo>
                      <a:pt x="1183" y="643"/>
                    </a:lnTo>
                    <a:lnTo>
                      <a:pt x="1181" y="664"/>
                    </a:lnTo>
                    <a:lnTo>
                      <a:pt x="1180" y="686"/>
                    </a:lnTo>
                    <a:lnTo>
                      <a:pt x="1178" y="706"/>
                    </a:lnTo>
                    <a:lnTo>
                      <a:pt x="1176" y="728"/>
                    </a:lnTo>
                    <a:lnTo>
                      <a:pt x="1172" y="748"/>
                    </a:lnTo>
                    <a:lnTo>
                      <a:pt x="1165" y="768"/>
                    </a:lnTo>
                    <a:lnTo>
                      <a:pt x="1157" y="772"/>
                    </a:lnTo>
                    <a:lnTo>
                      <a:pt x="1154" y="780"/>
                    </a:lnTo>
                    <a:lnTo>
                      <a:pt x="1153" y="788"/>
                    </a:lnTo>
                    <a:lnTo>
                      <a:pt x="1159" y="796"/>
                    </a:lnTo>
                    <a:lnTo>
                      <a:pt x="1153" y="824"/>
                    </a:lnTo>
                    <a:lnTo>
                      <a:pt x="1144" y="850"/>
                    </a:lnTo>
                    <a:lnTo>
                      <a:pt x="1131" y="875"/>
                    </a:lnTo>
                    <a:lnTo>
                      <a:pt x="1119" y="901"/>
                    </a:lnTo>
                    <a:lnTo>
                      <a:pt x="1106" y="926"/>
                    </a:lnTo>
                    <a:lnTo>
                      <a:pt x="1098" y="953"/>
                    </a:lnTo>
                    <a:lnTo>
                      <a:pt x="1093" y="981"/>
                    </a:lnTo>
                    <a:lnTo>
                      <a:pt x="1097" y="1012"/>
                    </a:lnTo>
                    <a:lnTo>
                      <a:pt x="1097" y="1020"/>
                    </a:lnTo>
                    <a:lnTo>
                      <a:pt x="1099" y="1030"/>
                    </a:lnTo>
                    <a:lnTo>
                      <a:pt x="1102" y="1039"/>
                    </a:lnTo>
                    <a:lnTo>
                      <a:pt x="1105" y="1048"/>
                    </a:lnTo>
                    <a:lnTo>
                      <a:pt x="1108" y="1056"/>
                    </a:lnTo>
                    <a:lnTo>
                      <a:pt x="1114" y="1066"/>
                    </a:lnTo>
                    <a:lnTo>
                      <a:pt x="1118" y="1074"/>
                    </a:lnTo>
                    <a:lnTo>
                      <a:pt x="1123" y="1083"/>
                    </a:lnTo>
                    <a:lnTo>
                      <a:pt x="1122" y="1102"/>
                    </a:lnTo>
                    <a:lnTo>
                      <a:pt x="1127" y="1120"/>
                    </a:lnTo>
                    <a:lnTo>
                      <a:pt x="1133" y="1137"/>
                    </a:lnTo>
                    <a:lnTo>
                      <a:pt x="1142" y="1153"/>
                    </a:lnTo>
                    <a:lnTo>
                      <a:pt x="1150" y="1169"/>
                    </a:lnTo>
                    <a:lnTo>
                      <a:pt x="1157" y="1186"/>
                    </a:lnTo>
                    <a:lnTo>
                      <a:pt x="1161" y="1204"/>
                    </a:lnTo>
                    <a:lnTo>
                      <a:pt x="1163" y="1224"/>
                    </a:lnTo>
                    <a:lnTo>
                      <a:pt x="1173" y="1243"/>
                    </a:lnTo>
                    <a:lnTo>
                      <a:pt x="1180" y="1264"/>
                    </a:lnTo>
                    <a:lnTo>
                      <a:pt x="1182" y="1287"/>
                    </a:lnTo>
                    <a:lnTo>
                      <a:pt x="1182" y="1311"/>
                    </a:lnTo>
                    <a:lnTo>
                      <a:pt x="1180" y="1334"/>
                    </a:lnTo>
                    <a:lnTo>
                      <a:pt x="1180" y="1357"/>
                    </a:lnTo>
                    <a:lnTo>
                      <a:pt x="1182" y="1380"/>
                    </a:lnTo>
                    <a:lnTo>
                      <a:pt x="1188" y="1403"/>
                    </a:lnTo>
                    <a:lnTo>
                      <a:pt x="1193" y="1424"/>
                    </a:lnTo>
                    <a:lnTo>
                      <a:pt x="1202" y="1447"/>
                    </a:lnTo>
                    <a:lnTo>
                      <a:pt x="1214" y="1466"/>
                    </a:lnTo>
                    <a:lnTo>
                      <a:pt x="1228" y="1487"/>
                    </a:lnTo>
                    <a:lnTo>
                      <a:pt x="1240" y="1506"/>
                    </a:lnTo>
                    <a:lnTo>
                      <a:pt x="1255" y="1526"/>
                    </a:lnTo>
                    <a:lnTo>
                      <a:pt x="1266" y="1546"/>
                    </a:lnTo>
                    <a:lnTo>
                      <a:pt x="1277" y="1568"/>
                    </a:lnTo>
                    <a:lnTo>
                      <a:pt x="1284" y="1586"/>
                    </a:lnTo>
                    <a:lnTo>
                      <a:pt x="1293" y="1604"/>
                    </a:lnTo>
                    <a:lnTo>
                      <a:pt x="1302" y="1622"/>
                    </a:lnTo>
                    <a:lnTo>
                      <a:pt x="1313" y="1639"/>
                    </a:lnTo>
                    <a:lnTo>
                      <a:pt x="1323" y="1657"/>
                    </a:lnTo>
                    <a:lnTo>
                      <a:pt x="1332" y="1674"/>
                    </a:lnTo>
                    <a:lnTo>
                      <a:pt x="1339" y="1693"/>
                    </a:lnTo>
                    <a:lnTo>
                      <a:pt x="1345" y="1713"/>
                    </a:lnTo>
                    <a:lnTo>
                      <a:pt x="1357" y="1733"/>
                    </a:lnTo>
                    <a:lnTo>
                      <a:pt x="1365" y="1757"/>
                    </a:lnTo>
                    <a:lnTo>
                      <a:pt x="1371" y="1781"/>
                    </a:lnTo>
                    <a:lnTo>
                      <a:pt x="1376" y="1805"/>
                    </a:lnTo>
                    <a:lnTo>
                      <a:pt x="1380" y="1829"/>
                    </a:lnTo>
                    <a:lnTo>
                      <a:pt x="1388" y="1854"/>
                    </a:lnTo>
                    <a:lnTo>
                      <a:pt x="1396" y="1876"/>
                    </a:lnTo>
                    <a:lnTo>
                      <a:pt x="1408" y="1899"/>
                    </a:lnTo>
                    <a:lnTo>
                      <a:pt x="1412" y="1955"/>
                    </a:lnTo>
                    <a:lnTo>
                      <a:pt x="1425" y="2008"/>
                    </a:lnTo>
                    <a:lnTo>
                      <a:pt x="1440" y="2060"/>
                    </a:lnTo>
                    <a:lnTo>
                      <a:pt x="1460" y="2112"/>
                    </a:lnTo>
                    <a:lnTo>
                      <a:pt x="1477" y="2164"/>
                    </a:lnTo>
                    <a:lnTo>
                      <a:pt x="1493" y="2217"/>
                    </a:lnTo>
                    <a:lnTo>
                      <a:pt x="1502" y="2272"/>
                    </a:lnTo>
                    <a:lnTo>
                      <a:pt x="1504" y="2329"/>
                    </a:lnTo>
                    <a:lnTo>
                      <a:pt x="1501" y="2338"/>
                    </a:lnTo>
                    <a:lnTo>
                      <a:pt x="1500" y="2347"/>
                    </a:lnTo>
                    <a:lnTo>
                      <a:pt x="1497" y="2355"/>
                    </a:lnTo>
                    <a:lnTo>
                      <a:pt x="1496" y="2365"/>
                    </a:lnTo>
                    <a:lnTo>
                      <a:pt x="1492" y="2373"/>
                    </a:lnTo>
                    <a:lnTo>
                      <a:pt x="1489" y="2381"/>
                    </a:lnTo>
                    <a:lnTo>
                      <a:pt x="1484" y="2389"/>
                    </a:lnTo>
                    <a:lnTo>
                      <a:pt x="1479" y="2397"/>
                    </a:lnTo>
                    <a:lnTo>
                      <a:pt x="1469" y="2402"/>
                    </a:lnTo>
                    <a:lnTo>
                      <a:pt x="1460" y="2406"/>
                    </a:lnTo>
                    <a:lnTo>
                      <a:pt x="1450" y="2409"/>
                    </a:lnTo>
                    <a:lnTo>
                      <a:pt x="1441" y="2413"/>
                    </a:lnTo>
                    <a:lnTo>
                      <a:pt x="1431" y="2415"/>
                    </a:lnTo>
                    <a:lnTo>
                      <a:pt x="1421" y="2418"/>
                    </a:lnTo>
                    <a:lnTo>
                      <a:pt x="1410" y="2419"/>
                    </a:lnTo>
                    <a:lnTo>
                      <a:pt x="1400" y="2420"/>
                    </a:lnTo>
                    <a:lnTo>
                      <a:pt x="1388" y="2414"/>
                    </a:lnTo>
                    <a:lnTo>
                      <a:pt x="1376" y="2407"/>
                    </a:lnTo>
                    <a:lnTo>
                      <a:pt x="1365" y="2398"/>
                    </a:lnTo>
                    <a:lnTo>
                      <a:pt x="1355" y="2391"/>
                    </a:lnTo>
                    <a:lnTo>
                      <a:pt x="1343" y="2382"/>
                    </a:lnTo>
                    <a:lnTo>
                      <a:pt x="1332" y="2375"/>
                    </a:lnTo>
                    <a:lnTo>
                      <a:pt x="1321" y="2369"/>
                    </a:lnTo>
                    <a:lnTo>
                      <a:pt x="1309" y="2366"/>
                    </a:lnTo>
                    <a:lnTo>
                      <a:pt x="1291" y="2351"/>
                    </a:lnTo>
                    <a:lnTo>
                      <a:pt x="1272" y="2340"/>
                    </a:lnTo>
                    <a:lnTo>
                      <a:pt x="1253" y="2328"/>
                    </a:lnTo>
                    <a:lnTo>
                      <a:pt x="1234" y="2318"/>
                    </a:lnTo>
                    <a:lnTo>
                      <a:pt x="1215" y="2307"/>
                    </a:lnTo>
                    <a:lnTo>
                      <a:pt x="1196" y="2295"/>
                    </a:lnTo>
                    <a:lnTo>
                      <a:pt x="1178" y="2282"/>
                    </a:lnTo>
                    <a:lnTo>
                      <a:pt x="1161" y="2268"/>
                    </a:lnTo>
                    <a:lnTo>
                      <a:pt x="1136" y="2240"/>
                    </a:lnTo>
                    <a:lnTo>
                      <a:pt x="1111" y="2214"/>
                    </a:lnTo>
                    <a:lnTo>
                      <a:pt x="1083" y="2189"/>
                    </a:lnTo>
                    <a:lnTo>
                      <a:pt x="1054" y="2169"/>
                    </a:lnTo>
                    <a:lnTo>
                      <a:pt x="1023" y="2150"/>
                    </a:lnTo>
                    <a:lnTo>
                      <a:pt x="990" y="2136"/>
                    </a:lnTo>
                    <a:lnTo>
                      <a:pt x="956" y="2126"/>
                    </a:lnTo>
                    <a:lnTo>
                      <a:pt x="920" y="2120"/>
                    </a:lnTo>
                    <a:lnTo>
                      <a:pt x="898" y="2116"/>
                    </a:lnTo>
                    <a:lnTo>
                      <a:pt x="877" y="2115"/>
                    </a:lnTo>
                    <a:lnTo>
                      <a:pt x="855" y="2114"/>
                    </a:lnTo>
                    <a:lnTo>
                      <a:pt x="835" y="2114"/>
                    </a:lnTo>
                    <a:lnTo>
                      <a:pt x="813" y="2113"/>
                    </a:lnTo>
                    <a:lnTo>
                      <a:pt x="792" y="2111"/>
                    </a:lnTo>
                    <a:lnTo>
                      <a:pt x="772" y="2107"/>
                    </a:lnTo>
                    <a:lnTo>
                      <a:pt x="753" y="2100"/>
                    </a:lnTo>
                    <a:lnTo>
                      <a:pt x="725" y="2091"/>
                    </a:lnTo>
                    <a:lnTo>
                      <a:pt x="700" y="2079"/>
                    </a:lnTo>
                    <a:lnTo>
                      <a:pt x="672" y="2068"/>
                    </a:lnTo>
                    <a:lnTo>
                      <a:pt x="646" y="2058"/>
                    </a:lnTo>
                    <a:lnTo>
                      <a:pt x="618" y="2047"/>
                    </a:lnTo>
                    <a:lnTo>
                      <a:pt x="590" y="2041"/>
                    </a:lnTo>
                    <a:lnTo>
                      <a:pt x="562" y="2038"/>
                    </a:lnTo>
                    <a:lnTo>
                      <a:pt x="532" y="2042"/>
                    </a:lnTo>
                    <a:lnTo>
                      <a:pt x="526" y="2042"/>
                    </a:lnTo>
                    <a:lnTo>
                      <a:pt x="520" y="2046"/>
                    </a:lnTo>
                    <a:lnTo>
                      <a:pt x="516" y="2050"/>
                    </a:lnTo>
                    <a:lnTo>
                      <a:pt x="512" y="2056"/>
                    </a:lnTo>
                    <a:lnTo>
                      <a:pt x="507" y="2060"/>
                    </a:lnTo>
                    <a:lnTo>
                      <a:pt x="502" y="2063"/>
                    </a:lnTo>
                    <a:lnTo>
                      <a:pt x="496" y="2065"/>
                    </a:lnTo>
                    <a:lnTo>
                      <a:pt x="489" y="2065"/>
                    </a:lnTo>
                    <a:lnTo>
                      <a:pt x="483" y="2074"/>
                    </a:lnTo>
                    <a:lnTo>
                      <a:pt x="477" y="2085"/>
                    </a:lnTo>
                    <a:lnTo>
                      <a:pt x="471" y="2096"/>
                    </a:lnTo>
                    <a:lnTo>
                      <a:pt x="466" y="2107"/>
                    </a:lnTo>
                    <a:lnTo>
                      <a:pt x="459" y="2117"/>
                    </a:lnTo>
                    <a:lnTo>
                      <a:pt x="452" y="2128"/>
                    </a:lnTo>
                    <a:lnTo>
                      <a:pt x="444" y="2137"/>
                    </a:lnTo>
                    <a:lnTo>
                      <a:pt x="436" y="2147"/>
                    </a:lnTo>
                    <a:lnTo>
                      <a:pt x="419" y="2186"/>
                    </a:lnTo>
                    <a:lnTo>
                      <a:pt x="407" y="2229"/>
                    </a:lnTo>
                    <a:lnTo>
                      <a:pt x="397" y="2272"/>
                    </a:lnTo>
                    <a:lnTo>
                      <a:pt x="389" y="2315"/>
                    </a:lnTo>
                    <a:lnTo>
                      <a:pt x="379" y="2357"/>
                    </a:lnTo>
                    <a:lnTo>
                      <a:pt x="369" y="2401"/>
                    </a:lnTo>
                    <a:lnTo>
                      <a:pt x="357" y="2443"/>
                    </a:lnTo>
                    <a:lnTo>
                      <a:pt x="341" y="2484"/>
                    </a:lnTo>
                    <a:lnTo>
                      <a:pt x="335" y="2496"/>
                    </a:lnTo>
                    <a:lnTo>
                      <a:pt x="330" y="2511"/>
                    </a:lnTo>
                    <a:lnTo>
                      <a:pt x="323" y="2524"/>
                    </a:lnTo>
                    <a:lnTo>
                      <a:pt x="315" y="2539"/>
                    </a:lnTo>
                    <a:lnTo>
                      <a:pt x="306" y="2550"/>
                    </a:lnTo>
                    <a:lnTo>
                      <a:pt x="297" y="2560"/>
                    </a:lnTo>
                    <a:lnTo>
                      <a:pt x="285" y="2568"/>
                    </a:lnTo>
                    <a:lnTo>
                      <a:pt x="272" y="2574"/>
                    </a:lnTo>
                    <a:lnTo>
                      <a:pt x="264" y="2573"/>
                    </a:lnTo>
                    <a:lnTo>
                      <a:pt x="257" y="2572"/>
                    </a:lnTo>
                    <a:lnTo>
                      <a:pt x="249" y="2569"/>
                    </a:lnTo>
                    <a:lnTo>
                      <a:pt x="243" y="2567"/>
                    </a:lnTo>
                    <a:lnTo>
                      <a:pt x="237" y="2563"/>
                    </a:lnTo>
                    <a:lnTo>
                      <a:pt x="233" y="2560"/>
                    </a:lnTo>
                    <a:lnTo>
                      <a:pt x="229" y="2553"/>
                    </a:lnTo>
                    <a:lnTo>
                      <a:pt x="228" y="2547"/>
                    </a:lnTo>
                    <a:lnTo>
                      <a:pt x="225" y="2537"/>
                    </a:lnTo>
                    <a:lnTo>
                      <a:pt x="225" y="2527"/>
                    </a:lnTo>
                    <a:lnTo>
                      <a:pt x="227" y="2518"/>
                    </a:lnTo>
                    <a:lnTo>
                      <a:pt x="230" y="2510"/>
                    </a:lnTo>
                    <a:lnTo>
                      <a:pt x="233" y="2500"/>
                    </a:lnTo>
                    <a:lnTo>
                      <a:pt x="237" y="2492"/>
                    </a:lnTo>
                    <a:lnTo>
                      <a:pt x="240" y="2484"/>
                    </a:lnTo>
                    <a:lnTo>
                      <a:pt x="244" y="2476"/>
                    </a:lnTo>
                    <a:lnTo>
                      <a:pt x="257" y="2451"/>
                    </a:lnTo>
                    <a:lnTo>
                      <a:pt x="266" y="2426"/>
                    </a:lnTo>
                    <a:lnTo>
                      <a:pt x="273" y="2400"/>
                    </a:lnTo>
                    <a:lnTo>
                      <a:pt x="279" y="2374"/>
                    </a:lnTo>
                    <a:lnTo>
                      <a:pt x="282" y="2346"/>
                    </a:lnTo>
                    <a:lnTo>
                      <a:pt x="286" y="2318"/>
                    </a:lnTo>
                    <a:lnTo>
                      <a:pt x="289" y="2290"/>
                    </a:lnTo>
                    <a:lnTo>
                      <a:pt x="293" y="2264"/>
                    </a:lnTo>
                    <a:lnTo>
                      <a:pt x="296" y="2255"/>
                    </a:lnTo>
                    <a:lnTo>
                      <a:pt x="298" y="2248"/>
                    </a:lnTo>
                    <a:lnTo>
                      <a:pt x="299" y="2240"/>
                    </a:lnTo>
                    <a:lnTo>
                      <a:pt x="300" y="2233"/>
                    </a:lnTo>
                    <a:lnTo>
                      <a:pt x="300" y="2224"/>
                    </a:lnTo>
                    <a:lnTo>
                      <a:pt x="301" y="2216"/>
                    </a:lnTo>
                    <a:lnTo>
                      <a:pt x="302" y="2208"/>
                    </a:lnTo>
                    <a:lnTo>
                      <a:pt x="305" y="2202"/>
                    </a:lnTo>
                    <a:lnTo>
                      <a:pt x="311" y="2179"/>
                    </a:lnTo>
                    <a:lnTo>
                      <a:pt x="315" y="2156"/>
                    </a:lnTo>
                    <a:lnTo>
                      <a:pt x="318" y="2134"/>
                    </a:lnTo>
                    <a:lnTo>
                      <a:pt x="320" y="2111"/>
                    </a:lnTo>
                    <a:lnTo>
                      <a:pt x="317" y="2087"/>
                    </a:lnTo>
                    <a:lnTo>
                      <a:pt x="315" y="2064"/>
                    </a:lnTo>
                    <a:lnTo>
                      <a:pt x="312" y="2041"/>
                    </a:lnTo>
                    <a:lnTo>
                      <a:pt x="309" y="2019"/>
                    </a:lnTo>
                    <a:lnTo>
                      <a:pt x="308" y="1835"/>
                    </a:lnTo>
                    <a:lnTo>
                      <a:pt x="296" y="1795"/>
                    </a:lnTo>
                    <a:lnTo>
                      <a:pt x="288" y="1756"/>
                    </a:lnTo>
                    <a:lnTo>
                      <a:pt x="281" y="1716"/>
                    </a:lnTo>
                    <a:lnTo>
                      <a:pt x="276" y="1676"/>
                    </a:lnTo>
                    <a:lnTo>
                      <a:pt x="270" y="1636"/>
                    </a:lnTo>
                    <a:lnTo>
                      <a:pt x="265" y="1596"/>
                    </a:lnTo>
                    <a:lnTo>
                      <a:pt x="258" y="1557"/>
                    </a:lnTo>
                    <a:lnTo>
                      <a:pt x="249" y="1519"/>
                    </a:lnTo>
                    <a:lnTo>
                      <a:pt x="240" y="1491"/>
                    </a:lnTo>
                    <a:lnTo>
                      <a:pt x="233" y="1463"/>
                    </a:lnTo>
                    <a:lnTo>
                      <a:pt x="227" y="1435"/>
                    </a:lnTo>
                    <a:lnTo>
                      <a:pt x="223" y="1409"/>
                    </a:lnTo>
                    <a:lnTo>
                      <a:pt x="219" y="1380"/>
                    </a:lnTo>
                    <a:lnTo>
                      <a:pt x="218" y="1351"/>
                    </a:lnTo>
                    <a:lnTo>
                      <a:pt x="217" y="1321"/>
                    </a:lnTo>
                    <a:lnTo>
                      <a:pt x="218" y="1291"/>
                    </a:lnTo>
                    <a:lnTo>
                      <a:pt x="211" y="1268"/>
                    </a:lnTo>
                    <a:lnTo>
                      <a:pt x="208" y="1244"/>
                    </a:lnTo>
                    <a:lnTo>
                      <a:pt x="208" y="1220"/>
                    </a:lnTo>
                    <a:lnTo>
                      <a:pt x="209" y="1198"/>
                    </a:lnTo>
                    <a:lnTo>
                      <a:pt x="208" y="1174"/>
                    </a:lnTo>
                    <a:lnTo>
                      <a:pt x="207" y="1151"/>
                    </a:lnTo>
                    <a:lnTo>
                      <a:pt x="202" y="1129"/>
                    </a:lnTo>
                    <a:lnTo>
                      <a:pt x="195" y="1108"/>
                    </a:lnTo>
                    <a:lnTo>
                      <a:pt x="185" y="1071"/>
                    </a:lnTo>
                    <a:lnTo>
                      <a:pt x="174" y="1034"/>
                    </a:lnTo>
                    <a:lnTo>
                      <a:pt x="163" y="998"/>
                    </a:lnTo>
                    <a:lnTo>
                      <a:pt x="152" y="962"/>
                    </a:lnTo>
                    <a:lnTo>
                      <a:pt x="139" y="925"/>
                    </a:lnTo>
                    <a:lnTo>
                      <a:pt x="128" y="889"/>
                    </a:lnTo>
                    <a:lnTo>
                      <a:pt x="118" y="851"/>
                    </a:lnTo>
                    <a:lnTo>
                      <a:pt x="109" y="815"/>
                    </a:lnTo>
                    <a:lnTo>
                      <a:pt x="100" y="795"/>
                    </a:lnTo>
                    <a:lnTo>
                      <a:pt x="92" y="775"/>
                    </a:lnTo>
                    <a:lnTo>
                      <a:pt x="84" y="756"/>
                    </a:lnTo>
                    <a:lnTo>
                      <a:pt x="77" y="736"/>
                    </a:lnTo>
                    <a:lnTo>
                      <a:pt x="70" y="714"/>
                    </a:lnTo>
                    <a:lnTo>
                      <a:pt x="64" y="695"/>
                    </a:lnTo>
                    <a:lnTo>
                      <a:pt x="58" y="673"/>
                    </a:lnTo>
                    <a:lnTo>
                      <a:pt x="53" y="654"/>
                    </a:lnTo>
                    <a:lnTo>
                      <a:pt x="43" y="635"/>
                    </a:lnTo>
                    <a:lnTo>
                      <a:pt x="38" y="617"/>
                    </a:lnTo>
                    <a:lnTo>
                      <a:pt x="34" y="597"/>
                    </a:lnTo>
                    <a:lnTo>
                      <a:pt x="32" y="577"/>
                    </a:lnTo>
                    <a:lnTo>
                      <a:pt x="29" y="557"/>
                    </a:lnTo>
                    <a:lnTo>
                      <a:pt x="27" y="538"/>
                    </a:lnTo>
                    <a:lnTo>
                      <a:pt x="23" y="519"/>
                    </a:lnTo>
                    <a:lnTo>
                      <a:pt x="18" y="500"/>
                    </a:lnTo>
                    <a:lnTo>
                      <a:pt x="14" y="452"/>
                    </a:lnTo>
                    <a:lnTo>
                      <a:pt x="11" y="405"/>
                    </a:lnTo>
                    <a:lnTo>
                      <a:pt x="6" y="359"/>
                    </a:lnTo>
                    <a:lnTo>
                      <a:pt x="3" y="314"/>
                    </a:lnTo>
                    <a:lnTo>
                      <a:pt x="0" y="267"/>
                    </a:lnTo>
                    <a:lnTo>
                      <a:pt x="0" y="222"/>
                    </a:lnTo>
                    <a:lnTo>
                      <a:pt x="3" y="177"/>
                    </a:lnTo>
                    <a:lnTo>
                      <a:pt x="11" y="132"/>
                    </a:lnTo>
                    <a:lnTo>
                      <a:pt x="12" y="112"/>
                    </a:lnTo>
                    <a:lnTo>
                      <a:pt x="11" y="93"/>
                    </a:lnTo>
                    <a:lnTo>
                      <a:pt x="7" y="74"/>
                    </a:lnTo>
                    <a:lnTo>
                      <a:pt x="5" y="55"/>
                    </a:lnTo>
                    <a:lnTo>
                      <a:pt x="5" y="37"/>
                    </a:lnTo>
                    <a:lnTo>
                      <a:pt x="11" y="21"/>
                    </a:lnTo>
                    <a:lnTo>
                      <a:pt x="22" y="9"/>
                    </a:lnTo>
                    <a:lnTo>
                      <a:pt x="43" y="0"/>
                    </a:lnTo>
                    <a:lnTo>
                      <a:pt x="53" y="6"/>
                    </a:lnTo>
                    <a:lnTo>
                      <a:pt x="63" y="15"/>
                    </a:lnTo>
                    <a:lnTo>
                      <a:pt x="69" y="24"/>
                    </a:lnTo>
                    <a:lnTo>
                      <a:pt x="76" y="37"/>
                    </a:lnTo>
                    <a:lnTo>
                      <a:pt x="81" y="48"/>
                    </a:lnTo>
                    <a:lnTo>
                      <a:pt x="87" y="60"/>
                    </a:lnTo>
                    <a:lnTo>
                      <a:pt x="91" y="73"/>
                    </a:lnTo>
                    <a:lnTo>
                      <a:pt x="97" y="85"/>
                    </a:lnTo>
                    <a:close/>
                  </a:path>
                </a:pathLst>
              </a:custGeom>
              <a:solidFill>
                <a:srgbClr val="E9BD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16" name="Freeform 216"/>
              <p:cNvSpPr>
                <a:spLocks/>
              </p:cNvSpPr>
              <p:nvPr/>
            </p:nvSpPr>
            <p:spPr bwMode="auto">
              <a:xfrm>
                <a:off x="4154" y="325"/>
                <a:ext cx="748" cy="1273"/>
              </a:xfrm>
              <a:custGeom>
                <a:avLst/>
                <a:gdLst/>
                <a:ahLst/>
                <a:cxnLst>
                  <a:cxn ang="0">
                    <a:pos x="107" y="154"/>
                  </a:cxn>
                  <a:cxn ang="0">
                    <a:pos x="129" y="242"/>
                  </a:cxn>
                  <a:cxn ang="0">
                    <a:pos x="156" y="318"/>
                  </a:cxn>
                  <a:cxn ang="0">
                    <a:pos x="193" y="446"/>
                  </a:cxn>
                  <a:cxn ang="0">
                    <a:pos x="314" y="655"/>
                  </a:cxn>
                  <a:cxn ang="0">
                    <a:pos x="447" y="571"/>
                  </a:cxn>
                  <a:cxn ang="0">
                    <a:pos x="498" y="365"/>
                  </a:cxn>
                  <a:cxn ang="0">
                    <a:pos x="426" y="138"/>
                  </a:cxn>
                  <a:cxn ang="0">
                    <a:pos x="453" y="60"/>
                  </a:cxn>
                  <a:cxn ang="0">
                    <a:pos x="505" y="94"/>
                  </a:cxn>
                  <a:cxn ang="0">
                    <a:pos x="586" y="254"/>
                  </a:cxn>
                  <a:cxn ang="0">
                    <a:pos x="692" y="419"/>
                  </a:cxn>
                  <a:cxn ang="0">
                    <a:pos x="780" y="603"/>
                  </a:cxn>
                  <a:cxn ang="0">
                    <a:pos x="859" y="750"/>
                  </a:cxn>
                  <a:cxn ang="0">
                    <a:pos x="958" y="746"/>
                  </a:cxn>
                  <a:cxn ang="0">
                    <a:pos x="1076" y="508"/>
                  </a:cxn>
                  <a:cxn ang="0">
                    <a:pos x="1162" y="311"/>
                  </a:cxn>
                  <a:cxn ang="0">
                    <a:pos x="1266" y="55"/>
                  </a:cxn>
                  <a:cxn ang="0">
                    <a:pos x="1319" y="104"/>
                  </a:cxn>
                  <a:cxn ang="0">
                    <a:pos x="1293" y="264"/>
                  </a:cxn>
                  <a:cxn ang="0">
                    <a:pos x="1262" y="311"/>
                  </a:cxn>
                  <a:cxn ang="0">
                    <a:pos x="1208" y="499"/>
                  </a:cxn>
                  <a:cxn ang="0">
                    <a:pos x="1163" y="700"/>
                  </a:cxn>
                  <a:cxn ang="0">
                    <a:pos x="1137" y="815"/>
                  </a:cxn>
                  <a:cxn ang="0">
                    <a:pos x="1083" y="1010"/>
                  </a:cxn>
                  <a:cxn ang="0">
                    <a:pos x="1107" y="1090"/>
                  </a:cxn>
                  <a:cxn ang="0">
                    <a:pos x="1159" y="1230"/>
                  </a:cxn>
                  <a:cxn ang="0">
                    <a:pos x="1179" y="1409"/>
                  </a:cxn>
                  <a:cxn ang="0">
                    <a:pos x="1269" y="1570"/>
                  </a:cxn>
                  <a:cxn ang="0">
                    <a:pos x="1342" y="1715"/>
                  </a:cxn>
                  <a:cxn ang="0">
                    <a:pos x="1398" y="1933"/>
                  </a:cxn>
                  <a:cxn ang="0">
                    <a:pos x="1494" y="2311"/>
                  </a:cxn>
                  <a:cxn ang="0">
                    <a:pos x="1470" y="2375"/>
                  </a:cxn>
                  <a:cxn ang="0">
                    <a:pos x="1389" y="2388"/>
                  </a:cxn>
                  <a:cxn ang="0">
                    <a:pos x="1292" y="2326"/>
                  </a:cxn>
                  <a:cxn ang="0">
                    <a:pos x="1137" y="2215"/>
                  </a:cxn>
                  <a:cxn ang="0">
                    <a:pos x="899" y="2093"/>
                  </a:cxn>
                  <a:cxn ang="0">
                    <a:pos x="726" y="2067"/>
                  </a:cxn>
                  <a:cxn ang="0">
                    <a:pos x="526" y="2020"/>
                  </a:cxn>
                  <a:cxn ang="0">
                    <a:pos x="483" y="2051"/>
                  </a:cxn>
                  <a:cxn ang="0">
                    <a:pos x="419" y="2163"/>
                  </a:cxn>
                  <a:cxn ang="0">
                    <a:pos x="334" y="2469"/>
                  </a:cxn>
                  <a:cxn ang="0">
                    <a:pos x="264" y="2544"/>
                  </a:cxn>
                  <a:cxn ang="0">
                    <a:pos x="232" y="2507"/>
                  </a:cxn>
                  <a:cxn ang="0">
                    <a:pos x="262" y="2422"/>
                  </a:cxn>
                  <a:cxn ang="0">
                    <a:pos x="296" y="2231"/>
                  </a:cxn>
                  <a:cxn ang="0">
                    <a:pos x="311" y="2155"/>
                  </a:cxn>
                  <a:cxn ang="0">
                    <a:pos x="308" y="1815"/>
                  </a:cxn>
                  <a:cxn ang="0">
                    <a:pos x="250" y="1502"/>
                  </a:cxn>
                  <a:cxn ang="0">
                    <a:pos x="218" y="1278"/>
                  </a:cxn>
                  <a:cxn ang="0">
                    <a:pos x="195" y="1097"/>
                  </a:cxn>
                  <a:cxn ang="0">
                    <a:pos x="109" y="808"/>
                  </a:cxn>
                  <a:cxn ang="0">
                    <a:pos x="53" y="647"/>
                  </a:cxn>
                  <a:cxn ang="0">
                    <a:pos x="17" y="496"/>
                  </a:cxn>
                  <a:cxn ang="0">
                    <a:pos x="10" y="131"/>
                  </a:cxn>
                  <a:cxn ang="0">
                    <a:pos x="42" y="0"/>
                  </a:cxn>
                  <a:cxn ang="0">
                    <a:pos x="96" y="85"/>
                  </a:cxn>
                </a:cxnLst>
                <a:rect l="0" t="0" r="r" b="b"/>
                <a:pathLst>
                  <a:path w="1497" h="2545">
                    <a:moveTo>
                      <a:pt x="96" y="85"/>
                    </a:moveTo>
                    <a:lnTo>
                      <a:pt x="95" y="94"/>
                    </a:lnTo>
                    <a:lnTo>
                      <a:pt x="95" y="104"/>
                    </a:lnTo>
                    <a:lnTo>
                      <a:pt x="96" y="114"/>
                    </a:lnTo>
                    <a:lnTo>
                      <a:pt x="98" y="125"/>
                    </a:lnTo>
                    <a:lnTo>
                      <a:pt x="100" y="134"/>
                    </a:lnTo>
                    <a:lnTo>
                      <a:pt x="103" y="144"/>
                    </a:lnTo>
                    <a:lnTo>
                      <a:pt x="107" y="154"/>
                    </a:lnTo>
                    <a:lnTo>
                      <a:pt x="114" y="163"/>
                    </a:lnTo>
                    <a:lnTo>
                      <a:pt x="110" y="174"/>
                    </a:lnTo>
                    <a:lnTo>
                      <a:pt x="111" y="186"/>
                    </a:lnTo>
                    <a:lnTo>
                      <a:pt x="114" y="197"/>
                    </a:lnTo>
                    <a:lnTo>
                      <a:pt x="119" y="208"/>
                    </a:lnTo>
                    <a:lnTo>
                      <a:pt x="123" y="219"/>
                    </a:lnTo>
                    <a:lnTo>
                      <a:pt x="127" y="230"/>
                    </a:lnTo>
                    <a:lnTo>
                      <a:pt x="129" y="242"/>
                    </a:lnTo>
                    <a:lnTo>
                      <a:pt x="130" y="256"/>
                    </a:lnTo>
                    <a:lnTo>
                      <a:pt x="136" y="262"/>
                    </a:lnTo>
                    <a:lnTo>
                      <a:pt x="142" y="271"/>
                    </a:lnTo>
                    <a:lnTo>
                      <a:pt x="145" y="279"/>
                    </a:lnTo>
                    <a:lnTo>
                      <a:pt x="150" y="290"/>
                    </a:lnTo>
                    <a:lnTo>
                      <a:pt x="152" y="299"/>
                    </a:lnTo>
                    <a:lnTo>
                      <a:pt x="154" y="309"/>
                    </a:lnTo>
                    <a:lnTo>
                      <a:pt x="156" y="318"/>
                    </a:lnTo>
                    <a:lnTo>
                      <a:pt x="160" y="329"/>
                    </a:lnTo>
                    <a:lnTo>
                      <a:pt x="165" y="344"/>
                    </a:lnTo>
                    <a:lnTo>
                      <a:pt x="170" y="362"/>
                    </a:lnTo>
                    <a:lnTo>
                      <a:pt x="174" y="378"/>
                    </a:lnTo>
                    <a:lnTo>
                      <a:pt x="179" y="396"/>
                    </a:lnTo>
                    <a:lnTo>
                      <a:pt x="183" y="412"/>
                    </a:lnTo>
                    <a:lnTo>
                      <a:pt x="188" y="430"/>
                    </a:lnTo>
                    <a:lnTo>
                      <a:pt x="193" y="446"/>
                    </a:lnTo>
                    <a:lnTo>
                      <a:pt x="199" y="464"/>
                    </a:lnTo>
                    <a:lnTo>
                      <a:pt x="208" y="494"/>
                    </a:lnTo>
                    <a:lnTo>
                      <a:pt x="219" y="525"/>
                    </a:lnTo>
                    <a:lnTo>
                      <a:pt x="230" y="557"/>
                    </a:lnTo>
                    <a:lnTo>
                      <a:pt x="245" y="588"/>
                    </a:lnTo>
                    <a:lnTo>
                      <a:pt x="263" y="615"/>
                    </a:lnTo>
                    <a:lnTo>
                      <a:pt x="286" y="639"/>
                    </a:lnTo>
                    <a:lnTo>
                      <a:pt x="314" y="655"/>
                    </a:lnTo>
                    <a:lnTo>
                      <a:pt x="349" y="664"/>
                    </a:lnTo>
                    <a:lnTo>
                      <a:pt x="366" y="655"/>
                    </a:lnTo>
                    <a:lnTo>
                      <a:pt x="382" y="644"/>
                    </a:lnTo>
                    <a:lnTo>
                      <a:pt x="397" y="632"/>
                    </a:lnTo>
                    <a:lnTo>
                      <a:pt x="411" y="618"/>
                    </a:lnTo>
                    <a:lnTo>
                      <a:pt x="424" y="603"/>
                    </a:lnTo>
                    <a:lnTo>
                      <a:pt x="436" y="587"/>
                    </a:lnTo>
                    <a:lnTo>
                      <a:pt x="447" y="571"/>
                    </a:lnTo>
                    <a:lnTo>
                      <a:pt x="459" y="555"/>
                    </a:lnTo>
                    <a:lnTo>
                      <a:pt x="470" y="531"/>
                    </a:lnTo>
                    <a:lnTo>
                      <a:pt x="481" y="505"/>
                    </a:lnTo>
                    <a:lnTo>
                      <a:pt x="491" y="477"/>
                    </a:lnTo>
                    <a:lnTo>
                      <a:pt x="498" y="449"/>
                    </a:lnTo>
                    <a:lnTo>
                      <a:pt x="501" y="420"/>
                    </a:lnTo>
                    <a:lnTo>
                      <a:pt x="502" y="393"/>
                    </a:lnTo>
                    <a:lnTo>
                      <a:pt x="498" y="365"/>
                    </a:lnTo>
                    <a:lnTo>
                      <a:pt x="492" y="340"/>
                    </a:lnTo>
                    <a:lnTo>
                      <a:pt x="480" y="311"/>
                    </a:lnTo>
                    <a:lnTo>
                      <a:pt x="470" y="283"/>
                    </a:lnTo>
                    <a:lnTo>
                      <a:pt x="459" y="256"/>
                    </a:lnTo>
                    <a:lnTo>
                      <a:pt x="448" y="228"/>
                    </a:lnTo>
                    <a:lnTo>
                      <a:pt x="438" y="199"/>
                    </a:lnTo>
                    <a:lnTo>
                      <a:pt x="431" y="170"/>
                    </a:lnTo>
                    <a:lnTo>
                      <a:pt x="426" y="138"/>
                    </a:lnTo>
                    <a:lnTo>
                      <a:pt x="427" y="107"/>
                    </a:lnTo>
                    <a:lnTo>
                      <a:pt x="426" y="100"/>
                    </a:lnTo>
                    <a:lnTo>
                      <a:pt x="427" y="94"/>
                    </a:lnTo>
                    <a:lnTo>
                      <a:pt x="429" y="88"/>
                    </a:lnTo>
                    <a:lnTo>
                      <a:pt x="432" y="83"/>
                    </a:lnTo>
                    <a:lnTo>
                      <a:pt x="439" y="72"/>
                    </a:lnTo>
                    <a:lnTo>
                      <a:pt x="447" y="62"/>
                    </a:lnTo>
                    <a:lnTo>
                      <a:pt x="453" y="60"/>
                    </a:lnTo>
                    <a:lnTo>
                      <a:pt x="460" y="61"/>
                    </a:lnTo>
                    <a:lnTo>
                      <a:pt x="466" y="61"/>
                    </a:lnTo>
                    <a:lnTo>
                      <a:pt x="472" y="64"/>
                    </a:lnTo>
                    <a:lnTo>
                      <a:pt x="477" y="66"/>
                    </a:lnTo>
                    <a:lnTo>
                      <a:pt x="483" y="69"/>
                    </a:lnTo>
                    <a:lnTo>
                      <a:pt x="488" y="71"/>
                    </a:lnTo>
                    <a:lnTo>
                      <a:pt x="495" y="74"/>
                    </a:lnTo>
                    <a:lnTo>
                      <a:pt x="505" y="94"/>
                    </a:lnTo>
                    <a:lnTo>
                      <a:pt x="515" y="114"/>
                    </a:lnTo>
                    <a:lnTo>
                      <a:pt x="526" y="134"/>
                    </a:lnTo>
                    <a:lnTo>
                      <a:pt x="536" y="154"/>
                    </a:lnTo>
                    <a:lnTo>
                      <a:pt x="545" y="172"/>
                    </a:lnTo>
                    <a:lnTo>
                      <a:pt x="554" y="192"/>
                    </a:lnTo>
                    <a:lnTo>
                      <a:pt x="564" y="212"/>
                    </a:lnTo>
                    <a:lnTo>
                      <a:pt x="573" y="234"/>
                    </a:lnTo>
                    <a:lnTo>
                      <a:pt x="586" y="254"/>
                    </a:lnTo>
                    <a:lnTo>
                      <a:pt x="600" y="274"/>
                    </a:lnTo>
                    <a:lnTo>
                      <a:pt x="613" y="295"/>
                    </a:lnTo>
                    <a:lnTo>
                      <a:pt x="626" y="316"/>
                    </a:lnTo>
                    <a:lnTo>
                      <a:pt x="640" y="336"/>
                    </a:lnTo>
                    <a:lnTo>
                      <a:pt x="653" y="357"/>
                    </a:lnTo>
                    <a:lnTo>
                      <a:pt x="668" y="376"/>
                    </a:lnTo>
                    <a:lnTo>
                      <a:pt x="684" y="397"/>
                    </a:lnTo>
                    <a:lnTo>
                      <a:pt x="692" y="419"/>
                    </a:lnTo>
                    <a:lnTo>
                      <a:pt x="705" y="442"/>
                    </a:lnTo>
                    <a:lnTo>
                      <a:pt x="717" y="465"/>
                    </a:lnTo>
                    <a:lnTo>
                      <a:pt x="732" y="487"/>
                    </a:lnTo>
                    <a:lnTo>
                      <a:pt x="744" y="509"/>
                    </a:lnTo>
                    <a:lnTo>
                      <a:pt x="756" y="533"/>
                    </a:lnTo>
                    <a:lnTo>
                      <a:pt x="766" y="556"/>
                    </a:lnTo>
                    <a:lnTo>
                      <a:pt x="774" y="582"/>
                    </a:lnTo>
                    <a:lnTo>
                      <a:pt x="780" y="603"/>
                    </a:lnTo>
                    <a:lnTo>
                      <a:pt x="788" y="623"/>
                    </a:lnTo>
                    <a:lnTo>
                      <a:pt x="797" y="644"/>
                    </a:lnTo>
                    <a:lnTo>
                      <a:pt x="807" y="666"/>
                    </a:lnTo>
                    <a:lnTo>
                      <a:pt x="816" y="685"/>
                    </a:lnTo>
                    <a:lnTo>
                      <a:pt x="827" y="706"/>
                    </a:lnTo>
                    <a:lnTo>
                      <a:pt x="838" y="726"/>
                    </a:lnTo>
                    <a:lnTo>
                      <a:pt x="850" y="747"/>
                    </a:lnTo>
                    <a:lnTo>
                      <a:pt x="859" y="750"/>
                    </a:lnTo>
                    <a:lnTo>
                      <a:pt x="869" y="755"/>
                    </a:lnTo>
                    <a:lnTo>
                      <a:pt x="878" y="760"/>
                    </a:lnTo>
                    <a:lnTo>
                      <a:pt x="887" y="765"/>
                    </a:lnTo>
                    <a:lnTo>
                      <a:pt x="896" y="767"/>
                    </a:lnTo>
                    <a:lnTo>
                      <a:pt x="908" y="771"/>
                    </a:lnTo>
                    <a:lnTo>
                      <a:pt x="919" y="771"/>
                    </a:lnTo>
                    <a:lnTo>
                      <a:pt x="931" y="769"/>
                    </a:lnTo>
                    <a:lnTo>
                      <a:pt x="958" y="746"/>
                    </a:lnTo>
                    <a:lnTo>
                      <a:pt x="980" y="719"/>
                    </a:lnTo>
                    <a:lnTo>
                      <a:pt x="995" y="688"/>
                    </a:lnTo>
                    <a:lnTo>
                      <a:pt x="1009" y="656"/>
                    </a:lnTo>
                    <a:lnTo>
                      <a:pt x="1019" y="622"/>
                    </a:lnTo>
                    <a:lnTo>
                      <a:pt x="1032" y="590"/>
                    </a:lnTo>
                    <a:lnTo>
                      <a:pt x="1047" y="559"/>
                    </a:lnTo>
                    <a:lnTo>
                      <a:pt x="1067" y="533"/>
                    </a:lnTo>
                    <a:lnTo>
                      <a:pt x="1076" y="508"/>
                    </a:lnTo>
                    <a:lnTo>
                      <a:pt x="1087" y="485"/>
                    </a:lnTo>
                    <a:lnTo>
                      <a:pt x="1098" y="463"/>
                    </a:lnTo>
                    <a:lnTo>
                      <a:pt x="1110" y="441"/>
                    </a:lnTo>
                    <a:lnTo>
                      <a:pt x="1120" y="417"/>
                    </a:lnTo>
                    <a:lnTo>
                      <a:pt x="1130" y="395"/>
                    </a:lnTo>
                    <a:lnTo>
                      <a:pt x="1138" y="370"/>
                    </a:lnTo>
                    <a:lnTo>
                      <a:pt x="1146" y="345"/>
                    </a:lnTo>
                    <a:lnTo>
                      <a:pt x="1162" y="311"/>
                    </a:lnTo>
                    <a:lnTo>
                      <a:pt x="1177" y="275"/>
                    </a:lnTo>
                    <a:lnTo>
                      <a:pt x="1188" y="237"/>
                    </a:lnTo>
                    <a:lnTo>
                      <a:pt x="1199" y="200"/>
                    </a:lnTo>
                    <a:lnTo>
                      <a:pt x="1209" y="161"/>
                    </a:lnTo>
                    <a:lnTo>
                      <a:pt x="1223" y="124"/>
                    </a:lnTo>
                    <a:lnTo>
                      <a:pt x="1238" y="88"/>
                    </a:lnTo>
                    <a:lnTo>
                      <a:pt x="1259" y="56"/>
                    </a:lnTo>
                    <a:lnTo>
                      <a:pt x="1266" y="55"/>
                    </a:lnTo>
                    <a:lnTo>
                      <a:pt x="1273" y="56"/>
                    </a:lnTo>
                    <a:lnTo>
                      <a:pt x="1281" y="58"/>
                    </a:lnTo>
                    <a:lnTo>
                      <a:pt x="1288" y="63"/>
                    </a:lnTo>
                    <a:lnTo>
                      <a:pt x="1294" y="66"/>
                    </a:lnTo>
                    <a:lnTo>
                      <a:pt x="1301" y="71"/>
                    </a:lnTo>
                    <a:lnTo>
                      <a:pt x="1307" y="76"/>
                    </a:lnTo>
                    <a:lnTo>
                      <a:pt x="1316" y="83"/>
                    </a:lnTo>
                    <a:lnTo>
                      <a:pt x="1319" y="104"/>
                    </a:lnTo>
                    <a:lnTo>
                      <a:pt x="1321" y="127"/>
                    </a:lnTo>
                    <a:lnTo>
                      <a:pt x="1321" y="148"/>
                    </a:lnTo>
                    <a:lnTo>
                      <a:pt x="1320" y="172"/>
                    </a:lnTo>
                    <a:lnTo>
                      <a:pt x="1316" y="194"/>
                    </a:lnTo>
                    <a:lnTo>
                      <a:pt x="1309" y="215"/>
                    </a:lnTo>
                    <a:lnTo>
                      <a:pt x="1302" y="236"/>
                    </a:lnTo>
                    <a:lnTo>
                      <a:pt x="1294" y="257"/>
                    </a:lnTo>
                    <a:lnTo>
                      <a:pt x="1293" y="264"/>
                    </a:lnTo>
                    <a:lnTo>
                      <a:pt x="1291" y="271"/>
                    </a:lnTo>
                    <a:lnTo>
                      <a:pt x="1286" y="276"/>
                    </a:lnTo>
                    <a:lnTo>
                      <a:pt x="1282" y="282"/>
                    </a:lnTo>
                    <a:lnTo>
                      <a:pt x="1276" y="288"/>
                    </a:lnTo>
                    <a:lnTo>
                      <a:pt x="1272" y="294"/>
                    </a:lnTo>
                    <a:lnTo>
                      <a:pt x="1269" y="300"/>
                    </a:lnTo>
                    <a:lnTo>
                      <a:pt x="1270" y="308"/>
                    </a:lnTo>
                    <a:lnTo>
                      <a:pt x="1262" y="311"/>
                    </a:lnTo>
                    <a:lnTo>
                      <a:pt x="1261" y="318"/>
                    </a:lnTo>
                    <a:lnTo>
                      <a:pt x="1261" y="326"/>
                    </a:lnTo>
                    <a:lnTo>
                      <a:pt x="1259" y="334"/>
                    </a:lnTo>
                    <a:lnTo>
                      <a:pt x="1241" y="364"/>
                    </a:lnTo>
                    <a:lnTo>
                      <a:pt x="1230" y="397"/>
                    </a:lnTo>
                    <a:lnTo>
                      <a:pt x="1222" y="430"/>
                    </a:lnTo>
                    <a:lnTo>
                      <a:pt x="1216" y="465"/>
                    </a:lnTo>
                    <a:lnTo>
                      <a:pt x="1208" y="499"/>
                    </a:lnTo>
                    <a:lnTo>
                      <a:pt x="1202" y="533"/>
                    </a:lnTo>
                    <a:lnTo>
                      <a:pt x="1193" y="566"/>
                    </a:lnTo>
                    <a:lnTo>
                      <a:pt x="1181" y="599"/>
                    </a:lnTo>
                    <a:lnTo>
                      <a:pt x="1172" y="616"/>
                    </a:lnTo>
                    <a:lnTo>
                      <a:pt x="1168" y="637"/>
                    </a:lnTo>
                    <a:lnTo>
                      <a:pt x="1165" y="657"/>
                    </a:lnTo>
                    <a:lnTo>
                      <a:pt x="1165" y="679"/>
                    </a:lnTo>
                    <a:lnTo>
                      <a:pt x="1163" y="700"/>
                    </a:lnTo>
                    <a:lnTo>
                      <a:pt x="1162" y="721"/>
                    </a:lnTo>
                    <a:lnTo>
                      <a:pt x="1158" y="741"/>
                    </a:lnTo>
                    <a:lnTo>
                      <a:pt x="1151" y="760"/>
                    </a:lnTo>
                    <a:lnTo>
                      <a:pt x="1143" y="764"/>
                    </a:lnTo>
                    <a:lnTo>
                      <a:pt x="1139" y="773"/>
                    </a:lnTo>
                    <a:lnTo>
                      <a:pt x="1138" y="780"/>
                    </a:lnTo>
                    <a:lnTo>
                      <a:pt x="1144" y="788"/>
                    </a:lnTo>
                    <a:lnTo>
                      <a:pt x="1137" y="815"/>
                    </a:lnTo>
                    <a:lnTo>
                      <a:pt x="1128" y="842"/>
                    </a:lnTo>
                    <a:lnTo>
                      <a:pt x="1116" y="866"/>
                    </a:lnTo>
                    <a:lnTo>
                      <a:pt x="1103" y="892"/>
                    </a:lnTo>
                    <a:lnTo>
                      <a:pt x="1091" y="917"/>
                    </a:lnTo>
                    <a:lnTo>
                      <a:pt x="1083" y="943"/>
                    </a:lnTo>
                    <a:lnTo>
                      <a:pt x="1079" y="970"/>
                    </a:lnTo>
                    <a:lnTo>
                      <a:pt x="1083" y="1001"/>
                    </a:lnTo>
                    <a:lnTo>
                      <a:pt x="1083" y="1010"/>
                    </a:lnTo>
                    <a:lnTo>
                      <a:pt x="1085" y="1019"/>
                    </a:lnTo>
                    <a:lnTo>
                      <a:pt x="1088" y="1028"/>
                    </a:lnTo>
                    <a:lnTo>
                      <a:pt x="1091" y="1037"/>
                    </a:lnTo>
                    <a:lnTo>
                      <a:pt x="1094" y="1046"/>
                    </a:lnTo>
                    <a:lnTo>
                      <a:pt x="1099" y="1054"/>
                    </a:lnTo>
                    <a:lnTo>
                      <a:pt x="1103" y="1062"/>
                    </a:lnTo>
                    <a:lnTo>
                      <a:pt x="1109" y="1071"/>
                    </a:lnTo>
                    <a:lnTo>
                      <a:pt x="1107" y="1090"/>
                    </a:lnTo>
                    <a:lnTo>
                      <a:pt x="1112" y="1108"/>
                    </a:lnTo>
                    <a:lnTo>
                      <a:pt x="1118" y="1125"/>
                    </a:lnTo>
                    <a:lnTo>
                      <a:pt x="1127" y="1141"/>
                    </a:lnTo>
                    <a:lnTo>
                      <a:pt x="1134" y="1157"/>
                    </a:lnTo>
                    <a:lnTo>
                      <a:pt x="1143" y="1173"/>
                    </a:lnTo>
                    <a:lnTo>
                      <a:pt x="1147" y="1191"/>
                    </a:lnTo>
                    <a:lnTo>
                      <a:pt x="1149" y="1211"/>
                    </a:lnTo>
                    <a:lnTo>
                      <a:pt x="1159" y="1230"/>
                    </a:lnTo>
                    <a:lnTo>
                      <a:pt x="1165" y="1252"/>
                    </a:lnTo>
                    <a:lnTo>
                      <a:pt x="1167" y="1273"/>
                    </a:lnTo>
                    <a:lnTo>
                      <a:pt x="1167" y="1297"/>
                    </a:lnTo>
                    <a:lnTo>
                      <a:pt x="1165" y="1320"/>
                    </a:lnTo>
                    <a:lnTo>
                      <a:pt x="1165" y="1343"/>
                    </a:lnTo>
                    <a:lnTo>
                      <a:pt x="1167" y="1365"/>
                    </a:lnTo>
                    <a:lnTo>
                      <a:pt x="1173" y="1388"/>
                    </a:lnTo>
                    <a:lnTo>
                      <a:pt x="1179" y="1409"/>
                    </a:lnTo>
                    <a:lnTo>
                      <a:pt x="1188" y="1431"/>
                    </a:lnTo>
                    <a:lnTo>
                      <a:pt x="1199" y="1450"/>
                    </a:lnTo>
                    <a:lnTo>
                      <a:pt x="1214" y="1471"/>
                    </a:lnTo>
                    <a:lnTo>
                      <a:pt x="1226" y="1491"/>
                    </a:lnTo>
                    <a:lnTo>
                      <a:pt x="1240" y="1510"/>
                    </a:lnTo>
                    <a:lnTo>
                      <a:pt x="1252" y="1530"/>
                    </a:lnTo>
                    <a:lnTo>
                      <a:pt x="1263" y="1552"/>
                    </a:lnTo>
                    <a:lnTo>
                      <a:pt x="1269" y="1570"/>
                    </a:lnTo>
                    <a:lnTo>
                      <a:pt x="1278" y="1587"/>
                    </a:lnTo>
                    <a:lnTo>
                      <a:pt x="1288" y="1605"/>
                    </a:lnTo>
                    <a:lnTo>
                      <a:pt x="1299" y="1622"/>
                    </a:lnTo>
                    <a:lnTo>
                      <a:pt x="1308" y="1639"/>
                    </a:lnTo>
                    <a:lnTo>
                      <a:pt x="1318" y="1656"/>
                    </a:lnTo>
                    <a:lnTo>
                      <a:pt x="1325" y="1675"/>
                    </a:lnTo>
                    <a:lnTo>
                      <a:pt x="1331" y="1694"/>
                    </a:lnTo>
                    <a:lnTo>
                      <a:pt x="1342" y="1715"/>
                    </a:lnTo>
                    <a:lnTo>
                      <a:pt x="1352" y="1738"/>
                    </a:lnTo>
                    <a:lnTo>
                      <a:pt x="1358" y="1761"/>
                    </a:lnTo>
                    <a:lnTo>
                      <a:pt x="1363" y="1786"/>
                    </a:lnTo>
                    <a:lnTo>
                      <a:pt x="1367" y="1810"/>
                    </a:lnTo>
                    <a:lnTo>
                      <a:pt x="1373" y="1834"/>
                    </a:lnTo>
                    <a:lnTo>
                      <a:pt x="1381" y="1856"/>
                    </a:lnTo>
                    <a:lnTo>
                      <a:pt x="1394" y="1879"/>
                    </a:lnTo>
                    <a:lnTo>
                      <a:pt x="1398" y="1933"/>
                    </a:lnTo>
                    <a:lnTo>
                      <a:pt x="1410" y="1986"/>
                    </a:lnTo>
                    <a:lnTo>
                      <a:pt x="1428" y="2037"/>
                    </a:lnTo>
                    <a:lnTo>
                      <a:pt x="1448" y="2089"/>
                    </a:lnTo>
                    <a:lnTo>
                      <a:pt x="1467" y="2139"/>
                    </a:lnTo>
                    <a:lnTo>
                      <a:pt x="1483" y="2192"/>
                    </a:lnTo>
                    <a:lnTo>
                      <a:pt x="1494" y="2246"/>
                    </a:lnTo>
                    <a:lnTo>
                      <a:pt x="1497" y="2303"/>
                    </a:lnTo>
                    <a:lnTo>
                      <a:pt x="1494" y="2311"/>
                    </a:lnTo>
                    <a:lnTo>
                      <a:pt x="1494" y="2320"/>
                    </a:lnTo>
                    <a:lnTo>
                      <a:pt x="1493" y="2328"/>
                    </a:lnTo>
                    <a:lnTo>
                      <a:pt x="1493" y="2337"/>
                    </a:lnTo>
                    <a:lnTo>
                      <a:pt x="1491" y="2345"/>
                    </a:lnTo>
                    <a:lnTo>
                      <a:pt x="1489" y="2355"/>
                    </a:lnTo>
                    <a:lnTo>
                      <a:pt x="1484" y="2363"/>
                    </a:lnTo>
                    <a:lnTo>
                      <a:pt x="1480" y="2371"/>
                    </a:lnTo>
                    <a:lnTo>
                      <a:pt x="1470" y="2375"/>
                    </a:lnTo>
                    <a:lnTo>
                      <a:pt x="1461" y="2379"/>
                    </a:lnTo>
                    <a:lnTo>
                      <a:pt x="1452" y="2382"/>
                    </a:lnTo>
                    <a:lnTo>
                      <a:pt x="1442" y="2387"/>
                    </a:lnTo>
                    <a:lnTo>
                      <a:pt x="1432" y="2389"/>
                    </a:lnTo>
                    <a:lnTo>
                      <a:pt x="1422" y="2392"/>
                    </a:lnTo>
                    <a:lnTo>
                      <a:pt x="1411" y="2393"/>
                    </a:lnTo>
                    <a:lnTo>
                      <a:pt x="1401" y="2394"/>
                    </a:lnTo>
                    <a:lnTo>
                      <a:pt x="1389" y="2388"/>
                    </a:lnTo>
                    <a:lnTo>
                      <a:pt x="1377" y="2380"/>
                    </a:lnTo>
                    <a:lnTo>
                      <a:pt x="1366" y="2372"/>
                    </a:lnTo>
                    <a:lnTo>
                      <a:pt x="1356" y="2365"/>
                    </a:lnTo>
                    <a:lnTo>
                      <a:pt x="1344" y="2356"/>
                    </a:lnTo>
                    <a:lnTo>
                      <a:pt x="1333" y="2349"/>
                    </a:lnTo>
                    <a:lnTo>
                      <a:pt x="1322" y="2342"/>
                    </a:lnTo>
                    <a:lnTo>
                      <a:pt x="1310" y="2339"/>
                    </a:lnTo>
                    <a:lnTo>
                      <a:pt x="1292" y="2326"/>
                    </a:lnTo>
                    <a:lnTo>
                      <a:pt x="1273" y="2315"/>
                    </a:lnTo>
                    <a:lnTo>
                      <a:pt x="1254" y="2303"/>
                    </a:lnTo>
                    <a:lnTo>
                      <a:pt x="1235" y="2293"/>
                    </a:lnTo>
                    <a:lnTo>
                      <a:pt x="1216" y="2282"/>
                    </a:lnTo>
                    <a:lnTo>
                      <a:pt x="1197" y="2270"/>
                    </a:lnTo>
                    <a:lnTo>
                      <a:pt x="1179" y="2257"/>
                    </a:lnTo>
                    <a:lnTo>
                      <a:pt x="1162" y="2242"/>
                    </a:lnTo>
                    <a:lnTo>
                      <a:pt x="1137" y="2215"/>
                    </a:lnTo>
                    <a:lnTo>
                      <a:pt x="1112" y="2189"/>
                    </a:lnTo>
                    <a:lnTo>
                      <a:pt x="1084" y="2165"/>
                    </a:lnTo>
                    <a:lnTo>
                      <a:pt x="1055" y="2145"/>
                    </a:lnTo>
                    <a:lnTo>
                      <a:pt x="1024" y="2126"/>
                    </a:lnTo>
                    <a:lnTo>
                      <a:pt x="991" y="2113"/>
                    </a:lnTo>
                    <a:lnTo>
                      <a:pt x="957" y="2102"/>
                    </a:lnTo>
                    <a:lnTo>
                      <a:pt x="921" y="2097"/>
                    </a:lnTo>
                    <a:lnTo>
                      <a:pt x="899" y="2093"/>
                    </a:lnTo>
                    <a:lnTo>
                      <a:pt x="878" y="2092"/>
                    </a:lnTo>
                    <a:lnTo>
                      <a:pt x="856" y="2091"/>
                    </a:lnTo>
                    <a:lnTo>
                      <a:pt x="836" y="2091"/>
                    </a:lnTo>
                    <a:lnTo>
                      <a:pt x="814" y="2090"/>
                    </a:lnTo>
                    <a:lnTo>
                      <a:pt x="793" y="2088"/>
                    </a:lnTo>
                    <a:lnTo>
                      <a:pt x="773" y="2084"/>
                    </a:lnTo>
                    <a:lnTo>
                      <a:pt x="754" y="2077"/>
                    </a:lnTo>
                    <a:lnTo>
                      <a:pt x="726" y="2067"/>
                    </a:lnTo>
                    <a:lnTo>
                      <a:pt x="700" y="2057"/>
                    </a:lnTo>
                    <a:lnTo>
                      <a:pt x="672" y="2045"/>
                    </a:lnTo>
                    <a:lnTo>
                      <a:pt x="646" y="2034"/>
                    </a:lnTo>
                    <a:lnTo>
                      <a:pt x="618" y="2025"/>
                    </a:lnTo>
                    <a:lnTo>
                      <a:pt x="591" y="2019"/>
                    </a:lnTo>
                    <a:lnTo>
                      <a:pt x="563" y="2016"/>
                    </a:lnTo>
                    <a:lnTo>
                      <a:pt x="533" y="2020"/>
                    </a:lnTo>
                    <a:lnTo>
                      <a:pt x="526" y="2020"/>
                    </a:lnTo>
                    <a:lnTo>
                      <a:pt x="520" y="2024"/>
                    </a:lnTo>
                    <a:lnTo>
                      <a:pt x="516" y="2028"/>
                    </a:lnTo>
                    <a:lnTo>
                      <a:pt x="512" y="2033"/>
                    </a:lnTo>
                    <a:lnTo>
                      <a:pt x="507" y="2036"/>
                    </a:lnTo>
                    <a:lnTo>
                      <a:pt x="502" y="2041"/>
                    </a:lnTo>
                    <a:lnTo>
                      <a:pt x="496" y="2042"/>
                    </a:lnTo>
                    <a:lnTo>
                      <a:pt x="490" y="2042"/>
                    </a:lnTo>
                    <a:lnTo>
                      <a:pt x="483" y="2051"/>
                    </a:lnTo>
                    <a:lnTo>
                      <a:pt x="477" y="2062"/>
                    </a:lnTo>
                    <a:lnTo>
                      <a:pt x="471" y="2072"/>
                    </a:lnTo>
                    <a:lnTo>
                      <a:pt x="466" y="2084"/>
                    </a:lnTo>
                    <a:lnTo>
                      <a:pt x="459" y="2094"/>
                    </a:lnTo>
                    <a:lnTo>
                      <a:pt x="452" y="2104"/>
                    </a:lnTo>
                    <a:lnTo>
                      <a:pt x="444" y="2114"/>
                    </a:lnTo>
                    <a:lnTo>
                      <a:pt x="436" y="2124"/>
                    </a:lnTo>
                    <a:lnTo>
                      <a:pt x="419" y="2163"/>
                    </a:lnTo>
                    <a:lnTo>
                      <a:pt x="407" y="2204"/>
                    </a:lnTo>
                    <a:lnTo>
                      <a:pt x="397" y="2247"/>
                    </a:lnTo>
                    <a:lnTo>
                      <a:pt x="389" y="2290"/>
                    </a:lnTo>
                    <a:lnTo>
                      <a:pt x="379" y="2332"/>
                    </a:lnTo>
                    <a:lnTo>
                      <a:pt x="369" y="2375"/>
                    </a:lnTo>
                    <a:lnTo>
                      <a:pt x="356" y="2416"/>
                    </a:lnTo>
                    <a:lnTo>
                      <a:pt x="340" y="2457"/>
                    </a:lnTo>
                    <a:lnTo>
                      <a:pt x="334" y="2469"/>
                    </a:lnTo>
                    <a:lnTo>
                      <a:pt x="329" y="2483"/>
                    </a:lnTo>
                    <a:lnTo>
                      <a:pt x="322" y="2497"/>
                    </a:lnTo>
                    <a:lnTo>
                      <a:pt x="315" y="2511"/>
                    </a:lnTo>
                    <a:lnTo>
                      <a:pt x="306" y="2523"/>
                    </a:lnTo>
                    <a:lnTo>
                      <a:pt x="297" y="2533"/>
                    </a:lnTo>
                    <a:lnTo>
                      <a:pt x="285" y="2540"/>
                    </a:lnTo>
                    <a:lnTo>
                      <a:pt x="272" y="2545"/>
                    </a:lnTo>
                    <a:lnTo>
                      <a:pt x="264" y="2544"/>
                    </a:lnTo>
                    <a:lnTo>
                      <a:pt x="258" y="2543"/>
                    </a:lnTo>
                    <a:lnTo>
                      <a:pt x="252" y="2540"/>
                    </a:lnTo>
                    <a:lnTo>
                      <a:pt x="247" y="2538"/>
                    </a:lnTo>
                    <a:lnTo>
                      <a:pt x="242" y="2534"/>
                    </a:lnTo>
                    <a:lnTo>
                      <a:pt x="239" y="2530"/>
                    </a:lnTo>
                    <a:lnTo>
                      <a:pt x="236" y="2523"/>
                    </a:lnTo>
                    <a:lnTo>
                      <a:pt x="235" y="2516"/>
                    </a:lnTo>
                    <a:lnTo>
                      <a:pt x="232" y="2507"/>
                    </a:lnTo>
                    <a:lnTo>
                      <a:pt x="232" y="2498"/>
                    </a:lnTo>
                    <a:lnTo>
                      <a:pt x="233" y="2489"/>
                    </a:lnTo>
                    <a:lnTo>
                      <a:pt x="236" y="2480"/>
                    </a:lnTo>
                    <a:lnTo>
                      <a:pt x="239" y="2471"/>
                    </a:lnTo>
                    <a:lnTo>
                      <a:pt x="243" y="2463"/>
                    </a:lnTo>
                    <a:lnTo>
                      <a:pt x="246" y="2455"/>
                    </a:lnTo>
                    <a:lnTo>
                      <a:pt x="251" y="2446"/>
                    </a:lnTo>
                    <a:lnTo>
                      <a:pt x="262" y="2422"/>
                    </a:lnTo>
                    <a:lnTo>
                      <a:pt x="271" y="2398"/>
                    </a:lnTo>
                    <a:lnTo>
                      <a:pt x="277" y="2372"/>
                    </a:lnTo>
                    <a:lnTo>
                      <a:pt x="282" y="2346"/>
                    </a:lnTo>
                    <a:lnTo>
                      <a:pt x="285" y="2319"/>
                    </a:lnTo>
                    <a:lnTo>
                      <a:pt x="287" y="2292"/>
                    </a:lnTo>
                    <a:lnTo>
                      <a:pt x="289" y="2265"/>
                    </a:lnTo>
                    <a:lnTo>
                      <a:pt x="293" y="2238"/>
                    </a:lnTo>
                    <a:lnTo>
                      <a:pt x="296" y="2231"/>
                    </a:lnTo>
                    <a:lnTo>
                      <a:pt x="298" y="2224"/>
                    </a:lnTo>
                    <a:lnTo>
                      <a:pt x="299" y="2216"/>
                    </a:lnTo>
                    <a:lnTo>
                      <a:pt x="300" y="2208"/>
                    </a:lnTo>
                    <a:lnTo>
                      <a:pt x="300" y="2200"/>
                    </a:lnTo>
                    <a:lnTo>
                      <a:pt x="301" y="2192"/>
                    </a:lnTo>
                    <a:lnTo>
                      <a:pt x="302" y="2184"/>
                    </a:lnTo>
                    <a:lnTo>
                      <a:pt x="305" y="2178"/>
                    </a:lnTo>
                    <a:lnTo>
                      <a:pt x="311" y="2155"/>
                    </a:lnTo>
                    <a:lnTo>
                      <a:pt x="315" y="2133"/>
                    </a:lnTo>
                    <a:lnTo>
                      <a:pt x="319" y="2111"/>
                    </a:lnTo>
                    <a:lnTo>
                      <a:pt x="320" y="2088"/>
                    </a:lnTo>
                    <a:lnTo>
                      <a:pt x="317" y="2064"/>
                    </a:lnTo>
                    <a:lnTo>
                      <a:pt x="315" y="2042"/>
                    </a:lnTo>
                    <a:lnTo>
                      <a:pt x="312" y="2019"/>
                    </a:lnTo>
                    <a:lnTo>
                      <a:pt x="309" y="1997"/>
                    </a:lnTo>
                    <a:lnTo>
                      <a:pt x="308" y="1815"/>
                    </a:lnTo>
                    <a:lnTo>
                      <a:pt x="296" y="1776"/>
                    </a:lnTo>
                    <a:lnTo>
                      <a:pt x="288" y="1737"/>
                    </a:lnTo>
                    <a:lnTo>
                      <a:pt x="281" y="1698"/>
                    </a:lnTo>
                    <a:lnTo>
                      <a:pt x="276" y="1658"/>
                    </a:lnTo>
                    <a:lnTo>
                      <a:pt x="270" y="1618"/>
                    </a:lnTo>
                    <a:lnTo>
                      <a:pt x="265" y="1579"/>
                    </a:lnTo>
                    <a:lnTo>
                      <a:pt x="258" y="1540"/>
                    </a:lnTo>
                    <a:lnTo>
                      <a:pt x="250" y="1502"/>
                    </a:lnTo>
                    <a:lnTo>
                      <a:pt x="239" y="1474"/>
                    </a:lnTo>
                    <a:lnTo>
                      <a:pt x="233" y="1447"/>
                    </a:lnTo>
                    <a:lnTo>
                      <a:pt x="226" y="1419"/>
                    </a:lnTo>
                    <a:lnTo>
                      <a:pt x="223" y="1393"/>
                    </a:lnTo>
                    <a:lnTo>
                      <a:pt x="219" y="1365"/>
                    </a:lnTo>
                    <a:lnTo>
                      <a:pt x="218" y="1337"/>
                    </a:lnTo>
                    <a:lnTo>
                      <a:pt x="217" y="1307"/>
                    </a:lnTo>
                    <a:lnTo>
                      <a:pt x="218" y="1278"/>
                    </a:lnTo>
                    <a:lnTo>
                      <a:pt x="211" y="1255"/>
                    </a:lnTo>
                    <a:lnTo>
                      <a:pt x="208" y="1231"/>
                    </a:lnTo>
                    <a:lnTo>
                      <a:pt x="208" y="1207"/>
                    </a:lnTo>
                    <a:lnTo>
                      <a:pt x="209" y="1185"/>
                    </a:lnTo>
                    <a:lnTo>
                      <a:pt x="208" y="1161"/>
                    </a:lnTo>
                    <a:lnTo>
                      <a:pt x="207" y="1139"/>
                    </a:lnTo>
                    <a:lnTo>
                      <a:pt x="202" y="1117"/>
                    </a:lnTo>
                    <a:lnTo>
                      <a:pt x="195" y="1097"/>
                    </a:lnTo>
                    <a:lnTo>
                      <a:pt x="185" y="1060"/>
                    </a:lnTo>
                    <a:lnTo>
                      <a:pt x="174" y="1023"/>
                    </a:lnTo>
                    <a:lnTo>
                      <a:pt x="163" y="987"/>
                    </a:lnTo>
                    <a:lnTo>
                      <a:pt x="152" y="952"/>
                    </a:lnTo>
                    <a:lnTo>
                      <a:pt x="139" y="915"/>
                    </a:lnTo>
                    <a:lnTo>
                      <a:pt x="128" y="880"/>
                    </a:lnTo>
                    <a:lnTo>
                      <a:pt x="118" y="843"/>
                    </a:lnTo>
                    <a:lnTo>
                      <a:pt x="109" y="808"/>
                    </a:lnTo>
                    <a:lnTo>
                      <a:pt x="100" y="787"/>
                    </a:lnTo>
                    <a:lnTo>
                      <a:pt x="91" y="767"/>
                    </a:lnTo>
                    <a:lnTo>
                      <a:pt x="83" y="748"/>
                    </a:lnTo>
                    <a:lnTo>
                      <a:pt x="76" y="728"/>
                    </a:lnTo>
                    <a:lnTo>
                      <a:pt x="69" y="708"/>
                    </a:lnTo>
                    <a:lnTo>
                      <a:pt x="63" y="687"/>
                    </a:lnTo>
                    <a:lnTo>
                      <a:pt x="57" y="667"/>
                    </a:lnTo>
                    <a:lnTo>
                      <a:pt x="53" y="647"/>
                    </a:lnTo>
                    <a:lnTo>
                      <a:pt x="44" y="628"/>
                    </a:lnTo>
                    <a:lnTo>
                      <a:pt x="38" y="611"/>
                    </a:lnTo>
                    <a:lnTo>
                      <a:pt x="34" y="591"/>
                    </a:lnTo>
                    <a:lnTo>
                      <a:pt x="32" y="572"/>
                    </a:lnTo>
                    <a:lnTo>
                      <a:pt x="29" y="551"/>
                    </a:lnTo>
                    <a:lnTo>
                      <a:pt x="27" y="533"/>
                    </a:lnTo>
                    <a:lnTo>
                      <a:pt x="23" y="513"/>
                    </a:lnTo>
                    <a:lnTo>
                      <a:pt x="17" y="496"/>
                    </a:lnTo>
                    <a:lnTo>
                      <a:pt x="13" y="447"/>
                    </a:lnTo>
                    <a:lnTo>
                      <a:pt x="10" y="402"/>
                    </a:lnTo>
                    <a:lnTo>
                      <a:pt x="5" y="356"/>
                    </a:lnTo>
                    <a:lnTo>
                      <a:pt x="3" y="311"/>
                    </a:lnTo>
                    <a:lnTo>
                      <a:pt x="0" y="266"/>
                    </a:lnTo>
                    <a:lnTo>
                      <a:pt x="0" y="221"/>
                    </a:lnTo>
                    <a:lnTo>
                      <a:pt x="3" y="175"/>
                    </a:lnTo>
                    <a:lnTo>
                      <a:pt x="10" y="131"/>
                    </a:lnTo>
                    <a:lnTo>
                      <a:pt x="11" y="111"/>
                    </a:lnTo>
                    <a:lnTo>
                      <a:pt x="10" y="93"/>
                    </a:lnTo>
                    <a:lnTo>
                      <a:pt x="6" y="74"/>
                    </a:lnTo>
                    <a:lnTo>
                      <a:pt x="4" y="56"/>
                    </a:lnTo>
                    <a:lnTo>
                      <a:pt x="4" y="37"/>
                    </a:lnTo>
                    <a:lnTo>
                      <a:pt x="10" y="23"/>
                    </a:lnTo>
                    <a:lnTo>
                      <a:pt x="21" y="9"/>
                    </a:lnTo>
                    <a:lnTo>
                      <a:pt x="42" y="0"/>
                    </a:lnTo>
                    <a:lnTo>
                      <a:pt x="53" y="6"/>
                    </a:lnTo>
                    <a:lnTo>
                      <a:pt x="62" y="16"/>
                    </a:lnTo>
                    <a:lnTo>
                      <a:pt x="69" y="25"/>
                    </a:lnTo>
                    <a:lnTo>
                      <a:pt x="76" y="37"/>
                    </a:lnTo>
                    <a:lnTo>
                      <a:pt x="81" y="49"/>
                    </a:lnTo>
                    <a:lnTo>
                      <a:pt x="86" y="61"/>
                    </a:lnTo>
                    <a:lnTo>
                      <a:pt x="90" y="72"/>
                    </a:lnTo>
                    <a:lnTo>
                      <a:pt x="96" y="85"/>
                    </a:lnTo>
                    <a:close/>
                  </a:path>
                </a:pathLst>
              </a:custGeom>
              <a:solidFill>
                <a:srgbClr val="EAC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17" name="Freeform 217"/>
              <p:cNvSpPr>
                <a:spLocks/>
              </p:cNvSpPr>
              <p:nvPr/>
            </p:nvSpPr>
            <p:spPr bwMode="auto">
              <a:xfrm>
                <a:off x="4154" y="334"/>
                <a:ext cx="745" cy="1257"/>
              </a:xfrm>
              <a:custGeom>
                <a:avLst/>
                <a:gdLst/>
                <a:ahLst/>
                <a:cxnLst>
                  <a:cxn ang="0">
                    <a:pos x="108" y="150"/>
                  </a:cxn>
                  <a:cxn ang="0">
                    <a:pos x="130" y="238"/>
                  </a:cxn>
                  <a:cxn ang="0">
                    <a:pos x="157" y="314"/>
                  </a:cxn>
                  <a:cxn ang="0">
                    <a:pos x="193" y="440"/>
                  </a:cxn>
                  <a:cxn ang="0">
                    <a:pos x="315" y="646"/>
                  </a:cxn>
                  <a:cxn ang="0">
                    <a:pos x="448" y="563"/>
                  </a:cxn>
                  <a:cxn ang="0">
                    <a:pos x="508" y="363"/>
                  </a:cxn>
                  <a:cxn ang="0">
                    <a:pos x="437" y="140"/>
                  </a:cxn>
                  <a:cxn ang="0">
                    <a:pos x="464" y="61"/>
                  </a:cxn>
                  <a:cxn ang="0">
                    <a:pos x="514" y="95"/>
                  </a:cxn>
                  <a:cxn ang="0">
                    <a:pos x="588" y="250"/>
                  </a:cxn>
                  <a:cxn ang="0">
                    <a:pos x="694" y="413"/>
                  </a:cxn>
                  <a:cxn ang="0">
                    <a:pos x="782" y="594"/>
                  </a:cxn>
                  <a:cxn ang="0">
                    <a:pos x="861" y="740"/>
                  </a:cxn>
                  <a:cxn ang="0">
                    <a:pos x="960" y="735"/>
                  </a:cxn>
                  <a:cxn ang="0">
                    <a:pos x="1076" y="493"/>
                  </a:cxn>
                  <a:cxn ang="0">
                    <a:pos x="1161" y="299"/>
                  </a:cxn>
                  <a:cxn ang="0">
                    <a:pos x="1265" y="43"/>
                  </a:cxn>
                  <a:cxn ang="0">
                    <a:pos x="1313" y="103"/>
                  </a:cxn>
                  <a:cxn ang="0">
                    <a:pos x="1286" y="262"/>
                  </a:cxn>
                  <a:cxn ang="0">
                    <a:pos x="1249" y="307"/>
                  </a:cxn>
                  <a:cxn ang="0">
                    <a:pos x="1195" y="492"/>
                  </a:cxn>
                  <a:cxn ang="0">
                    <a:pos x="1150" y="691"/>
                  </a:cxn>
                  <a:cxn ang="0">
                    <a:pos x="1124" y="805"/>
                  </a:cxn>
                  <a:cxn ang="0">
                    <a:pos x="1069" y="997"/>
                  </a:cxn>
                  <a:cxn ang="0">
                    <a:pos x="1094" y="1077"/>
                  </a:cxn>
                  <a:cxn ang="0">
                    <a:pos x="1145" y="1215"/>
                  </a:cxn>
                  <a:cxn ang="0">
                    <a:pos x="1165" y="1392"/>
                  </a:cxn>
                  <a:cxn ang="0">
                    <a:pos x="1256" y="1551"/>
                  </a:cxn>
                  <a:cxn ang="0">
                    <a:pos x="1329" y="1694"/>
                  </a:cxn>
                  <a:cxn ang="0">
                    <a:pos x="1385" y="1909"/>
                  </a:cxn>
                  <a:cxn ang="0">
                    <a:pos x="1489" y="2282"/>
                  </a:cxn>
                  <a:cxn ang="0">
                    <a:pos x="1473" y="2347"/>
                  </a:cxn>
                  <a:cxn ang="0">
                    <a:pos x="1391" y="2358"/>
                  </a:cxn>
                  <a:cxn ang="0">
                    <a:pos x="1294" y="2299"/>
                  </a:cxn>
                  <a:cxn ang="0">
                    <a:pos x="1139" y="2188"/>
                  </a:cxn>
                  <a:cxn ang="0">
                    <a:pos x="900" y="2068"/>
                  </a:cxn>
                  <a:cxn ang="0">
                    <a:pos x="727" y="2042"/>
                  </a:cxn>
                  <a:cxn ang="0">
                    <a:pos x="527" y="1996"/>
                  </a:cxn>
                  <a:cxn ang="0">
                    <a:pos x="484" y="2027"/>
                  </a:cxn>
                  <a:cxn ang="0">
                    <a:pos x="420" y="2137"/>
                  </a:cxn>
                  <a:cxn ang="0">
                    <a:pos x="335" y="2440"/>
                  </a:cxn>
                  <a:cxn ang="0">
                    <a:pos x="265" y="2513"/>
                  </a:cxn>
                  <a:cxn ang="0">
                    <a:pos x="240" y="2476"/>
                  </a:cxn>
                  <a:cxn ang="0">
                    <a:pos x="269" y="2391"/>
                  </a:cxn>
                  <a:cxn ang="0">
                    <a:pos x="297" y="2205"/>
                  </a:cxn>
                  <a:cxn ang="0">
                    <a:pos x="312" y="2130"/>
                  </a:cxn>
                  <a:cxn ang="0">
                    <a:pos x="309" y="1793"/>
                  </a:cxn>
                  <a:cxn ang="0">
                    <a:pos x="251" y="1484"/>
                  </a:cxn>
                  <a:cxn ang="0">
                    <a:pos x="218" y="1262"/>
                  </a:cxn>
                  <a:cxn ang="0">
                    <a:pos x="195" y="1083"/>
                  </a:cxn>
                  <a:cxn ang="0">
                    <a:pos x="110" y="797"/>
                  </a:cxn>
                  <a:cxn ang="0">
                    <a:pos x="53" y="638"/>
                  </a:cxn>
                  <a:cxn ang="0">
                    <a:pos x="18" y="489"/>
                  </a:cxn>
                  <a:cxn ang="0">
                    <a:pos x="11" y="128"/>
                  </a:cxn>
                  <a:cxn ang="0">
                    <a:pos x="44" y="0"/>
                  </a:cxn>
                  <a:cxn ang="0">
                    <a:pos x="97" y="83"/>
                  </a:cxn>
                </a:cxnLst>
                <a:rect l="0" t="0" r="r" b="b"/>
                <a:pathLst>
                  <a:path w="1491" h="2515">
                    <a:moveTo>
                      <a:pt x="97" y="83"/>
                    </a:moveTo>
                    <a:lnTo>
                      <a:pt x="96" y="92"/>
                    </a:lnTo>
                    <a:lnTo>
                      <a:pt x="96" y="103"/>
                    </a:lnTo>
                    <a:lnTo>
                      <a:pt x="96" y="112"/>
                    </a:lnTo>
                    <a:lnTo>
                      <a:pt x="99" y="122"/>
                    </a:lnTo>
                    <a:lnTo>
                      <a:pt x="100" y="132"/>
                    </a:lnTo>
                    <a:lnTo>
                      <a:pt x="104" y="141"/>
                    </a:lnTo>
                    <a:lnTo>
                      <a:pt x="108" y="150"/>
                    </a:lnTo>
                    <a:lnTo>
                      <a:pt x="115" y="159"/>
                    </a:lnTo>
                    <a:lnTo>
                      <a:pt x="111" y="171"/>
                    </a:lnTo>
                    <a:lnTo>
                      <a:pt x="113" y="182"/>
                    </a:lnTo>
                    <a:lnTo>
                      <a:pt x="115" y="193"/>
                    </a:lnTo>
                    <a:lnTo>
                      <a:pt x="120" y="205"/>
                    </a:lnTo>
                    <a:lnTo>
                      <a:pt x="124" y="215"/>
                    </a:lnTo>
                    <a:lnTo>
                      <a:pt x="128" y="226"/>
                    </a:lnTo>
                    <a:lnTo>
                      <a:pt x="130" y="238"/>
                    </a:lnTo>
                    <a:lnTo>
                      <a:pt x="131" y="251"/>
                    </a:lnTo>
                    <a:lnTo>
                      <a:pt x="137" y="257"/>
                    </a:lnTo>
                    <a:lnTo>
                      <a:pt x="143" y="266"/>
                    </a:lnTo>
                    <a:lnTo>
                      <a:pt x="147" y="276"/>
                    </a:lnTo>
                    <a:lnTo>
                      <a:pt x="151" y="285"/>
                    </a:lnTo>
                    <a:lnTo>
                      <a:pt x="152" y="294"/>
                    </a:lnTo>
                    <a:lnTo>
                      <a:pt x="155" y="305"/>
                    </a:lnTo>
                    <a:lnTo>
                      <a:pt x="157" y="314"/>
                    </a:lnTo>
                    <a:lnTo>
                      <a:pt x="161" y="324"/>
                    </a:lnTo>
                    <a:lnTo>
                      <a:pt x="165" y="340"/>
                    </a:lnTo>
                    <a:lnTo>
                      <a:pt x="170" y="356"/>
                    </a:lnTo>
                    <a:lnTo>
                      <a:pt x="174" y="373"/>
                    </a:lnTo>
                    <a:lnTo>
                      <a:pt x="179" y="390"/>
                    </a:lnTo>
                    <a:lnTo>
                      <a:pt x="184" y="407"/>
                    </a:lnTo>
                    <a:lnTo>
                      <a:pt x="188" y="424"/>
                    </a:lnTo>
                    <a:lnTo>
                      <a:pt x="193" y="440"/>
                    </a:lnTo>
                    <a:lnTo>
                      <a:pt x="199" y="458"/>
                    </a:lnTo>
                    <a:lnTo>
                      <a:pt x="208" y="487"/>
                    </a:lnTo>
                    <a:lnTo>
                      <a:pt x="220" y="519"/>
                    </a:lnTo>
                    <a:lnTo>
                      <a:pt x="231" y="550"/>
                    </a:lnTo>
                    <a:lnTo>
                      <a:pt x="246" y="581"/>
                    </a:lnTo>
                    <a:lnTo>
                      <a:pt x="264" y="606"/>
                    </a:lnTo>
                    <a:lnTo>
                      <a:pt x="287" y="630"/>
                    </a:lnTo>
                    <a:lnTo>
                      <a:pt x="315" y="646"/>
                    </a:lnTo>
                    <a:lnTo>
                      <a:pt x="350" y="656"/>
                    </a:lnTo>
                    <a:lnTo>
                      <a:pt x="367" y="646"/>
                    </a:lnTo>
                    <a:lnTo>
                      <a:pt x="383" y="636"/>
                    </a:lnTo>
                    <a:lnTo>
                      <a:pt x="398" y="623"/>
                    </a:lnTo>
                    <a:lnTo>
                      <a:pt x="412" y="610"/>
                    </a:lnTo>
                    <a:lnTo>
                      <a:pt x="425" y="595"/>
                    </a:lnTo>
                    <a:lnTo>
                      <a:pt x="437" y="580"/>
                    </a:lnTo>
                    <a:lnTo>
                      <a:pt x="448" y="563"/>
                    </a:lnTo>
                    <a:lnTo>
                      <a:pt x="460" y="548"/>
                    </a:lnTo>
                    <a:lnTo>
                      <a:pt x="472" y="523"/>
                    </a:lnTo>
                    <a:lnTo>
                      <a:pt x="484" y="498"/>
                    </a:lnTo>
                    <a:lnTo>
                      <a:pt x="495" y="471"/>
                    </a:lnTo>
                    <a:lnTo>
                      <a:pt x="504" y="445"/>
                    </a:lnTo>
                    <a:lnTo>
                      <a:pt x="508" y="417"/>
                    </a:lnTo>
                    <a:lnTo>
                      <a:pt x="510" y="390"/>
                    </a:lnTo>
                    <a:lnTo>
                      <a:pt x="508" y="363"/>
                    </a:lnTo>
                    <a:lnTo>
                      <a:pt x="502" y="339"/>
                    </a:lnTo>
                    <a:lnTo>
                      <a:pt x="491" y="310"/>
                    </a:lnTo>
                    <a:lnTo>
                      <a:pt x="480" y="283"/>
                    </a:lnTo>
                    <a:lnTo>
                      <a:pt x="469" y="255"/>
                    </a:lnTo>
                    <a:lnTo>
                      <a:pt x="459" y="228"/>
                    </a:lnTo>
                    <a:lnTo>
                      <a:pt x="448" y="199"/>
                    </a:lnTo>
                    <a:lnTo>
                      <a:pt x="441" y="171"/>
                    </a:lnTo>
                    <a:lnTo>
                      <a:pt x="437" y="140"/>
                    </a:lnTo>
                    <a:lnTo>
                      <a:pt x="437" y="109"/>
                    </a:lnTo>
                    <a:lnTo>
                      <a:pt x="436" y="102"/>
                    </a:lnTo>
                    <a:lnTo>
                      <a:pt x="437" y="95"/>
                    </a:lnTo>
                    <a:lnTo>
                      <a:pt x="439" y="89"/>
                    </a:lnTo>
                    <a:lnTo>
                      <a:pt x="443" y="84"/>
                    </a:lnTo>
                    <a:lnTo>
                      <a:pt x="450" y="73"/>
                    </a:lnTo>
                    <a:lnTo>
                      <a:pt x="459" y="64"/>
                    </a:lnTo>
                    <a:lnTo>
                      <a:pt x="464" y="61"/>
                    </a:lnTo>
                    <a:lnTo>
                      <a:pt x="470" y="62"/>
                    </a:lnTo>
                    <a:lnTo>
                      <a:pt x="476" y="62"/>
                    </a:lnTo>
                    <a:lnTo>
                      <a:pt x="482" y="65"/>
                    </a:lnTo>
                    <a:lnTo>
                      <a:pt x="487" y="67"/>
                    </a:lnTo>
                    <a:lnTo>
                      <a:pt x="494" y="70"/>
                    </a:lnTo>
                    <a:lnTo>
                      <a:pt x="499" y="73"/>
                    </a:lnTo>
                    <a:lnTo>
                      <a:pt x="505" y="76"/>
                    </a:lnTo>
                    <a:lnTo>
                      <a:pt x="514" y="95"/>
                    </a:lnTo>
                    <a:lnTo>
                      <a:pt x="525" y="115"/>
                    </a:lnTo>
                    <a:lnTo>
                      <a:pt x="533" y="134"/>
                    </a:lnTo>
                    <a:lnTo>
                      <a:pt x="541" y="152"/>
                    </a:lnTo>
                    <a:lnTo>
                      <a:pt x="548" y="171"/>
                    </a:lnTo>
                    <a:lnTo>
                      <a:pt x="557" y="189"/>
                    </a:lnTo>
                    <a:lnTo>
                      <a:pt x="566" y="209"/>
                    </a:lnTo>
                    <a:lnTo>
                      <a:pt x="575" y="230"/>
                    </a:lnTo>
                    <a:lnTo>
                      <a:pt x="588" y="250"/>
                    </a:lnTo>
                    <a:lnTo>
                      <a:pt x="602" y="271"/>
                    </a:lnTo>
                    <a:lnTo>
                      <a:pt x="615" y="291"/>
                    </a:lnTo>
                    <a:lnTo>
                      <a:pt x="629" y="312"/>
                    </a:lnTo>
                    <a:lnTo>
                      <a:pt x="641" y="331"/>
                    </a:lnTo>
                    <a:lnTo>
                      <a:pt x="655" y="352"/>
                    </a:lnTo>
                    <a:lnTo>
                      <a:pt x="669" y="371"/>
                    </a:lnTo>
                    <a:lnTo>
                      <a:pt x="685" y="391"/>
                    </a:lnTo>
                    <a:lnTo>
                      <a:pt x="694" y="413"/>
                    </a:lnTo>
                    <a:lnTo>
                      <a:pt x="707" y="435"/>
                    </a:lnTo>
                    <a:lnTo>
                      <a:pt x="719" y="458"/>
                    </a:lnTo>
                    <a:lnTo>
                      <a:pt x="734" y="481"/>
                    </a:lnTo>
                    <a:lnTo>
                      <a:pt x="745" y="502"/>
                    </a:lnTo>
                    <a:lnTo>
                      <a:pt x="757" y="526"/>
                    </a:lnTo>
                    <a:lnTo>
                      <a:pt x="767" y="549"/>
                    </a:lnTo>
                    <a:lnTo>
                      <a:pt x="775" y="574"/>
                    </a:lnTo>
                    <a:lnTo>
                      <a:pt x="782" y="594"/>
                    </a:lnTo>
                    <a:lnTo>
                      <a:pt x="790" y="616"/>
                    </a:lnTo>
                    <a:lnTo>
                      <a:pt x="800" y="635"/>
                    </a:lnTo>
                    <a:lnTo>
                      <a:pt x="809" y="657"/>
                    </a:lnTo>
                    <a:lnTo>
                      <a:pt x="818" y="676"/>
                    </a:lnTo>
                    <a:lnTo>
                      <a:pt x="829" y="697"/>
                    </a:lnTo>
                    <a:lnTo>
                      <a:pt x="840" y="717"/>
                    </a:lnTo>
                    <a:lnTo>
                      <a:pt x="852" y="737"/>
                    </a:lnTo>
                    <a:lnTo>
                      <a:pt x="861" y="740"/>
                    </a:lnTo>
                    <a:lnTo>
                      <a:pt x="871" y="745"/>
                    </a:lnTo>
                    <a:lnTo>
                      <a:pt x="880" y="749"/>
                    </a:lnTo>
                    <a:lnTo>
                      <a:pt x="889" y="755"/>
                    </a:lnTo>
                    <a:lnTo>
                      <a:pt x="898" y="757"/>
                    </a:lnTo>
                    <a:lnTo>
                      <a:pt x="910" y="760"/>
                    </a:lnTo>
                    <a:lnTo>
                      <a:pt x="921" y="760"/>
                    </a:lnTo>
                    <a:lnTo>
                      <a:pt x="933" y="759"/>
                    </a:lnTo>
                    <a:lnTo>
                      <a:pt x="960" y="735"/>
                    </a:lnTo>
                    <a:lnTo>
                      <a:pt x="981" y="708"/>
                    </a:lnTo>
                    <a:lnTo>
                      <a:pt x="996" y="677"/>
                    </a:lnTo>
                    <a:lnTo>
                      <a:pt x="1010" y="644"/>
                    </a:lnTo>
                    <a:lnTo>
                      <a:pt x="1020" y="608"/>
                    </a:lnTo>
                    <a:lnTo>
                      <a:pt x="1032" y="575"/>
                    </a:lnTo>
                    <a:lnTo>
                      <a:pt x="1047" y="545"/>
                    </a:lnTo>
                    <a:lnTo>
                      <a:pt x="1067" y="518"/>
                    </a:lnTo>
                    <a:lnTo>
                      <a:pt x="1076" y="493"/>
                    </a:lnTo>
                    <a:lnTo>
                      <a:pt x="1086" y="471"/>
                    </a:lnTo>
                    <a:lnTo>
                      <a:pt x="1097" y="449"/>
                    </a:lnTo>
                    <a:lnTo>
                      <a:pt x="1109" y="427"/>
                    </a:lnTo>
                    <a:lnTo>
                      <a:pt x="1119" y="404"/>
                    </a:lnTo>
                    <a:lnTo>
                      <a:pt x="1129" y="382"/>
                    </a:lnTo>
                    <a:lnTo>
                      <a:pt x="1137" y="357"/>
                    </a:lnTo>
                    <a:lnTo>
                      <a:pt x="1145" y="333"/>
                    </a:lnTo>
                    <a:lnTo>
                      <a:pt x="1161" y="299"/>
                    </a:lnTo>
                    <a:lnTo>
                      <a:pt x="1175" y="263"/>
                    </a:lnTo>
                    <a:lnTo>
                      <a:pt x="1187" y="225"/>
                    </a:lnTo>
                    <a:lnTo>
                      <a:pt x="1198" y="188"/>
                    </a:lnTo>
                    <a:lnTo>
                      <a:pt x="1209" y="149"/>
                    </a:lnTo>
                    <a:lnTo>
                      <a:pt x="1223" y="112"/>
                    </a:lnTo>
                    <a:lnTo>
                      <a:pt x="1238" y="76"/>
                    </a:lnTo>
                    <a:lnTo>
                      <a:pt x="1259" y="44"/>
                    </a:lnTo>
                    <a:lnTo>
                      <a:pt x="1265" y="43"/>
                    </a:lnTo>
                    <a:lnTo>
                      <a:pt x="1272" y="46"/>
                    </a:lnTo>
                    <a:lnTo>
                      <a:pt x="1278" y="50"/>
                    </a:lnTo>
                    <a:lnTo>
                      <a:pt x="1285" y="56"/>
                    </a:lnTo>
                    <a:lnTo>
                      <a:pt x="1290" y="61"/>
                    </a:lnTo>
                    <a:lnTo>
                      <a:pt x="1296" y="69"/>
                    </a:lnTo>
                    <a:lnTo>
                      <a:pt x="1302" y="75"/>
                    </a:lnTo>
                    <a:lnTo>
                      <a:pt x="1310" y="81"/>
                    </a:lnTo>
                    <a:lnTo>
                      <a:pt x="1313" y="103"/>
                    </a:lnTo>
                    <a:lnTo>
                      <a:pt x="1315" y="125"/>
                    </a:lnTo>
                    <a:lnTo>
                      <a:pt x="1315" y="147"/>
                    </a:lnTo>
                    <a:lnTo>
                      <a:pt x="1312" y="171"/>
                    </a:lnTo>
                    <a:lnTo>
                      <a:pt x="1307" y="192"/>
                    </a:lnTo>
                    <a:lnTo>
                      <a:pt x="1302" y="215"/>
                    </a:lnTo>
                    <a:lnTo>
                      <a:pt x="1294" y="236"/>
                    </a:lnTo>
                    <a:lnTo>
                      <a:pt x="1286" y="256"/>
                    </a:lnTo>
                    <a:lnTo>
                      <a:pt x="1286" y="262"/>
                    </a:lnTo>
                    <a:lnTo>
                      <a:pt x="1283" y="268"/>
                    </a:lnTo>
                    <a:lnTo>
                      <a:pt x="1276" y="274"/>
                    </a:lnTo>
                    <a:lnTo>
                      <a:pt x="1271" y="279"/>
                    </a:lnTo>
                    <a:lnTo>
                      <a:pt x="1265" y="283"/>
                    </a:lnTo>
                    <a:lnTo>
                      <a:pt x="1260" y="289"/>
                    </a:lnTo>
                    <a:lnTo>
                      <a:pt x="1257" y="295"/>
                    </a:lnTo>
                    <a:lnTo>
                      <a:pt x="1257" y="304"/>
                    </a:lnTo>
                    <a:lnTo>
                      <a:pt x="1249" y="307"/>
                    </a:lnTo>
                    <a:lnTo>
                      <a:pt x="1248" y="314"/>
                    </a:lnTo>
                    <a:lnTo>
                      <a:pt x="1248" y="321"/>
                    </a:lnTo>
                    <a:lnTo>
                      <a:pt x="1246" y="329"/>
                    </a:lnTo>
                    <a:lnTo>
                      <a:pt x="1228" y="359"/>
                    </a:lnTo>
                    <a:lnTo>
                      <a:pt x="1217" y="391"/>
                    </a:lnTo>
                    <a:lnTo>
                      <a:pt x="1208" y="424"/>
                    </a:lnTo>
                    <a:lnTo>
                      <a:pt x="1202" y="458"/>
                    </a:lnTo>
                    <a:lnTo>
                      <a:pt x="1195" y="492"/>
                    </a:lnTo>
                    <a:lnTo>
                      <a:pt x="1189" y="526"/>
                    </a:lnTo>
                    <a:lnTo>
                      <a:pt x="1180" y="559"/>
                    </a:lnTo>
                    <a:lnTo>
                      <a:pt x="1167" y="591"/>
                    </a:lnTo>
                    <a:lnTo>
                      <a:pt x="1159" y="608"/>
                    </a:lnTo>
                    <a:lnTo>
                      <a:pt x="1155" y="629"/>
                    </a:lnTo>
                    <a:lnTo>
                      <a:pt x="1152" y="649"/>
                    </a:lnTo>
                    <a:lnTo>
                      <a:pt x="1152" y="670"/>
                    </a:lnTo>
                    <a:lnTo>
                      <a:pt x="1150" y="691"/>
                    </a:lnTo>
                    <a:lnTo>
                      <a:pt x="1149" y="711"/>
                    </a:lnTo>
                    <a:lnTo>
                      <a:pt x="1145" y="731"/>
                    </a:lnTo>
                    <a:lnTo>
                      <a:pt x="1137" y="751"/>
                    </a:lnTo>
                    <a:lnTo>
                      <a:pt x="1129" y="755"/>
                    </a:lnTo>
                    <a:lnTo>
                      <a:pt x="1125" y="763"/>
                    </a:lnTo>
                    <a:lnTo>
                      <a:pt x="1125" y="770"/>
                    </a:lnTo>
                    <a:lnTo>
                      <a:pt x="1130" y="778"/>
                    </a:lnTo>
                    <a:lnTo>
                      <a:pt x="1124" y="805"/>
                    </a:lnTo>
                    <a:lnTo>
                      <a:pt x="1115" y="831"/>
                    </a:lnTo>
                    <a:lnTo>
                      <a:pt x="1102" y="856"/>
                    </a:lnTo>
                    <a:lnTo>
                      <a:pt x="1090" y="880"/>
                    </a:lnTo>
                    <a:lnTo>
                      <a:pt x="1078" y="905"/>
                    </a:lnTo>
                    <a:lnTo>
                      <a:pt x="1069" y="931"/>
                    </a:lnTo>
                    <a:lnTo>
                      <a:pt x="1065" y="958"/>
                    </a:lnTo>
                    <a:lnTo>
                      <a:pt x="1069" y="988"/>
                    </a:lnTo>
                    <a:lnTo>
                      <a:pt x="1069" y="997"/>
                    </a:lnTo>
                    <a:lnTo>
                      <a:pt x="1071" y="1006"/>
                    </a:lnTo>
                    <a:lnTo>
                      <a:pt x="1074" y="1015"/>
                    </a:lnTo>
                    <a:lnTo>
                      <a:pt x="1078" y="1024"/>
                    </a:lnTo>
                    <a:lnTo>
                      <a:pt x="1081" y="1033"/>
                    </a:lnTo>
                    <a:lnTo>
                      <a:pt x="1085" y="1041"/>
                    </a:lnTo>
                    <a:lnTo>
                      <a:pt x="1089" y="1049"/>
                    </a:lnTo>
                    <a:lnTo>
                      <a:pt x="1095" y="1058"/>
                    </a:lnTo>
                    <a:lnTo>
                      <a:pt x="1094" y="1077"/>
                    </a:lnTo>
                    <a:lnTo>
                      <a:pt x="1098" y="1095"/>
                    </a:lnTo>
                    <a:lnTo>
                      <a:pt x="1104" y="1111"/>
                    </a:lnTo>
                    <a:lnTo>
                      <a:pt x="1114" y="1127"/>
                    </a:lnTo>
                    <a:lnTo>
                      <a:pt x="1121" y="1143"/>
                    </a:lnTo>
                    <a:lnTo>
                      <a:pt x="1128" y="1158"/>
                    </a:lnTo>
                    <a:lnTo>
                      <a:pt x="1132" y="1176"/>
                    </a:lnTo>
                    <a:lnTo>
                      <a:pt x="1134" y="1197"/>
                    </a:lnTo>
                    <a:lnTo>
                      <a:pt x="1145" y="1215"/>
                    </a:lnTo>
                    <a:lnTo>
                      <a:pt x="1152" y="1237"/>
                    </a:lnTo>
                    <a:lnTo>
                      <a:pt x="1153" y="1258"/>
                    </a:lnTo>
                    <a:lnTo>
                      <a:pt x="1154" y="1281"/>
                    </a:lnTo>
                    <a:lnTo>
                      <a:pt x="1152" y="1304"/>
                    </a:lnTo>
                    <a:lnTo>
                      <a:pt x="1152" y="1326"/>
                    </a:lnTo>
                    <a:lnTo>
                      <a:pt x="1153" y="1348"/>
                    </a:lnTo>
                    <a:lnTo>
                      <a:pt x="1160" y="1371"/>
                    </a:lnTo>
                    <a:lnTo>
                      <a:pt x="1165" y="1392"/>
                    </a:lnTo>
                    <a:lnTo>
                      <a:pt x="1174" y="1414"/>
                    </a:lnTo>
                    <a:lnTo>
                      <a:pt x="1186" y="1433"/>
                    </a:lnTo>
                    <a:lnTo>
                      <a:pt x="1200" y="1453"/>
                    </a:lnTo>
                    <a:lnTo>
                      <a:pt x="1213" y="1472"/>
                    </a:lnTo>
                    <a:lnTo>
                      <a:pt x="1227" y="1491"/>
                    </a:lnTo>
                    <a:lnTo>
                      <a:pt x="1238" y="1512"/>
                    </a:lnTo>
                    <a:lnTo>
                      <a:pt x="1250" y="1533"/>
                    </a:lnTo>
                    <a:lnTo>
                      <a:pt x="1256" y="1551"/>
                    </a:lnTo>
                    <a:lnTo>
                      <a:pt x="1265" y="1568"/>
                    </a:lnTo>
                    <a:lnTo>
                      <a:pt x="1274" y="1586"/>
                    </a:lnTo>
                    <a:lnTo>
                      <a:pt x="1286" y="1603"/>
                    </a:lnTo>
                    <a:lnTo>
                      <a:pt x="1295" y="1620"/>
                    </a:lnTo>
                    <a:lnTo>
                      <a:pt x="1304" y="1637"/>
                    </a:lnTo>
                    <a:lnTo>
                      <a:pt x="1311" y="1655"/>
                    </a:lnTo>
                    <a:lnTo>
                      <a:pt x="1318" y="1674"/>
                    </a:lnTo>
                    <a:lnTo>
                      <a:pt x="1329" y="1694"/>
                    </a:lnTo>
                    <a:lnTo>
                      <a:pt x="1338" y="1717"/>
                    </a:lnTo>
                    <a:lnTo>
                      <a:pt x="1344" y="1740"/>
                    </a:lnTo>
                    <a:lnTo>
                      <a:pt x="1350" y="1765"/>
                    </a:lnTo>
                    <a:lnTo>
                      <a:pt x="1354" y="1788"/>
                    </a:lnTo>
                    <a:lnTo>
                      <a:pt x="1360" y="1811"/>
                    </a:lnTo>
                    <a:lnTo>
                      <a:pt x="1368" y="1834"/>
                    </a:lnTo>
                    <a:lnTo>
                      <a:pt x="1380" y="1856"/>
                    </a:lnTo>
                    <a:lnTo>
                      <a:pt x="1385" y="1909"/>
                    </a:lnTo>
                    <a:lnTo>
                      <a:pt x="1399" y="1962"/>
                    </a:lnTo>
                    <a:lnTo>
                      <a:pt x="1418" y="2012"/>
                    </a:lnTo>
                    <a:lnTo>
                      <a:pt x="1439" y="2063"/>
                    </a:lnTo>
                    <a:lnTo>
                      <a:pt x="1460" y="2112"/>
                    </a:lnTo>
                    <a:lnTo>
                      <a:pt x="1477" y="2165"/>
                    </a:lnTo>
                    <a:lnTo>
                      <a:pt x="1488" y="2217"/>
                    </a:lnTo>
                    <a:lnTo>
                      <a:pt x="1491" y="2274"/>
                    </a:lnTo>
                    <a:lnTo>
                      <a:pt x="1489" y="2282"/>
                    </a:lnTo>
                    <a:lnTo>
                      <a:pt x="1489" y="2291"/>
                    </a:lnTo>
                    <a:lnTo>
                      <a:pt x="1489" y="2300"/>
                    </a:lnTo>
                    <a:lnTo>
                      <a:pt x="1491" y="2309"/>
                    </a:lnTo>
                    <a:lnTo>
                      <a:pt x="1490" y="2317"/>
                    </a:lnTo>
                    <a:lnTo>
                      <a:pt x="1490" y="2326"/>
                    </a:lnTo>
                    <a:lnTo>
                      <a:pt x="1488" y="2335"/>
                    </a:lnTo>
                    <a:lnTo>
                      <a:pt x="1483" y="2343"/>
                    </a:lnTo>
                    <a:lnTo>
                      <a:pt x="1473" y="2347"/>
                    </a:lnTo>
                    <a:lnTo>
                      <a:pt x="1464" y="2351"/>
                    </a:lnTo>
                    <a:lnTo>
                      <a:pt x="1454" y="2354"/>
                    </a:lnTo>
                    <a:lnTo>
                      <a:pt x="1444" y="2358"/>
                    </a:lnTo>
                    <a:lnTo>
                      <a:pt x="1434" y="2360"/>
                    </a:lnTo>
                    <a:lnTo>
                      <a:pt x="1424" y="2362"/>
                    </a:lnTo>
                    <a:lnTo>
                      <a:pt x="1413" y="2363"/>
                    </a:lnTo>
                    <a:lnTo>
                      <a:pt x="1403" y="2364"/>
                    </a:lnTo>
                    <a:lnTo>
                      <a:pt x="1391" y="2358"/>
                    </a:lnTo>
                    <a:lnTo>
                      <a:pt x="1379" y="2352"/>
                    </a:lnTo>
                    <a:lnTo>
                      <a:pt x="1368" y="2344"/>
                    </a:lnTo>
                    <a:lnTo>
                      <a:pt x="1358" y="2337"/>
                    </a:lnTo>
                    <a:lnTo>
                      <a:pt x="1346" y="2328"/>
                    </a:lnTo>
                    <a:lnTo>
                      <a:pt x="1335" y="2321"/>
                    </a:lnTo>
                    <a:lnTo>
                      <a:pt x="1324" y="2315"/>
                    </a:lnTo>
                    <a:lnTo>
                      <a:pt x="1312" y="2312"/>
                    </a:lnTo>
                    <a:lnTo>
                      <a:pt x="1294" y="2299"/>
                    </a:lnTo>
                    <a:lnTo>
                      <a:pt x="1275" y="2287"/>
                    </a:lnTo>
                    <a:lnTo>
                      <a:pt x="1256" y="2276"/>
                    </a:lnTo>
                    <a:lnTo>
                      <a:pt x="1237" y="2266"/>
                    </a:lnTo>
                    <a:lnTo>
                      <a:pt x="1218" y="2254"/>
                    </a:lnTo>
                    <a:lnTo>
                      <a:pt x="1199" y="2244"/>
                    </a:lnTo>
                    <a:lnTo>
                      <a:pt x="1181" y="2231"/>
                    </a:lnTo>
                    <a:lnTo>
                      <a:pt x="1165" y="2216"/>
                    </a:lnTo>
                    <a:lnTo>
                      <a:pt x="1139" y="2188"/>
                    </a:lnTo>
                    <a:lnTo>
                      <a:pt x="1115" y="2163"/>
                    </a:lnTo>
                    <a:lnTo>
                      <a:pt x="1086" y="2139"/>
                    </a:lnTo>
                    <a:lnTo>
                      <a:pt x="1058" y="2119"/>
                    </a:lnTo>
                    <a:lnTo>
                      <a:pt x="1026" y="2101"/>
                    </a:lnTo>
                    <a:lnTo>
                      <a:pt x="993" y="2087"/>
                    </a:lnTo>
                    <a:lnTo>
                      <a:pt x="959" y="2077"/>
                    </a:lnTo>
                    <a:lnTo>
                      <a:pt x="923" y="2072"/>
                    </a:lnTo>
                    <a:lnTo>
                      <a:pt x="900" y="2068"/>
                    </a:lnTo>
                    <a:lnTo>
                      <a:pt x="879" y="2067"/>
                    </a:lnTo>
                    <a:lnTo>
                      <a:pt x="857" y="2066"/>
                    </a:lnTo>
                    <a:lnTo>
                      <a:pt x="837" y="2066"/>
                    </a:lnTo>
                    <a:lnTo>
                      <a:pt x="815" y="2065"/>
                    </a:lnTo>
                    <a:lnTo>
                      <a:pt x="794" y="2063"/>
                    </a:lnTo>
                    <a:lnTo>
                      <a:pt x="774" y="2059"/>
                    </a:lnTo>
                    <a:lnTo>
                      <a:pt x="755" y="2051"/>
                    </a:lnTo>
                    <a:lnTo>
                      <a:pt x="727" y="2042"/>
                    </a:lnTo>
                    <a:lnTo>
                      <a:pt x="702" y="2032"/>
                    </a:lnTo>
                    <a:lnTo>
                      <a:pt x="674" y="2020"/>
                    </a:lnTo>
                    <a:lnTo>
                      <a:pt x="648" y="2010"/>
                    </a:lnTo>
                    <a:lnTo>
                      <a:pt x="620" y="2001"/>
                    </a:lnTo>
                    <a:lnTo>
                      <a:pt x="593" y="1995"/>
                    </a:lnTo>
                    <a:lnTo>
                      <a:pt x="564" y="1992"/>
                    </a:lnTo>
                    <a:lnTo>
                      <a:pt x="534" y="1996"/>
                    </a:lnTo>
                    <a:lnTo>
                      <a:pt x="527" y="1996"/>
                    </a:lnTo>
                    <a:lnTo>
                      <a:pt x="521" y="2000"/>
                    </a:lnTo>
                    <a:lnTo>
                      <a:pt x="517" y="2004"/>
                    </a:lnTo>
                    <a:lnTo>
                      <a:pt x="513" y="2009"/>
                    </a:lnTo>
                    <a:lnTo>
                      <a:pt x="508" y="2012"/>
                    </a:lnTo>
                    <a:lnTo>
                      <a:pt x="503" y="2016"/>
                    </a:lnTo>
                    <a:lnTo>
                      <a:pt x="497" y="2017"/>
                    </a:lnTo>
                    <a:lnTo>
                      <a:pt x="491" y="2017"/>
                    </a:lnTo>
                    <a:lnTo>
                      <a:pt x="484" y="2027"/>
                    </a:lnTo>
                    <a:lnTo>
                      <a:pt x="478" y="2038"/>
                    </a:lnTo>
                    <a:lnTo>
                      <a:pt x="472" y="2047"/>
                    </a:lnTo>
                    <a:lnTo>
                      <a:pt x="467" y="2059"/>
                    </a:lnTo>
                    <a:lnTo>
                      <a:pt x="460" y="2069"/>
                    </a:lnTo>
                    <a:lnTo>
                      <a:pt x="453" y="2079"/>
                    </a:lnTo>
                    <a:lnTo>
                      <a:pt x="445" y="2088"/>
                    </a:lnTo>
                    <a:lnTo>
                      <a:pt x="437" y="2098"/>
                    </a:lnTo>
                    <a:lnTo>
                      <a:pt x="420" y="2137"/>
                    </a:lnTo>
                    <a:lnTo>
                      <a:pt x="408" y="2178"/>
                    </a:lnTo>
                    <a:lnTo>
                      <a:pt x="398" y="2219"/>
                    </a:lnTo>
                    <a:lnTo>
                      <a:pt x="390" y="2263"/>
                    </a:lnTo>
                    <a:lnTo>
                      <a:pt x="380" y="2304"/>
                    </a:lnTo>
                    <a:lnTo>
                      <a:pt x="370" y="2346"/>
                    </a:lnTo>
                    <a:lnTo>
                      <a:pt x="357" y="2387"/>
                    </a:lnTo>
                    <a:lnTo>
                      <a:pt x="341" y="2427"/>
                    </a:lnTo>
                    <a:lnTo>
                      <a:pt x="335" y="2440"/>
                    </a:lnTo>
                    <a:lnTo>
                      <a:pt x="330" y="2453"/>
                    </a:lnTo>
                    <a:lnTo>
                      <a:pt x="323" y="2466"/>
                    </a:lnTo>
                    <a:lnTo>
                      <a:pt x="316" y="2481"/>
                    </a:lnTo>
                    <a:lnTo>
                      <a:pt x="307" y="2492"/>
                    </a:lnTo>
                    <a:lnTo>
                      <a:pt x="298" y="2503"/>
                    </a:lnTo>
                    <a:lnTo>
                      <a:pt x="286" y="2510"/>
                    </a:lnTo>
                    <a:lnTo>
                      <a:pt x="273" y="2515"/>
                    </a:lnTo>
                    <a:lnTo>
                      <a:pt x="265" y="2513"/>
                    </a:lnTo>
                    <a:lnTo>
                      <a:pt x="260" y="2512"/>
                    </a:lnTo>
                    <a:lnTo>
                      <a:pt x="255" y="2510"/>
                    </a:lnTo>
                    <a:lnTo>
                      <a:pt x="252" y="2508"/>
                    </a:lnTo>
                    <a:lnTo>
                      <a:pt x="248" y="2503"/>
                    </a:lnTo>
                    <a:lnTo>
                      <a:pt x="246" y="2497"/>
                    </a:lnTo>
                    <a:lnTo>
                      <a:pt x="244" y="2491"/>
                    </a:lnTo>
                    <a:lnTo>
                      <a:pt x="243" y="2485"/>
                    </a:lnTo>
                    <a:lnTo>
                      <a:pt x="240" y="2476"/>
                    </a:lnTo>
                    <a:lnTo>
                      <a:pt x="240" y="2466"/>
                    </a:lnTo>
                    <a:lnTo>
                      <a:pt x="241" y="2457"/>
                    </a:lnTo>
                    <a:lnTo>
                      <a:pt x="244" y="2449"/>
                    </a:lnTo>
                    <a:lnTo>
                      <a:pt x="247" y="2440"/>
                    </a:lnTo>
                    <a:lnTo>
                      <a:pt x="251" y="2432"/>
                    </a:lnTo>
                    <a:lnTo>
                      <a:pt x="254" y="2423"/>
                    </a:lnTo>
                    <a:lnTo>
                      <a:pt x="258" y="2416"/>
                    </a:lnTo>
                    <a:lnTo>
                      <a:pt x="269" y="2391"/>
                    </a:lnTo>
                    <a:lnTo>
                      <a:pt x="277" y="2368"/>
                    </a:lnTo>
                    <a:lnTo>
                      <a:pt x="281" y="2342"/>
                    </a:lnTo>
                    <a:lnTo>
                      <a:pt x="286" y="2317"/>
                    </a:lnTo>
                    <a:lnTo>
                      <a:pt x="287" y="2290"/>
                    </a:lnTo>
                    <a:lnTo>
                      <a:pt x="289" y="2265"/>
                    </a:lnTo>
                    <a:lnTo>
                      <a:pt x="290" y="2238"/>
                    </a:lnTo>
                    <a:lnTo>
                      <a:pt x="294" y="2212"/>
                    </a:lnTo>
                    <a:lnTo>
                      <a:pt x="297" y="2205"/>
                    </a:lnTo>
                    <a:lnTo>
                      <a:pt x="299" y="2198"/>
                    </a:lnTo>
                    <a:lnTo>
                      <a:pt x="300" y="2189"/>
                    </a:lnTo>
                    <a:lnTo>
                      <a:pt x="301" y="2182"/>
                    </a:lnTo>
                    <a:lnTo>
                      <a:pt x="301" y="2174"/>
                    </a:lnTo>
                    <a:lnTo>
                      <a:pt x="302" y="2166"/>
                    </a:lnTo>
                    <a:lnTo>
                      <a:pt x="303" y="2157"/>
                    </a:lnTo>
                    <a:lnTo>
                      <a:pt x="306" y="2151"/>
                    </a:lnTo>
                    <a:lnTo>
                      <a:pt x="312" y="2130"/>
                    </a:lnTo>
                    <a:lnTo>
                      <a:pt x="316" y="2108"/>
                    </a:lnTo>
                    <a:lnTo>
                      <a:pt x="320" y="2085"/>
                    </a:lnTo>
                    <a:lnTo>
                      <a:pt x="321" y="2063"/>
                    </a:lnTo>
                    <a:lnTo>
                      <a:pt x="319" y="2039"/>
                    </a:lnTo>
                    <a:lnTo>
                      <a:pt x="316" y="2017"/>
                    </a:lnTo>
                    <a:lnTo>
                      <a:pt x="313" y="1995"/>
                    </a:lnTo>
                    <a:lnTo>
                      <a:pt x="310" y="1974"/>
                    </a:lnTo>
                    <a:lnTo>
                      <a:pt x="309" y="1793"/>
                    </a:lnTo>
                    <a:lnTo>
                      <a:pt x="297" y="1754"/>
                    </a:lnTo>
                    <a:lnTo>
                      <a:pt x="289" y="1716"/>
                    </a:lnTo>
                    <a:lnTo>
                      <a:pt x="281" y="1676"/>
                    </a:lnTo>
                    <a:lnTo>
                      <a:pt x="276" y="1638"/>
                    </a:lnTo>
                    <a:lnTo>
                      <a:pt x="271" y="1598"/>
                    </a:lnTo>
                    <a:lnTo>
                      <a:pt x="266" y="1560"/>
                    </a:lnTo>
                    <a:lnTo>
                      <a:pt x="259" y="1521"/>
                    </a:lnTo>
                    <a:lnTo>
                      <a:pt x="251" y="1484"/>
                    </a:lnTo>
                    <a:lnTo>
                      <a:pt x="240" y="1456"/>
                    </a:lnTo>
                    <a:lnTo>
                      <a:pt x="234" y="1429"/>
                    </a:lnTo>
                    <a:lnTo>
                      <a:pt x="227" y="1402"/>
                    </a:lnTo>
                    <a:lnTo>
                      <a:pt x="224" y="1376"/>
                    </a:lnTo>
                    <a:lnTo>
                      <a:pt x="220" y="1348"/>
                    </a:lnTo>
                    <a:lnTo>
                      <a:pt x="218" y="1320"/>
                    </a:lnTo>
                    <a:lnTo>
                      <a:pt x="217" y="1291"/>
                    </a:lnTo>
                    <a:lnTo>
                      <a:pt x="218" y="1262"/>
                    </a:lnTo>
                    <a:lnTo>
                      <a:pt x="211" y="1239"/>
                    </a:lnTo>
                    <a:lnTo>
                      <a:pt x="209" y="1216"/>
                    </a:lnTo>
                    <a:lnTo>
                      <a:pt x="208" y="1192"/>
                    </a:lnTo>
                    <a:lnTo>
                      <a:pt x="209" y="1170"/>
                    </a:lnTo>
                    <a:lnTo>
                      <a:pt x="208" y="1147"/>
                    </a:lnTo>
                    <a:lnTo>
                      <a:pt x="207" y="1124"/>
                    </a:lnTo>
                    <a:lnTo>
                      <a:pt x="202" y="1103"/>
                    </a:lnTo>
                    <a:lnTo>
                      <a:pt x="195" y="1083"/>
                    </a:lnTo>
                    <a:lnTo>
                      <a:pt x="186" y="1046"/>
                    </a:lnTo>
                    <a:lnTo>
                      <a:pt x="175" y="1010"/>
                    </a:lnTo>
                    <a:lnTo>
                      <a:pt x="164" y="974"/>
                    </a:lnTo>
                    <a:lnTo>
                      <a:pt x="153" y="940"/>
                    </a:lnTo>
                    <a:lnTo>
                      <a:pt x="140" y="904"/>
                    </a:lnTo>
                    <a:lnTo>
                      <a:pt x="129" y="868"/>
                    </a:lnTo>
                    <a:lnTo>
                      <a:pt x="119" y="832"/>
                    </a:lnTo>
                    <a:lnTo>
                      <a:pt x="110" y="797"/>
                    </a:lnTo>
                    <a:lnTo>
                      <a:pt x="101" y="777"/>
                    </a:lnTo>
                    <a:lnTo>
                      <a:pt x="92" y="758"/>
                    </a:lnTo>
                    <a:lnTo>
                      <a:pt x="84" y="738"/>
                    </a:lnTo>
                    <a:lnTo>
                      <a:pt x="78" y="719"/>
                    </a:lnTo>
                    <a:lnTo>
                      <a:pt x="70" y="698"/>
                    </a:lnTo>
                    <a:lnTo>
                      <a:pt x="64" y="678"/>
                    </a:lnTo>
                    <a:lnTo>
                      <a:pt x="58" y="658"/>
                    </a:lnTo>
                    <a:lnTo>
                      <a:pt x="53" y="638"/>
                    </a:lnTo>
                    <a:lnTo>
                      <a:pt x="44" y="620"/>
                    </a:lnTo>
                    <a:lnTo>
                      <a:pt x="38" y="602"/>
                    </a:lnTo>
                    <a:lnTo>
                      <a:pt x="34" y="583"/>
                    </a:lnTo>
                    <a:lnTo>
                      <a:pt x="32" y="564"/>
                    </a:lnTo>
                    <a:lnTo>
                      <a:pt x="29" y="545"/>
                    </a:lnTo>
                    <a:lnTo>
                      <a:pt x="27" y="525"/>
                    </a:lnTo>
                    <a:lnTo>
                      <a:pt x="23" y="506"/>
                    </a:lnTo>
                    <a:lnTo>
                      <a:pt x="18" y="489"/>
                    </a:lnTo>
                    <a:lnTo>
                      <a:pt x="14" y="442"/>
                    </a:lnTo>
                    <a:lnTo>
                      <a:pt x="11" y="396"/>
                    </a:lnTo>
                    <a:lnTo>
                      <a:pt x="6" y="351"/>
                    </a:lnTo>
                    <a:lnTo>
                      <a:pt x="3" y="307"/>
                    </a:lnTo>
                    <a:lnTo>
                      <a:pt x="0" y="262"/>
                    </a:lnTo>
                    <a:lnTo>
                      <a:pt x="0" y="218"/>
                    </a:lnTo>
                    <a:lnTo>
                      <a:pt x="3" y="173"/>
                    </a:lnTo>
                    <a:lnTo>
                      <a:pt x="11" y="128"/>
                    </a:lnTo>
                    <a:lnTo>
                      <a:pt x="12" y="110"/>
                    </a:lnTo>
                    <a:lnTo>
                      <a:pt x="11" y="91"/>
                    </a:lnTo>
                    <a:lnTo>
                      <a:pt x="7" y="72"/>
                    </a:lnTo>
                    <a:lnTo>
                      <a:pt x="5" y="54"/>
                    </a:lnTo>
                    <a:lnTo>
                      <a:pt x="5" y="36"/>
                    </a:lnTo>
                    <a:lnTo>
                      <a:pt x="11" y="21"/>
                    </a:lnTo>
                    <a:lnTo>
                      <a:pt x="22" y="9"/>
                    </a:lnTo>
                    <a:lnTo>
                      <a:pt x="44" y="0"/>
                    </a:lnTo>
                    <a:lnTo>
                      <a:pt x="53" y="6"/>
                    </a:lnTo>
                    <a:lnTo>
                      <a:pt x="63" y="15"/>
                    </a:lnTo>
                    <a:lnTo>
                      <a:pt x="69" y="24"/>
                    </a:lnTo>
                    <a:lnTo>
                      <a:pt x="76" y="37"/>
                    </a:lnTo>
                    <a:lnTo>
                      <a:pt x="81" y="47"/>
                    </a:lnTo>
                    <a:lnTo>
                      <a:pt x="87" y="59"/>
                    </a:lnTo>
                    <a:lnTo>
                      <a:pt x="91" y="71"/>
                    </a:lnTo>
                    <a:lnTo>
                      <a:pt x="97" y="83"/>
                    </a:lnTo>
                    <a:close/>
                  </a:path>
                </a:pathLst>
              </a:custGeom>
              <a:solidFill>
                <a:srgbClr val="ECC3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18" name="Freeform 218"/>
              <p:cNvSpPr>
                <a:spLocks/>
              </p:cNvSpPr>
              <p:nvPr/>
            </p:nvSpPr>
            <p:spPr bwMode="auto">
              <a:xfrm>
                <a:off x="4154" y="342"/>
                <a:ext cx="745" cy="1244"/>
              </a:xfrm>
              <a:custGeom>
                <a:avLst/>
                <a:gdLst/>
                <a:ahLst/>
                <a:cxnLst>
                  <a:cxn ang="0">
                    <a:pos x="107" y="149"/>
                  </a:cxn>
                  <a:cxn ang="0">
                    <a:pos x="130" y="236"/>
                  </a:cxn>
                  <a:cxn ang="0">
                    <a:pos x="157" y="310"/>
                  </a:cxn>
                  <a:cxn ang="0">
                    <a:pos x="193" y="436"/>
                  </a:cxn>
                  <a:cxn ang="0">
                    <a:pos x="314" y="640"/>
                  </a:cxn>
                  <a:cxn ang="0">
                    <a:pos x="448" y="558"/>
                  </a:cxn>
                  <a:cxn ang="0">
                    <a:pos x="518" y="363"/>
                  </a:cxn>
                  <a:cxn ang="0">
                    <a:pos x="446" y="142"/>
                  </a:cxn>
                  <a:cxn ang="0">
                    <a:pos x="473" y="65"/>
                  </a:cxn>
                  <a:cxn ang="0">
                    <a:pos x="524" y="98"/>
                  </a:cxn>
                  <a:cxn ang="0">
                    <a:pos x="588" y="247"/>
                  </a:cxn>
                  <a:cxn ang="0">
                    <a:pos x="694" y="409"/>
                  </a:cxn>
                  <a:cxn ang="0">
                    <a:pos x="782" y="588"/>
                  </a:cxn>
                  <a:cxn ang="0">
                    <a:pos x="861" y="732"/>
                  </a:cxn>
                  <a:cxn ang="0">
                    <a:pos x="960" y="727"/>
                  </a:cxn>
                  <a:cxn ang="0">
                    <a:pos x="1075" y="480"/>
                  </a:cxn>
                  <a:cxn ang="0">
                    <a:pos x="1158" y="290"/>
                  </a:cxn>
                  <a:cxn ang="0">
                    <a:pos x="1265" y="34"/>
                  </a:cxn>
                  <a:cxn ang="0">
                    <a:pos x="1307" y="102"/>
                  </a:cxn>
                  <a:cxn ang="0">
                    <a:pos x="1275" y="263"/>
                  </a:cxn>
                  <a:cxn ang="0">
                    <a:pos x="1234" y="304"/>
                  </a:cxn>
                  <a:cxn ang="0">
                    <a:pos x="1181" y="486"/>
                  </a:cxn>
                  <a:cxn ang="0">
                    <a:pos x="1135" y="684"/>
                  </a:cxn>
                  <a:cxn ang="0">
                    <a:pos x="1110" y="796"/>
                  </a:cxn>
                  <a:cxn ang="0">
                    <a:pos x="1055" y="986"/>
                  </a:cxn>
                  <a:cxn ang="0">
                    <a:pos x="1079" y="1065"/>
                  </a:cxn>
                  <a:cxn ang="0">
                    <a:pos x="1130" y="1201"/>
                  </a:cxn>
                  <a:cxn ang="0">
                    <a:pos x="1151" y="1377"/>
                  </a:cxn>
                  <a:cxn ang="0">
                    <a:pos x="1241" y="1533"/>
                  </a:cxn>
                  <a:cxn ang="0">
                    <a:pos x="1315" y="1675"/>
                  </a:cxn>
                  <a:cxn ang="0">
                    <a:pos x="1371" y="1888"/>
                  </a:cxn>
                  <a:cxn ang="0">
                    <a:pos x="1481" y="2256"/>
                  </a:cxn>
                  <a:cxn ang="0">
                    <a:pos x="1474" y="2321"/>
                  </a:cxn>
                  <a:cxn ang="0">
                    <a:pos x="1393" y="2332"/>
                  </a:cxn>
                  <a:cxn ang="0">
                    <a:pos x="1295" y="2272"/>
                  </a:cxn>
                  <a:cxn ang="0">
                    <a:pos x="1140" y="2163"/>
                  </a:cxn>
                  <a:cxn ang="0">
                    <a:pos x="902" y="2045"/>
                  </a:cxn>
                  <a:cxn ang="0">
                    <a:pos x="728" y="2020"/>
                  </a:cxn>
                  <a:cxn ang="0">
                    <a:pos x="527" y="1974"/>
                  </a:cxn>
                  <a:cxn ang="0">
                    <a:pos x="484" y="2004"/>
                  </a:cxn>
                  <a:cxn ang="0">
                    <a:pos x="421" y="2113"/>
                  </a:cxn>
                  <a:cxn ang="0">
                    <a:pos x="335" y="2412"/>
                  </a:cxn>
                  <a:cxn ang="0">
                    <a:pos x="265" y="2485"/>
                  </a:cxn>
                  <a:cxn ang="0">
                    <a:pos x="247" y="2446"/>
                  </a:cxn>
                  <a:cxn ang="0">
                    <a:pos x="274" y="2363"/>
                  </a:cxn>
                  <a:cxn ang="0">
                    <a:pos x="296" y="2180"/>
                  </a:cxn>
                  <a:cxn ang="0">
                    <a:pos x="312" y="2106"/>
                  </a:cxn>
                  <a:cxn ang="0">
                    <a:pos x="309" y="1773"/>
                  </a:cxn>
                  <a:cxn ang="0">
                    <a:pos x="251" y="1468"/>
                  </a:cxn>
                  <a:cxn ang="0">
                    <a:pos x="218" y="1248"/>
                  </a:cxn>
                  <a:cxn ang="0">
                    <a:pos x="195" y="1071"/>
                  </a:cxn>
                  <a:cxn ang="0">
                    <a:pos x="109" y="789"/>
                  </a:cxn>
                  <a:cxn ang="0">
                    <a:pos x="53" y="632"/>
                  </a:cxn>
                  <a:cxn ang="0">
                    <a:pos x="17" y="484"/>
                  </a:cxn>
                  <a:cxn ang="0">
                    <a:pos x="11" y="128"/>
                  </a:cxn>
                  <a:cxn ang="0">
                    <a:pos x="43" y="0"/>
                  </a:cxn>
                  <a:cxn ang="0">
                    <a:pos x="97" y="83"/>
                  </a:cxn>
                </a:cxnLst>
                <a:rect l="0" t="0" r="r" b="b"/>
                <a:pathLst>
                  <a:path w="1491" h="2488">
                    <a:moveTo>
                      <a:pt x="97" y="83"/>
                    </a:moveTo>
                    <a:lnTo>
                      <a:pt x="96" y="92"/>
                    </a:lnTo>
                    <a:lnTo>
                      <a:pt x="96" y="102"/>
                    </a:lnTo>
                    <a:lnTo>
                      <a:pt x="96" y="112"/>
                    </a:lnTo>
                    <a:lnTo>
                      <a:pt x="98" y="123"/>
                    </a:lnTo>
                    <a:lnTo>
                      <a:pt x="100" y="131"/>
                    </a:lnTo>
                    <a:lnTo>
                      <a:pt x="103" y="140"/>
                    </a:lnTo>
                    <a:lnTo>
                      <a:pt x="107" y="149"/>
                    </a:lnTo>
                    <a:lnTo>
                      <a:pt x="114" y="159"/>
                    </a:lnTo>
                    <a:lnTo>
                      <a:pt x="110" y="169"/>
                    </a:lnTo>
                    <a:lnTo>
                      <a:pt x="112" y="180"/>
                    </a:lnTo>
                    <a:lnTo>
                      <a:pt x="114" y="192"/>
                    </a:lnTo>
                    <a:lnTo>
                      <a:pt x="119" y="203"/>
                    </a:lnTo>
                    <a:lnTo>
                      <a:pt x="123" y="213"/>
                    </a:lnTo>
                    <a:lnTo>
                      <a:pt x="128" y="225"/>
                    </a:lnTo>
                    <a:lnTo>
                      <a:pt x="130" y="236"/>
                    </a:lnTo>
                    <a:lnTo>
                      <a:pt x="131" y="249"/>
                    </a:lnTo>
                    <a:lnTo>
                      <a:pt x="137" y="256"/>
                    </a:lnTo>
                    <a:lnTo>
                      <a:pt x="143" y="264"/>
                    </a:lnTo>
                    <a:lnTo>
                      <a:pt x="147" y="273"/>
                    </a:lnTo>
                    <a:lnTo>
                      <a:pt x="151" y="282"/>
                    </a:lnTo>
                    <a:lnTo>
                      <a:pt x="152" y="292"/>
                    </a:lnTo>
                    <a:lnTo>
                      <a:pt x="155" y="301"/>
                    </a:lnTo>
                    <a:lnTo>
                      <a:pt x="157" y="310"/>
                    </a:lnTo>
                    <a:lnTo>
                      <a:pt x="161" y="320"/>
                    </a:lnTo>
                    <a:lnTo>
                      <a:pt x="165" y="336"/>
                    </a:lnTo>
                    <a:lnTo>
                      <a:pt x="170" y="352"/>
                    </a:lnTo>
                    <a:lnTo>
                      <a:pt x="174" y="369"/>
                    </a:lnTo>
                    <a:lnTo>
                      <a:pt x="180" y="386"/>
                    </a:lnTo>
                    <a:lnTo>
                      <a:pt x="184" y="403"/>
                    </a:lnTo>
                    <a:lnTo>
                      <a:pt x="188" y="419"/>
                    </a:lnTo>
                    <a:lnTo>
                      <a:pt x="193" y="436"/>
                    </a:lnTo>
                    <a:lnTo>
                      <a:pt x="199" y="453"/>
                    </a:lnTo>
                    <a:lnTo>
                      <a:pt x="208" y="482"/>
                    </a:lnTo>
                    <a:lnTo>
                      <a:pt x="219" y="514"/>
                    </a:lnTo>
                    <a:lnTo>
                      <a:pt x="230" y="544"/>
                    </a:lnTo>
                    <a:lnTo>
                      <a:pt x="245" y="575"/>
                    </a:lnTo>
                    <a:lnTo>
                      <a:pt x="263" y="601"/>
                    </a:lnTo>
                    <a:lnTo>
                      <a:pt x="287" y="623"/>
                    </a:lnTo>
                    <a:lnTo>
                      <a:pt x="314" y="640"/>
                    </a:lnTo>
                    <a:lnTo>
                      <a:pt x="350" y="649"/>
                    </a:lnTo>
                    <a:lnTo>
                      <a:pt x="367" y="640"/>
                    </a:lnTo>
                    <a:lnTo>
                      <a:pt x="383" y="629"/>
                    </a:lnTo>
                    <a:lnTo>
                      <a:pt x="398" y="617"/>
                    </a:lnTo>
                    <a:lnTo>
                      <a:pt x="412" y="605"/>
                    </a:lnTo>
                    <a:lnTo>
                      <a:pt x="425" y="589"/>
                    </a:lnTo>
                    <a:lnTo>
                      <a:pt x="437" y="575"/>
                    </a:lnTo>
                    <a:lnTo>
                      <a:pt x="448" y="558"/>
                    </a:lnTo>
                    <a:lnTo>
                      <a:pt x="460" y="543"/>
                    </a:lnTo>
                    <a:lnTo>
                      <a:pt x="472" y="518"/>
                    </a:lnTo>
                    <a:lnTo>
                      <a:pt x="485" y="495"/>
                    </a:lnTo>
                    <a:lnTo>
                      <a:pt x="498" y="468"/>
                    </a:lnTo>
                    <a:lnTo>
                      <a:pt x="508" y="442"/>
                    </a:lnTo>
                    <a:lnTo>
                      <a:pt x="515" y="415"/>
                    </a:lnTo>
                    <a:lnTo>
                      <a:pt x="519" y="388"/>
                    </a:lnTo>
                    <a:lnTo>
                      <a:pt x="518" y="363"/>
                    </a:lnTo>
                    <a:lnTo>
                      <a:pt x="512" y="339"/>
                    </a:lnTo>
                    <a:lnTo>
                      <a:pt x="501" y="311"/>
                    </a:lnTo>
                    <a:lnTo>
                      <a:pt x="491" y="283"/>
                    </a:lnTo>
                    <a:lnTo>
                      <a:pt x="478" y="257"/>
                    </a:lnTo>
                    <a:lnTo>
                      <a:pt x="468" y="230"/>
                    </a:lnTo>
                    <a:lnTo>
                      <a:pt x="458" y="201"/>
                    </a:lnTo>
                    <a:lnTo>
                      <a:pt x="450" y="172"/>
                    </a:lnTo>
                    <a:lnTo>
                      <a:pt x="446" y="142"/>
                    </a:lnTo>
                    <a:lnTo>
                      <a:pt x="446" y="111"/>
                    </a:lnTo>
                    <a:lnTo>
                      <a:pt x="445" y="104"/>
                    </a:lnTo>
                    <a:lnTo>
                      <a:pt x="447" y="98"/>
                    </a:lnTo>
                    <a:lnTo>
                      <a:pt x="449" y="93"/>
                    </a:lnTo>
                    <a:lnTo>
                      <a:pt x="452" y="88"/>
                    </a:lnTo>
                    <a:lnTo>
                      <a:pt x="460" y="76"/>
                    </a:lnTo>
                    <a:lnTo>
                      <a:pt x="468" y="67"/>
                    </a:lnTo>
                    <a:lnTo>
                      <a:pt x="473" y="65"/>
                    </a:lnTo>
                    <a:lnTo>
                      <a:pt x="479" y="66"/>
                    </a:lnTo>
                    <a:lnTo>
                      <a:pt x="485" y="66"/>
                    </a:lnTo>
                    <a:lnTo>
                      <a:pt x="492" y="68"/>
                    </a:lnTo>
                    <a:lnTo>
                      <a:pt x="497" y="70"/>
                    </a:lnTo>
                    <a:lnTo>
                      <a:pt x="503" y="73"/>
                    </a:lnTo>
                    <a:lnTo>
                      <a:pt x="508" y="76"/>
                    </a:lnTo>
                    <a:lnTo>
                      <a:pt x="514" y="79"/>
                    </a:lnTo>
                    <a:lnTo>
                      <a:pt x="524" y="98"/>
                    </a:lnTo>
                    <a:lnTo>
                      <a:pt x="532" y="118"/>
                    </a:lnTo>
                    <a:lnTo>
                      <a:pt x="539" y="135"/>
                    </a:lnTo>
                    <a:lnTo>
                      <a:pt x="546" y="154"/>
                    </a:lnTo>
                    <a:lnTo>
                      <a:pt x="552" y="170"/>
                    </a:lnTo>
                    <a:lnTo>
                      <a:pt x="559" y="189"/>
                    </a:lnTo>
                    <a:lnTo>
                      <a:pt x="566" y="207"/>
                    </a:lnTo>
                    <a:lnTo>
                      <a:pt x="575" y="229"/>
                    </a:lnTo>
                    <a:lnTo>
                      <a:pt x="588" y="247"/>
                    </a:lnTo>
                    <a:lnTo>
                      <a:pt x="602" y="268"/>
                    </a:lnTo>
                    <a:lnTo>
                      <a:pt x="615" y="289"/>
                    </a:lnTo>
                    <a:lnTo>
                      <a:pt x="629" y="309"/>
                    </a:lnTo>
                    <a:lnTo>
                      <a:pt x="641" y="329"/>
                    </a:lnTo>
                    <a:lnTo>
                      <a:pt x="655" y="348"/>
                    </a:lnTo>
                    <a:lnTo>
                      <a:pt x="670" y="368"/>
                    </a:lnTo>
                    <a:lnTo>
                      <a:pt x="686" y="387"/>
                    </a:lnTo>
                    <a:lnTo>
                      <a:pt x="694" y="409"/>
                    </a:lnTo>
                    <a:lnTo>
                      <a:pt x="707" y="432"/>
                    </a:lnTo>
                    <a:lnTo>
                      <a:pt x="719" y="453"/>
                    </a:lnTo>
                    <a:lnTo>
                      <a:pt x="734" y="476"/>
                    </a:lnTo>
                    <a:lnTo>
                      <a:pt x="746" y="498"/>
                    </a:lnTo>
                    <a:lnTo>
                      <a:pt x="758" y="520"/>
                    </a:lnTo>
                    <a:lnTo>
                      <a:pt x="768" y="543"/>
                    </a:lnTo>
                    <a:lnTo>
                      <a:pt x="776" y="569"/>
                    </a:lnTo>
                    <a:lnTo>
                      <a:pt x="782" y="588"/>
                    </a:lnTo>
                    <a:lnTo>
                      <a:pt x="791" y="609"/>
                    </a:lnTo>
                    <a:lnTo>
                      <a:pt x="800" y="629"/>
                    </a:lnTo>
                    <a:lnTo>
                      <a:pt x="810" y="650"/>
                    </a:lnTo>
                    <a:lnTo>
                      <a:pt x="819" y="670"/>
                    </a:lnTo>
                    <a:lnTo>
                      <a:pt x="829" y="689"/>
                    </a:lnTo>
                    <a:lnTo>
                      <a:pt x="841" y="709"/>
                    </a:lnTo>
                    <a:lnTo>
                      <a:pt x="853" y="729"/>
                    </a:lnTo>
                    <a:lnTo>
                      <a:pt x="861" y="732"/>
                    </a:lnTo>
                    <a:lnTo>
                      <a:pt x="871" y="738"/>
                    </a:lnTo>
                    <a:lnTo>
                      <a:pt x="880" y="742"/>
                    </a:lnTo>
                    <a:lnTo>
                      <a:pt x="890" y="747"/>
                    </a:lnTo>
                    <a:lnTo>
                      <a:pt x="899" y="749"/>
                    </a:lnTo>
                    <a:lnTo>
                      <a:pt x="910" y="752"/>
                    </a:lnTo>
                    <a:lnTo>
                      <a:pt x="921" y="752"/>
                    </a:lnTo>
                    <a:lnTo>
                      <a:pt x="933" y="751"/>
                    </a:lnTo>
                    <a:lnTo>
                      <a:pt x="960" y="727"/>
                    </a:lnTo>
                    <a:lnTo>
                      <a:pt x="981" y="700"/>
                    </a:lnTo>
                    <a:lnTo>
                      <a:pt x="996" y="667"/>
                    </a:lnTo>
                    <a:lnTo>
                      <a:pt x="1009" y="633"/>
                    </a:lnTo>
                    <a:lnTo>
                      <a:pt x="1019" y="597"/>
                    </a:lnTo>
                    <a:lnTo>
                      <a:pt x="1030" y="563"/>
                    </a:lnTo>
                    <a:lnTo>
                      <a:pt x="1045" y="531"/>
                    </a:lnTo>
                    <a:lnTo>
                      <a:pt x="1065" y="504"/>
                    </a:lnTo>
                    <a:lnTo>
                      <a:pt x="1075" y="480"/>
                    </a:lnTo>
                    <a:lnTo>
                      <a:pt x="1085" y="458"/>
                    </a:lnTo>
                    <a:lnTo>
                      <a:pt x="1095" y="437"/>
                    </a:lnTo>
                    <a:lnTo>
                      <a:pt x="1106" y="415"/>
                    </a:lnTo>
                    <a:lnTo>
                      <a:pt x="1116" y="393"/>
                    </a:lnTo>
                    <a:lnTo>
                      <a:pt x="1126" y="371"/>
                    </a:lnTo>
                    <a:lnTo>
                      <a:pt x="1134" y="347"/>
                    </a:lnTo>
                    <a:lnTo>
                      <a:pt x="1142" y="324"/>
                    </a:lnTo>
                    <a:lnTo>
                      <a:pt x="1158" y="290"/>
                    </a:lnTo>
                    <a:lnTo>
                      <a:pt x="1172" y="254"/>
                    </a:lnTo>
                    <a:lnTo>
                      <a:pt x="1185" y="216"/>
                    </a:lnTo>
                    <a:lnTo>
                      <a:pt x="1197" y="178"/>
                    </a:lnTo>
                    <a:lnTo>
                      <a:pt x="1208" y="139"/>
                    </a:lnTo>
                    <a:lnTo>
                      <a:pt x="1222" y="102"/>
                    </a:lnTo>
                    <a:lnTo>
                      <a:pt x="1238" y="66"/>
                    </a:lnTo>
                    <a:lnTo>
                      <a:pt x="1259" y="34"/>
                    </a:lnTo>
                    <a:lnTo>
                      <a:pt x="1265" y="34"/>
                    </a:lnTo>
                    <a:lnTo>
                      <a:pt x="1271" y="37"/>
                    </a:lnTo>
                    <a:lnTo>
                      <a:pt x="1276" y="42"/>
                    </a:lnTo>
                    <a:lnTo>
                      <a:pt x="1282" y="52"/>
                    </a:lnTo>
                    <a:lnTo>
                      <a:pt x="1286" y="59"/>
                    </a:lnTo>
                    <a:lnTo>
                      <a:pt x="1291" y="67"/>
                    </a:lnTo>
                    <a:lnTo>
                      <a:pt x="1297" y="74"/>
                    </a:lnTo>
                    <a:lnTo>
                      <a:pt x="1304" y="82"/>
                    </a:lnTo>
                    <a:lnTo>
                      <a:pt x="1307" y="102"/>
                    </a:lnTo>
                    <a:lnTo>
                      <a:pt x="1308" y="125"/>
                    </a:lnTo>
                    <a:lnTo>
                      <a:pt x="1306" y="147"/>
                    </a:lnTo>
                    <a:lnTo>
                      <a:pt x="1304" y="171"/>
                    </a:lnTo>
                    <a:lnTo>
                      <a:pt x="1299" y="193"/>
                    </a:lnTo>
                    <a:lnTo>
                      <a:pt x="1293" y="215"/>
                    </a:lnTo>
                    <a:lnTo>
                      <a:pt x="1285" y="236"/>
                    </a:lnTo>
                    <a:lnTo>
                      <a:pt x="1276" y="257"/>
                    </a:lnTo>
                    <a:lnTo>
                      <a:pt x="1275" y="263"/>
                    </a:lnTo>
                    <a:lnTo>
                      <a:pt x="1272" y="269"/>
                    </a:lnTo>
                    <a:lnTo>
                      <a:pt x="1266" y="273"/>
                    </a:lnTo>
                    <a:lnTo>
                      <a:pt x="1260" y="278"/>
                    </a:lnTo>
                    <a:lnTo>
                      <a:pt x="1252" y="282"/>
                    </a:lnTo>
                    <a:lnTo>
                      <a:pt x="1247" y="288"/>
                    </a:lnTo>
                    <a:lnTo>
                      <a:pt x="1242" y="293"/>
                    </a:lnTo>
                    <a:lnTo>
                      <a:pt x="1242" y="301"/>
                    </a:lnTo>
                    <a:lnTo>
                      <a:pt x="1234" y="304"/>
                    </a:lnTo>
                    <a:lnTo>
                      <a:pt x="1233" y="311"/>
                    </a:lnTo>
                    <a:lnTo>
                      <a:pt x="1232" y="318"/>
                    </a:lnTo>
                    <a:lnTo>
                      <a:pt x="1231" y="327"/>
                    </a:lnTo>
                    <a:lnTo>
                      <a:pt x="1214" y="355"/>
                    </a:lnTo>
                    <a:lnTo>
                      <a:pt x="1202" y="387"/>
                    </a:lnTo>
                    <a:lnTo>
                      <a:pt x="1194" y="419"/>
                    </a:lnTo>
                    <a:lnTo>
                      <a:pt x="1188" y="453"/>
                    </a:lnTo>
                    <a:lnTo>
                      <a:pt x="1181" y="486"/>
                    </a:lnTo>
                    <a:lnTo>
                      <a:pt x="1174" y="520"/>
                    </a:lnTo>
                    <a:lnTo>
                      <a:pt x="1165" y="552"/>
                    </a:lnTo>
                    <a:lnTo>
                      <a:pt x="1153" y="584"/>
                    </a:lnTo>
                    <a:lnTo>
                      <a:pt x="1145" y="602"/>
                    </a:lnTo>
                    <a:lnTo>
                      <a:pt x="1140" y="622"/>
                    </a:lnTo>
                    <a:lnTo>
                      <a:pt x="1137" y="642"/>
                    </a:lnTo>
                    <a:lnTo>
                      <a:pt x="1137" y="663"/>
                    </a:lnTo>
                    <a:lnTo>
                      <a:pt x="1135" y="684"/>
                    </a:lnTo>
                    <a:lnTo>
                      <a:pt x="1134" y="705"/>
                    </a:lnTo>
                    <a:lnTo>
                      <a:pt x="1130" y="723"/>
                    </a:lnTo>
                    <a:lnTo>
                      <a:pt x="1123" y="743"/>
                    </a:lnTo>
                    <a:lnTo>
                      <a:pt x="1115" y="747"/>
                    </a:lnTo>
                    <a:lnTo>
                      <a:pt x="1111" y="754"/>
                    </a:lnTo>
                    <a:lnTo>
                      <a:pt x="1111" y="761"/>
                    </a:lnTo>
                    <a:lnTo>
                      <a:pt x="1116" y="770"/>
                    </a:lnTo>
                    <a:lnTo>
                      <a:pt x="1110" y="796"/>
                    </a:lnTo>
                    <a:lnTo>
                      <a:pt x="1100" y="822"/>
                    </a:lnTo>
                    <a:lnTo>
                      <a:pt x="1088" y="847"/>
                    </a:lnTo>
                    <a:lnTo>
                      <a:pt x="1076" y="872"/>
                    </a:lnTo>
                    <a:lnTo>
                      <a:pt x="1063" y="896"/>
                    </a:lnTo>
                    <a:lnTo>
                      <a:pt x="1055" y="921"/>
                    </a:lnTo>
                    <a:lnTo>
                      <a:pt x="1051" y="948"/>
                    </a:lnTo>
                    <a:lnTo>
                      <a:pt x="1055" y="978"/>
                    </a:lnTo>
                    <a:lnTo>
                      <a:pt x="1055" y="986"/>
                    </a:lnTo>
                    <a:lnTo>
                      <a:pt x="1057" y="995"/>
                    </a:lnTo>
                    <a:lnTo>
                      <a:pt x="1059" y="1004"/>
                    </a:lnTo>
                    <a:lnTo>
                      <a:pt x="1062" y="1014"/>
                    </a:lnTo>
                    <a:lnTo>
                      <a:pt x="1065" y="1021"/>
                    </a:lnTo>
                    <a:lnTo>
                      <a:pt x="1070" y="1030"/>
                    </a:lnTo>
                    <a:lnTo>
                      <a:pt x="1075" y="1037"/>
                    </a:lnTo>
                    <a:lnTo>
                      <a:pt x="1080" y="1047"/>
                    </a:lnTo>
                    <a:lnTo>
                      <a:pt x="1079" y="1065"/>
                    </a:lnTo>
                    <a:lnTo>
                      <a:pt x="1084" y="1083"/>
                    </a:lnTo>
                    <a:lnTo>
                      <a:pt x="1090" y="1098"/>
                    </a:lnTo>
                    <a:lnTo>
                      <a:pt x="1099" y="1115"/>
                    </a:lnTo>
                    <a:lnTo>
                      <a:pt x="1106" y="1130"/>
                    </a:lnTo>
                    <a:lnTo>
                      <a:pt x="1114" y="1145"/>
                    </a:lnTo>
                    <a:lnTo>
                      <a:pt x="1118" y="1163"/>
                    </a:lnTo>
                    <a:lnTo>
                      <a:pt x="1120" y="1184"/>
                    </a:lnTo>
                    <a:lnTo>
                      <a:pt x="1130" y="1201"/>
                    </a:lnTo>
                    <a:lnTo>
                      <a:pt x="1137" y="1223"/>
                    </a:lnTo>
                    <a:lnTo>
                      <a:pt x="1138" y="1244"/>
                    </a:lnTo>
                    <a:lnTo>
                      <a:pt x="1139" y="1267"/>
                    </a:lnTo>
                    <a:lnTo>
                      <a:pt x="1137" y="1289"/>
                    </a:lnTo>
                    <a:lnTo>
                      <a:pt x="1137" y="1311"/>
                    </a:lnTo>
                    <a:lnTo>
                      <a:pt x="1138" y="1333"/>
                    </a:lnTo>
                    <a:lnTo>
                      <a:pt x="1146" y="1356"/>
                    </a:lnTo>
                    <a:lnTo>
                      <a:pt x="1151" y="1377"/>
                    </a:lnTo>
                    <a:lnTo>
                      <a:pt x="1160" y="1398"/>
                    </a:lnTo>
                    <a:lnTo>
                      <a:pt x="1171" y="1417"/>
                    </a:lnTo>
                    <a:lnTo>
                      <a:pt x="1186" y="1437"/>
                    </a:lnTo>
                    <a:lnTo>
                      <a:pt x="1198" y="1456"/>
                    </a:lnTo>
                    <a:lnTo>
                      <a:pt x="1213" y="1475"/>
                    </a:lnTo>
                    <a:lnTo>
                      <a:pt x="1224" y="1495"/>
                    </a:lnTo>
                    <a:lnTo>
                      <a:pt x="1235" y="1516"/>
                    </a:lnTo>
                    <a:lnTo>
                      <a:pt x="1241" y="1533"/>
                    </a:lnTo>
                    <a:lnTo>
                      <a:pt x="1251" y="1550"/>
                    </a:lnTo>
                    <a:lnTo>
                      <a:pt x="1260" y="1568"/>
                    </a:lnTo>
                    <a:lnTo>
                      <a:pt x="1271" y="1585"/>
                    </a:lnTo>
                    <a:lnTo>
                      <a:pt x="1281" y="1602"/>
                    </a:lnTo>
                    <a:lnTo>
                      <a:pt x="1290" y="1619"/>
                    </a:lnTo>
                    <a:lnTo>
                      <a:pt x="1297" y="1637"/>
                    </a:lnTo>
                    <a:lnTo>
                      <a:pt x="1303" y="1655"/>
                    </a:lnTo>
                    <a:lnTo>
                      <a:pt x="1315" y="1675"/>
                    </a:lnTo>
                    <a:lnTo>
                      <a:pt x="1324" y="1698"/>
                    </a:lnTo>
                    <a:lnTo>
                      <a:pt x="1330" y="1720"/>
                    </a:lnTo>
                    <a:lnTo>
                      <a:pt x="1335" y="1745"/>
                    </a:lnTo>
                    <a:lnTo>
                      <a:pt x="1339" y="1768"/>
                    </a:lnTo>
                    <a:lnTo>
                      <a:pt x="1345" y="1791"/>
                    </a:lnTo>
                    <a:lnTo>
                      <a:pt x="1354" y="1814"/>
                    </a:lnTo>
                    <a:lnTo>
                      <a:pt x="1366" y="1836"/>
                    </a:lnTo>
                    <a:lnTo>
                      <a:pt x="1371" y="1888"/>
                    </a:lnTo>
                    <a:lnTo>
                      <a:pt x="1386" y="1940"/>
                    </a:lnTo>
                    <a:lnTo>
                      <a:pt x="1405" y="1989"/>
                    </a:lnTo>
                    <a:lnTo>
                      <a:pt x="1429" y="2040"/>
                    </a:lnTo>
                    <a:lnTo>
                      <a:pt x="1449" y="2089"/>
                    </a:lnTo>
                    <a:lnTo>
                      <a:pt x="1468" y="2139"/>
                    </a:lnTo>
                    <a:lnTo>
                      <a:pt x="1480" y="2192"/>
                    </a:lnTo>
                    <a:lnTo>
                      <a:pt x="1483" y="2248"/>
                    </a:lnTo>
                    <a:lnTo>
                      <a:pt x="1481" y="2256"/>
                    </a:lnTo>
                    <a:lnTo>
                      <a:pt x="1483" y="2265"/>
                    </a:lnTo>
                    <a:lnTo>
                      <a:pt x="1486" y="2273"/>
                    </a:lnTo>
                    <a:lnTo>
                      <a:pt x="1489" y="2283"/>
                    </a:lnTo>
                    <a:lnTo>
                      <a:pt x="1490" y="2291"/>
                    </a:lnTo>
                    <a:lnTo>
                      <a:pt x="1491" y="2300"/>
                    </a:lnTo>
                    <a:lnTo>
                      <a:pt x="1489" y="2308"/>
                    </a:lnTo>
                    <a:lnTo>
                      <a:pt x="1484" y="2317"/>
                    </a:lnTo>
                    <a:lnTo>
                      <a:pt x="1474" y="2321"/>
                    </a:lnTo>
                    <a:lnTo>
                      <a:pt x="1465" y="2325"/>
                    </a:lnTo>
                    <a:lnTo>
                      <a:pt x="1456" y="2328"/>
                    </a:lnTo>
                    <a:lnTo>
                      <a:pt x="1446" y="2332"/>
                    </a:lnTo>
                    <a:lnTo>
                      <a:pt x="1436" y="2334"/>
                    </a:lnTo>
                    <a:lnTo>
                      <a:pt x="1426" y="2336"/>
                    </a:lnTo>
                    <a:lnTo>
                      <a:pt x="1415" y="2337"/>
                    </a:lnTo>
                    <a:lnTo>
                      <a:pt x="1405" y="2338"/>
                    </a:lnTo>
                    <a:lnTo>
                      <a:pt x="1393" y="2332"/>
                    </a:lnTo>
                    <a:lnTo>
                      <a:pt x="1381" y="2326"/>
                    </a:lnTo>
                    <a:lnTo>
                      <a:pt x="1370" y="2318"/>
                    </a:lnTo>
                    <a:lnTo>
                      <a:pt x="1360" y="2310"/>
                    </a:lnTo>
                    <a:lnTo>
                      <a:pt x="1349" y="2301"/>
                    </a:lnTo>
                    <a:lnTo>
                      <a:pt x="1337" y="2295"/>
                    </a:lnTo>
                    <a:lnTo>
                      <a:pt x="1325" y="2289"/>
                    </a:lnTo>
                    <a:lnTo>
                      <a:pt x="1314" y="2286"/>
                    </a:lnTo>
                    <a:lnTo>
                      <a:pt x="1295" y="2272"/>
                    </a:lnTo>
                    <a:lnTo>
                      <a:pt x="1276" y="2261"/>
                    </a:lnTo>
                    <a:lnTo>
                      <a:pt x="1257" y="2251"/>
                    </a:lnTo>
                    <a:lnTo>
                      <a:pt x="1238" y="2240"/>
                    </a:lnTo>
                    <a:lnTo>
                      <a:pt x="1219" y="2229"/>
                    </a:lnTo>
                    <a:lnTo>
                      <a:pt x="1200" y="2219"/>
                    </a:lnTo>
                    <a:lnTo>
                      <a:pt x="1182" y="2205"/>
                    </a:lnTo>
                    <a:lnTo>
                      <a:pt x="1166" y="2191"/>
                    </a:lnTo>
                    <a:lnTo>
                      <a:pt x="1140" y="2163"/>
                    </a:lnTo>
                    <a:lnTo>
                      <a:pt x="1115" y="2139"/>
                    </a:lnTo>
                    <a:lnTo>
                      <a:pt x="1087" y="2116"/>
                    </a:lnTo>
                    <a:lnTo>
                      <a:pt x="1058" y="2096"/>
                    </a:lnTo>
                    <a:lnTo>
                      <a:pt x="1026" y="2078"/>
                    </a:lnTo>
                    <a:lnTo>
                      <a:pt x="994" y="2064"/>
                    </a:lnTo>
                    <a:lnTo>
                      <a:pt x="959" y="2054"/>
                    </a:lnTo>
                    <a:lnTo>
                      <a:pt x="924" y="2049"/>
                    </a:lnTo>
                    <a:lnTo>
                      <a:pt x="902" y="2045"/>
                    </a:lnTo>
                    <a:lnTo>
                      <a:pt x="880" y="2044"/>
                    </a:lnTo>
                    <a:lnTo>
                      <a:pt x="858" y="2043"/>
                    </a:lnTo>
                    <a:lnTo>
                      <a:pt x="838" y="2044"/>
                    </a:lnTo>
                    <a:lnTo>
                      <a:pt x="816" y="2042"/>
                    </a:lnTo>
                    <a:lnTo>
                      <a:pt x="795" y="2040"/>
                    </a:lnTo>
                    <a:lnTo>
                      <a:pt x="775" y="2035"/>
                    </a:lnTo>
                    <a:lnTo>
                      <a:pt x="756" y="2029"/>
                    </a:lnTo>
                    <a:lnTo>
                      <a:pt x="728" y="2020"/>
                    </a:lnTo>
                    <a:lnTo>
                      <a:pt x="702" y="2010"/>
                    </a:lnTo>
                    <a:lnTo>
                      <a:pt x="674" y="1998"/>
                    </a:lnTo>
                    <a:lnTo>
                      <a:pt x="648" y="1988"/>
                    </a:lnTo>
                    <a:lnTo>
                      <a:pt x="620" y="1979"/>
                    </a:lnTo>
                    <a:lnTo>
                      <a:pt x="593" y="1973"/>
                    </a:lnTo>
                    <a:lnTo>
                      <a:pt x="564" y="1969"/>
                    </a:lnTo>
                    <a:lnTo>
                      <a:pt x="534" y="1974"/>
                    </a:lnTo>
                    <a:lnTo>
                      <a:pt x="527" y="1974"/>
                    </a:lnTo>
                    <a:lnTo>
                      <a:pt x="521" y="1978"/>
                    </a:lnTo>
                    <a:lnTo>
                      <a:pt x="517" y="1982"/>
                    </a:lnTo>
                    <a:lnTo>
                      <a:pt x="513" y="1987"/>
                    </a:lnTo>
                    <a:lnTo>
                      <a:pt x="508" y="1990"/>
                    </a:lnTo>
                    <a:lnTo>
                      <a:pt x="503" y="1994"/>
                    </a:lnTo>
                    <a:lnTo>
                      <a:pt x="497" y="1995"/>
                    </a:lnTo>
                    <a:lnTo>
                      <a:pt x="491" y="1995"/>
                    </a:lnTo>
                    <a:lnTo>
                      <a:pt x="484" y="2004"/>
                    </a:lnTo>
                    <a:lnTo>
                      <a:pt x="478" y="2015"/>
                    </a:lnTo>
                    <a:lnTo>
                      <a:pt x="472" y="2025"/>
                    </a:lnTo>
                    <a:lnTo>
                      <a:pt x="467" y="2036"/>
                    </a:lnTo>
                    <a:lnTo>
                      <a:pt x="460" y="2046"/>
                    </a:lnTo>
                    <a:lnTo>
                      <a:pt x="453" y="2056"/>
                    </a:lnTo>
                    <a:lnTo>
                      <a:pt x="445" y="2065"/>
                    </a:lnTo>
                    <a:lnTo>
                      <a:pt x="437" y="2075"/>
                    </a:lnTo>
                    <a:lnTo>
                      <a:pt x="421" y="2113"/>
                    </a:lnTo>
                    <a:lnTo>
                      <a:pt x="408" y="2154"/>
                    </a:lnTo>
                    <a:lnTo>
                      <a:pt x="398" y="2195"/>
                    </a:lnTo>
                    <a:lnTo>
                      <a:pt x="390" y="2237"/>
                    </a:lnTo>
                    <a:lnTo>
                      <a:pt x="380" y="2278"/>
                    </a:lnTo>
                    <a:lnTo>
                      <a:pt x="370" y="2321"/>
                    </a:lnTo>
                    <a:lnTo>
                      <a:pt x="357" y="2361"/>
                    </a:lnTo>
                    <a:lnTo>
                      <a:pt x="341" y="2401"/>
                    </a:lnTo>
                    <a:lnTo>
                      <a:pt x="335" y="2412"/>
                    </a:lnTo>
                    <a:lnTo>
                      <a:pt x="330" y="2426"/>
                    </a:lnTo>
                    <a:lnTo>
                      <a:pt x="323" y="2439"/>
                    </a:lnTo>
                    <a:lnTo>
                      <a:pt x="316" y="2454"/>
                    </a:lnTo>
                    <a:lnTo>
                      <a:pt x="307" y="2465"/>
                    </a:lnTo>
                    <a:lnTo>
                      <a:pt x="298" y="2475"/>
                    </a:lnTo>
                    <a:lnTo>
                      <a:pt x="286" y="2482"/>
                    </a:lnTo>
                    <a:lnTo>
                      <a:pt x="273" y="2488"/>
                    </a:lnTo>
                    <a:lnTo>
                      <a:pt x="265" y="2485"/>
                    </a:lnTo>
                    <a:lnTo>
                      <a:pt x="261" y="2484"/>
                    </a:lnTo>
                    <a:lnTo>
                      <a:pt x="257" y="2481"/>
                    </a:lnTo>
                    <a:lnTo>
                      <a:pt x="255" y="2478"/>
                    </a:lnTo>
                    <a:lnTo>
                      <a:pt x="253" y="2473"/>
                    </a:lnTo>
                    <a:lnTo>
                      <a:pt x="253" y="2468"/>
                    </a:lnTo>
                    <a:lnTo>
                      <a:pt x="252" y="2462"/>
                    </a:lnTo>
                    <a:lnTo>
                      <a:pt x="251" y="2456"/>
                    </a:lnTo>
                    <a:lnTo>
                      <a:pt x="247" y="2446"/>
                    </a:lnTo>
                    <a:lnTo>
                      <a:pt x="247" y="2437"/>
                    </a:lnTo>
                    <a:lnTo>
                      <a:pt x="247" y="2428"/>
                    </a:lnTo>
                    <a:lnTo>
                      <a:pt x="251" y="2420"/>
                    </a:lnTo>
                    <a:lnTo>
                      <a:pt x="254" y="2410"/>
                    </a:lnTo>
                    <a:lnTo>
                      <a:pt x="257" y="2403"/>
                    </a:lnTo>
                    <a:lnTo>
                      <a:pt x="260" y="2394"/>
                    </a:lnTo>
                    <a:lnTo>
                      <a:pt x="264" y="2387"/>
                    </a:lnTo>
                    <a:lnTo>
                      <a:pt x="274" y="2363"/>
                    </a:lnTo>
                    <a:lnTo>
                      <a:pt x="283" y="2339"/>
                    </a:lnTo>
                    <a:lnTo>
                      <a:pt x="287" y="2315"/>
                    </a:lnTo>
                    <a:lnTo>
                      <a:pt x="289" y="2291"/>
                    </a:lnTo>
                    <a:lnTo>
                      <a:pt x="289" y="2265"/>
                    </a:lnTo>
                    <a:lnTo>
                      <a:pt x="289" y="2239"/>
                    </a:lnTo>
                    <a:lnTo>
                      <a:pt x="289" y="2213"/>
                    </a:lnTo>
                    <a:lnTo>
                      <a:pt x="293" y="2187"/>
                    </a:lnTo>
                    <a:lnTo>
                      <a:pt x="296" y="2180"/>
                    </a:lnTo>
                    <a:lnTo>
                      <a:pt x="299" y="2172"/>
                    </a:lnTo>
                    <a:lnTo>
                      <a:pt x="300" y="2165"/>
                    </a:lnTo>
                    <a:lnTo>
                      <a:pt x="301" y="2158"/>
                    </a:lnTo>
                    <a:lnTo>
                      <a:pt x="301" y="2150"/>
                    </a:lnTo>
                    <a:lnTo>
                      <a:pt x="302" y="2143"/>
                    </a:lnTo>
                    <a:lnTo>
                      <a:pt x="303" y="2134"/>
                    </a:lnTo>
                    <a:lnTo>
                      <a:pt x="306" y="2128"/>
                    </a:lnTo>
                    <a:lnTo>
                      <a:pt x="312" y="2106"/>
                    </a:lnTo>
                    <a:lnTo>
                      <a:pt x="316" y="2085"/>
                    </a:lnTo>
                    <a:lnTo>
                      <a:pt x="320" y="2062"/>
                    </a:lnTo>
                    <a:lnTo>
                      <a:pt x="321" y="2041"/>
                    </a:lnTo>
                    <a:lnTo>
                      <a:pt x="319" y="2017"/>
                    </a:lnTo>
                    <a:lnTo>
                      <a:pt x="316" y="1995"/>
                    </a:lnTo>
                    <a:lnTo>
                      <a:pt x="313" y="1973"/>
                    </a:lnTo>
                    <a:lnTo>
                      <a:pt x="310" y="1952"/>
                    </a:lnTo>
                    <a:lnTo>
                      <a:pt x="309" y="1773"/>
                    </a:lnTo>
                    <a:lnTo>
                      <a:pt x="297" y="1734"/>
                    </a:lnTo>
                    <a:lnTo>
                      <a:pt x="289" y="1697"/>
                    </a:lnTo>
                    <a:lnTo>
                      <a:pt x="281" y="1657"/>
                    </a:lnTo>
                    <a:lnTo>
                      <a:pt x="276" y="1620"/>
                    </a:lnTo>
                    <a:lnTo>
                      <a:pt x="270" y="1581"/>
                    </a:lnTo>
                    <a:lnTo>
                      <a:pt x="265" y="1543"/>
                    </a:lnTo>
                    <a:lnTo>
                      <a:pt x="259" y="1505"/>
                    </a:lnTo>
                    <a:lnTo>
                      <a:pt x="251" y="1468"/>
                    </a:lnTo>
                    <a:lnTo>
                      <a:pt x="240" y="1440"/>
                    </a:lnTo>
                    <a:lnTo>
                      <a:pt x="234" y="1414"/>
                    </a:lnTo>
                    <a:lnTo>
                      <a:pt x="227" y="1386"/>
                    </a:lnTo>
                    <a:lnTo>
                      <a:pt x="224" y="1361"/>
                    </a:lnTo>
                    <a:lnTo>
                      <a:pt x="220" y="1333"/>
                    </a:lnTo>
                    <a:lnTo>
                      <a:pt x="218" y="1306"/>
                    </a:lnTo>
                    <a:lnTo>
                      <a:pt x="217" y="1277"/>
                    </a:lnTo>
                    <a:lnTo>
                      <a:pt x="218" y="1248"/>
                    </a:lnTo>
                    <a:lnTo>
                      <a:pt x="211" y="1225"/>
                    </a:lnTo>
                    <a:lnTo>
                      <a:pt x="209" y="1203"/>
                    </a:lnTo>
                    <a:lnTo>
                      <a:pt x="208" y="1179"/>
                    </a:lnTo>
                    <a:lnTo>
                      <a:pt x="209" y="1158"/>
                    </a:lnTo>
                    <a:lnTo>
                      <a:pt x="208" y="1135"/>
                    </a:lnTo>
                    <a:lnTo>
                      <a:pt x="207" y="1113"/>
                    </a:lnTo>
                    <a:lnTo>
                      <a:pt x="202" y="1091"/>
                    </a:lnTo>
                    <a:lnTo>
                      <a:pt x="195" y="1071"/>
                    </a:lnTo>
                    <a:lnTo>
                      <a:pt x="185" y="1034"/>
                    </a:lnTo>
                    <a:lnTo>
                      <a:pt x="174" y="999"/>
                    </a:lnTo>
                    <a:lnTo>
                      <a:pt x="163" y="964"/>
                    </a:lnTo>
                    <a:lnTo>
                      <a:pt x="152" y="930"/>
                    </a:lnTo>
                    <a:lnTo>
                      <a:pt x="139" y="894"/>
                    </a:lnTo>
                    <a:lnTo>
                      <a:pt x="128" y="859"/>
                    </a:lnTo>
                    <a:lnTo>
                      <a:pt x="118" y="824"/>
                    </a:lnTo>
                    <a:lnTo>
                      <a:pt x="109" y="789"/>
                    </a:lnTo>
                    <a:lnTo>
                      <a:pt x="100" y="770"/>
                    </a:lnTo>
                    <a:lnTo>
                      <a:pt x="92" y="750"/>
                    </a:lnTo>
                    <a:lnTo>
                      <a:pt x="84" y="730"/>
                    </a:lnTo>
                    <a:lnTo>
                      <a:pt x="78" y="712"/>
                    </a:lnTo>
                    <a:lnTo>
                      <a:pt x="70" y="691"/>
                    </a:lnTo>
                    <a:lnTo>
                      <a:pt x="64" y="672"/>
                    </a:lnTo>
                    <a:lnTo>
                      <a:pt x="58" y="651"/>
                    </a:lnTo>
                    <a:lnTo>
                      <a:pt x="53" y="632"/>
                    </a:lnTo>
                    <a:lnTo>
                      <a:pt x="44" y="613"/>
                    </a:lnTo>
                    <a:lnTo>
                      <a:pt x="38" y="595"/>
                    </a:lnTo>
                    <a:lnTo>
                      <a:pt x="34" y="577"/>
                    </a:lnTo>
                    <a:lnTo>
                      <a:pt x="32" y="558"/>
                    </a:lnTo>
                    <a:lnTo>
                      <a:pt x="29" y="539"/>
                    </a:lnTo>
                    <a:lnTo>
                      <a:pt x="27" y="520"/>
                    </a:lnTo>
                    <a:lnTo>
                      <a:pt x="23" y="502"/>
                    </a:lnTo>
                    <a:lnTo>
                      <a:pt x="17" y="484"/>
                    </a:lnTo>
                    <a:lnTo>
                      <a:pt x="13" y="437"/>
                    </a:lnTo>
                    <a:lnTo>
                      <a:pt x="10" y="393"/>
                    </a:lnTo>
                    <a:lnTo>
                      <a:pt x="5" y="347"/>
                    </a:lnTo>
                    <a:lnTo>
                      <a:pt x="3" y="304"/>
                    </a:lnTo>
                    <a:lnTo>
                      <a:pt x="0" y="260"/>
                    </a:lnTo>
                    <a:lnTo>
                      <a:pt x="0" y="215"/>
                    </a:lnTo>
                    <a:lnTo>
                      <a:pt x="3" y="171"/>
                    </a:lnTo>
                    <a:lnTo>
                      <a:pt x="11" y="128"/>
                    </a:lnTo>
                    <a:lnTo>
                      <a:pt x="12" y="109"/>
                    </a:lnTo>
                    <a:lnTo>
                      <a:pt x="11" y="91"/>
                    </a:lnTo>
                    <a:lnTo>
                      <a:pt x="7" y="72"/>
                    </a:lnTo>
                    <a:lnTo>
                      <a:pt x="5" y="55"/>
                    </a:lnTo>
                    <a:lnTo>
                      <a:pt x="4" y="36"/>
                    </a:lnTo>
                    <a:lnTo>
                      <a:pt x="10" y="22"/>
                    </a:lnTo>
                    <a:lnTo>
                      <a:pt x="21" y="9"/>
                    </a:lnTo>
                    <a:lnTo>
                      <a:pt x="43" y="0"/>
                    </a:lnTo>
                    <a:lnTo>
                      <a:pt x="53" y="6"/>
                    </a:lnTo>
                    <a:lnTo>
                      <a:pt x="62" y="16"/>
                    </a:lnTo>
                    <a:lnTo>
                      <a:pt x="69" y="25"/>
                    </a:lnTo>
                    <a:lnTo>
                      <a:pt x="77" y="36"/>
                    </a:lnTo>
                    <a:lnTo>
                      <a:pt x="81" y="48"/>
                    </a:lnTo>
                    <a:lnTo>
                      <a:pt x="87" y="59"/>
                    </a:lnTo>
                    <a:lnTo>
                      <a:pt x="91" y="70"/>
                    </a:lnTo>
                    <a:lnTo>
                      <a:pt x="97" y="83"/>
                    </a:lnTo>
                    <a:close/>
                  </a:path>
                </a:pathLst>
              </a:custGeom>
              <a:solidFill>
                <a:srgbClr val="EDC6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19" name="Freeform 219"/>
              <p:cNvSpPr>
                <a:spLocks/>
              </p:cNvSpPr>
              <p:nvPr/>
            </p:nvSpPr>
            <p:spPr bwMode="auto">
              <a:xfrm>
                <a:off x="4154" y="351"/>
                <a:ext cx="746" cy="1229"/>
              </a:xfrm>
              <a:custGeom>
                <a:avLst/>
                <a:gdLst/>
                <a:ahLst/>
                <a:cxnLst>
                  <a:cxn ang="0">
                    <a:pos x="108" y="146"/>
                  </a:cxn>
                  <a:cxn ang="0">
                    <a:pos x="131" y="232"/>
                  </a:cxn>
                  <a:cxn ang="0">
                    <a:pos x="158" y="307"/>
                  </a:cxn>
                  <a:cxn ang="0">
                    <a:pos x="194" y="430"/>
                  </a:cxn>
                  <a:cxn ang="0">
                    <a:pos x="315" y="631"/>
                  </a:cxn>
                  <a:cxn ang="0">
                    <a:pos x="449" y="551"/>
                  </a:cxn>
                  <a:cxn ang="0">
                    <a:pos x="528" y="361"/>
                  </a:cxn>
                  <a:cxn ang="0">
                    <a:pos x="457" y="143"/>
                  </a:cxn>
                  <a:cxn ang="0">
                    <a:pos x="484" y="67"/>
                  </a:cxn>
                  <a:cxn ang="0">
                    <a:pos x="535" y="99"/>
                  </a:cxn>
                  <a:cxn ang="0">
                    <a:pos x="589" y="244"/>
                  </a:cxn>
                  <a:cxn ang="0">
                    <a:pos x="697" y="403"/>
                  </a:cxn>
                  <a:cxn ang="0">
                    <a:pos x="784" y="581"/>
                  </a:cxn>
                  <a:cxn ang="0">
                    <a:pos x="863" y="723"/>
                  </a:cxn>
                  <a:cxn ang="0">
                    <a:pos x="962" y="719"/>
                  </a:cxn>
                  <a:cxn ang="0">
                    <a:pos x="1074" y="465"/>
                  </a:cxn>
                  <a:cxn ang="0">
                    <a:pos x="1157" y="278"/>
                  </a:cxn>
                  <a:cxn ang="0">
                    <a:pos x="1266" y="22"/>
                  </a:cxn>
                  <a:cxn ang="0">
                    <a:pos x="1301" y="101"/>
                  </a:cxn>
                  <a:cxn ang="0">
                    <a:pos x="1267" y="261"/>
                  </a:cxn>
                  <a:cxn ang="0">
                    <a:pos x="1221" y="299"/>
                  </a:cxn>
                  <a:cxn ang="0">
                    <a:pos x="1167" y="481"/>
                  </a:cxn>
                  <a:cxn ang="0">
                    <a:pos x="1122" y="674"/>
                  </a:cxn>
                  <a:cxn ang="0">
                    <a:pos x="1096" y="786"/>
                  </a:cxn>
                  <a:cxn ang="0">
                    <a:pos x="1041" y="974"/>
                  </a:cxn>
                  <a:cxn ang="0">
                    <a:pos x="1065" y="1052"/>
                  </a:cxn>
                  <a:cxn ang="0">
                    <a:pos x="1117" y="1186"/>
                  </a:cxn>
                  <a:cxn ang="0">
                    <a:pos x="1137" y="1359"/>
                  </a:cxn>
                  <a:cxn ang="0">
                    <a:pos x="1228" y="1514"/>
                  </a:cxn>
                  <a:cxn ang="0">
                    <a:pos x="1301" y="1655"/>
                  </a:cxn>
                  <a:cxn ang="0">
                    <a:pos x="1358" y="1865"/>
                  </a:cxn>
                  <a:cxn ang="0">
                    <a:pos x="1476" y="2227"/>
                  </a:cxn>
                  <a:cxn ang="0">
                    <a:pos x="1477" y="2292"/>
                  </a:cxn>
                  <a:cxn ang="0">
                    <a:pos x="1395" y="2304"/>
                  </a:cxn>
                  <a:cxn ang="0">
                    <a:pos x="1298" y="2245"/>
                  </a:cxn>
                  <a:cxn ang="0">
                    <a:pos x="1143" y="2137"/>
                  </a:cxn>
                  <a:cxn ang="0">
                    <a:pos x="904" y="2019"/>
                  </a:cxn>
                  <a:cxn ang="0">
                    <a:pos x="730" y="1995"/>
                  </a:cxn>
                  <a:cxn ang="0">
                    <a:pos x="529" y="1949"/>
                  </a:cxn>
                  <a:cxn ang="0">
                    <a:pos x="486" y="1980"/>
                  </a:cxn>
                  <a:cxn ang="0">
                    <a:pos x="422" y="2086"/>
                  </a:cxn>
                  <a:cxn ang="0">
                    <a:pos x="336" y="2383"/>
                  </a:cxn>
                  <a:cxn ang="0">
                    <a:pos x="266" y="2455"/>
                  </a:cxn>
                  <a:cxn ang="0">
                    <a:pos x="256" y="2414"/>
                  </a:cxn>
                  <a:cxn ang="0">
                    <a:pos x="281" y="2333"/>
                  </a:cxn>
                  <a:cxn ang="0">
                    <a:pos x="297" y="2153"/>
                  </a:cxn>
                  <a:cxn ang="0">
                    <a:pos x="313" y="2080"/>
                  </a:cxn>
                  <a:cxn ang="0">
                    <a:pos x="310" y="1752"/>
                  </a:cxn>
                  <a:cxn ang="0">
                    <a:pos x="252" y="1450"/>
                  </a:cxn>
                  <a:cxn ang="0">
                    <a:pos x="219" y="1233"/>
                  </a:cxn>
                  <a:cxn ang="0">
                    <a:pos x="196" y="1057"/>
                  </a:cxn>
                  <a:cxn ang="0">
                    <a:pos x="110" y="778"/>
                  </a:cxn>
                  <a:cxn ang="0">
                    <a:pos x="54" y="624"/>
                  </a:cxn>
                  <a:cxn ang="0">
                    <a:pos x="18" y="478"/>
                  </a:cxn>
                  <a:cxn ang="0">
                    <a:pos x="11" y="125"/>
                  </a:cxn>
                  <a:cxn ang="0">
                    <a:pos x="44" y="0"/>
                  </a:cxn>
                  <a:cxn ang="0">
                    <a:pos x="97" y="81"/>
                  </a:cxn>
                </a:cxnLst>
                <a:rect l="0" t="0" r="r" b="b"/>
                <a:pathLst>
                  <a:path w="1492" h="2457">
                    <a:moveTo>
                      <a:pt x="97" y="81"/>
                    </a:moveTo>
                    <a:lnTo>
                      <a:pt x="96" y="90"/>
                    </a:lnTo>
                    <a:lnTo>
                      <a:pt x="96" y="101"/>
                    </a:lnTo>
                    <a:lnTo>
                      <a:pt x="97" y="110"/>
                    </a:lnTo>
                    <a:lnTo>
                      <a:pt x="99" y="120"/>
                    </a:lnTo>
                    <a:lnTo>
                      <a:pt x="101" y="128"/>
                    </a:lnTo>
                    <a:lnTo>
                      <a:pt x="104" y="138"/>
                    </a:lnTo>
                    <a:lnTo>
                      <a:pt x="108" y="146"/>
                    </a:lnTo>
                    <a:lnTo>
                      <a:pt x="115" y="155"/>
                    </a:lnTo>
                    <a:lnTo>
                      <a:pt x="112" y="167"/>
                    </a:lnTo>
                    <a:lnTo>
                      <a:pt x="113" y="178"/>
                    </a:lnTo>
                    <a:lnTo>
                      <a:pt x="115" y="188"/>
                    </a:lnTo>
                    <a:lnTo>
                      <a:pt x="120" y="199"/>
                    </a:lnTo>
                    <a:lnTo>
                      <a:pt x="124" y="210"/>
                    </a:lnTo>
                    <a:lnTo>
                      <a:pt x="129" y="221"/>
                    </a:lnTo>
                    <a:lnTo>
                      <a:pt x="131" y="232"/>
                    </a:lnTo>
                    <a:lnTo>
                      <a:pt x="132" y="245"/>
                    </a:lnTo>
                    <a:lnTo>
                      <a:pt x="138" y="251"/>
                    </a:lnTo>
                    <a:lnTo>
                      <a:pt x="144" y="260"/>
                    </a:lnTo>
                    <a:lnTo>
                      <a:pt x="148" y="270"/>
                    </a:lnTo>
                    <a:lnTo>
                      <a:pt x="152" y="279"/>
                    </a:lnTo>
                    <a:lnTo>
                      <a:pt x="153" y="288"/>
                    </a:lnTo>
                    <a:lnTo>
                      <a:pt x="156" y="297"/>
                    </a:lnTo>
                    <a:lnTo>
                      <a:pt x="158" y="307"/>
                    </a:lnTo>
                    <a:lnTo>
                      <a:pt x="162" y="316"/>
                    </a:lnTo>
                    <a:lnTo>
                      <a:pt x="166" y="331"/>
                    </a:lnTo>
                    <a:lnTo>
                      <a:pt x="171" y="348"/>
                    </a:lnTo>
                    <a:lnTo>
                      <a:pt x="175" y="364"/>
                    </a:lnTo>
                    <a:lnTo>
                      <a:pt x="181" y="381"/>
                    </a:lnTo>
                    <a:lnTo>
                      <a:pt x="185" y="397"/>
                    </a:lnTo>
                    <a:lnTo>
                      <a:pt x="189" y="414"/>
                    </a:lnTo>
                    <a:lnTo>
                      <a:pt x="194" y="430"/>
                    </a:lnTo>
                    <a:lnTo>
                      <a:pt x="200" y="447"/>
                    </a:lnTo>
                    <a:lnTo>
                      <a:pt x="209" y="476"/>
                    </a:lnTo>
                    <a:lnTo>
                      <a:pt x="220" y="506"/>
                    </a:lnTo>
                    <a:lnTo>
                      <a:pt x="231" y="536"/>
                    </a:lnTo>
                    <a:lnTo>
                      <a:pt x="246" y="567"/>
                    </a:lnTo>
                    <a:lnTo>
                      <a:pt x="264" y="593"/>
                    </a:lnTo>
                    <a:lnTo>
                      <a:pt x="288" y="615"/>
                    </a:lnTo>
                    <a:lnTo>
                      <a:pt x="315" y="631"/>
                    </a:lnTo>
                    <a:lnTo>
                      <a:pt x="352" y="640"/>
                    </a:lnTo>
                    <a:lnTo>
                      <a:pt x="368" y="631"/>
                    </a:lnTo>
                    <a:lnTo>
                      <a:pt x="384" y="621"/>
                    </a:lnTo>
                    <a:lnTo>
                      <a:pt x="399" y="608"/>
                    </a:lnTo>
                    <a:lnTo>
                      <a:pt x="413" y="596"/>
                    </a:lnTo>
                    <a:lnTo>
                      <a:pt x="426" y="581"/>
                    </a:lnTo>
                    <a:lnTo>
                      <a:pt x="438" y="566"/>
                    </a:lnTo>
                    <a:lnTo>
                      <a:pt x="449" y="551"/>
                    </a:lnTo>
                    <a:lnTo>
                      <a:pt x="461" y="535"/>
                    </a:lnTo>
                    <a:lnTo>
                      <a:pt x="474" y="512"/>
                    </a:lnTo>
                    <a:lnTo>
                      <a:pt x="489" y="488"/>
                    </a:lnTo>
                    <a:lnTo>
                      <a:pt x="502" y="462"/>
                    </a:lnTo>
                    <a:lnTo>
                      <a:pt x="514" y="437"/>
                    </a:lnTo>
                    <a:lnTo>
                      <a:pt x="522" y="412"/>
                    </a:lnTo>
                    <a:lnTo>
                      <a:pt x="528" y="386"/>
                    </a:lnTo>
                    <a:lnTo>
                      <a:pt x="528" y="361"/>
                    </a:lnTo>
                    <a:lnTo>
                      <a:pt x="522" y="337"/>
                    </a:lnTo>
                    <a:lnTo>
                      <a:pt x="511" y="310"/>
                    </a:lnTo>
                    <a:lnTo>
                      <a:pt x="501" y="283"/>
                    </a:lnTo>
                    <a:lnTo>
                      <a:pt x="489" y="255"/>
                    </a:lnTo>
                    <a:lnTo>
                      <a:pt x="478" y="229"/>
                    </a:lnTo>
                    <a:lnTo>
                      <a:pt x="468" y="201"/>
                    </a:lnTo>
                    <a:lnTo>
                      <a:pt x="461" y="173"/>
                    </a:lnTo>
                    <a:lnTo>
                      <a:pt x="457" y="143"/>
                    </a:lnTo>
                    <a:lnTo>
                      <a:pt x="457" y="113"/>
                    </a:lnTo>
                    <a:lnTo>
                      <a:pt x="456" y="106"/>
                    </a:lnTo>
                    <a:lnTo>
                      <a:pt x="458" y="100"/>
                    </a:lnTo>
                    <a:lnTo>
                      <a:pt x="460" y="94"/>
                    </a:lnTo>
                    <a:lnTo>
                      <a:pt x="463" y="89"/>
                    </a:lnTo>
                    <a:lnTo>
                      <a:pt x="470" y="78"/>
                    </a:lnTo>
                    <a:lnTo>
                      <a:pt x="478" y="69"/>
                    </a:lnTo>
                    <a:lnTo>
                      <a:pt x="484" y="67"/>
                    </a:lnTo>
                    <a:lnTo>
                      <a:pt x="491" y="68"/>
                    </a:lnTo>
                    <a:lnTo>
                      <a:pt x="497" y="68"/>
                    </a:lnTo>
                    <a:lnTo>
                      <a:pt x="503" y="70"/>
                    </a:lnTo>
                    <a:lnTo>
                      <a:pt x="508" y="72"/>
                    </a:lnTo>
                    <a:lnTo>
                      <a:pt x="514" y="75"/>
                    </a:lnTo>
                    <a:lnTo>
                      <a:pt x="519" y="77"/>
                    </a:lnTo>
                    <a:lnTo>
                      <a:pt x="526" y="80"/>
                    </a:lnTo>
                    <a:lnTo>
                      <a:pt x="535" y="99"/>
                    </a:lnTo>
                    <a:lnTo>
                      <a:pt x="542" y="117"/>
                    </a:lnTo>
                    <a:lnTo>
                      <a:pt x="547" y="135"/>
                    </a:lnTo>
                    <a:lnTo>
                      <a:pt x="552" y="152"/>
                    </a:lnTo>
                    <a:lnTo>
                      <a:pt x="556" y="168"/>
                    </a:lnTo>
                    <a:lnTo>
                      <a:pt x="562" y="185"/>
                    </a:lnTo>
                    <a:lnTo>
                      <a:pt x="567" y="204"/>
                    </a:lnTo>
                    <a:lnTo>
                      <a:pt x="576" y="225"/>
                    </a:lnTo>
                    <a:lnTo>
                      <a:pt x="589" y="244"/>
                    </a:lnTo>
                    <a:lnTo>
                      <a:pt x="603" y="264"/>
                    </a:lnTo>
                    <a:lnTo>
                      <a:pt x="616" y="284"/>
                    </a:lnTo>
                    <a:lnTo>
                      <a:pt x="630" y="305"/>
                    </a:lnTo>
                    <a:lnTo>
                      <a:pt x="643" y="324"/>
                    </a:lnTo>
                    <a:lnTo>
                      <a:pt x="656" y="344"/>
                    </a:lnTo>
                    <a:lnTo>
                      <a:pt x="671" y="362"/>
                    </a:lnTo>
                    <a:lnTo>
                      <a:pt x="687" y="382"/>
                    </a:lnTo>
                    <a:lnTo>
                      <a:pt x="697" y="403"/>
                    </a:lnTo>
                    <a:lnTo>
                      <a:pt x="709" y="425"/>
                    </a:lnTo>
                    <a:lnTo>
                      <a:pt x="721" y="447"/>
                    </a:lnTo>
                    <a:lnTo>
                      <a:pt x="736" y="469"/>
                    </a:lnTo>
                    <a:lnTo>
                      <a:pt x="747" y="491"/>
                    </a:lnTo>
                    <a:lnTo>
                      <a:pt x="759" y="514"/>
                    </a:lnTo>
                    <a:lnTo>
                      <a:pt x="769" y="536"/>
                    </a:lnTo>
                    <a:lnTo>
                      <a:pt x="777" y="561"/>
                    </a:lnTo>
                    <a:lnTo>
                      <a:pt x="784" y="581"/>
                    </a:lnTo>
                    <a:lnTo>
                      <a:pt x="792" y="601"/>
                    </a:lnTo>
                    <a:lnTo>
                      <a:pt x="802" y="621"/>
                    </a:lnTo>
                    <a:lnTo>
                      <a:pt x="811" y="641"/>
                    </a:lnTo>
                    <a:lnTo>
                      <a:pt x="820" y="661"/>
                    </a:lnTo>
                    <a:lnTo>
                      <a:pt x="831" y="680"/>
                    </a:lnTo>
                    <a:lnTo>
                      <a:pt x="842" y="700"/>
                    </a:lnTo>
                    <a:lnTo>
                      <a:pt x="854" y="720"/>
                    </a:lnTo>
                    <a:lnTo>
                      <a:pt x="863" y="723"/>
                    </a:lnTo>
                    <a:lnTo>
                      <a:pt x="873" y="728"/>
                    </a:lnTo>
                    <a:lnTo>
                      <a:pt x="882" y="732"/>
                    </a:lnTo>
                    <a:lnTo>
                      <a:pt x="891" y="737"/>
                    </a:lnTo>
                    <a:lnTo>
                      <a:pt x="900" y="739"/>
                    </a:lnTo>
                    <a:lnTo>
                      <a:pt x="912" y="742"/>
                    </a:lnTo>
                    <a:lnTo>
                      <a:pt x="923" y="742"/>
                    </a:lnTo>
                    <a:lnTo>
                      <a:pt x="936" y="741"/>
                    </a:lnTo>
                    <a:lnTo>
                      <a:pt x="962" y="719"/>
                    </a:lnTo>
                    <a:lnTo>
                      <a:pt x="983" y="690"/>
                    </a:lnTo>
                    <a:lnTo>
                      <a:pt x="997" y="656"/>
                    </a:lnTo>
                    <a:lnTo>
                      <a:pt x="1010" y="621"/>
                    </a:lnTo>
                    <a:lnTo>
                      <a:pt x="1020" y="583"/>
                    </a:lnTo>
                    <a:lnTo>
                      <a:pt x="1031" y="548"/>
                    </a:lnTo>
                    <a:lnTo>
                      <a:pt x="1045" y="515"/>
                    </a:lnTo>
                    <a:lnTo>
                      <a:pt x="1065" y="489"/>
                    </a:lnTo>
                    <a:lnTo>
                      <a:pt x="1074" y="465"/>
                    </a:lnTo>
                    <a:lnTo>
                      <a:pt x="1084" y="444"/>
                    </a:lnTo>
                    <a:lnTo>
                      <a:pt x="1094" y="422"/>
                    </a:lnTo>
                    <a:lnTo>
                      <a:pt x="1105" y="401"/>
                    </a:lnTo>
                    <a:lnTo>
                      <a:pt x="1115" y="380"/>
                    </a:lnTo>
                    <a:lnTo>
                      <a:pt x="1125" y="358"/>
                    </a:lnTo>
                    <a:lnTo>
                      <a:pt x="1133" y="335"/>
                    </a:lnTo>
                    <a:lnTo>
                      <a:pt x="1140" y="312"/>
                    </a:lnTo>
                    <a:lnTo>
                      <a:pt x="1157" y="278"/>
                    </a:lnTo>
                    <a:lnTo>
                      <a:pt x="1172" y="242"/>
                    </a:lnTo>
                    <a:lnTo>
                      <a:pt x="1185" y="204"/>
                    </a:lnTo>
                    <a:lnTo>
                      <a:pt x="1197" y="165"/>
                    </a:lnTo>
                    <a:lnTo>
                      <a:pt x="1208" y="126"/>
                    </a:lnTo>
                    <a:lnTo>
                      <a:pt x="1223" y="89"/>
                    </a:lnTo>
                    <a:lnTo>
                      <a:pt x="1239" y="53"/>
                    </a:lnTo>
                    <a:lnTo>
                      <a:pt x="1260" y="21"/>
                    </a:lnTo>
                    <a:lnTo>
                      <a:pt x="1266" y="22"/>
                    </a:lnTo>
                    <a:lnTo>
                      <a:pt x="1271" y="27"/>
                    </a:lnTo>
                    <a:lnTo>
                      <a:pt x="1274" y="35"/>
                    </a:lnTo>
                    <a:lnTo>
                      <a:pt x="1278" y="44"/>
                    </a:lnTo>
                    <a:lnTo>
                      <a:pt x="1282" y="53"/>
                    </a:lnTo>
                    <a:lnTo>
                      <a:pt x="1286" y="64"/>
                    </a:lnTo>
                    <a:lnTo>
                      <a:pt x="1291" y="73"/>
                    </a:lnTo>
                    <a:lnTo>
                      <a:pt x="1298" y="80"/>
                    </a:lnTo>
                    <a:lnTo>
                      <a:pt x="1301" y="101"/>
                    </a:lnTo>
                    <a:lnTo>
                      <a:pt x="1302" y="123"/>
                    </a:lnTo>
                    <a:lnTo>
                      <a:pt x="1301" y="146"/>
                    </a:lnTo>
                    <a:lnTo>
                      <a:pt x="1298" y="170"/>
                    </a:lnTo>
                    <a:lnTo>
                      <a:pt x="1292" y="191"/>
                    </a:lnTo>
                    <a:lnTo>
                      <a:pt x="1286" y="214"/>
                    </a:lnTo>
                    <a:lnTo>
                      <a:pt x="1276" y="234"/>
                    </a:lnTo>
                    <a:lnTo>
                      <a:pt x="1268" y="255"/>
                    </a:lnTo>
                    <a:lnTo>
                      <a:pt x="1267" y="261"/>
                    </a:lnTo>
                    <a:lnTo>
                      <a:pt x="1263" y="266"/>
                    </a:lnTo>
                    <a:lnTo>
                      <a:pt x="1256" y="271"/>
                    </a:lnTo>
                    <a:lnTo>
                      <a:pt x="1249" y="276"/>
                    </a:lnTo>
                    <a:lnTo>
                      <a:pt x="1240" y="279"/>
                    </a:lnTo>
                    <a:lnTo>
                      <a:pt x="1234" y="283"/>
                    </a:lnTo>
                    <a:lnTo>
                      <a:pt x="1229" y="288"/>
                    </a:lnTo>
                    <a:lnTo>
                      <a:pt x="1229" y="296"/>
                    </a:lnTo>
                    <a:lnTo>
                      <a:pt x="1221" y="299"/>
                    </a:lnTo>
                    <a:lnTo>
                      <a:pt x="1220" y="307"/>
                    </a:lnTo>
                    <a:lnTo>
                      <a:pt x="1219" y="314"/>
                    </a:lnTo>
                    <a:lnTo>
                      <a:pt x="1218" y="321"/>
                    </a:lnTo>
                    <a:lnTo>
                      <a:pt x="1200" y="350"/>
                    </a:lnTo>
                    <a:lnTo>
                      <a:pt x="1189" y="382"/>
                    </a:lnTo>
                    <a:lnTo>
                      <a:pt x="1181" y="414"/>
                    </a:lnTo>
                    <a:lnTo>
                      <a:pt x="1174" y="448"/>
                    </a:lnTo>
                    <a:lnTo>
                      <a:pt x="1167" y="481"/>
                    </a:lnTo>
                    <a:lnTo>
                      <a:pt x="1161" y="514"/>
                    </a:lnTo>
                    <a:lnTo>
                      <a:pt x="1152" y="546"/>
                    </a:lnTo>
                    <a:lnTo>
                      <a:pt x="1139" y="576"/>
                    </a:lnTo>
                    <a:lnTo>
                      <a:pt x="1131" y="594"/>
                    </a:lnTo>
                    <a:lnTo>
                      <a:pt x="1127" y="614"/>
                    </a:lnTo>
                    <a:lnTo>
                      <a:pt x="1124" y="633"/>
                    </a:lnTo>
                    <a:lnTo>
                      <a:pt x="1124" y="655"/>
                    </a:lnTo>
                    <a:lnTo>
                      <a:pt x="1122" y="674"/>
                    </a:lnTo>
                    <a:lnTo>
                      <a:pt x="1121" y="695"/>
                    </a:lnTo>
                    <a:lnTo>
                      <a:pt x="1117" y="713"/>
                    </a:lnTo>
                    <a:lnTo>
                      <a:pt x="1110" y="733"/>
                    </a:lnTo>
                    <a:lnTo>
                      <a:pt x="1101" y="737"/>
                    </a:lnTo>
                    <a:lnTo>
                      <a:pt x="1097" y="744"/>
                    </a:lnTo>
                    <a:lnTo>
                      <a:pt x="1097" y="752"/>
                    </a:lnTo>
                    <a:lnTo>
                      <a:pt x="1102" y="760"/>
                    </a:lnTo>
                    <a:lnTo>
                      <a:pt x="1096" y="786"/>
                    </a:lnTo>
                    <a:lnTo>
                      <a:pt x="1087" y="811"/>
                    </a:lnTo>
                    <a:lnTo>
                      <a:pt x="1075" y="836"/>
                    </a:lnTo>
                    <a:lnTo>
                      <a:pt x="1062" y="861"/>
                    </a:lnTo>
                    <a:lnTo>
                      <a:pt x="1050" y="884"/>
                    </a:lnTo>
                    <a:lnTo>
                      <a:pt x="1041" y="910"/>
                    </a:lnTo>
                    <a:lnTo>
                      <a:pt x="1036" y="936"/>
                    </a:lnTo>
                    <a:lnTo>
                      <a:pt x="1041" y="966"/>
                    </a:lnTo>
                    <a:lnTo>
                      <a:pt x="1041" y="974"/>
                    </a:lnTo>
                    <a:lnTo>
                      <a:pt x="1043" y="983"/>
                    </a:lnTo>
                    <a:lnTo>
                      <a:pt x="1046" y="992"/>
                    </a:lnTo>
                    <a:lnTo>
                      <a:pt x="1049" y="1001"/>
                    </a:lnTo>
                    <a:lnTo>
                      <a:pt x="1052" y="1008"/>
                    </a:lnTo>
                    <a:lnTo>
                      <a:pt x="1057" y="1017"/>
                    </a:lnTo>
                    <a:lnTo>
                      <a:pt x="1061" y="1024"/>
                    </a:lnTo>
                    <a:lnTo>
                      <a:pt x="1066" y="1034"/>
                    </a:lnTo>
                    <a:lnTo>
                      <a:pt x="1065" y="1052"/>
                    </a:lnTo>
                    <a:lnTo>
                      <a:pt x="1070" y="1069"/>
                    </a:lnTo>
                    <a:lnTo>
                      <a:pt x="1077" y="1084"/>
                    </a:lnTo>
                    <a:lnTo>
                      <a:pt x="1086" y="1101"/>
                    </a:lnTo>
                    <a:lnTo>
                      <a:pt x="1093" y="1116"/>
                    </a:lnTo>
                    <a:lnTo>
                      <a:pt x="1100" y="1132"/>
                    </a:lnTo>
                    <a:lnTo>
                      <a:pt x="1104" y="1149"/>
                    </a:lnTo>
                    <a:lnTo>
                      <a:pt x="1106" y="1169"/>
                    </a:lnTo>
                    <a:lnTo>
                      <a:pt x="1117" y="1186"/>
                    </a:lnTo>
                    <a:lnTo>
                      <a:pt x="1124" y="1207"/>
                    </a:lnTo>
                    <a:lnTo>
                      <a:pt x="1125" y="1228"/>
                    </a:lnTo>
                    <a:lnTo>
                      <a:pt x="1126" y="1251"/>
                    </a:lnTo>
                    <a:lnTo>
                      <a:pt x="1124" y="1273"/>
                    </a:lnTo>
                    <a:lnTo>
                      <a:pt x="1124" y="1295"/>
                    </a:lnTo>
                    <a:lnTo>
                      <a:pt x="1125" y="1317"/>
                    </a:lnTo>
                    <a:lnTo>
                      <a:pt x="1132" y="1339"/>
                    </a:lnTo>
                    <a:lnTo>
                      <a:pt x="1137" y="1359"/>
                    </a:lnTo>
                    <a:lnTo>
                      <a:pt x="1147" y="1380"/>
                    </a:lnTo>
                    <a:lnTo>
                      <a:pt x="1158" y="1399"/>
                    </a:lnTo>
                    <a:lnTo>
                      <a:pt x="1172" y="1419"/>
                    </a:lnTo>
                    <a:lnTo>
                      <a:pt x="1185" y="1438"/>
                    </a:lnTo>
                    <a:lnTo>
                      <a:pt x="1199" y="1457"/>
                    </a:lnTo>
                    <a:lnTo>
                      <a:pt x="1211" y="1476"/>
                    </a:lnTo>
                    <a:lnTo>
                      <a:pt x="1222" y="1497"/>
                    </a:lnTo>
                    <a:lnTo>
                      <a:pt x="1228" y="1514"/>
                    </a:lnTo>
                    <a:lnTo>
                      <a:pt x="1237" y="1531"/>
                    </a:lnTo>
                    <a:lnTo>
                      <a:pt x="1247" y="1548"/>
                    </a:lnTo>
                    <a:lnTo>
                      <a:pt x="1258" y="1565"/>
                    </a:lnTo>
                    <a:lnTo>
                      <a:pt x="1267" y="1582"/>
                    </a:lnTo>
                    <a:lnTo>
                      <a:pt x="1276" y="1599"/>
                    </a:lnTo>
                    <a:lnTo>
                      <a:pt x="1284" y="1617"/>
                    </a:lnTo>
                    <a:lnTo>
                      <a:pt x="1290" y="1635"/>
                    </a:lnTo>
                    <a:lnTo>
                      <a:pt x="1301" y="1655"/>
                    </a:lnTo>
                    <a:lnTo>
                      <a:pt x="1310" y="1676"/>
                    </a:lnTo>
                    <a:lnTo>
                      <a:pt x="1317" y="1699"/>
                    </a:lnTo>
                    <a:lnTo>
                      <a:pt x="1322" y="1724"/>
                    </a:lnTo>
                    <a:lnTo>
                      <a:pt x="1326" y="1746"/>
                    </a:lnTo>
                    <a:lnTo>
                      <a:pt x="1332" y="1769"/>
                    </a:lnTo>
                    <a:lnTo>
                      <a:pt x="1340" y="1791"/>
                    </a:lnTo>
                    <a:lnTo>
                      <a:pt x="1353" y="1812"/>
                    </a:lnTo>
                    <a:lnTo>
                      <a:pt x="1358" y="1865"/>
                    </a:lnTo>
                    <a:lnTo>
                      <a:pt x="1373" y="1916"/>
                    </a:lnTo>
                    <a:lnTo>
                      <a:pt x="1394" y="1965"/>
                    </a:lnTo>
                    <a:lnTo>
                      <a:pt x="1419" y="2014"/>
                    </a:lnTo>
                    <a:lnTo>
                      <a:pt x="1441" y="2063"/>
                    </a:lnTo>
                    <a:lnTo>
                      <a:pt x="1461" y="2112"/>
                    </a:lnTo>
                    <a:lnTo>
                      <a:pt x="1473" y="2164"/>
                    </a:lnTo>
                    <a:lnTo>
                      <a:pt x="1477" y="2219"/>
                    </a:lnTo>
                    <a:lnTo>
                      <a:pt x="1476" y="2227"/>
                    </a:lnTo>
                    <a:lnTo>
                      <a:pt x="1478" y="2237"/>
                    </a:lnTo>
                    <a:lnTo>
                      <a:pt x="1481" y="2245"/>
                    </a:lnTo>
                    <a:lnTo>
                      <a:pt x="1487" y="2254"/>
                    </a:lnTo>
                    <a:lnTo>
                      <a:pt x="1489" y="2263"/>
                    </a:lnTo>
                    <a:lnTo>
                      <a:pt x="1492" y="2272"/>
                    </a:lnTo>
                    <a:lnTo>
                      <a:pt x="1491" y="2280"/>
                    </a:lnTo>
                    <a:lnTo>
                      <a:pt x="1488" y="2288"/>
                    </a:lnTo>
                    <a:lnTo>
                      <a:pt x="1477" y="2292"/>
                    </a:lnTo>
                    <a:lnTo>
                      <a:pt x="1468" y="2297"/>
                    </a:lnTo>
                    <a:lnTo>
                      <a:pt x="1458" y="2300"/>
                    </a:lnTo>
                    <a:lnTo>
                      <a:pt x="1448" y="2304"/>
                    </a:lnTo>
                    <a:lnTo>
                      <a:pt x="1438" y="2306"/>
                    </a:lnTo>
                    <a:lnTo>
                      <a:pt x="1428" y="2308"/>
                    </a:lnTo>
                    <a:lnTo>
                      <a:pt x="1418" y="2309"/>
                    </a:lnTo>
                    <a:lnTo>
                      <a:pt x="1407" y="2310"/>
                    </a:lnTo>
                    <a:lnTo>
                      <a:pt x="1395" y="2304"/>
                    </a:lnTo>
                    <a:lnTo>
                      <a:pt x="1384" y="2298"/>
                    </a:lnTo>
                    <a:lnTo>
                      <a:pt x="1372" y="2289"/>
                    </a:lnTo>
                    <a:lnTo>
                      <a:pt x="1362" y="2282"/>
                    </a:lnTo>
                    <a:lnTo>
                      <a:pt x="1351" y="2274"/>
                    </a:lnTo>
                    <a:lnTo>
                      <a:pt x="1339" y="2267"/>
                    </a:lnTo>
                    <a:lnTo>
                      <a:pt x="1328" y="2260"/>
                    </a:lnTo>
                    <a:lnTo>
                      <a:pt x="1317" y="2258"/>
                    </a:lnTo>
                    <a:lnTo>
                      <a:pt x="1298" y="2245"/>
                    </a:lnTo>
                    <a:lnTo>
                      <a:pt x="1280" y="2234"/>
                    </a:lnTo>
                    <a:lnTo>
                      <a:pt x="1260" y="2223"/>
                    </a:lnTo>
                    <a:lnTo>
                      <a:pt x="1241" y="2213"/>
                    </a:lnTo>
                    <a:lnTo>
                      <a:pt x="1222" y="2202"/>
                    </a:lnTo>
                    <a:lnTo>
                      <a:pt x="1203" y="2191"/>
                    </a:lnTo>
                    <a:lnTo>
                      <a:pt x="1185" y="2178"/>
                    </a:lnTo>
                    <a:lnTo>
                      <a:pt x="1168" y="2165"/>
                    </a:lnTo>
                    <a:lnTo>
                      <a:pt x="1143" y="2137"/>
                    </a:lnTo>
                    <a:lnTo>
                      <a:pt x="1117" y="2113"/>
                    </a:lnTo>
                    <a:lnTo>
                      <a:pt x="1089" y="2089"/>
                    </a:lnTo>
                    <a:lnTo>
                      <a:pt x="1060" y="2070"/>
                    </a:lnTo>
                    <a:lnTo>
                      <a:pt x="1028" y="2052"/>
                    </a:lnTo>
                    <a:lnTo>
                      <a:pt x="995" y="2039"/>
                    </a:lnTo>
                    <a:lnTo>
                      <a:pt x="961" y="2029"/>
                    </a:lnTo>
                    <a:lnTo>
                      <a:pt x="925" y="2024"/>
                    </a:lnTo>
                    <a:lnTo>
                      <a:pt x="904" y="2019"/>
                    </a:lnTo>
                    <a:lnTo>
                      <a:pt x="882" y="2018"/>
                    </a:lnTo>
                    <a:lnTo>
                      <a:pt x="860" y="2017"/>
                    </a:lnTo>
                    <a:lnTo>
                      <a:pt x="839" y="2018"/>
                    </a:lnTo>
                    <a:lnTo>
                      <a:pt x="817" y="2016"/>
                    </a:lnTo>
                    <a:lnTo>
                      <a:pt x="796" y="2014"/>
                    </a:lnTo>
                    <a:lnTo>
                      <a:pt x="776" y="2010"/>
                    </a:lnTo>
                    <a:lnTo>
                      <a:pt x="757" y="2004"/>
                    </a:lnTo>
                    <a:lnTo>
                      <a:pt x="730" y="1995"/>
                    </a:lnTo>
                    <a:lnTo>
                      <a:pt x="704" y="1985"/>
                    </a:lnTo>
                    <a:lnTo>
                      <a:pt x="676" y="1974"/>
                    </a:lnTo>
                    <a:lnTo>
                      <a:pt x="650" y="1964"/>
                    </a:lnTo>
                    <a:lnTo>
                      <a:pt x="621" y="1955"/>
                    </a:lnTo>
                    <a:lnTo>
                      <a:pt x="594" y="1948"/>
                    </a:lnTo>
                    <a:lnTo>
                      <a:pt x="565" y="1945"/>
                    </a:lnTo>
                    <a:lnTo>
                      <a:pt x="535" y="1949"/>
                    </a:lnTo>
                    <a:lnTo>
                      <a:pt x="529" y="1949"/>
                    </a:lnTo>
                    <a:lnTo>
                      <a:pt x="524" y="1954"/>
                    </a:lnTo>
                    <a:lnTo>
                      <a:pt x="518" y="1958"/>
                    </a:lnTo>
                    <a:lnTo>
                      <a:pt x="515" y="1963"/>
                    </a:lnTo>
                    <a:lnTo>
                      <a:pt x="510" y="1966"/>
                    </a:lnTo>
                    <a:lnTo>
                      <a:pt x="505" y="1970"/>
                    </a:lnTo>
                    <a:lnTo>
                      <a:pt x="499" y="1971"/>
                    </a:lnTo>
                    <a:lnTo>
                      <a:pt x="493" y="1971"/>
                    </a:lnTo>
                    <a:lnTo>
                      <a:pt x="486" y="1980"/>
                    </a:lnTo>
                    <a:lnTo>
                      <a:pt x="480" y="1991"/>
                    </a:lnTo>
                    <a:lnTo>
                      <a:pt x="474" y="2001"/>
                    </a:lnTo>
                    <a:lnTo>
                      <a:pt x="468" y="2011"/>
                    </a:lnTo>
                    <a:lnTo>
                      <a:pt x="461" y="2020"/>
                    </a:lnTo>
                    <a:lnTo>
                      <a:pt x="455" y="2031"/>
                    </a:lnTo>
                    <a:lnTo>
                      <a:pt x="446" y="2040"/>
                    </a:lnTo>
                    <a:lnTo>
                      <a:pt x="438" y="2049"/>
                    </a:lnTo>
                    <a:lnTo>
                      <a:pt x="422" y="2086"/>
                    </a:lnTo>
                    <a:lnTo>
                      <a:pt x="409" y="2127"/>
                    </a:lnTo>
                    <a:lnTo>
                      <a:pt x="399" y="2168"/>
                    </a:lnTo>
                    <a:lnTo>
                      <a:pt x="391" y="2210"/>
                    </a:lnTo>
                    <a:lnTo>
                      <a:pt x="381" y="2251"/>
                    </a:lnTo>
                    <a:lnTo>
                      <a:pt x="371" y="2292"/>
                    </a:lnTo>
                    <a:lnTo>
                      <a:pt x="358" y="2332"/>
                    </a:lnTo>
                    <a:lnTo>
                      <a:pt x="342" y="2372"/>
                    </a:lnTo>
                    <a:lnTo>
                      <a:pt x="336" y="2383"/>
                    </a:lnTo>
                    <a:lnTo>
                      <a:pt x="331" y="2396"/>
                    </a:lnTo>
                    <a:lnTo>
                      <a:pt x="324" y="2410"/>
                    </a:lnTo>
                    <a:lnTo>
                      <a:pt x="318" y="2423"/>
                    </a:lnTo>
                    <a:lnTo>
                      <a:pt x="308" y="2435"/>
                    </a:lnTo>
                    <a:lnTo>
                      <a:pt x="299" y="2445"/>
                    </a:lnTo>
                    <a:lnTo>
                      <a:pt x="287" y="2452"/>
                    </a:lnTo>
                    <a:lnTo>
                      <a:pt x="274" y="2457"/>
                    </a:lnTo>
                    <a:lnTo>
                      <a:pt x="266" y="2455"/>
                    </a:lnTo>
                    <a:lnTo>
                      <a:pt x="262" y="2453"/>
                    </a:lnTo>
                    <a:lnTo>
                      <a:pt x="260" y="2450"/>
                    </a:lnTo>
                    <a:lnTo>
                      <a:pt x="260" y="2447"/>
                    </a:lnTo>
                    <a:lnTo>
                      <a:pt x="259" y="2442"/>
                    </a:lnTo>
                    <a:lnTo>
                      <a:pt x="259" y="2437"/>
                    </a:lnTo>
                    <a:lnTo>
                      <a:pt x="259" y="2429"/>
                    </a:lnTo>
                    <a:lnTo>
                      <a:pt x="259" y="2423"/>
                    </a:lnTo>
                    <a:lnTo>
                      <a:pt x="256" y="2414"/>
                    </a:lnTo>
                    <a:lnTo>
                      <a:pt x="256" y="2405"/>
                    </a:lnTo>
                    <a:lnTo>
                      <a:pt x="256" y="2396"/>
                    </a:lnTo>
                    <a:lnTo>
                      <a:pt x="259" y="2389"/>
                    </a:lnTo>
                    <a:lnTo>
                      <a:pt x="261" y="2380"/>
                    </a:lnTo>
                    <a:lnTo>
                      <a:pt x="264" y="2373"/>
                    </a:lnTo>
                    <a:lnTo>
                      <a:pt x="267" y="2363"/>
                    </a:lnTo>
                    <a:lnTo>
                      <a:pt x="271" y="2356"/>
                    </a:lnTo>
                    <a:lnTo>
                      <a:pt x="281" y="2333"/>
                    </a:lnTo>
                    <a:lnTo>
                      <a:pt x="289" y="2309"/>
                    </a:lnTo>
                    <a:lnTo>
                      <a:pt x="292" y="2285"/>
                    </a:lnTo>
                    <a:lnTo>
                      <a:pt x="293" y="2261"/>
                    </a:lnTo>
                    <a:lnTo>
                      <a:pt x="292" y="2237"/>
                    </a:lnTo>
                    <a:lnTo>
                      <a:pt x="291" y="2212"/>
                    </a:lnTo>
                    <a:lnTo>
                      <a:pt x="291" y="2186"/>
                    </a:lnTo>
                    <a:lnTo>
                      <a:pt x="294" y="2161"/>
                    </a:lnTo>
                    <a:lnTo>
                      <a:pt x="297" y="2153"/>
                    </a:lnTo>
                    <a:lnTo>
                      <a:pt x="300" y="2146"/>
                    </a:lnTo>
                    <a:lnTo>
                      <a:pt x="301" y="2139"/>
                    </a:lnTo>
                    <a:lnTo>
                      <a:pt x="302" y="2132"/>
                    </a:lnTo>
                    <a:lnTo>
                      <a:pt x="302" y="2123"/>
                    </a:lnTo>
                    <a:lnTo>
                      <a:pt x="303" y="2116"/>
                    </a:lnTo>
                    <a:lnTo>
                      <a:pt x="304" y="2108"/>
                    </a:lnTo>
                    <a:lnTo>
                      <a:pt x="307" y="2102"/>
                    </a:lnTo>
                    <a:lnTo>
                      <a:pt x="313" y="2080"/>
                    </a:lnTo>
                    <a:lnTo>
                      <a:pt x="318" y="2060"/>
                    </a:lnTo>
                    <a:lnTo>
                      <a:pt x="321" y="2037"/>
                    </a:lnTo>
                    <a:lnTo>
                      <a:pt x="322" y="2015"/>
                    </a:lnTo>
                    <a:lnTo>
                      <a:pt x="320" y="1993"/>
                    </a:lnTo>
                    <a:lnTo>
                      <a:pt x="318" y="1970"/>
                    </a:lnTo>
                    <a:lnTo>
                      <a:pt x="314" y="1948"/>
                    </a:lnTo>
                    <a:lnTo>
                      <a:pt x="311" y="1928"/>
                    </a:lnTo>
                    <a:lnTo>
                      <a:pt x="310" y="1752"/>
                    </a:lnTo>
                    <a:lnTo>
                      <a:pt x="298" y="1714"/>
                    </a:lnTo>
                    <a:lnTo>
                      <a:pt x="290" y="1675"/>
                    </a:lnTo>
                    <a:lnTo>
                      <a:pt x="283" y="1637"/>
                    </a:lnTo>
                    <a:lnTo>
                      <a:pt x="277" y="1600"/>
                    </a:lnTo>
                    <a:lnTo>
                      <a:pt x="271" y="1562"/>
                    </a:lnTo>
                    <a:lnTo>
                      <a:pt x="266" y="1524"/>
                    </a:lnTo>
                    <a:lnTo>
                      <a:pt x="260" y="1487"/>
                    </a:lnTo>
                    <a:lnTo>
                      <a:pt x="252" y="1450"/>
                    </a:lnTo>
                    <a:lnTo>
                      <a:pt x="241" y="1423"/>
                    </a:lnTo>
                    <a:lnTo>
                      <a:pt x="235" y="1396"/>
                    </a:lnTo>
                    <a:lnTo>
                      <a:pt x="228" y="1370"/>
                    </a:lnTo>
                    <a:lnTo>
                      <a:pt x="225" y="1344"/>
                    </a:lnTo>
                    <a:lnTo>
                      <a:pt x="221" y="1316"/>
                    </a:lnTo>
                    <a:lnTo>
                      <a:pt x="219" y="1289"/>
                    </a:lnTo>
                    <a:lnTo>
                      <a:pt x="218" y="1260"/>
                    </a:lnTo>
                    <a:lnTo>
                      <a:pt x="219" y="1233"/>
                    </a:lnTo>
                    <a:lnTo>
                      <a:pt x="212" y="1210"/>
                    </a:lnTo>
                    <a:lnTo>
                      <a:pt x="210" y="1187"/>
                    </a:lnTo>
                    <a:lnTo>
                      <a:pt x="209" y="1165"/>
                    </a:lnTo>
                    <a:lnTo>
                      <a:pt x="210" y="1143"/>
                    </a:lnTo>
                    <a:lnTo>
                      <a:pt x="209" y="1120"/>
                    </a:lnTo>
                    <a:lnTo>
                      <a:pt x="208" y="1099"/>
                    </a:lnTo>
                    <a:lnTo>
                      <a:pt x="203" y="1077"/>
                    </a:lnTo>
                    <a:lnTo>
                      <a:pt x="196" y="1057"/>
                    </a:lnTo>
                    <a:lnTo>
                      <a:pt x="186" y="1021"/>
                    </a:lnTo>
                    <a:lnTo>
                      <a:pt x="175" y="986"/>
                    </a:lnTo>
                    <a:lnTo>
                      <a:pt x="164" y="951"/>
                    </a:lnTo>
                    <a:lnTo>
                      <a:pt x="153" y="917"/>
                    </a:lnTo>
                    <a:lnTo>
                      <a:pt x="140" y="882"/>
                    </a:lnTo>
                    <a:lnTo>
                      <a:pt x="129" y="847"/>
                    </a:lnTo>
                    <a:lnTo>
                      <a:pt x="119" y="812"/>
                    </a:lnTo>
                    <a:lnTo>
                      <a:pt x="110" y="778"/>
                    </a:lnTo>
                    <a:lnTo>
                      <a:pt x="101" y="759"/>
                    </a:lnTo>
                    <a:lnTo>
                      <a:pt x="92" y="740"/>
                    </a:lnTo>
                    <a:lnTo>
                      <a:pt x="84" y="721"/>
                    </a:lnTo>
                    <a:lnTo>
                      <a:pt x="78" y="702"/>
                    </a:lnTo>
                    <a:lnTo>
                      <a:pt x="70" y="682"/>
                    </a:lnTo>
                    <a:lnTo>
                      <a:pt x="64" y="663"/>
                    </a:lnTo>
                    <a:lnTo>
                      <a:pt x="58" y="642"/>
                    </a:lnTo>
                    <a:lnTo>
                      <a:pt x="54" y="624"/>
                    </a:lnTo>
                    <a:lnTo>
                      <a:pt x="45" y="605"/>
                    </a:lnTo>
                    <a:lnTo>
                      <a:pt x="38" y="588"/>
                    </a:lnTo>
                    <a:lnTo>
                      <a:pt x="34" y="569"/>
                    </a:lnTo>
                    <a:lnTo>
                      <a:pt x="32" y="552"/>
                    </a:lnTo>
                    <a:lnTo>
                      <a:pt x="29" y="532"/>
                    </a:lnTo>
                    <a:lnTo>
                      <a:pt x="27" y="514"/>
                    </a:lnTo>
                    <a:lnTo>
                      <a:pt x="23" y="495"/>
                    </a:lnTo>
                    <a:lnTo>
                      <a:pt x="18" y="478"/>
                    </a:lnTo>
                    <a:lnTo>
                      <a:pt x="14" y="431"/>
                    </a:lnTo>
                    <a:lnTo>
                      <a:pt x="11" y="387"/>
                    </a:lnTo>
                    <a:lnTo>
                      <a:pt x="6" y="343"/>
                    </a:lnTo>
                    <a:lnTo>
                      <a:pt x="3" y="299"/>
                    </a:lnTo>
                    <a:lnTo>
                      <a:pt x="0" y="255"/>
                    </a:lnTo>
                    <a:lnTo>
                      <a:pt x="0" y="212"/>
                    </a:lnTo>
                    <a:lnTo>
                      <a:pt x="3" y="169"/>
                    </a:lnTo>
                    <a:lnTo>
                      <a:pt x="11" y="125"/>
                    </a:lnTo>
                    <a:lnTo>
                      <a:pt x="12" y="107"/>
                    </a:lnTo>
                    <a:lnTo>
                      <a:pt x="11" y="89"/>
                    </a:lnTo>
                    <a:lnTo>
                      <a:pt x="7" y="71"/>
                    </a:lnTo>
                    <a:lnTo>
                      <a:pt x="5" y="53"/>
                    </a:lnTo>
                    <a:lnTo>
                      <a:pt x="5" y="35"/>
                    </a:lnTo>
                    <a:lnTo>
                      <a:pt x="11" y="20"/>
                    </a:lnTo>
                    <a:lnTo>
                      <a:pt x="22" y="8"/>
                    </a:lnTo>
                    <a:lnTo>
                      <a:pt x="44" y="0"/>
                    </a:lnTo>
                    <a:lnTo>
                      <a:pt x="54" y="5"/>
                    </a:lnTo>
                    <a:lnTo>
                      <a:pt x="63" y="14"/>
                    </a:lnTo>
                    <a:lnTo>
                      <a:pt x="70" y="23"/>
                    </a:lnTo>
                    <a:lnTo>
                      <a:pt x="78" y="36"/>
                    </a:lnTo>
                    <a:lnTo>
                      <a:pt x="82" y="46"/>
                    </a:lnTo>
                    <a:lnTo>
                      <a:pt x="87" y="58"/>
                    </a:lnTo>
                    <a:lnTo>
                      <a:pt x="91" y="70"/>
                    </a:lnTo>
                    <a:lnTo>
                      <a:pt x="97" y="81"/>
                    </a:lnTo>
                    <a:close/>
                  </a:path>
                </a:pathLst>
              </a:custGeom>
              <a:solidFill>
                <a:srgbClr val="EFC9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20" name="Freeform 220"/>
              <p:cNvSpPr>
                <a:spLocks/>
              </p:cNvSpPr>
              <p:nvPr/>
            </p:nvSpPr>
            <p:spPr bwMode="auto">
              <a:xfrm>
                <a:off x="4155" y="359"/>
                <a:ext cx="745" cy="1214"/>
              </a:xfrm>
              <a:custGeom>
                <a:avLst/>
                <a:gdLst/>
                <a:ahLst/>
                <a:cxnLst>
                  <a:cxn ang="0">
                    <a:pos x="108" y="145"/>
                  </a:cxn>
                  <a:cxn ang="0">
                    <a:pos x="130" y="231"/>
                  </a:cxn>
                  <a:cxn ang="0">
                    <a:pos x="157" y="304"/>
                  </a:cxn>
                  <a:cxn ang="0">
                    <a:pos x="194" y="427"/>
                  </a:cxn>
                  <a:cxn ang="0">
                    <a:pos x="315" y="625"/>
                  </a:cxn>
                  <a:cxn ang="0">
                    <a:pos x="449" y="545"/>
                  </a:cxn>
                  <a:cxn ang="0">
                    <a:pos x="537" y="361"/>
                  </a:cxn>
                  <a:cxn ang="0">
                    <a:pos x="466" y="145"/>
                  </a:cxn>
                  <a:cxn ang="0">
                    <a:pos x="494" y="70"/>
                  </a:cxn>
                  <a:cxn ang="0">
                    <a:pos x="543" y="102"/>
                  </a:cxn>
                  <a:cxn ang="0">
                    <a:pos x="591" y="242"/>
                  </a:cxn>
                  <a:cxn ang="0">
                    <a:pos x="697" y="400"/>
                  </a:cxn>
                  <a:cxn ang="0">
                    <a:pos x="784" y="575"/>
                  </a:cxn>
                  <a:cxn ang="0">
                    <a:pos x="864" y="715"/>
                  </a:cxn>
                  <a:cxn ang="0">
                    <a:pos x="962" y="710"/>
                  </a:cxn>
                  <a:cxn ang="0">
                    <a:pos x="1073" y="452"/>
                  </a:cxn>
                  <a:cxn ang="0">
                    <a:pos x="1155" y="268"/>
                  </a:cxn>
                  <a:cxn ang="0">
                    <a:pos x="1265" y="12"/>
                  </a:cxn>
                  <a:cxn ang="0">
                    <a:pos x="1295" y="101"/>
                  </a:cxn>
                  <a:cxn ang="0">
                    <a:pos x="1258" y="263"/>
                  </a:cxn>
                  <a:cxn ang="0">
                    <a:pos x="1206" y="297"/>
                  </a:cxn>
                  <a:cxn ang="0">
                    <a:pos x="1153" y="475"/>
                  </a:cxn>
                  <a:cxn ang="0">
                    <a:pos x="1108" y="668"/>
                  </a:cxn>
                  <a:cxn ang="0">
                    <a:pos x="1082" y="777"/>
                  </a:cxn>
                  <a:cxn ang="0">
                    <a:pos x="1026" y="963"/>
                  </a:cxn>
                  <a:cxn ang="0">
                    <a:pos x="1051" y="1040"/>
                  </a:cxn>
                  <a:cxn ang="0">
                    <a:pos x="1102" y="1173"/>
                  </a:cxn>
                  <a:cxn ang="0">
                    <a:pos x="1123" y="1344"/>
                  </a:cxn>
                  <a:cxn ang="0">
                    <a:pos x="1214" y="1497"/>
                  </a:cxn>
                  <a:cxn ang="0">
                    <a:pos x="1287" y="1636"/>
                  </a:cxn>
                  <a:cxn ang="0">
                    <a:pos x="1344" y="1844"/>
                  </a:cxn>
                  <a:cxn ang="0">
                    <a:pos x="1470" y="2200"/>
                  </a:cxn>
                  <a:cxn ang="0">
                    <a:pos x="1478" y="2266"/>
                  </a:cxn>
                  <a:cxn ang="0">
                    <a:pos x="1397" y="2277"/>
                  </a:cxn>
                  <a:cxn ang="0">
                    <a:pos x="1299" y="2219"/>
                  </a:cxn>
                  <a:cxn ang="0">
                    <a:pos x="1144" y="2113"/>
                  </a:cxn>
                  <a:cxn ang="0">
                    <a:pos x="904" y="1997"/>
                  </a:cxn>
                  <a:cxn ang="0">
                    <a:pos x="731" y="1972"/>
                  </a:cxn>
                  <a:cxn ang="0">
                    <a:pos x="529" y="1927"/>
                  </a:cxn>
                  <a:cxn ang="0">
                    <a:pos x="486" y="1957"/>
                  </a:cxn>
                  <a:cxn ang="0">
                    <a:pos x="422" y="2063"/>
                  </a:cxn>
                  <a:cxn ang="0">
                    <a:pos x="336" y="2356"/>
                  </a:cxn>
                  <a:cxn ang="0">
                    <a:pos x="267" y="2427"/>
                  </a:cxn>
                  <a:cxn ang="0">
                    <a:pos x="263" y="2385"/>
                  </a:cxn>
                  <a:cxn ang="0">
                    <a:pos x="288" y="2303"/>
                  </a:cxn>
                  <a:cxn ang="0">
                    <a:pos x="297" y="2128"/>
                  </a:cxn>
                  <a:cxn ang="0">
                    <a:pos x="313" y="2056"/>
                  </a:cxn>
                  <a:cxn ang="0">
                    <a:pos x="310" y="1732"/>
                  </a:cxn>
                  <a:cxn ang="0">
                    <a:pos x="252" y="1433"/>
                  </a:cxn>
                  <a:cxn ang="0">
                    <a:pos x="219" y="1220"/>
                  </a:cxn>
                  <a:cxn ang="0">
                    <a:pos x="196" y="1047"/>
                  </a:cxn>
                  <a:cxn ang="0">
                    <a:pos x="111" y="771"/>
                  </a:cxn>
                  <a:cxn ang="0">
                    <a:pos x="53" y="617"/>
                  </a:cxn>
                  <a:cxn ang="0">
                    <a:pos x="18" y="473"/>
                  </a:cxn>
                  <a:cxn ang="0">
                    <a:pos x="11" y="125"/>
                  </a:cxn>
                  <a:cxn ang="0">
                    <a:pos x="43" y="0"/>
                  </a:cxn>
                  <a:cxn ang="0">
                    <a:pos x="97" y="80"/>
                  </a:cxn>
                </a:cxnLst>
                <a:rect l="0" t="0" r="r" b="b"/>
                <a:pathLst>
                  <a:path w="1492" h="2429">
                    <a:moveTo>
                      <a:pt x="97" y="80"/>
                    </a:moveTo>
                    <a:lnTo>
                      <a:pt x="96" y="90"/>
                    </a:lnTo>
                    <a:lnTo>
                      <a:pt x="96" y="100"/>
                    </a:lnTo>
                    <a:lnTo>
                      <a:pt x="96" y="109"/>
                    </a:lnTo>
                    <a:lnTo>
                      <a:pt x="99" y="120"/>
                    </a:lnTo>
                    <a:lnTo>
                      <a:pt x="100" y="128"/>
                    </a:lnTo>
                    <a:lnTo>
                      <a:pt x="104" y="137"/>
                    </a:lnTo>
                    <a:lnTo>
                      <a:pt x="108" y="145"/>
                    </a:lnTo>
                    <a:lnTo>
                      <a:pt x="115" y="155"/>
                    </a:lnTo>
                    <a:lnTo>
                      <a:pt x="112" y="165"/>
                    </a:lnTo>
                    <a:lnTo>
                      <a:pt x="113" y="176"/>
                    </a:lnTo>
                    <a:lnTo>
                      <a:pt x="115" y="187"/>
                    </a:lnTo>
                    <a:lnTo>
                      <a:pt x="120" y="198"/>
                    </a:lnTo>
                    <a:lnTo>
                      <a:pt x="124" y="208"/>
                    </a:lnTo>
                    <a:lnTo>
                      <a:pt x="128" y="220"/>
                    </a:lnTo>
                    <a:lnTo>
                      <a:pt x="130" y="231"/>
                    </a:lnTo>
                    <a:lnTo>
                      <a:pt x="131" y="243"/>
                    </a:lnTo>
                    <a:lnTo>
                      <a:pt x="137" y="249"/>
                    </a:lnTo>
                    <a:lnTo>
                      <a:pt x="143" y="258"/>
                    </a:lnTo>
                    <a:lnTo>
                      <a:pt x="147" y="267"/>
                    </a:lnTo>
                    <a:lnTo>
                      <a:pt x="151" y="276"/>
                    </a:lnTo>
                    <a:lnTo>
                      <a:pt x="152" y="285"/>
                    </a:lnTo>
                    <a:lnTo>
                      <a:pt x="155" y="295"/>
                    </a:lnTo>
                    <a:lnTo>
                      <a:pt x="157" y="304"/>
                    </a:lnTo>
                    <a:lnTo>
                      <a:pt x="161" y="313"/>
                    </a:lnTo>
                    <a:lnTo>
                      <a:pt x="166" y="329"/>
                    </a:lnTo>
                    <a:lnTo>
                      <a:pt x="171" y="344"/>
                    </a:lnTo>
                    <a:lnTo>
                      <a:pt x="175" y="361"/>
                    </a:lnTo>
                    <a:lnTo>
                      <a:pt x="181" y="378"/>
                    </a:lnTo>
                    <a:lnTo>
                      <a:pt x="185" y="394"/>
                    </a:lnTo>
                    <a:lnTo>
                      <a:pt x="189" y="410"/>
                    </a:lnTo>
                    <a:lnTo>
                      <a:pt x="194" y="427"/>
                    </a:lnTo>
                    <a:lnTo>
                      <a:pt x="200" y="443"/>
                    </a:lnTo>
                    <a:lnTo>
                      <a:pt x="209" y="471"/>
                    </a:lnTo>
                    <a:lnTo>
                      <a:pt x="220" y="502"/>
                    </a:lnTo>
                    <a:lnTo>
                      <a:pt x="231" y="532"/>
                    </a:lnTo>
                    <a:lnTo>
                      <a:pt x="246" y="561"/>
                    </a:lnTo>
                    <a:lnTo>
                      <a:pt x="264" y="587"/>
                    </a:lnTo>
                    <a:lnTo>
                      <a:pt x="288" y="609"/>
                    </a:lnTo>
                    <a:lnTo>
                      <a:pt x="315" y="625"/>
                    </a:lnTo>
                    <a:lnTo>
                      <a:pt x="352" y="635"/>
                    </a:lnTo>
                    <a:lnTo>
                      <a:pt x="368" y="625"/>
                    </a:lnTo>
                    <a:lnTo>
                      <a:pt x="385" y="615"/>
                    </a:lnTo>
                    <a:lnTo>
                      <a:pt x="399" y="602"/>
                    </a:lnTo>
                    <a:lnTo>
                      <a:pt x="413" y="589"/>
                    </a:lnTo>
                    <a:lnTo>
                      <a:pt x="426" y="575"/>
                    </a:lnTo>
                    <a:lnTo>
                      <a:pt x="438" y="560"/>
                    </a:lnTo>
                    <a:lnTo>
                      <a:pt x="449" y="545"/>
                    </a:lnTo>
                    <a:lnTo>
                      <a:pt x="461" y="530"/>
                    </a:lnTo>
                    <a:lnTo>
                      <a:pt x="474" y="507"/>
                    </a:lnTo>
                    <a:lnTo>
                      <a:pt x="490" y="483"/>
                    </a:lnTo>
                    <a:lnTo>
                      <a:pt x="505" y="458"/>
                    </a:lnTo>
                    <a:lnTo>
                      <a:pt x="519" y="435"/>
                    </a:lnTo>
                    <a:lnTo>
                      <a:pt x="530" y="410"/>
                    </a:lnTo>
                    <a:lnTo>
                      <a:pt x="536" y="385"/>
                    </a:lnTo>
                    <a:lnTo>
                      <a:pt x="537" y="361"/>
                    </a:lnTo>
                    <a:lnTo>
                      <a:pt x="532" y="337"/>
                    </a:lnTo>
                    <a:lnTo>
                      <a:pt x="520" y="309"/>
                    </a:lnTo>
                    <a:lnTo>
                      <a:pt x="510" y="283"/>
                    </a:lnTo>
                    <a:lnTo>
                      <a:pt x="498" y="257"/>
                    </a:lnTo>
                    <a:lnTo>
                      <a:pt x="488" y="231"/>
                    </a:lnTo>
                    <a:lnTo>
                      <a:pt x="477" y="203"/>
                    </a:lnTo>
                    <a:lnTo>
                      <a:pt x="470" y="175"/>
                    </a:lnTo>
                    <a:lnTo>
                      <a:pt x="466" y="145"/>
                    </a:lnTo>
                    <a:lnTo>
                      <a:pt x="466" y="115"/>
                    </a:lnTo>
                    <a:lnTo>
                      <a:pt x="465" y="108"/>
                    </a:lnTo>
                    <a:lnTo>
                      <a:pt x="467" y="102"/>
                    </a:lnTo>
                    <a:lnTo>
                      <a:pt x="469" y="97"/>
                    </a:lnTo>
                    <a:lnTo>
                      <a:pt x="472" y="92"/>
                    </a:lnTo>
                    <a:lnTo>
                      <a:pt x="479" y="82"/>
                    </a:lnTo>
                    <a:lnTo>
                      <a:pt x="488" y="72"/>
                    </a:lnTo>
                    <a:lnTo>
                      <a:pt x="494" y="70"/>
                    </a:lnTo>
                    <a:lnTo>
                      <a:pt x="500" y="71"/>
                    </a:lnTo>
                    <a:lnTo>
                      <a:pt x="506" y="71"/>
                    </a:lnTo>
                    <a:lnTo>
                      <a:pt x="512" y="73"/>
                    </a:lnTo>
                    <a:lnTo>
                      <a:pt x="517" y="75"/>
                    </a:lnTo>
                    <a:lnTo>
                      <a:pt x="524" y="78"/>
                    </a:lnTo>
                    <a:lnTo>
                      <a:pt x="529" y="80"/>
                    </a:lnTo>
                    <a:lnTo>
                      <a:pt x="535" y="84"/>
                    </a:lnTo>
                    <a:lnTo>
                      <a:pt x="543" y="102"/>
                    </a:lnTo>
                    <a:lnTo>
                      <a:pt x="549" y="120"/>
                    </a:lnTo>
                    <a:lnTo>
                      <a:pt x="553" y="136"/>
                    </a:lnTo>
                    <a:lnTo>
                      <a:pt x="558" y="153"/>
                    </a:lnTo>
                    <a:lnTo>
                      <a:pt x="560" y="168"/>
                    </a:lnTo>
                    <a:lnTo>
                      <a:pt x="564" y="186"/>
                    </a:lnTo>
                    <a:lnTo>
                      <a:pt x="569" y="203"/>
                    </a:lnTo>
                    <a:lnTo>
                      <a:pt x="577" y="224"/>
                    </a:lnTo>
                    <a:lnTo>
                      <a:pt x="591" y="242"/>
                    </a:lnTo>
                    <a:lnTo>
                      <a:pt x="604" y="263"/>
                    </a:lnTo>
                    <a:lnTo>
                      <a:pt x="617" y="281"/>
                    </a:lnTo>
                    <a:lnTo>
                      <a:pt x="631" y="302"/>
                    </a:lnTo>
                    <a:lnTo>
                      <a:pt x="643" y="321"/>
                    </a:lnTo>
                    <a:lnTo>
                      <a:pt x="657" y="341"/>
                    </a:lnTo>
                    <a:lnTo>
                      <a:pt x="672" y="360"/>
                    </a:lnTo>
                    <a:lnTo>
                      <a:pt x="688" y="378"/>
                    </a:lnTo>
                    <a:lnTo>
                      <a:pt x="697" y="400"/>
                    </a:lnTo>
                    <a:lnTo>
                      <a:pt x="709" y="421"/>
                    </a:lnTo>
                    <a:lnTo>
                      <a:pt x="721" y="443"/>
                    </a:lnTo>
                    <a:lnTo>
                      <a:pt x="736" y="465"/>
                    </a:lnTo>
                    <a:lnTo>
                      <a:pt x="748" y="486"/>
                    </a:lnTo>
                    <a:lnTo>
                      <a:pt x="760" y="508"/>
                    </a:lnTo>
                    <a:lnTo>
                      <a:pt x="770" y="531"/>
                    </a:lnTo>
                    <a:lnTo>
                      <a:pt x="778" y="555"/>
                    </a:lnTo>
                    <a:lnTo>
                      <a:pt x="784" y="575"/>
                    </a:lnTo>
                    <a:lnTo>
                      <a:pt x="793" y="594"/>
                    </a:lnTo>
                    <a:lnTo>
                      <a:pt x="802" y="614"/>
                    </a:lnTo>
                    <a:lnTo>
                      <a:pt x="812" y="635"/>
                    </a:lnTo>
                    <a:lnTo>
                      <a:pt x="821" y="653"/>
                    </a:lnTo>
                    <a:lnTo>
                      <a:pt x="832" y="673"/>
                    </a:lnTo>
                    <a:lnTo>
                      <a:pt x="843" y="692"/>
                    </a:lnTo>
                    <a:lnTo>
                      <a:pt x="855" y="712"/>
                    </a:lnTo>
                    <a:lnTo>
                      <a:pt x="864" y="715"/>
                    </a:lnTo>
                    <a:lnTo>
                      <a:pt x="874" y="720"/>
                    </a:lnTo>
                    <a:lnTo>
                      <a:pt x="883" y="724"/>
                    </a:lnTo>
                    <a:lnTo>
                      <a:pt x="892" y="729"/>
                    </a:lnTo>
                    <a:lnTo>
                      <a:pt x="902" y="731"/>
                    </a:lnTo>
                    <a:lnTo>
                      <a:pt x="913" y="735"/>
                    </a:lnTo>
                    <a:lnTo>
                      <a:pt x="924" y="735"/>
                    </a:lnTo>
                    <a:lnTo>
                      <a:pt x="937" y="733"/>
                    </a:lnTo>
                    <a:lnTo>
                      <a:pt x="962" y="710"/>
                    </a:lnTo>
                    <a:lnTo>
                      <a:pt x="983" y="681"/>
                    </a:lnTo>
                    <a:lnTo>
                      <a:pt x="997" y="646"/>
                    </a:lnTo>
                    <a:lnTo>
                      <a:pt x="1010" y="610"/>
                    </a:lnTo>
                    <a:lnTo>
                      <a:pt x="1019" y="571"/>
                    </a:lnTo>
                    <a:lnTo>
                      <a:pt x="1030" y="535"/>
                    </a:lnTo>
                    <a:lnTo>
                      <a:pt x="1044" y="502"/>
                    </a:lnTo>
                    <a:lnTo>
                      <a:pt x="1064" y="475"/>
                    </a:lnTo>
                    <a:lnTo>
                      <a:pt x="1073" y="452"/>
                    </a:lnTo>
                    <a:lnTo>
                      <a:pt x="1083" y="431"/>
                    </a:lnTo>
                    <a:lnTo>
                      <a:pt x="1093" y="409"/>
                    </a:lnTo>
                    <a:lnTo>
                      <a:pt x="1104" y="389"/>
                    </a:lnTo>
                    <a:lnTo>
                      <a:pt x="1114" y="368"/>
                    </a:lnTo>
                    <a:lnTo>
                      <a:pt x="1123" y="347"/>
                    </a:lnTo>
                    <a:lnTo>
                      <a:pt x="1130" y="325"/>
                    </a:lnTo>
                    <a:lnTo>
                      <a:pt x="1137" y="302"/>
                    </a:lnTo>
                    <a:lnTo>
                      <a:pt x="1155" y="268"/>
                    </a:lnTo>
                    <a:lnTo>
                      <a:pt x="1170" y="232"/>
                    </a:lnTo>
                    <a:lnTo>
                      <a:pt x="1183" y="194"/>
                    </a:lnTo>
                    <a:lnTo>
                      <a:pt x="1195" y="156"/>
                    </a:lnTo>
                    <a:lnTo>
                      <a:pt x="1207" y="117"/>
                    </a:lnTo>
                    <a:lnTo>
                      <a:pt x="1222" y="79"/>
                    </a:lnTo>
                    <a:lnTo>
                      <a:pt x="1238" y="43"/>
                    </a:lnTo>
                    <a:lnTo>
                      <a:pt x="1259" y="11"/>
                    </a:lnTo>
                    <a:lnTo>
                      <a:pt x="1265" y="12"/>
                    </a:lnTo>
                    <a:lnTo>
                      <a:pt x="1269" y="19"/>
                    </a:lnTo>
                    <a:lnTo>
                      <a:pt x="1272" y="27"/>
                    </a:lnTo>
                    <a:lnTo>
                      <a:pt x="1275" y="39"/>
                    </a:lnTo>
                    <a:lnTo>
                      <a:pt x="1277" y="51"/>
                    </a:lnTo>
                    <a:lnTo>
                      <a:pt x="1281" y="63"/>
                    </a:lnTo>
                    <a:lnTo>
                      <a:pt x="1285" y="72"/>
                    </a:lnTo>
                    <a:lnTo>
                      <a:pt x="1292" y="80"/>
                    </a:lnTo>
                    <a:lnTo>
                      <a:pt x="1295" y="101"/>
                    </a:lnTo>
                    <a:lnTo>
                      <a:pt x="1295" y="124"/>
                    </a:lnTo>
                    <a:lnTo>
                      <a:pt x="1293" y="146"/>
                    </a:lnTo>
                    <a:lnTo>
                      <a:pt x="1290" y="170"/>
                    </a:lnTo>
                    <a:lnTo>
                      <a:pt x="1284" y="193"/>
                    </a:lnTo>
                    <a:lnTo>
                      <a:pt x="1277" y="215"/>
                    </a:lnTo>
                    <a:lnTo>
                      <a:pt x="1268" y="236"/>
                    </a:lnTo>
                    <a:lnTo>
                      <a:pt x="1260" y="257"/>
                    </a:lnTo>
                    <a:lnTo>
                      <a:pt x="1258" y="263"/>
                    </a:lnTo>
                    <a:lnTo>
                      <a:pt x="1254" y="267"/>
                    </a:lnTo>
                    <a:lnTo>
                      <a:pt x="1246" y="270"/>
                    </a:lnTo>
                    <a:lnTo>
                      <a:pt x="1237" y="274"/>
                    </a:lnTo>
                    <a:lnTo>
                      <a:pt x="1228" y="277"/>
                    </a:lnTo>
                    <a:lnTo>
                      <a:pt x="1220" y="280"/>
                    </a:lnTo>
                    <a:lnTo>
                      <a:pt x="1215" y="285"/>
                    </a:lnTo>
                    <a:lnTo>
                      <a:pt x="1215" y="294"/>
                    </a:lnTo>
                    <a:lnTo>
                      <a:pt x="1206" y="297"/>
                    </a:lnTo>
                    <a:lnTo>
                      <a:pt x="1205" y="303"/>
                    </a:lnTo>
                    <a:lnTo>
                      <a:pt x="1204" y="310"/>
                    </a:lnTo>
                    <a:lnTo>
                      <a:pt x="1203" y="318"/>
                    </a:lnTo>
                    <a:lnTo>
                      <a:pt x="1186" y="346"/>
                    </a:lnTo>
                    <a:lnTo>
                      <a:pt x="1175" y="377"/>
                    </a:lnTo>
                    <a:lnTo>
                      <a:pt x="1166" y="409"/>
                    </a:lnTo>
                    <a:lnTo>
                      <a:pt x="1160" y="443"/>
                    </a:lnTo>
                    <a:lnTo>
                      <a:pt x="1153" y="475"/>
                    </a:lnTo>
                    <a:lnTo>
                      <a:pt x="1147" y="508"/>
                    </a:lnTo>
                    <a:lnTo>
                      <a:pt x="1137" y="540"/>
                    </a:lnTo>
                    <a:lnTo>
                      <a:pt x="1125" y="571"/>
                    </a:lnTo>
                    <a:lnTo>
                      <a:pt x="1117" y="588"/>
                    </a:lnTo>
                    <a:lnTo>
                      <a:pt x="1113" y="607"/>
                    </a:lnTo>
                    <a:lnTo>
                      <a:pt x="1110" y="626"/>
                    </a:lnTo>
                    <a:lnTo>
                      <a:pt x="1110" y="648"/>
                    </a:lnTo>
                    <a:lnTo>
                      <a:pt x="1108" y="668"/>
                    </a:lnTo>
                    <a:lnTo>
                      <a:pt x="1107" y="687"/>
                    </a:lnTo>
                    <a:lnTo>
                      <a:pt x="1102" y="706"/>
                    </a:lnTo>
                    <a:lnTo>
                      <a:pt x="1095" y="725"/>
                    </a:lnTo>
                    <a:lnTo>
                      <a:pt x="1087" y="729"/>
                    </a:lnTo>
                    <a:lnTo>
                      <a:pt x="1083" y="737"/>
                    </a:lnTo>
                    <a:lnTo>
                      <a:pt x="1082" y="744"/>
                    </a:lnTo>
                    <a:lnTo>
                      <a:pt x="1088" y="752"/>
                    </a:lnTo>
                    <a:lnTo>
                      <a:pt x="1082" y="777"/>
                    </a:lnTo>
                    <a:lnTo>
                      <a:pt x="1073" y="802"/>
                    </a:lnTo>
                    <a:lnTo>
                      <a:pt x="1060" y="826"/>
                    </a:lnTo>
                    <a:lnTo>
                      <a:pt x="1048" y="851"/>
                    </a:lnTo>
                    <a:lnTo>
                      <a:pt x="1035" y="875"/>
                    </a:lnTo>
                    <a:lnTo>
                      <a:pt x="1026" y="899"/>
                    </a:lnTo>
                    <a:lnTo>
                      <a:pt x="1022" y="925"/>
                    </a:lnTo>
                    <a:lnTo>
                      <a:pt x="1026" y="955"/>
                    </a:lnTo>
                    <a:lnTo>
                      <a:pt x="1026" y="963"/>
                    </a:lnTo>
                    <a:lnTo>
                      <a:pt x="1028" y="972"/>
                    </a:lnTo>
                    <a:lnTo>
                      <a:pt x="1030" y="981"/>
                    </a:lnTo>
                    <a:lnTo>
                      <a:pt x="1034" y="990"/>
                    </a:lnTo>
                    <a:lnTo>
                      <a:pt x="1038" y="997"/>
                    </a:lnTo>
                    <a:lnTo>
                      <a:pt x="1042" y="1006"/>
                    </a:lnTo>
                    <a:lnTo>
                      <a:pt x="1046" y="1014"/>
                    </a:lnTo>
                    <a:lnTo>
                      <a:pt x="1052" y="1023"/>
                    </a:lnTo>
                    <a:lnTo>
                      <a:pt x="1051" y="1040"/>
                    </a:lnTo>
                    <a:lnTo>
                      <a:pt x="1055" y="1058"/>
                    </a:lnTo>
                    <a:lnTo>
                      <a:pt x="1061" y="1073"/>
                    </a:lnTo>
                    <a:lnTo>
                      <a:pt x="1070" y="1089"/>
                    </a:lnTo>
                    <a:lnTo>
                      <a:pt x="1078" y="1103"/>
                    </a:lnTo>
                    <a:lnTo>
                      <a:pt x="1086" y="1120"/>
                    </a:lnTo>
                    <a:lnTo>
                      <a:pt x="1090" y="1136"/>
                    </a:lnTo>
                    <a:lnTo>
                      <a:pt x="1092" y="1156"/>
                    </a:lnTo>
                    <a:lnTo>
                      <a:pt x="1102" y="1173"/>
                    </a:lnTo>
                    <a:lnTo>
                      <a:pt x="1110" y="1194"/>
                    </a:lnTo>
                    <a:lnTo>
                      <a:pt x="1111" y="1216"/>
                    </a:lnTo>
                    <a:lnTo>
                      <a:pt x="1112" y="1237"/>
                    </a:lnTo>
                    <a:lnTo>
                      <a:pt x="1110" y="1259"/>
                    </a:lnTo>
                    <a:lnTo>
                      <a:pt x="1110" y="1281"/>
                    </a:lnTo>
                    <a:lnTo>
                      <a:pt x="1111" y="1302"/>
                    </a:lnTo>
                    <a:lnTo>
                      <a:pt x="1118" y="1324"/>
                    </a:lnTo>
                    <a:lnTo>
                      <a:pt x="1123" y="1344"/>
                    </a:lnTo>
                    <a:lnTo>
                      <a:pt x="1131" y="1365"/>
                    </a:lnTo>
                    <a:lnTo>
                      <a:pt x="1143" y="1384"/>
                    </a:lnTo>
                    <a:lnTo>
                      <a:pt x="1157" y="1404"/>
                    </a:lnTo>
                    <a:lnTo>
                      <a:pt x="1170" y="1422"/>
                    </a:lnTo>
                    <a:lnTo>
                      <a:pt x="1185" y="1440"/>
                    </a:lnTo>
                    <a:lnTo>
                      <a:pt x="1196" y="1460"/>
                    </a:lnTo>
                    <a:lnTo>
                      <a:pt x="1207" y="1480"/>
                    </a:lnTo>
                    <a:lnTo>
                      <a:pt x="1214" y="1497"/>
                    </a:lnTo>
                    <a:lnTo>
                      <a:pt x="1223" y="1514"/>
                    </a:lnTo>
                    <a:lnTo>
                      <a:pt x="1232" y="1531"/>
                    </a:lnTo>
                    <a:lnTo>
                      <a:pt x="1244" y="1548"/>
                    </a:lnTo>
                    <a:lnTo>
                      <a:pt x="1253" y="1564"/>
                    </a:lnTo>
                    <a:lnTo>
                      <a:pt x="1262" y="1580"/>
                    </a:lnTo>
                    <a:lnTo>
                      <a:pt x="1269" y="1598"/>
                    </a:lnTo>
                    <a:lnTo>
                      <a:pt x="1275" y="1616"/>
                    </a:lnTo>
                    <a:lnTo>
                      <a:pt x="1287" y="1636"/>
                    </a:lnTo>
                    <a:lnTo>
                      <a:pt x="1296" y="1657"/>
                    </a:lnTo>
                    <a:lnTo>
                      <a:pt x="1302" y="1680"/>
                    </a:lnTo>
                    <a:lnTo>
                      <a:pt x="1307" y="1704"/>
                    </a:lnTo>
                    <a:lnTo>
                      <a:pt x="1311" y="1726"/>
                    </a:lnTo>
                    <a:lnTo>
                      <a:pt x="1318" y="1750"/>
                    </a:lnTo>
                    <a:lnTo>
                      <a:pt x="1326" y="1771"/>
                    </a:lnTo>
                    <a:lnTo>
                      <a:pt x="1338" y="1792"/>
                    </a:lnTo>
                    <a:lnTo>
                      <a:pt x="1344" y="1844"/>
                    </a:lnTo>
                    <a:lnTo>
                      <a:pt x="1361" y="1894"/>
                    </a:lnTo>
                    <a:lnTo>
                      <a:pt x="1383" y="1943"/>
                    </a:lnTo>
                    <a:lnTo>
                      <a:pt x="1408" y="1991"/>
                    </a:lnTo>
                    <a:lnTo>
                      <a:pt x="1432" y="2037"/>
                    </a:lnTo>
                    <a:lnTo>
                      <a:pt x="1454" y="2087"/>
                    </a:lnTo>
                    <a:lnTo>
                      <a:pt x="1467" y="2138"/>
                    </a:lnTo>
                    <a:lnTo>
                      <a:pt x="1471" y="2193"/>
                    </a:lnTo>
                    <a:lnTo>
                      <a:pt x="1470" y="2200"/>
                    </a:lnTo>
                    <a:lnTo>
                      <a:pt x="1473" y="2209"/>
                    </a:lnTo>
                    <a:lnTo>
                      <a:pt x="1477" y="2219"/>
                    </a:lnTo>
                    <a:lnTo>
                      <a:pt x="1483" y="2228"/>
                    </a:lnTo>
                    <a:lnTo>
                      <a:pt x="1488" y="2236"/>
                    </a:lnTo>
                    <a:lnTo>
                      <a:pt x="1492" y="2245"/>
                    </a:lnTo>
                    <a:lnTo>
                      <a:pt x="1492" y="2254"/>
                    </a:lnTo>
                    <a:lnTo>
                      <a:pt x="1489" y="2262"/>
                    </a:lnTo>
                    <a:lnTo>
                      <a:pt x="1478" y="2266"/>
                    </a:lnTo>
                    <a:lnTo>
                      <a:pt x="1469" y="2270"/>
                    </a:lnTo>
                    <a:lnTo>
                      <a:pt x="1460" y="2273"/>
                    </a:lnTo>
                    <a:lnTo>
                      <a:pt x="1451" y="2277"/>
                    </a:lnTo>
                    <a:lnTo>
                      <a:pt x="1440" y="2279"/>
                    </a:lnTo>
                    <a:lnTo>
                      <a:pt x="1430" y="2282"/>
                    </a:lnTo>
                    <a:lnTo>
                      <a:pt x="1420" y="2283"/>
                    </a:lnTo>
                    <a:lnTo>
                      <a:pt x="1409" y="2284"/>
                    </a:lnTo>
                    <a:lnTo>
                      <a:pt x="1397" y="2277"/>
                    </a:lnTo>
                    <a:lnTo>
                      <a:pt x="1386" y="2271"/>
                    </a:lnTo>
                    <a:lnTo>
                      <a:pt x="1373" y="2263"/>
                    </a:lnTo>
                    <a:lnTo>
                      <a:pt x="1363" y="2256"/>
                    </a:lnTo>
                    <a:lnTo>
                      <a:pt x="1352" y="2248"/>
                    </a:lnTo>
                    <a:lnTo>
                      <a:pt x="1340" y="2241"/>
                    </a:lnTo>
                    <a:lnTo>
                      <a:pt x="1329" y="2235"/>
                    </a:lnTo>
                    <a:lnTo>
                      <a:pt x="1318" y="2232"/>
                    </a:lnTo>
                    <a:lnTo>
                      <a:pt x="1299" y="2219"/>
                    </a:lnTo>
                    <a:lnTo>
                      <a:pt x="1281" y="2207"/>
                    </a:lnTo>
                    <a:lnTo>
                      <a:pt x="1261" y="2197"/>
                    </a:lnTo>
                    <a:lnTo>
                      <a:pt x="1242" y="2188"/>
                    </a:lnTo>
                    <a:lnTo>
                      <a:pt x="1223" y="2176"/>
                    </a:lnTo>
                    <a:lnTo>
                      <a:pt x="1204" y="2166"/>
                    </a:lnTo>
                    <a:lnTo>
                      <a:pt x="1186" y="2153"/>
                    </a:lnTo>
                    <a:lnTo>
                      <a:pt x="1169" y="2139"/>
                    </a:lnTo>
                    <a:lnTo>
                      <a:pt x="1144" y="2113"/>
                    </a:lnTo>
                    <a:lnTo>
                      <a:pt x="1118" y="2089"/>
                    </a:lnTo>
                    <a:lnTo>
                      <a:pt x="1090" y="2066"/>
                    </a:lnTo>
                    <a:lnTo>
                      <a:pt x="1061" y="2047"/>
                    </a:lnTo>
                    <a:lnTo>
                      <a:pt x="1029" y="2029"/>
                    </a:lnTo>
                    <a:lnTo>
                      <a:pt x="996" y="2016"/>
                    </a:lnTo>
                    <a:lnTo>
                      <a:pt x="962" y="2006"/>
                    </a:lnTo>
                    <a:lnTo>
                      <a:pt x="926" y="2001"/>
                    </a:lnTo>
                    <a:lnTo>
                      <a:pt x="904" y="1997"/>
                    </a:lnTo>
                    <a:lnTo>
                      <a:pt x="882" y="1995"/>
                    </a:lnTo>
                    <a:lnTo>
                      <a:pt x="860" y="1995"/>
                    </a:lnTo>
                    <a:lnTo>
                      <a:pt x="840" y="1995"/>
                    </a:lnTo>
                    <a:lnTo>
                      <a:pt x="818" y="1993"/>
                    </a:lnTo>
                    <a:lnTo>
                      <a:pt x="798" y="1991"/>
                    </a:lnTo>
                    <a:lnTo>
                      <a:pt x="777" y="1987"/>
                    </a:lnTo>
                    <a:lnTo>
                      <a:pt x="758" y="1981"/>
                    </a:lnTo>
                    <a:lnTo>
                      <a:pt x="731" y="1972"/>
                    </a:lnTo>
                    <a:lnTo>
                      <a:pt x="704" y="1962"/>
                    </a:lnTo>
                    <a:lnTo>
                      <a:pt x="676" y="1951"/>
                    </a:lnTo>
                    <a:lnTo>
                      <a:pt x="650" y="1942"/>
                    </a:lnTo>
                    <a:lnTo>
                      <a:pt x="621" y="1932"/>
                    </a:lnTo>
                    <a:lnTo>
                      <a:pt x="594" y="1926"/>
                    </a:lnTo>
                    <a:lnTo>
                      <a:pt x="565" y="1923"/>
                    </a:lnTo>
                    <a:lnTo>
                      <a:pt x="535" y="1927"/>
                    </a:lnTo>
                    <a:lnTo>
                      <a:pt x="529" y="1927"/>
                    </a:lnTo>
                    <a:lnTo>
                      <a:pt x="524" y="1931"/>
                    </a:lnTo>
                    <a:lnTo>
                      <a:pt x="519" y="1935"/>
                    </a:lnTo>
                    <a:lnTo>
                      <a:pt x="515" y="1941"/>
                    </a:lnTo>
                    <a:lnTo>
                      <a:pt x="510" y="1944"/>
                    </a:lnTo>
                    <a:lnTo>
                      <a:pt x="505" y="1947"/>
                    </a:lnTo>
                    <a:lnTo>
                      <a:pt x="499" y="1948"/>
                    </a:lnTo>
                    <a:lnTo>
                      <a:pt x="493" y="1948"/>
                    </a:lnTo>
                    <a:lnTo>
                      <a:pt x="486" y="1957"/>
                    </a:lnTo>
                    <a:lnTo>
                      <a:pt x="480" y="1967"/>
                    </a:lnTo>
                    <a:lnTo>
                      <a:pt x="474" y="1978"/>
                    </a:lnTo>
                    <a:lnTo>
                      <a:pt x="469" y="1988"/>
                    </a:lnTo>
                    <a:lnTo>
                      <a:pt x="462" y="1997"/>
                    </a:lnTo>
                    <a:lnTo>
                      <a:pt x="455" y="2008"/>
                    </a:lnTo>
                    <a:lnTo>
                      <a:pt x="446" y="2017"/>
                    </a:lnTo>
                    <a:lnTo>
                      <a:pt x="438" y="2026"/>
                    </a:lnTo>
                    <a:lnTo>
                      <a:pt x="422" y="2063"/>
                    </a:lnTo>
                    <a:lnTo>
                      <a:pt x="409" y="2103"/>
                    </a:lnTo>
                    <a:lnTo>
                      <a:pt x="399" y="2144"/>
                    </a:lnTo>
                    <a:lnTo>
                      <a:pt x="391" y="2185"/>
                    </a:lnTo>
                    <a:lnTo>
                      <a:pt x="381" y="2225"/>
                    </a:lnTo>
                    <a:lnTo>
                      <a:pt x="371" y="2266"/>
                    </a:lnTo>
                    <a:lnTo>
                      <a:pt x="358" y="2305"/>
                    </a:lnTo>
                    <a:lnTo>
                      <a:pt x="342" y="2344"/>
                    </a:lnTo>
                    <a:lnTo>
                      <a:pt x="336" y="2356"/>
                    </a:lnTo>
                    <a:lnTo>
                      <a:pt x="331" y="2369"/>
                    </a:lnTo>
                    <a:lnTo>
                      <a:pt x="324" y="2382"/>
                    </a:lnTo>
                    <a:lnTo>
                      <a:pt x="318" y="2396"/>
                    </a:lnTo>
                    <a:lnTo>
                      <a:pt x="308" y="2406"/>
                    </a:lnTo>
                    <a:lnTo>
                      <a:pt x="299" y="2416"/>
                    </a:lnTo>
                    <a:lnTo>
                      <a:pt x="287" y="2424"/>
                    </a:lnTo>
                    <a:lnTo>
                      <a:pt x="274" y="2429"/>
                    </a:lnTo>
                    <a:lnTo>
                      <a:pt x="267" y="2427"/>
                    </a:lnTo>
                    <a:lnTo>
                      <a:pt x="264" y="2425"/>
                    </a:lnTo>
                    <a:lnTo>
                      <a:pt x="262" y="2422"/>
                    </a:lnTo>
                    <a:lnTo>
                      <a:pt x="263" y="2419"/>
                    </a:lnTo>
                    <a:lnTo>
                      <a:pt x="263" y="2412"/>
                    </a:lnTo>
                    <a:lnTo>
                      <a:pt x="265" y="2407"/>
                    </a:lnTo>
                    <a:lnTo>
                      <a:pt x="266" y="2400"/>
                    </a:lnTo>
                    <a:lnTo>
                      <a:pt x="266" y="2394"/>
                    </a:lnTo>
                    <a:lnTo>
                      <a:pt x="263" y="2385"/>
                    </a:lnTo>
                    <a:lnTo>
                      <a:pt x="263" y="2375"/>
                    </a:lnTo>
                    <a:lnTo>
                      <a:pt x="263" y="2367"/>
                    </a:lnTo>
                    <a:lnTo>
                      <a:pt x="265" y="2360"/>
                    </a:lnTo>
                    <a:lnTo>
                      <a:pt x="267" y="2351"/>
                    </a:lnTo>
                    <a:lnTo>
                      <a:pt x="270" y="2343"/>
                    </a:lnTo>
                    <a:lnTo>
                      <a:pt x="273" y="2334"/>
                    </a:lnTo>
                    <a:lnTo>
                      <a:pt x="277" y="2327"/>
                    </a:lnTo>
                    <a:lnTo>
                      <a:pt x="288" y="2303"/>
                    </a:lnTo>
                    <a:lnTo>
                      <a:pt x="294" y="2281"/>
                    </a:lnTo>
                    <a:lnTo>
                      <a:pt x="296" y="2257"/>
                    </a:lnTo>
                    <a:lnTo>
                      <a:pt x="296" y="2234"/>
                    </a:lnTo>
                    <a:lnTo>
                      <a:pt x="294" y="2209"/>
                    </a:lnTo>
                    <a:lnTo>
                      <a:pt x="292" y="2186"/>
                    </a:lnTo>
                    <a:lnTo>
                      <a:pt x="291" y="2160"/>
                    </a:lnTo>
                    <a:lnTo>
                      <a:pt x="294" y="2135"/>
                    </a:lnTo>
                    <a:lnTo>
                      <a:pt x="297" y="2128"/>
                    </a:lnTo>
                    <a:lnTo>
                      <a:pt x="300" y="2122"/>
                    </a:lnTo>
                    <a:lnTo>
                      <a:pt x="301" y="2115"/>
                    </a:lnTo>
                    <a:lnTo>
                      <a:pt x="302" y="2107"/>
                    </a:lnTo>
                    <a:lnTo>
                      <a:pt x="302" y="2099"/>
                    </a:lnTo>
                    <a:lnTo>
                      <a:pt x="303" y="2092"/>
                    </a:lnTo>
                    <a:lnTo>
                      <a:pt x="304" y="2084"/>
                    </a:lnTo>
                    <a:lnTo>
                      <a:pt x="307" y="2078"/>
                    </a:lnTo>
                    <a:lnTo>
                      <a:pt x="313" y="2056"/>
                    </a:lnTo>
                    <a:lnTo>
                      <a:pt x="318" y="2035"/>
                    </a:lnTo>
                    <a:lnTo>
                      <a:pt x="321" y="2014"/>
                    </a:lnTo>
                    <a:lnTo>
                      <a:pt x="322" y="1992"/>
                    </a:lnTo>
                    <a:lnTo>
                      <a:pt x="320" y="1969"/>
                    </a:lnTo>
                    <a:lnTo>
                      <a:pt x="318" y="1948"/>
                    </a:lnTo>
                    <a:lnTo>
                      <a:pt x="314" y="1926"/>
                    </a:lnTo>
                    <a:lnTo>
                      <a:pt x="311" y="1906"/>
                    </a:lnTo>
                    <a:lnTo>
                      <a:pt x="310" y="1732"/>
                    </a:lnTo>
                    <a:lnTo>
                      <a:pt x="298" y="1693"/>
                    </a:lnTo>
                    <a:lnTo>
                      <a:pt x="290" y="1656"/>
                    </a:lnTo>
                    <a:lnTo>
                      <a:pt x="283" y="1619"/>
                    </a:lnTo>
                    <a:lnTo>
                      <a:pt x="277" y="1582"/>
                    </a:lnTo>
                    <a:lnTo>
                      <a:pt x="271" y="1544"/>
                    </a:lnTo>
                    <a:lnTo>
                      <a:pt x="266" y="1506"/>
                    </a:lnTo>
                    <a:lnTo>
                      <a:pt x="260" y="1469"/>
                    </a:lnTo>
                    <a:lnTo>
                      <a:pt x="252" y="1433"/>
                    </a:lnTo>
                    <a:lnTo>
                      <a:pt x="241" y="1407"/>
                    </a:lnTo>
                    <a:lnTo>
                      <a:pt x="234" y="1381"/>
                    </a:lnTo>
                    <a:lnTo>
                      <a:pt x="228" y="1355"/>
                    </a:lnTo>
                    <a:lnTo>
                      <a:pt x="224" y="1329"/>
                    </a:lnTo>
                    <a:lnTo>
                      <a:pt x="220" y="1302"/>
                    </a:lnTo>
                    <a:lnTo>
                      <a:pt x="219" y="1275"/>
                    </a:lnTo>
                    <a:lnTo>
                      <a:pt x="218" y="1247"/>
                    </a:lnTo>
                    <a:lnTo>
                      <a:pt x="219" y="1220"/>
                    </a:lnTo>
                    <a:lnTo>
                      <a:pt x="212" y="1197"/>
                    </a:lnTo>
                    <a:lnTo>
                      <a:pt x="209" y="1174"/>
                    </a:lnTo>
                    <a:lnTo>
                      <a:pt x="209" y="1152"/>
                    </a:lnTo>
                    <a:lnTo>
                      <a:pt x="210" y="1130"/>
                    </a:lnTo>
                    <a:lnTo>
                      <a:pt x="209" y="1108"/>
                    </a:lnTo>
                    <a:lnTo>
                      <a:pt x="208" y="1087"/>
                    </a:lnTo>
                    <a:lnTo>
                      <a:pt x="203" y="1065"/>
                    </a:lnTo>
                    <a:lnTo>
                      <a:pt x="196" y="1047"/>
                    </a:lnTo>
                    <a:lnTo>
                      <a:pt x="186" y="1011"/>
                    </a:lnTo>
                    <a:lnTo>
                      <a:pt x="175" y="977"/>
                    </a:lnTo>
                    <a:lnTo>
                      <a:pt x="164" y="943"/>
                    </a:lnTo>
                    <a:lnTo>
                      <a:pt x="153" y="909"/>
                    </a:lnTo>
                    <a:lnTo>
                      <a:pt x="140" y="874"/>
                    </a:lnTo>
                    <a:lnTo>
                      <a:pt x="129" y="840"/>
                    </a:lnTo>
                    <a:lnTo>
                      <a:pt x="119" y="805"/>
                    </a:lnTo>
                    <a:lnTo>
                      <a:pt x="111" y="771"/>
                    </a:lnTo>
                    <a:lnTo>
                      <a:pt x="101" y="751"/>
                    </a:lnTo>
                    <a:lnTo>
                      <a:pt x="92" y="732"/>
                    </a:lnTo>
                    <a:lnTo>
                      <a:pt x="84" y="713"/>
                    </a:lnTo>
                    <a:lnTo>
                      <a:pt x="78" y="694"/>
                    </a:lnTo>
                    <a:lnTo>
                      <a:pt x="70" y="675"/>
                    </a:lnTo>
                    <a:lnTo>
                      <a:pt x="64" y="655"/>
                    </a:lnTo>
                    <a:lnTo>
                      <a:pt x="58" y="636"/>
                    </a:lnTo>
                    <a:lnTo>
                      <a:pt x="53" y="617"/>
                    </a:lnTo>
                    <a:lnTo>
                      <a:pt x="44" y="600"/>
                    </a:lnTo>
                    <a:lnTo>
                      <a:pt x="38" y="582"/>
                    </a:lnTo>
                    <a:lnTo>
                      <a:pt x="34" y="564"/>
                    </a:lnTo>
                    <a:lnTo>
                      <a:pt x="32" y="546"/>
                    </a:lnTo>
                    <a:lnTo>
                      <a:pt x="29" y="526"/>
                    </a:lnTo>
                    <a:lnTo>
                      <a:pt x="27" y="508"/>
                    </a:lnTo>
                    <a:lnTo>
                      <a:pt x="23" y="489"/>
                    </a:lnTo>
                    <a:lnTo>
                      <a:pt x="18" y="473"/>
                    </a:lnTo>
                    <a:lnTo>
                      <a:pt x="14" y="427"/>
                    </a:lnTo>
                    <a:lnTo>
                      <a:pt x="11" y="383"/>
                    </a:lnTo>
                    <a:lnTo>
                      <a:pt x="6" y="340"/>
                    </a:lnTo>
                    <a:lnTo>
                      <a:pt x="3" y="297"/>
                    </a:lnTo>
                    <a:lnTo>
                      <a:pt x="0" y="254"/>
                    </a:lnTo>
                    <a:lnTo>
                      <a:pt x="0" y="211"/>
                    </a:lnTo>
                    <a:lnTo>
                      <a:pt x="3" y="168"/>
                    </a:lnTo>
                    <a:lnTo>
                      <a:pt x="11" y="125"/>
                    </a:lnTo>
                    <a:lnTo>
                      <a:pt x="12" y="106"/>
                    </a:lnTo>
                    <a:lnTo>
                      <a:pt x="11" y="89"/>
                    </a:lnTo>
                    <a:lnTo>
                      <a:pt x="8" y="70"/>
                    </a:lnTo>
                    <a:lnTo>
                      <a:pt x="5" y="53"/>
                    </a:lnTo>
                    <a:lnTo>
                      <a:pt x="4" y="35"/>
                    </a:lnTo>
                    <a:lnTo>
                      <a:pt x="10" y="21"/>
                    </a:lnTo>
                    <a:lnTo>
                      <a:pt x="21" y="8"/>
                    </a:lnTo>
                    <a:lnTo>
                      <a:pt x="43" y="0"/>
                    </a:lnTo>
                    <a:lnTo>
                      <a:pt x="53" y="5"/>
                    </a:lnTo>
                    <a:lnTo>
                      <a:pt x="62" y="15"/>
                    </a:lnTo>
                    <a:lnTo>
                      <a:pt x="69" y="24"/>
                    </a:lnTo>
                    <a:lnTo>
                      <a:pt x="77" y="35"/>
                    </a:lnTo>
                    <a:lnTo>
                      <a:pt x="81" y="45"/>
                    </a:lnTo>
                    <a:lnTo>
                      <a:pt x="87" y="58"/>
                    </a:lnTo>
                    <a:lnTo>
                      <a:pt x="91" y="69"/>
                    </a:lnTo>
                    <a:lnTo>
                      <a:pt x="97" y="80"/>
                    </a:lnTo>
                    <a:close/>
                  </a:path>
                </a:pathLst>
              </a:custGeom>
              <a:solidFill>
                <a:srgbClr val="F0CD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21" name="Freeform 221"/>
              <p:cNvSpPr>
                <a:spLocks/>
              </p:cNvSpPr>
              <p:nvPr/>
            </p:nvSpPr>
            <p:spPr bwMode="auto">
              <a:xfrm>
                <a:off x="4155" y="368"/>
                <a:ext cx="747" cy="1199"/>
              </a:xfrm>
              <a:custGeom>
                <a:avLst/>
                <a:gdLst/>
                <a:ahLst/>
                <a:cxnLst>
                  <a:cxn ang="0">
                    <a:pos x="108" y="143"/>
                  </a:cxn>
                  <a:cxn ang="0">
                    <a:pos x="131" y="227"/>
                  </a:cxn>
                  <a:cxn ang="0">
                    <a:pos x="158" y="299"/>
                  </a:cxn>
                  <a:cxn ang="0">
                    <a:pos x="195" y="420"/>
                  </a:cxn>
                  <a:cxn ang="0">
                    <a:pos x="317" y="617"/>
                  </a:cxn>
                  <a:cxn ang="0">
                    <a:pos x="451" y="537"/>
                  </a:cxn>
                  <a:cxn ang="0">
                    <a:pos x="547" y="358"/>
                  </a:cxn>
                  <a:cxn ang="0">
                    <a:pos x="477" y="146"/>
                  </a:cxn>
                  <a:cxn ang="0">
                    <a:pos x="504" y="72"/>
                  </a:cxn>
                  <a:cxn ang="0">
                    <a:pos x="553" y="104"/>
                  </a:cxn>
                  <a:cxn ang="0">
                    <a:pos x="592" y="239"/>
                  </a:cxn>
                  <a:cxn ang="0">
                    <a:pos x="699" y="393"/>
                  </a:cxn>
                  <a:cxn ang="0">
                    <a:pos x="786" y="567"/>
                  </a:cxn>
                  <a:cxn ang="0">
                    <a:pos x="866" y="705"/>
                  </a:cxn>
                  <a:cxn ang="0">
                    <a:pos x="964" y="700"/>
                  </a:cxn>
                  <a:cxn ang="0">
                    <a:pos x="1073" y="437"/>
                  </a:cxn>
                  <a:cxn ang="0">
                    <a:pos x="1153" y="257"/>
                  </a:cxn>
                  <a:cxn ang="0">
                    <a:pos x="1266" y="1"/>
                  </a:cxn>
                  <a:cxn ang="0">
                    <a:pos x="1290" y="100"/>
                  </a:cxn>
                  <a:cxn ang="0">
                    <a:pos x="1250" y="261"/>
                  </a:cxn>
                  <a:cxn ang="0">
                    <a:pos x="1193" y="292"/>
                  </a:cxn>
                  <a:cxn ang="0">
                    <a:pos x="1139" y="468"/>
                  </a:cxn>
                  <a:cxn ang="0">
                    <a:pos x="1093" y="659"/>
                  </a:cxn>
                  <a:cxn ang="0">
                    <a:pos x="1067" y="766"/>
                  </a:cxn>
                  <a:cxn ang="0">
                    <a:pos x="1013" y="950"/>
                  </a:cxn>
                  <a:cxn ang="0">
                    <a:pos x="1038" y="1027"/>
                  </a:cxn>
                  <a:cxn ang="0">
                    <a:pos x="1089" y="1158"/>
                  </a:cxn>
                  <a:cxn ang="0">
                    <a:pos x="1110" y="1327"/>
                  </a:cxn>
                  <a:cxn ang="0">
                    <a:pos x="1200" y="1479"/>
                  </a:cxn>
                  <a:cxn ang="0">
                    <a:pos x="1274" y="1615"/>
                  </a:cxn>
                  <a:cxn ang="0">
                    <a:pos x="1332" y="1821"/>
                  </a:cxn>
                  <a:cxn ang="0">
                    <a:pos x="1464" y="2172"/>
                  </a:cxn>
                  <a:cxn ang="0">
                    <a:pos x="1481" y="2238"/>
                  </a:cxn>
                  <a:cxn ang="0">
                    <a:pos x="1399" y="2249"/>
                  </a:cxn>
                  <a:cxn ang="0">
                    <a:pos x="1301" y="2190"/>
                  </a:cxn>
                  <a:cxn ang="0">
                    <a:pos x="1146" y="2086"/>
                  </a:cxn>
                  <a:cxn ang="0">
                    <a:pos x="906" y="1972"/>
                  </a:cxn>
                  <a:cxn ang="0">
                    <a:pos x="732" y="1947"/>
                  </a:cxn>
                  <a:cxn ang="0">
                    <a:pos x="530" y="1903"/>
                  </a:cxn>
                  <a:cxn ang="0">
                    <a:pos x="488" y="1933"/>
                  </a:cxn>
                  <a:cxn ang="0">
                    <a:pos x="423" y="2037"/>
                  </a:cxn>
                  <a:cxn ang="0">
                    <a:pos x="337" y="2326"/>
                  </a:cxn>
                  <a:cxn ang="0">
                    <a:pos x="268" y="2396"/>
                  </a:cxn>
                  <a:cxn ang="0">
                    <a:pos x="271" y="2352"/>
                  </a:cxn>
                  <a:cxn ang="0">
                    <a:pos x="295" y="2274"/>
                  </a:cxn>
                  <a:cxn ang="0">
                    <a:pos x="298" y="2102"/>
                  </a:cxn>
                  <a:cxn ang="0">
                    <a:pos x="314" y="2031"/>
                  </a:cxn>
                  <a:cxn ang="0">
                    <a:pos x="310" y="1709"/>
                  </a:cxn>
                  <a:cxn ang="0">
                    <a:pos x="253" y="1415"/>
                  </a:cxn>
                  <a:cxn ang="0">
                    <a:pos x="220" y="1204"/>
                  </a:cxn>
                  <a:cxn ang="0">
                    <a:pos x="196" y="1033"/>
                  </a:cxn>
                  <a:cxn ang="0">
                    <a:pos x="111" y="760"/>
                  </a:cxn>
                  <a:cxn ang="0">
                    <a:pos x="54" y="608"/>
                  </a:cxn>
                  <a:cxn ang="0">
                    <a:pos x="18" y="466"/>
                  </a:cxn>
                  <a:cxn ang="0">
                    <a:pos x="11" y="122"/>
                  </a:cxn>
                  <a:cxn ang="0">
                    <a:pos x="44" y="0"/>
                  </a:cxn>
                  <a:cxn ang="0">
                    <a:pos x="98" y="79"/>
                  </a:cxn>
                </a:cxnLst>
                <a:rect l="0" t="0" r="r" b="b"/>
                <a:pathLst>
                  <a:path w="1495" h="2398">
                    <a:moveTo>
                      <a:pt x="98" y="79"/>
                    </a:moveTo>
                    <a:lnTo>
                      <a:pt x="97" y="88"/>
                    </a:lnTo>
                    <a:lnTo>
                      <a:pt x="97" y="97"/>
                    </a:lnTo>
                    <a:lnTo>
                      <a:pt x="97" y="107"/>
                    </a:lnTo>
                    <a:lnTo>
                      <a:pt x="99" y="117"/>
                    </a:lnTo>
                    <a:lnTo>
                      <a:pt x="101" y="125"/>
                    </a:lnTo>
                    <a:lnTo>
                      <a:pt x="104" y="135"/>
                    </a:lnTo>
                    <a:lnTo>
                      <a:pt x="108" y="143"/>
                    </a:lnTo>
                    <a:lnTo>
                      <a:pt x="115" y="152"/>
                    </a:lnTo>
                    <a:lnTo>
                      <a:pt x="112" y="162"/>
                    </a:lnTo>
                    <a:lnTo>
                      <a:pt x="113" y="174"/>
                    </a:lnTo>
                    <a:lnTo>
                      <a:pt x="115" y="184"/>
                    </a:lnTo>
                    <a:lnTo>
                      <a:pt x="120" y="194"/>
                    </a:lnTo>
                    <a:lnTo>
                      <a:pt x="124" y="205"/>
                    </a:lnTo>
                    <a:lnTo>
                      <a:pt x="129" y="216"/>
                    </a:lnTo>
                    <a:lnTo>
                      <a:pt x="131" y="227"/>
                    </a:lnTo>
                    <a:lnTo>
                      <a:pt x="132" y="240"/>
                    </a:lnTo>
                    <a:lnTo>
                      <a:pt x="138" y="246"/>
                    </a:lnTo>
                    <a:lnTo>
                      <a:pt x="145" y="254"/>
                    </a:lnTo>
                    <a:lnTo>
                      <a:pt x="148" y="262"/>
                    </a:lnTo>
                    <a:lnTo>
                      <a:pt x="152" y="272"/>
                    </a:lnTo>
                    <a:lnTo>
                      <a:pt x="153" y="281"/>
                    </a:lnTo>
                    <a:lnTo>
                      <a:pt x="156" y="290"/>
                    </a:lnTo>
                    <a:lnTo>
                      <a:pt x="158" y="299"/>
                    </a:lnTo>
                    <a:lnTo>
                      <a:pt x="162" y="309"/>
                    </a:lnTo>
                    <a:lnTo>
                      <a:pt x="166" y="324"/>
                    </a:lnTo>
                    <a:lnTo>
                      <a:pt x="171" y="340"/>
                    </a:lnTo>
                    <a:lnTo>
                      <a:pt x="175" y="355"/>
                    </a:lnTo>
                    <a:lnTo>
                      <a:pt x="181" y="371"/>
                    </a:lnTo>
                    <a:lnTo>
                      <a:pt x="185" y="387"/>
                    </a:lnTo>
                    <a:lnTo>
                      <a:pt x="190" y="403"/>
                    </a:lnTo>
                    <a:lnTo>
                      <a:pt x="195" y="420"/>
                    </a:lnTo>
                    <a:lnTo>
                      <a:pt x="201" y="436"/>
                    </a:lnTo>
                    <a:lnTo>
                      <a:pt x="210" y="464"/>
                    </a:lnTo>
                    <a:lnTo>
                      <a:pt x="221" y="494"/>
                    </a:lnTo>
                    <a:lnTo>
                      <a:pt x="232" y="524"/>
                    </a:lnTo>
                    <a:lnTo>
                      <a:pt x="248" y="554"/>
                    </a:lnTo>
                    <a:lnTo>
                      <a:pt x="265" y="578"/>
                    </a:lnTo>
                    <a:lnTo>
                      <a:pt x="289" y="600"/>
                    </a:lnTo>
                    <a:lnTo>
                      <a:pt x="317" y="617"/>
                    </a:lnTo>
                    <a:lnTo>
                      <a:pt x="353" y="626"/>
                    </a:lnTo>
                    <a:lnTo>
                      <a:pt x="369" y="617"/>
                    </a:lnTo>
                    <a:lnTo>
                      <a:pt x="386" y="606"/>
                    </a:lnTo>
                    <a:lnTo>
                      <a:pt x="400" y="594"/>
                    </a:lnTo>
                    <a:lnTo>
                      <a:pt x="415" y="582"/>
                    </a:lnTo>
                    <a:lnTo>
                      <a:pt x="428" y="567"/>
                    </a:lnTo>
                    <a:lnTo>
                      <a:pt x="440" y="553"/>
                    </a:lnTo>
                    <a:lnTo>
                      <a:pt x="451" y="537"/>
                    </a:lnTo>
                    <a:lnTo>
                      <a:pt x="463" y="522"/>
                    </a:lnTo>
                    <a:lnTo>
                      <a:pt x="476" y="499"/>
                    </a:lnTo>
                    <a:lnTo>
                      <a:pt x="493" y="477"/>
                    </a:lnTo>
                    <a:lnTo>
                      <a:pt x="509" y="453"/>
                    </a:lnTo>
                    <a:lnTo>
                      <a:pt x="526" y="430"/>
                    </a:lnTo>
                    <a:lnTo>
                      <a:pt x="537" y="406"/>
                    </a:lnTo>
                    <a:lnTo>
                      <a:pt x="545" y="383"/>
                    </a:lnTo>
                    <a:lnTo>
                      <a:pt x="547" y="358"/>
                    </a:lnTo>
                    <a:lnTo>
                      <a:pt x="543" y="335"/>
                    </a:lnTo>
                    <a:lnTo>
                      <a:pt x="532" y="308"/>
                    </a:lnTo>
                    <a:lnTo>
                      <a:pt x="521" y="282"/>
                    </a:lnTo>
                    <a:lnTo>
                      <a:pt x="509" y="256"/>
                    </a:lnTo>
                    <a:lnTo>
                      <a:pt x="499" y="230"/>
                    </a:lnTo>
                    <a:lnTo>
                      <a:pt x="489" y="203"/>
                    </a:lnTo>
                    <a:lnTo>
                      <a:pt x="481" y="175"/>
                    </a:lnTo>
                    <a:lnTo>
                      <a:pt x="477" y="146"/>
                    </a:lnTo>
                    <a:lnTo>
                      <a:pt x="477" y="116"/>
                    </a:lnTo>
                    <a:lnTo>
                      <a:pt x="476" y="110"/>
                    </a:lnTo>
                    <a:lnTo>
                      <a:pt x="477" y="104"/>
                    </a:lnTo>
                    <a:lnTo>
                      <a:pt x="479" y="97"/>
                    </a:lnTo>
                    <a:lnTo>
                      <a:pt x="483" y="93"/>
                    </a:lnTo>
                    <a:lnTo>
                      <a:pt x="491" y="83"/>
                    </a:lnTo>
                    <a:lnTo>
                      <a:pt x="499" y="74"/>
                    </a:lnTo>
                    <a:lnTo>
                      <a:pt x="504" y="72"/>
                    </a:lnTo>
                    <a:lnTo>
                      <a:pt x="510" y="73"/>
                    </a:lnTo>
                    <a:lnTo>
                      <a:pt x="516" y="73"/>
                    </a:lnTo>
                    <a:lnTo>
                      <a:pt x="523" y="75"/>
                    </a:lnTo>
                    <a:lnTo>
                      <a:pt x="528" y="77"/>
                    </a:lnTo>
                    <a:lnTo>
                      <a:pt x="534" y="80"/>
                    </a:lnTo>
                    <a:lnTo>
                      <a:pt x="539" y="82"/>
                    </a:lnTo>
                    <a:lnTo>
                      <a:pt x="545" y="85"/>
                    </a:lnTo>
                    <a:lnTo>
                      <a:pt x="553" y="104"/>
                    </a:lnTo>
                    <a:lnTo>
                      <a:pt x="560" y="120"/>
                    </a:lnTo>
                    <a:lnTo>
                      <a:pt x="562" y="136"/>
                    </a:lnTo>
                    <a:lnTo>
                      <a:pt x="564" y="151"/>
                    </a:lnTo>
                    <a:lnTo>
                      <a:pt x="564" y="167"/>
                    </a:lnTo>
                    <a:lnTo>
                      <a:pt x="566" y="182"/>
                    </a:lnTo>
                    <a:lnTo>
                      <a:pt x="570" y="199"/>
                    </a:lnTo>
                    <a:lnTo>
                      <a:pt x="578" y="220"/>
                    </a:lnTo>
                    <a:lnTo>
                      <a:pt x="592" y="239"/>
                    </a:lnTo>
                    <a:lnTo>
                      <a:pt x="605" y="258"/>
                    </a:lnTo>
                    <a:lnTo>
                      <a:pt x="618" y="277"/>
                    </a:lnTo>
                    <a:lnTo>
                      <a:pt x="632" y="297"/>
                    </a:lnTo>
                    <a:lnTo>
                      <a:pt x="644" y="316"/>
                    </a:lnTo>
                    <a:lnTo>
                      <a:pt x="658" y="335"/>
                    </a:lnTo>
                    <a:lnTo>
                      <a:pt x="673" y="354"/>
                    </a:lnTo>
                    <a:lnTo>
                      <a:pt x="689" y="372"/>
                    </a:lnTo>
                    <a:lnTo>
                      <a:pt x="699" y="393"/>
                    </a:lnTo>
                    <a:lnTo>
                      <a:pt x="711" y="415"/>
                    </a:lnTo>
                    <a:lnTo>
                      <a:pt x="723" y="436"/>
                    </a:lnTo>
                    <a:lnTo>
                      <a:pt x="738" y="458"/>
                    </a:lnTo>
                    <a:lnTo>
                      <a:pt x="750" y="479"/>
                    </a:lnTo>
                    <a:lnTo>
                      <a:pt x="763" y="500"/>
                    </a:lnTo>
                    <a:lnTo>
                      <a:pt x="772" y="523"/>
                    </a:lnTo>
                    <a:lnTo>
                      <a:pt x="780" y="548"/>
                    </a:lnTo>
                    <a:lnTo>
                      <a:pt x="786" y="567"/>
                    </a:lnTo>
                    <a:lnTo>
                      <a:pt x="794" y="587"/>
                    </a:lnTo>
                    <a:lnTo>
                      <a:pt x="804" y="606"/>
                    </a:lnTo>
                    <a:lnTo>
                      <a:pt x="813" y="626"/>
                    </a:lnTo>
                    <a:lnTo>
                      <a:pt x="822" y="644"/>
                    </a:lnTo>
                    <a:lnTo>
                      <a:pt x="834" y="664"/>
                    </a:lnTo>
                    <a:lnTo>
                      <a:pt x="844" y="683"/>
                    </a:lnTo>
                    <a:lnTo>
                      <a:pt x="856" y="702"/>
                    </a:lnTo>
                    <a:lnTo>
                      <a:pt x="866" y="705"/>
                    </a:lnTo>
                    <a:lnTo>
                      <a:pt x="875" y="711"/>
                    </a:lnTo>
                    <a:lnTo>
                      <a:pt x="884" y="715"/>
                    </a:lnTo>
                    <a:lnTo>
                      <a:pt x="894" y="721"/>
                    </a:lnTo>
                    <a:lnTo>
                      <a:pt x="904" y="723"/>
                    </a:lnTo>
                    <a:lnTo>
                      <a:pt x="915" y="725"/>
                    </a:lnTo>
                    <a:lnTo>
                      <a:pt x="926" y="725"/>
                    </a:lnTo>
                    <a:lnTo>
                      <a:pt x="939" y="724"/>
                    </a:lnTo>
                    <a:lnTo>
                      <a:pt x="964" y="700"/>
                    </a:lnTo>
                    <a:lnTo>
                      <a:pt x="985" y="670"/>
                    </a:lnTo>
                    <a:lnTo>
                      <a:pt x="998" y="635"/>
                    </a:lnTo>
                    <a:lnTo>
                      <a:pt x="1010" y="597"/>
                    </a:lnTo>
                    <a:lnTo>
                      <a:pt x="1019" y="558"/>
                    </a:lnTo>
                    <a:lnTo>
                      <a:pt x="1030" y="521"/>
                    </a:lnTo>
                    <a:lnTo>
                      <a:pt x="1044" y="487"/>
                    </a:lnTo>
                    <a:lnTo>
                      <a:pt x="1063" y="460"/>
                    </a:lnTo>
                    <a:lnTo>
                      <a:pt x="1073" y="437"/>
                    </a:lnTo>
                    <a:lnTo>
                      <a:pt x="1083" y="417"/>
                    </a:lnTo>
                    <a:lnTo>
                      <a:pt x="1092" y="396"/>
                    </a:lnTo>
                    <a:lnTo>
                      <a:pt x="1103" y="377"/>
                    </a:lnTo>
                    <a:lnTo>
                      <a:pt x="1113" y="355"/>
                    </a:lnTo>
                    <a:lnTo>
                      <a:pt x="1122" y="334"/>
                    </a:lnTo>
                    <a:lnTo>
                      <a:pt x="1129" y="313"/>
                    </a:lnTo>
                    <a:lnTo>
                      <a:pt x="1136" y="290"/>
                    </a:lnTo>
                    <a:lnTo>
                      <a:pt x="1153" y="257"/>
                    </a:lnTo>
                    <a:lnTo>
                      <a:pt x="1168" y="221"/>
                    </a:lnTo>
                    <a:lnTo>
                      <a:pt x="1182" y="182"/>
                    </a:lnTo>
                    <a:lnTo>
                      <a:pt x="1195" y="144"/>
                    </a:lnTo>
                    <a:lnTo>
                      <a:pt x="1207" y="105"/>
                    </a:lnTo>
                    <a:lnTo>
                      <a:pt x="1222" y="67"/>
                    </a:lnTo>
                    <a:lnTo>
                      <a:pt x="1238" y="32"/>
                    </a:lnTo>
                    <a:lnTo>
                      <a:pt x="1260" y="0"/>
                    </a:lnTo>
                    <a:lnTo>
                      <a:pt x="1266" y="1"/>
                    </a:lnTo>
                    <a:lnTo>
                      <a:pt x="1269" y="9"/>
                    </a:lnTo>
                    <a:lnTo>
                      <a:pt x="1271" y="19"/>
                    </a:lnTo>
                    <a:lnTo>
                      <a:pt x="1273" y="33"/>
                    </a:lnTo>
                    <a:lnTo>
                      <a:pt x="1273" y="46"/>
                    </a:lnTo>
                    <a:lnTo>
                      <a:pt x="1276" y="59"/>
                    </a:lnTo>
                    <a:lnTo>
                      <a:pt x="1280" y="71"/>
                    </a:lnTo>
                    <a:lnTo>
                      <a:pt x="1287" y="79"/>
                    </a:lnTo>
                    <a:lnTo>
                      <a:pt x="1290" y="100"/>
                    </a:lnTo>
                    <a:lnTo>
                      <a:pt x="1290" y="122"/>
                    </a:lnTo>
                    <a:lnTo>
                      <a:pt x="1287" y="145"/>
                    </a:lnTo>
                    <a:lnTo>
                      <a:pt x="1284" y="169"/>
                    </a:lnTo>
                    <a:lnTo>
                      <a:pt x="1276" y="191"/>
                    </a:lnTo>
                    <a:lnTo>
                      <a:pt x="1269" y="214"/>
                    </a:lnTo>
                    <a:lnTo>
                      <a:pt x="1260" y="234"/>
                    </a:lnTo>
                    <a:lnTo>
                      <a:pt x="1252" y="255"/>
                    </a:lnTo>
                    <a:lnTo>
                      <a:pt x="1250" y="261"/>
                    </a:lnTo>
                    <a:lnTo>
                      <a:pt x="1245" y="265"/>
                    </a:lnTo>
                    <a:lnTo>
                      <a:pt x="1235" y="268"/>
                    </a:lnTo>
                    <a:lnTo>
                      <a:pt x="1226" y="272"/>
                    </a:lnTo>
                    <a:lnTo>
                      <a:pt x="1216" y="274"/>
                    </a:lnTo>
                    <a:lnTo>
                      <a:pt x="1207" y="277"/>
                    </a:lnTo>
                    <a:lnTo>
                      <a:pt x="1201" y="281"/>
                    </a:lnTo>
                    <a:lnTo>
                      <a:pt x="1201" y="289"/>
                    </a:lnTo>
                    <a:lnTo>
                      <a:pt x="1193" y="292"/>
                    </a:lnTo>
                    <a:lnTo>
                      <a:pt x="1192" y="298"/>
                    </a:lnTo>
                    <a:lnTo>
                      <a:pt x="1191" y="306"/>
                    </a:lnTo>
                    <a:lnTo>
                      <a:pt x="1190" y="314"/>
                    </a:lnTo>
                    <a:lnTo>
                      <a:pt x="1172" y="342"/>
                    </a:lnTo>
                    <a:lnTo>
                      <a:pt x="1161" y="372"/>
                    </a:lnTo>
                    <a:lnTo>
                      <a:pt x="1153" y="403"/>
                    </a:lnTo>
                    <a:lnTo>
                      <a:pt x="1147" y="436"/>
                    </a:lnTo>
                    <a:lnTo>
                      <a:pt x="1139" y="468"/>
                    </a:lnTo>
                    <a:lnTo>
                      <a:pt x="1133" y="501"/>
                    </a:lnTo>
                    <a:lnTo>
                      <a:pt x="1124" y="532"/>
                    </a:lnTo>
                    <a:lnTo>
                      <a:pt x="1112" y="563"/>
                    </a:lnTo>
                    <a:lnTo>
                      <a:pt x="1102" y="581"/>
                    </a:lnTo>
                    <a:lnTo>
                      <a:pt x="1098" y="599"/>
                    </a:lnTo>
                    <a:lnTo>
                      <a:pt x="1095" y="619"/>
                    </a:lnTo>
                    <a:lnTo>
                      <a:pt x="1095" y="639"/>
                    </a:lnTo>
                    <a:lnTo>
                      <a:pt x="1093" y="659"/>
                    </a:lnTo>
                    <a:lnTo>
                      <a:pt x="1092" y="678"/>
                    </a:lnTo>
                    <a:lnTo>
                      <a:pt x="1088" y="697"/>
                    </a:lnTo>
                    <a:lnTo>
                      <a:pt x="1081" y="715"/>
                    </a:lnTo>
                    <a:lnTo>
                      <a:pt x="1073" y="720"/>
                    </a:lnTo>
                    <a:lnTo>
                      <a:pt x="1069" y="727"/>
                    </a:lnTo>
                    <a:lnTo>
                      <a:pt x="1068" y="734"/>
                    </a:lnTo>
                    <a:lnTo>
                      <a:pt x="1074" y="741"/>
                    </a:lnTo>
                    <a:lnTo>
                      <a:pt x="1067" y="766"/>
                    </a:lnTo>
                    <a:lnTo>
                      <a:pt x="1058" y="792"/>
                    </a:lnTo>
                    <a:lnTo>
                      <a:pt x="1046" y="815"/>
                    </a:lnTo>
                    <a:lnTo>
                      <a:pt x="1033" y="839"/>
                    </a:lnTo>
                    <a:lnTo>
                      <a:pt x="1021" y="863"/>
                    </a:lnTo>
                    <a:lnTo>
                      <a:pt x="1013" y="887"/>
                    </a:lnTo>
                    <a:lnTo>
                      <a:pt x="1009" y="913"/>
                    </a:lnTo>
                    <a:lnTo>
                      <a:pt x="1013" y="942"/>
                    </a:lnTo>
                    <a:lnTo>
                      <a:pt x="1013" y="950"/>
                    </a:lnTo>
                    <a:lnTo>
                      <a:pt x="1015" y="960"/>
                    </a:lnTo>
                    <a:lnTo>
                      <a:pt x="1017" y="968"/>
                    </a:lnTo>
                    <a:lnTo>
                      <a:pt x="1021" y="977"/>
                    </a:lnTo>
                    <a:lnTo>
                      <a:pt x="1024" y="984"/>
                    </a:lnTo>
                    <a:lnTo>
                      <a:pt x="1028" y="993"/>
                    </a:lnTo>
                    <a:lnTo>
                      <a:pt x="1032" y="1001"/>
                    </a:lnTo>
                    <a:lnTo>
                      <a:pt x="1039" y="1009"/>
                    </a:lnTo>
                    <a:lnTo>
                      <a:pt x="1038" y="1027"/>
                    </a:lnTo>
                    <a:lnTo>
                      <a:pt x="1042" y="1043"/>
                    </a:lnTo>
                    <a:lnTo>
                      <a:pt x="1048" y="1058"/>
                    </a:lnTo>
                    <a:lnTo>
                      <a:pt x="1057" y="1075"/>
                    </a:lnTo>
                    <a:lnTo>
                      <a:pt x="1064" y="1089"/>
                    </a:lnTo>
                    <a:lnTo>
                      <a:pt x="1073" y="1105"/>
                    </a:lnTo>
                    <a:lnTo>
                      <a:pt x="1077" y="1121"/>
                    </a:lnTo>
                    <a:lnTo>
                      <a:pt x="1079" y="1141"/>
                    </a:lnTo>
                    <a:lnTo>
                      <a:pt x="1089" y="1158"/>
                    </a:lnTo>
                    <a:lnTo>
                      <a:pt x="1095" y="1179"/>
                    </a:lnTo>
                    <a:lnTo>
                      <a:pt x="1097" y="1200"/>
                    </a:lnTo>
                    <a:lnTo>
                      <a:pt x="1097" y="1221"/>
                    </a:lnTo>
                    <a:lnTo>
                      <a:pt x="1095" y="1243"/>
                    </a:lnTo>
                    <a:lnTo>
                      <a:pt x="1096" y="1264"/>
                    </a:lnTo>
                    <a:lnTo>
                      <a:pt x="1097" y="1285"/>
                    </a:lnTo>
                    <a:lnTo>
                      <a:pt x="1104" y="1307"/>
                    </a:lnTo>
                    <a:lnTo>
                      <a:pt x="1110" y="1327"/>
                    </a:lnTo>
                    <a:lnTo>
                      <a:pt x="1118" y="1348"/>
                    </a:lnTo>
                    <a:lnTo>
                      <a:pt x="1129" y="1366"/>
                    </a:lnTo>
                    <a:lnTo>
                      <a:pt x="1144" y="1386"/>
                    </a:lnTo>
                    <a:lnTo>
                      <a:pt x="1157" y="1404"/>
                    </a:lnTo>
                    <a:lnTo>
                      <a:pt x="1171" y="1422"/>
                    </a:lnTo>
                    <a:lnTo>
                      <a:pt x="1183" y="1441"/>
                    </a:lnTo>
                    <a:lnTo>
                      <a:pt x="1194" y="1462"/>
                    </a:lnTo>
                    <a:lnTo>
                      <a:pt x="1200" y="1479"/>
                    </a:lnTo>
                    <a:lnTo>
                      <a:pt x="1210" y="1495"/>
                    </a:lnTo>
                    <a:lnTo>
                      <a:pt x="1219" y="1512"/>
                    </a:lnTo>
                    <a:lnTo>
                      <a:pt x="1230" y="1528"/>
                    </a:lnTo>
                    <a:lnTo>
                      <a:pt x="1239" y="1544"/>
                    </a:lnTo>
                    <a:lnTo>
                      <a:pt x="1249" y="1560"/>
                    </a:lnTo>
                    <a:lnTo>
                      <a:pt x="1257" y="1578"/>
                    </a:lnTo>
                    <a:lnTo>
                      <a:pt x="1263" y="1596"/>
                    </a:lnTo>
                    <a:lnTo>
                      <a:pt x="1274" y="1615"/>
                    </a:lnTo>
                    <a:lnTo>
                      <a:pt x="1283" y="1636"/>
                    </a:lnTo>
                    <a:lnTo>
                      <a:pt x="1289" y="1659"/>
                    </a:lnTo>
                    <a:lnTo>
                      <a:pt x="1294" y="1683"/>
                    </a:lnTo>
                    <a:lnTo>
                      <a:pt x="1298" y="1705"/>
                    </a:lnTo>
                    <a:lnTo>
                      <a:pt x="1305" y="1728"/>
                    </a:lnTo>
                    <a:lnTo>
                      <a:pt x="1314" y="1749"/>
                    </a:lnTo>
                    <a:lnTo>
                      <a:pt x="1326" y="1770"/>
                    </a:lnTo>
                    <a:lnTo>
                      <a:pt x="1332" y="1821"/>
                    </a:lnTo>
                    <a:lnTo>
                      <a:pt x="1349" y="1870"/>
                    </a:lnTo>
                    <a:lnTo>
                      <a:pt x="1371" y="1917"/>
                    </a:lnTo>
                    <a:lnTo>
                      <a:pt x="1398" y="1965"/>
                    </a:lnTo>
                    <a:lnTo>
                      <a:pt x="1424" y="2011"/>
                    </a:lnTo>
                    <a:lnTo>
                      <a:pt x="1446" y="2060"/>
                    </a:lnTo>
                    <a:lnTo>
                      <a:pt x="1461" y="2110"/>
                    </a:lnTo>
                    <a:lnTo>
                      <a:pt x="1465" y="2164"/>
                    </a:lnTo>
                    <a:lnTo>
                      <a:pt x="1464" y="2172"/>
                    </a:lnTo>
                    <a:lnTo>
                      <a:pt x="1468" y="2181"/>
                    </a:lnTo>
                    <a:lnTo>
                      <a:pt x="1473" y="2190"/>
                    </a:lnTo>
                    <a:lnTo>
                      <a:pt x="1481" y="2200"/>
                    </a:lnTo>
                    <a:lnTo>
                      <a:pt x="1488" y="2208"/>
                    </a:lnTo>
                    <a:lnTo>
                      <a:pt x="1493" y="2217"/>
                    </a:lnTo>
                    <a:lnTo>
                      <a:pt x="1495" y="2225"/>
                    </a:lnTo>
                    <a:lnTo>
                      <a:pt x="1492" y="2235"/>
                    </a:lnTo>
                    <a:lnTo>
                      <a:pt x="1481" y="2238"/>
                    </a:lnTo>
                    <a:lnTo>
                      <a:pt x="1472" y="2242"/>
                    </a:lnTo>
                    <a:lnTo>
                      <a:pt x="1462" y="2245"/>
                    </a:lnTo>
                    <a:lnTo>
                      <a:pt x="1453" y="2249"/>
                    </a:lnTo>
                    <a:lnTo>
                      <a:pt x="1442" y="2251"/>
                    </a:lnTo>
                    <a:lnTo>
                      <a:pt x="1432" y="2253"/>
                    </a:lnTo>
                    <a:lnTo>
                      <a:pt x="1422" y="2254"/>
                    </a:lnTo>
                    <a:lnTo>
                      <a:pt x="1411" y="2255"/>
                    </a:lnTo>
                    <a:lnTo>
                      <a:pt x="1399" y="2249"/>
                    </a:lnTo>
                    <a:lnTo>
                      <a:pt x="1388" y="2243"/>
                    </a:lnTo>
                    <a:lnTo>
                      <a:pt x="1375" y="2235"/>
                    </a:lnTo>
                    <a:lnTo>
                      <a:pt x="1365" y="2227"/>
                    </a:lnTo>
                    <a:lnTo>
                      <a:pt x="1354" y="2219"/>
                    </a:lnTo>
                    <a:lnTo>
                      <a:pt x="1342" y="2213"/>
                    </a:lnTo>
                    <a:lnTo>
                      <a:pt x="1331" y="2207"/>
                    </a:lnTo>
                    <a:lnTo>
                      <a:pt x="1320" y="2204"/>
                    </a:lnTo>
                    <a:lnTo>
                      <a:pt x="1301" y="2190"/>
                    </a:lnTo>
                    <a:lnTo>
                      <a:pt x="1283" y="2180"/>
                    </a:lnTo>
                    <a:lnTo>
                      <a:pt x="1263" y="2170"/>
                    </a:lnTo>
                    <a:lnTo>
                      <a:pt x="1245" y="2161"/>
                    </a:lnTo>
                    <a:lnTo>
                      <a:pt x="1225" y="2149"/>
                    </a:lnTo>
                    <a:lnTo>
                      <a:pt x="1206" y="2139"/>
                    </a:lnTo>
                    <a:lnTo>
                      <a:pt x="1188" y="2127"/>
                    </a:lnTo>
                    <a:lnTo>
                      <a:pt x="1171" y="2113"/>
                    </a:lnTo>
                    <a:lnTo>
                      <a:pt x="1146" y="2086"/>
                    </a:lnTo>
                    <a:lnTo>
                      <a:pt x="1120" y="2063"/>
                    </a:lnTo>
                    <a:lnTo>
                      <a:pt x="1092" y="2040"/>
                    </a:lnTo>
                    <a:lnTo>
                      <a:pt x="1063" y="2021"/>
                    </a:lnTo>
                    <a:lnTo>
                      <a:pt x="1031" y="2004"/>
                    </a:lnTo>
                    <a:lnTo>
                      <a:pt x="998" y="1991"/>
                    </a:lnTo>
                    <a:lnTo>
                      <a:pt x="964" y="1980"/>
                    </a:lnTo>
                    <a:lnTo>
                      <a:pt x="928" y="1976"/>
                    </a:lnTo>
                    <a:lnTo>
                      <a:pt x="906" y="1972"/>
                    </a:lnTo>
                    <a:lnTo>
                      <a:pt x="884" y="1970"/>
                    </a:lnTo>
                    <a:lnTo>
                      <a:pt x="862" y="1970"/>
                    </a:lnTo>
                    <a:lnTo>
                      <a:pt x="842" y="1970"/>
                    </a:lnTo>
                    <a:lnTo>
                      <a:pt x="820" y="1968"/>
                    </a:lnTo>
                    <a:lnTo>
                      <a:pt x="800" y="1967"/>
                    </a:lnTo>
                    <a:lnTo>
                      <a:pt x="779" y="1963"/>
                    </a:lnTo>
                    <a:lnTo>
                      <a:pt x="759" y="1957"/>
                    </a:lnTo>
                    <a:lnTo>
                      <a:pt x="732" y="1947"/>
                    </a:lnTo>
                    <a:lnTo>
                      <a:pt x="705" y="1938"/>
                    </a:lnTo>
                    <a:lnTo>
                      <a:pt x="677" y="1927"/>
                    </a:lnTo>
                    <a:lnTo>
                      <a:pt x="651" y="1917"/>
                    </a:lnTo>
                    <a:lnTo>
                      <a:pt x="623" y="1908"/>
                    </a:lnTo>
                    <a:lnTo>
                      <a:pt x="596" y="1902"/>
                    </a:lnTo>
                    <a:lnTo>
                      <a:pt x="567" y="1899"/>
                    </a:lnTo>
                    <a:lnTo>
                      <a:pt x="537" y="1903"/>
                    </a:lnTo>
                    <a:lnTo>
                      <a:pt x="530" y="1903"/>
                    </a:lnTo>
                    <a:lnTo>
                      <a:pt x="525" y="1907"/>
                    </a:lnTo>
                    <a:lnTo>
                      <a:pt x="520" y="1910"/>
                    </a:lnTo>
                    <a:lnTo>
                      <a:pt x="516" y="1915"/>
                    </a:lnTo>
                    <a:lnTo>
                      <a:pt x="511" y="1918"/>
                    </a:lnTo>
                    <a:lnTo>
                      <a:pt x="506" y="1923"/>
                    </a:lnTo>
                    <a:lnTo>
                      <a:pt x="500" y="1924"/>
                    </a:lnTo>
                    <a:lnTo>
                      <a:pt x="494" y="1924"/>
                    </a:lnTo>
                    <a:lnTo>
                      <a:pt x="488" y="1933"/>
                    </a:lnTo>
                    <a:lnTo>
                      <a:pt x="481" y="1942"/>
                    </a:lnTo>
                    <a:lnTo>
                      <a:pt x="475" y="1952"/>
                    </a:lnTo>
                    <a:lnTo>
                      <a:pt x="470" y="1963"/>
                    </a:lnTo>
                    <a:lnTo>
                      <a:pt x="463" y="1972"/>
                    </a:lnTo>
                    <a:lnTo>
                      <a:pt x="456" y="1982"/>
                    </a:lnTo>
                    <a:lnTo>
                      <a:pt x="447" y="1992"/>
                    </a:lnTo>
                    <a:lnTo>
                      <a:pt x="439" y="2001"/>
                    </a:lnTo>
                    <a:lnTo>
                      <a:pt x="423" y="2037"/>
                    </a:lnTo>
                    <a:lnTo>
                      <a:pt x="410" y="2077"/>
                    </a:lnTo>
                    <a:lnTo>
                      <a:pt x="400" y="2116"/>
                    </a:lnTo>
                    <a:lnTo>
                      <a:pt x="392" y="2157"/>
                    </a:lnTo>
                    <a:lnTo>
                      <a:pt x="382" y="2198"/>
                    </a:lnTo>
                    <a:lnTo>
                      <a:pt x="372" y="2238"/>
                    </a:lnTo>
                    <a:lnTo>
                      <a:pt x="359" y="2277"/>
                    </a:lnTo>
                    <a:lnTo>
                      <a:pt x="343" y="2315"/>
                    </a:lnTo>
                    <a:lnTo>
                      <a:pt x="337" y="2326"/>
                    </a:lnTo>
                    <a:lnTo>
                      <a:pt x="332" y="2340"/>
                    </a:lnTo>
                    <a:lnTo>
                      <a:pt x="325" y="2352"/>
                    </a:lnTo>
                    <a:lnTo>
                      <a:pt x="319" y="2366"/>
                    </a:lnTo>
                    <a:lnTo>
                      <a:pt x="309" y="2377"/>
                    </a:lnTo>
                    <a:lnTo>
                      <a:pt x="300" y="2386"/>
                    </a:lnTo>
                    <a:lnTo>
                      <a:pt x="288" y="2393"/>
                    </a:lnTo>
                    <a:lnTo>
                      <a:pt x="275" y="2398"/>
                    </a:lnTo>
                    <a:lnTo>
                      <a:pt x="268" y="2396"/>
                    </a:lnTo>
                    <a:lnTo>
                      <a:pt x="266" y="2394"/>
                    </a:lnTo>
                    <a:lnTo>
                      <a:pt x="265" y="2390"/>
                    </a:lnTo>
                    <a:lnTo>
                      <a:pt x="268" y="2387"/>
                    </a:lnTo>
                    <a:lnTo>
                      <a:pt x="270" y="2381"/>
                    </a:lnTo>
                    <a:lnTo>
                      <a:pt x="272" y="2376"/>
                    </a:lnTo>
                    <a:lnTo>
                      <a:pt x="274" y="2369"/>
                    </a:lnTo>
                    <a:lnTo>
                      <a:pt x="274" y="2361"/>
                    </a:lnTo>
                    <a:lnTo>
                      <a:pt x="271" y="2352"/>
                    </a:lnTo>
                    <a:lnTo>
                      <a:pt x="270" y="2344"/>
                    </a:lnTo>
                    <a:lnTo>
                      <a:pt x="270" y="2335"/>
                    </a:lnTo>
                    <a:lnTo>
                      <a:pt x="273" y="2327"/>
                    </a:lnTo>
                    <a:lnTo>
                      <a:pt x="275" y="2319"/>
                    </a:lnTo>
                    <a:lnTo>
                      <a:pt x="278" y="2312"/>
                    </a:lnTo>
                    <a:lnTo>
                      <a:pt x="282" y="2304"/>
                    </a:lnTo>
                    <a:lnTo>
                      <a:pt x="285" y="2296"/>
                    </a:lnTo>
                    <a:lnTo>
                      <a:pt x="295" y="2274"/>
                    </a:lnTo>
                    <a:lnTo>
                      <a:pt x="300" y="2251"/>
                    </a:lnTo>
                    <a:lnTo>
                      <a:pt x="301" y="2229"/>
                    </a:lnTo>
                    <a:lnTo>
                      <a:pt x="300" y="2206"/>
                    </a:lnTo>
                    <a:lnTo>
                      <a:pt x="296" y="2182"/>
                    </a:lnTo>
                    <a:lnTo>
                      <a:pt x="294" y="2158"/>
                    </a:lnTo>
                    <a:lnTo>
                      <a:pt x="292" y="2134"/>
                    </a:lnTo>
                    <a:lnTo>
                      <a:pt x="295" y="2109"/>
                    </a:lnTo>
                    <a:lnTo>
                      <a:pt x="298" y="2102"/>
                    </a:lnTo>
                    <a:lnTo>
                      <a:pt x="301" y="2096"/>
                    </a:lnTo>
                    <a:lnTo>
                      <a:pt x="302" y="2088"/>
                    </a:lnTo>
                    <a:lnTo>
                      <a:pt x="303" y="2081"/>
                    </a:lnTo>
                    <a:lnTo>
                      <a:pt x="303" y="2073"/>
                    </a:lnTo>
                    <a:lnTo>
                      <a:pt x="304" y="2066"/>
                    </a:lnTo>
                    <a:lnTo>
                      <a:pt x="305" y="2058"/>
                    </a:lnTo>
                    <a:lnTo>
                      <a:pt x="308" y="2051"/>
                    </a:lnTo>
                    <a:lnTo>
                      <a:pt x="314" y="2031"/>
                    </a:lnTo>
                    <a:lnTo>
                      <a:pt x="319" y="2010"/>
                    </a:lnTo>
                    <a:lnTo>
                      <a:pt x="322" y="1989"/>
                    </a:lnTo>
                    <a:lnTo>
                      <a:pt x="323" y="1968"/>
                    </a:lnTo>
                    <a:lnTo>
                      <a:pt x="321" y="1945"/>
                    </a:lnTo>
                    <a:lnTo>
                      <a:pt x="319" y="1924"/>
                    </a:lnTo>
                    <a:lnTo>
                      <a:pt x="315" y="1902"/>
                    </a:lnTo>
                    <a:lnTo>
                      <a:pt x="312" y="1882"/>
                    </a:lnTo>
                    <a:lnTo>
                      <a:pt x="310" y="1709"/>
                    </a:lnTo>
                    <a:lnTo>
                      <a:pt x="298" y="1672"/>
                    </a:lnTo>
                    <a:lnTo>
                      <a:pt x="290" y="1635"/>
                    </a:lnTo>
                    <a:lnTo>
                      <a:pt x="284" y="1598"/>
                    </a:lnTo>
                    <a:lnTo>
                      <a:pt x="278" y="1562"/>
                    </a:lnTo>
                    <a:lnTo>
                      <a:pt x="272" y="1525"/>
                    </a:lnTo>
                    <a:lnTo>
                      <a:pt x="267" y="1488"/>
                    </a:lnTo>
                    <a:lnTo>
                      <a:pt x="261" y="1451"/>
                    </a:lnTo>
                    <a:lnTo>
                      <a:pt x="253" y="1415"/>
                    </a:lnTo>
                    <a:lnTo>
                      <a:pt x="242" y="1389"/>
                    </a:lnTo>
                    <a:lnTo>
                      <a:pt x="235" y="1363"/>
                    </a:lnTo>
                    <a:lnTo>
                      <a:pt x="229" y="1338"/>
                    </a:lnTo>
                    <a:lnTo>
                      <a:pt x="225" y="1312"/>
                    </a:lnTo>
                    <a:lnTo>
                      <a:pt x="221" y="1285"/>
                    </a:lnTo>
                    <a:lnTo>
                      <a:pt x="220" y="1259"/>
                    </a:lnTo>
                    <a:lnTo>
                      <a:pt x="219" y="1232"/>
                    </a:lnTo>
                    <a:lnTo>
                      <a:pt x="220" y="1204"/>
                    </a:lnTo>
                    <a:lnTo>
                      <a:pt x="214" y="1181"/>
                    </a:lnTo>
                    <a:lnTo>
                      <a:pt x="210" y="1159"/>
                    </a:lnTo>
                    <a:lnTo>
                      <a:pt x="210" y="1137"/>
                    </a:lnTo>
                    <a:lnTo>
                      <a:pt x="211" y="1115"/>
                    </a:lnTo>
                    <a:lnTo>
                      <a:pt x="210" y="1093"/>
                    </a:lnTo>
                    <a:lnTo>
                      <a:pt x="209" y="1072"/>
                    </a:lnTo>
                    <a:lnTo>
                      <a:pt x="204" y="1051"/>
                    </a:lnTo>
                    <a:lnTo>
                      <a:pt x="196" y="1033"/>
                    </a:lnTo>
                    <a:lnTo>
                      <a:pt x="187" y="998"/>
                    </a:lnTo>
                    <a:lnTo>
                      <a:pt x="176" y="964"/>
                    </a:lnTo>
                    <a:lnTo>
                      <a:pt x="164" y="930"/>
                    </a:lnTo>
                    <a:lnTo>
                      <a:pt x="153" y="896"/>
                    </a:lnTo>
                    <a:lnTo>
                      <a:pt x="140" y="862"/>
                    </a:lnTo>
                    <a:lnTo>
                      <a:pt x="129" y="828"/>
                    </a:lnTo>
                    <a:lnTo>
                      <a:pt x="119" y="794"/>
                    </a:lnTo>
                    <a:lnTo>
                      <a:pt x="111" y="760"/>
                    </a:lnTo>
                    <a:lnTo>
                      <a:pt x="101" y="741"/>
                    </a:lnTo>
                    <a:lnTo>
                      <a:pt x="93" y="723"/>
                    </a:lnTo>
                    <a:lnTo>
                      <a:pt x="85" y="704"/>
                    </a:lnTo>
                    <a:lnTo>
                      <a:pt x="79" y="686"/>
                    </a:lnTo>
                    <a:lnTo>
                      <a:pt x="71" y="666"/>
                    </a:lnTo>
                    <a:lnTo>
                      <a:pt x="65" y="646"/>
                    </a:lnTo>
                    <a:lnTo>
                      <a:pt x="59" y="627"/>
                    </a:lnTo>
                    <a:lnTo>
                      <a:pt x="54" y="608"/>
                    </a:lnTo>
                    <a:lnTo>
                      <a:pt x="45" y="591"/>
                    </a:lnTo>
                    <a:lnTo>
                      <a:pt x="38" y="573"/>
                    </a:lnTo>
                    <a:lnTo>
                      <a:pt x="34" y="555"/>
                    </a:lnTo>
                    <a:lnTo>
                      <a:pt x="32" y="537"/>
                    </a:lnTo>
                    <a:lnTo>
                      <a:pt x="29" y="519"/>
                    </a:lnTo>
                    <a:lnTo>
                      <a:pt x="27" y="501"/>
                    </a:lnTo>
                    <a:lnTo>
                      <a:pt x="23" y="483"/>
                    </a:lnTo>
                    <a:lnTo>
                      <a:pt x="18" y="466"/>
                    </a:lnTo>
                    <a:lnTo>
                      <a:pt x="14" y="421"/>
                    </a:lnTo>
                    <a:lnTo>
                      <a:pt x="11" y="378"/>
                    </a:lnTo>
                    <a:lnTo>
                      <a:pt x="6" y="334"/>
                    </a:lnTo>
                    <a:lnTo>
                      <a:pt x="3" y="292"/>
                    </a:lnTo>
                    <a:lnTo>
                      <a:pt x="0" y="249"/>
                    </a:lnTo>
                    <a:lnTo>
                      <a:pt x="1" y="207"/>
                    </a:lnTo>
                    <a:lnTo>
                      <a:pt x="3" y="164"/>
                    </a:lnTo>
                    <a:lnTo>
                      <a:pt x="11" y="122"/>
                    </a:lnTo>
                    <a:lnTo>
                      <a:pt x="12" y="105"/>
                    </a:lnTo>
                    <a:lnTo>
                      <a:pt x="11" y="87"/>
                    </a:lnTo>
                    <a:lnTo>
                      <a:pt x="8" y="69"/>
                    </a:lnTo>
                    <a:lnTo>
                      <a:pt x="5" y="51"/>
                    </a:lnTo>
                    <a:lnTo>
                      <a:pt x="5" y="34"/>
                    </a:lnTo>
                    <a:lnTo>
                      <a:pt x="11" y="20"/>
                    </a:lnTo>
                    <a:lnTo>
                      <a:pt x="22" y="8"/>
                    </a:lnTo>
                    <a:lnTo>
                      <a:pt x="44" y="0"/>
                    </a:lnTo>
                    <a:lnTo>
                      <a:pt x="54" y="5"/>
                    </a:lnTo>
                    <a:lnTo>
                      <a:pt x="63" y="14"/>
                    </a:lnTo>
                    <a:lnTo>
                      <a:pt x="70" y="23"/>
                    </a:lnTo>
                    <a:lnTo>
                      <a:pt x="78" y="35"/>
                    </a:lnTo>
                    <a:lnTo>
                      <a:pt x="82" y="45"/>
                    </a:lnTo>
                    <a:lnTo>
                      <a:pt x="88" y="56"/>
                    </a:lnTo>
                    <a:lnTo>
                      <a:pt x="92" y="68"/>
                    </a:lnTo>
                    <a:lnTo>
                      <a:pt x="98" y="79"/>
                    </a:lnTo>
                    <a:close/>
                  </a:path>
                </a:pathLst>
              </a:custGeom>
              <a:solidFill>
                <a:srgbClr val="F2D0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22" name="Freeform 222"/>
              <p:cNvSpPr>
                <a:spLocks/>
              </p:cNvSpPr>
              <p:nvPr/>
            </p:nvSpPr>
            <p:spPr bwMode="auto">
              <a:xfrm>
                <a:off x="4155" y="371"/>
                <a:ext cx="747" cy="1190"/>
              </a:xfrm>
              <a:custGeom>
                <a:avLst/>
                <a:gdLst/>
                <a:ahLst/>
                <a:cxnLst>
                  <a:cxn ang="0">
                    <a:pos x="108" y="151"/>
                  </a:cxn>
                  <a:cxn ang="0">
                    <a:pos x="131" y="235"/>
                  </a:cxn>
                  <a:cxn ang="0">
                    <a:pos x="158" y="307"/>
                  </a:cxn>
                  <a:cxn ang="0">
                    <a:pos x="194" y="425"/>
                  </a:cxn>
                  <a:cxn ang="0">
                    <a:pos x="317" y="620"/>
                  </a:cxn>
                  <a:cxn ang="0">
                    <a:pos x="451" y="542"/>
                  </a:cxn>
                  <a:cxn ang="0">
                    <a:pos x="557" y="369"/>
                  </a:cxn>
                  <a:cxn ang="0">
                    <a:pos x="487" y="158"/>
                  </a:cxn>
                  <a:cxn ang="0">
                    <a:pos x="513" y="85"/>
                  </a:cxn>
                  <a:cxn ang="0">
                    <a:pos x="563" y="116"/>
                  </a:cxn>
                  <a:cxn ang="0">
                    <a:pos x="592" y="247"/>
                  </a:cxn>
                  <a:cxn ang="0">
                    <a:pos x="699" y="399"/>
                  </a:cxn>
                  <a:cxn ang="0">
                    <a:pos x="787" y="570"/>
                  </a:cxn>
                  <a:cxn ang="0">
                    <a:pos x="867" y="708"/>
                  </a:cxn>
                  <a:cxn ang="0">
                    <a:pos x="965" y="701"/>
                  </a:cxn>
                  <a:cxn ang="0">
                    <a:pos x="1072" y="434"/>
                  </a:cxn>
                  <a:cxn ang="0">
                    <a:pos x="1151" y="257"/>
                  </a:cxn>
                  <a:cxn ang="0">
                    <a:pos x="1265" y="2"/>
                  </a:cxn>
                  <a:cxn ang="0">
                    <a:pos x="1283" y="110"/>
                  </a:cxn>
                  <a:cxn ang="0">
                    <a:pos x="1240" y="273"/>
                  </a:cxn>
                  <a:cxn ang="0">
                    <a:pos x="1179" y="300"/>
                  </a:cxn>
                  <a:cxn ang="0">
                    <a:pos x="1125" y="475"/>
                  </a:cxn>
                  <a:cxn ang="0">
                    <a:pos x="1079" y="661"/>
                  </a:cxn>
                  <a:cxn ang="0">
                    <a:pos x="1053" y="768"/>
                  </a:cxn>
                  <a:cxn ang="0">
                    <a:pos x="997" y="950"/>
                  </a:cxn>
                  <a:cxn ang="0">
                    <a:pos x="1022" y="1026"/>
                  </a:cxn>
                  <a:cxn ang="0">
                    <a:pos x="1074" y="1155"/>
                  </a:cxn>
                  <a:cxn ang="0">
                    <a:pos x="1094" y="1322"/>
                  </a:cxn>
                  <a:cxn ang="0">
                    <a:pos x="1186" y="1472"/>
                  </a:cxn>
                  <a:cxn ang="0">
                    <a:pos x="1260" y="1607"/>
                  </a:cxn>
                  <a:cxn ang="0">
                    <a:pos x="1318" y="1809"/>
                  </a:cxn>
                  <a:cxn ang="0">
                    <a:pos x="1457" y="2155"/>
                  </a:cxn>
                  <a:cxn ang="0">
                    <a:pos x="1482" y="2221"/>
                  </a:cxn>
                  <a:cxn ang="0">
                    <a:pos x="1400" y="2233"/>
                  </a:cxn>
                  <a:cxn ang="0">
                    <a:pos x="1302" y="2175"/>
                  </a:cxn>
                  <a:cxn ang="0">
                    <a:pos x="1147" y="2072"/>
                  </a:cxn>
                  <a:cxn ang="0">
                    <a:pos x="907" y="1959"/>
                  </a:cxn>
                  <a:cxn ang="0">
                    <a:pos x="733" y="1934"/>
                  </a:cxn>
                  <a:cxn ang="0">
                    <a:pos x="530" y="1891"/>
                  </a:cxn>
                  <a:cxn ang="0">
                    <a:pos x="488" y="1921"/>
                  </a:cxn>
                  <a:cxn ang="0">
                    <a:pos x="423" y="2024"/>
                  </a:cxn>
                  <a:cxn ang="0">
                    <a:pos x="337" y="2309"/>
                  </a:cxn>
                  <a:cxn ang="0">
                    <a:pos x="268" y="2378"/>
                  </a:cxn>
                  <a:cxn ang="0">
                    <a:pos x="278" y="2333"/>
                  </a:cxn>
                  <a:cxn ang="0">
                    <a:pos x="301" y="2254"/>
                  </a:cxn>
                  <a:cxn ang="0">
                    <a:pos x="298" y="2088"/>
                  </a:cxn>
                  <a:cxn ang="0">
                    <a:pos x="314" y="2017"/>
                  </a:cxn>
                  <a:cxn ang="0">
                    <a:pos x="310" y="1700"/>
                  </a:cxn>
                  <a:cxn ang="0">
                    <a:pos x="252" y="1409"/>
                  </a:cxn>
                  <a:cxn ang="0">
                    <a:pos x="219" y="1200"/>
                  </a:cxn>
                  <a:cxn ang="0">
                    <a:pos x="196" y="1031"/>
                  </a:cxn>
                  <a:cxn ang="0">
                    <a:pos x="111" y="762"/>
                  </a:cxn>
                  <a:cxn ang="0">
                    <a:pos x="53" y="612"/>
                  </a:cxn>
                  <a:cxn ang="0">
                    <a:pos x="18" y="472"/>
                  </a:cxn>
                  <a:cxn ang="0">
                    <a:pos x="11" y="132"/>
                  </a:cxn>
                  <a:cxn ang="0">
                    <a:pos x="44" y="10"/>
                  </a:cxn>
                  <a:cxn ang="0">
                    <a:pos x="97" y="88"/>
                  </a:cxn>
                </a:cxnLst>
                <a:rect l="0" t="0" r="r" b="b"/>
                <a:pathLst>
                  <a:path w="1495" h="2380">
                    <a:moveTo>
                      <a:pt x="97" y="88"/>
                    </a:moveTo>
                    <a:lnTo>
                      <a:pt x="96" y="98"/>
                    </a:lnTo>
                    <a:lnTo>
                      <a:pt x="96" y="107"/>
                    </a:lnTo>
                    <a:lnTo>
                      <a:pt x="97" y="116"/>
                    </a:lnTo>
                    <a:lnTo>
                      <a:pt x="99" y="125"/>
                    </a:lnTo>
                    <a:lnTo>
                      <a:pt x="101" y="134"/>
                    </a:lnTo>
                    <a:lnTo>
                      <a:pt x="104" y="143"/>
                    </a:lnTo>
                    <a:lnTo>
                      <a:pt x="108" y="151"/>
                    </a:lnTo>
                    <a:lnTo>
                      <a:pt x="115" y="161"/>
                    </a:lnTo>
                    <a:lnTo>
                      <a:pt x="112" y="171"/>
                    </a:lnTo>
                    <a:lnTo>
                      <a:pt x="113" y="182"/>
                    </a:lnTo>
                    <a:lnTo>
                      <a:pt x="115" y="192"/>
                    </a:lnTo>
                    <a:lnTo>
                      <a:pt x="120" y="203"/>
                    </a:lnTo>
                    <a:lnTo>
                      <a:pt x="124" y="213"/>
                    </a:lnTo>
                    <a:lnTo>
                      <a:pt x="129" y="223"/>
                    </a:lnTo>
                    <a:lnTo>
                      <a:pt x="131" y="235"/>
                    </a:lnTo>
                    <a:lnTo>
                      <a:pt x="132" y="247"/>
                    </a:lnTo>
                    <a:lnTo>
                      <a:pt x="138" y="253"/>
                    </a:lnTo>
                    <a:lnTo>
                      <a:pt x="145" y="261"/>
                    </a:lnTo>
                    <a:lnTo>
                      <a:pt x="148" y="270"/>
                    </a:lnTo>
                    <a:lnTo>
                      <a:pt x="152" y="279"/>
                    </a:lnTo>
                    <a:lnTo>
                      <a:pt x="153" y="288"/>
                    </a:lnTo>
                    <a:lnTo>
                      <a:pt x="156" y="297"/>
                    </a:lnTo>
                    <a:lnTo>
                      <a:pt x="158" y="307"/>
                    </a:lnTo>
                    <a:lnTo>
                      <a:pt x="162" y="316"/>
                    </a:lnTo>
                    <a:lnTo>
                      <a:pt x="166" y="331"/>
                    </a:lnTo>
                    <a:lnTo>
                      <a:pt x="171" y="347"/>
                    </a:lnTo>
                    <a:lnTo>
                      <a:pt x="175" y="362"/>
                    </a:lnTo>
                    <a:lnTo>
                      <a:pt x="181" y="379"/>
                    </a:lnTo>
                    <a:lnTo>
                      <a:pt x="185" y="394"/>
                    </a:lnTo>
                    <a:lnTo>
                      <a:pt x="189" y="410"/>
                    </a:lnTo>
                    <a:lnTo>
                      <a:pt x="194" y="425"/>
                    </a:lnTo>
                    <a:lnTo>
                      <a:pt x="200" y="442"/>
                    </a:lnTo>
                    <a:lnTo>
                      <a:pt x="209" y="468"/>
                    </a:lnTo>
                    <a:lnTo>
                      <a:pt x="221" y="499"/>
                    </a:lnTo>
                    <a:lnTo>
                      <a:pt x="232" y="528"/>
                    </a:lnTo>
                    <a:lnTo>
                      <a:pt x="248" y="557"/>
                    </a:lnTo>
                    <a:lnTo>
                      <a:pt x="265" y="583"/>
                    </a:lnTo>
                    <a:lnTo>
                      <a:pt x="289" y="604"/>
                    </a:lnTo>
                    <a:lnTo>
                      <a:pt x="317" y="620"/>
                    </a:lnTo>
                    <a:lnTo>
                      <a:pt x="353" y="629"/>
                    </a:lnTo>
                    <a:lnTo>
                      <a:pt x="369" y="620"/>
                    </a:lnTo>
                    <a:lnTo>
                      <a:pt x="386" y="610"/>
                    </a:lnTo>
                    <a:lnTo>
                      <a:pt x="400" y="597"/>
                    </a:lnTo>
                    <a:lnTo>
                      <a:pt x="415" y="586"/>
                    </a:lnTo>
                    <a:lnTo>
                      <a:pt x="428" y="571"/>
                    </a:lnTo>
                    <a:lnTo>
                      <a:pt x="440" y="557"/>
                    </a:lnTo>
                    <a:lnTo>
                      <a:pt x="451" y="542"/>
                    </a:lnTo>
                    <a:lnTo>
                      <a:pt x="463" y="527"/>
                    </a:lnTo>
                    <a:lnTo>
                      <a:pt x="477" y="505"/>
                    </a:lnTo>
                    <a:lnTo>
                      <a:pt x="495" y="483"/>
                    </a:lnTo>
                    <a:lnTo>
                      <a:pt x="512" y="460"/>
                    </a:lnTo>
                    <a:lnTo>
                      <a:pt x="530" y="438"/>
                    </a:lnTo>
                    <a:lnTo>
                      <a:pt x="543" y="414"/>
                    </a:lnTo>
                    <a:lnTo>
                      <a:pt x="553" y="391"/>
                    </a:lnTo>
                    <a:lnTo>
                      <a:pt x="557" y="369"/>
                    </a:lnTo>
                    <a:lnTo>
                      <a:pt x="552" y="346"/>
                    </a:lnTo>
                    <a:lnTo>
                      <a:pt x="541" y="318"/>
                    </a:lnTo>
                    <a:lnTo>
                      <a:pt x="531" y="293"/>
                    </a:lnTo>
                    <a:lnTo>
                      <a:pt x="518" y="268"/>
                    </a:lnTo>
                    <a:lnTo>
                      <a:pt x="508" y="242"/>
                    </a:lnTo>
                    <a:lnTo>
                      <a:pt x="498" y="214"/>
                    </a:lnTo>
                    <a:lnTo>
                      <a:pt x="491" y="187"/>
                    </a:lnTo>
                    <a:lnTo>
                      <a:pt x="487" y="158"/>
                    </a:lnTo>
                    <a:lnTo>
                      <a:pt x="487" y="130"/>
                    </a:lnTo>
                    <a:lnTo>
                      <a:pt x="485" y="122"/>
                    </a:lnTo>
                    <a:lnTo>
                      <a:pt x="488" y="116"/>
                    </a:lnTo>
                    <a:lnTo>
                      <a:pt x="490" y="111"/>
                    </a:lnTo>
                    <a:lnTo>
                      <a:pt x="493" y="106"/>
                    </a:lnTo>
                    <a:lnTo>
                      <a:pt x="500" y="96"/>
                    </a:lnTo>
                    <a:lnTo>
                      <a:pt x="508" y="86"/>
                    </a:lnTo>
                    <a:lnTo>
                      <a:pt x="513" y="85"/>
                    </a:lnTo>
                    <a:lnTo>
                      <a:pt x="519" y="85"/>
                    </a:lnTo>
                    <a:lnTo>
                      <a:pt x="526" y="86"/>
                    </a:lnTo>
                    <a:lnTo>
                      <a:pt x="532" y="88"/>
                    </a:lnTo>
                    <a:lnTo>
                      <a:pt x="537" y="90"/>
                    </a:lnTo>
                    <a:lnTo>
                      <a:pt x="543" y="94"/>
                    </a:lnTo>
                    <a:lnTo>
                      <a:pt x="549" y="96"/>
                    </a:lnTo>
                    <a:lnTo>
                      <a:pt x="556" y="99"/>
                    </a:lnTo>
                    <a:lnTo>
                      <a:pt x="563" y="116"/>
                    </a:lnTo>
                    <a:lnTo>
                      <a:pt x="568" y="133"/>
                    </a:lnTo>
                    <a:lnTo>
                      <a:pt x="568" y="147"/>
                    </a:lnTo>
                    <a:lnTo>
                      <a:pt x="569" y="163"/>
                    </a:lnTo>
                    <a:lnTo>
                      <a:pt x="567" y="176"/>
                    </a:lnTo>
                    <a:lnTo>
                      <a:pt x="568" y="191"/>
                    </a:lnTo>
                    <a:lnTo>
                      <a:pt x="571" y="208"/>
                    </a:lnTo>
                    <a:lnTo>
                      <a:pt x="578" y="228"/>
                    </a:lnTo>
                    <a:lnTo>
                      <a:pt x="592" y="247"/>
                    </a:lnTo>
                    <a:lnTo>
                      <a:pt x="605" y="266"/>
                    </a:lnTo>
                    <a:lnTo>
                      <a:pt x="618" y="285"/>
                    </a:lnTo>
                    <a:lnTo>
                      <a:pt x="633" y="305"/>
                    </a:lnTo>
                    <a:lnTo>
                      <a:pt x="645" y="323"/>
                    </a:lnTo>
                    <a:lnTo>
                      <a:pt x="660" y="342"/>
                    </a:lnTo>
                    <a:lnTo>
                      <a:pt x="674" y="360"/>
                    </a:lnTo>
                    <a:lnTo>
                      <a:pt x="690" y="379"/>
                    </a:lnTo>
                    <a:lnTo>
                      <a:pt x="699" y="399"/>
                    </a:lnTo>
                    <a:lnTo>
                      <a:pt x="711" y="421"/>
                    </a:lnTo>
                    <a:lnTo>
                      <a:pt x="723" y="442"/>
                    </a:lnTo>
                    <a:lnTo>
                      <a:pt x="738" y="463"/>
                    </a:lnTo>
                    <a:lnTo>
                      <a:pt x="750" y="484"/>
                    </a:lnTo>
                    <a:lnTo>
                      <a:pt x="763" y="506"/>
                    </a:lnTo>
                    <a:lnTo>
                      <a:pt x="772" y="527"/>
                    </a:lnTo>
                    <a:lnTo>
                      <a:pt x="780" y="552"/>
                    </a:lnTo>
                    <a:lnTo>
                      <a:pt x="787" y="570"/>
                    </a:lnTo>
                    <a:lnTo>
                      <a:pt x="795" y="590"/>
                    </a:lnTo>
                    <a:lnTo>
                      <a:pt x="805" y="610"/>
                    </a:lnTo>
                    <a:lnTo>
                      <a:pt x="814" y="629"/>
                    </a:lnTo>
                    <a:lnTo>
                      <a:pt x="823" y="648"/>
                    </a:lnTo>
                    <a:lnTo>
                      <a:pt x="835" y="667"/>
                    </a:lnTo>
                    <a:lnTo>
                      <a:pt x="845" y="686"/>
                    </a:lnTo>
                    <a:lnTo>
                      <a:pt x="857" y="705"/>
                    </a:lnTo>
                    <a:lnTo>
                      <a:pt x="867" y="708"/>
                    </a:lnTo>
                    <a:lnTo>
                      <a:pt x="876" y="714"/>
                    </a:lnTo>
                    <a:lnTo>
                      <a:pt x="885" y="718"/>
                    </a:lnTo>
                    <a:lnTo>
                      <a:pt x="894" y="722"/>
                    </a:lnTo>
                    <a:lnTo>
                      <a:pt x="904" y="724"/>
                    </a:lnTo>
                    <a:lnTo>
                      <a:pt x="915" y="726"/>
                    </a:lnTo>
                    <a:lnTo>
                      <a:pt x="926" y="726"/>
                    </a:lnTo>
                    <a:lnTo>
                      <a:pt x="939" y="725"/>
                    </a:lnTo>
                    <a:lnTo>
                      <a:pt x="965" y="701"/>
                    </a:lnTo>
                    <a:lnTo>
                      <a:pt x="985" y="671"/>
                    </a:lnTo>
                    <a:lnTo>
                      <a:pt x="998" y="635"/>
                    </a:lnTo>
                    <a:lnTo>
                      <a:pt x="1010" y="596"/>
                    </a:lnTo>
                    <a:lnTo>
                      <a:pt x="1019" y="556"/>
                    </a:lnTo>
                    <a:lnTo>
                      <a:pt x="1029" y="518"/>
                    </a:lnTo>
                    <a:lnTo>
                      <a:pt x="1043" y="484"/>
                    </a:lnTo>
                    <a:lnTo>
                      <a:pt x="1062" y="457"/>
                    </a:lnTo>
                    <a:lnTo>
                      <a:pt x="1072" y="434"/>
                    </a:lnTo>
                    <a:lnTo>
                      <a:pt x="1082" y="414"/>
                    </a:lnTo>
                    <a:lnTo>
                      <a:pt x="1091" y="394"/>
                    </a:lnTo>
                    <a:lnTo>
                      <a:pt x="1101" y="375"/>
                    </a:lnTo>
                    <a:lnTo>
                      <a:pt x="1111" y="354"/>
                    </a:lnTo>
                    <a:lnTo>
                      <a:pt x="1120" y="335"/>
                    </a:lnTo>
                    <a:lnTo>
                      <a:pt x="1127" y="312"/>
                    </a:lnTo>
                    <a:lnTo>
                      <a:pt x="1134" y="290"/>
                    </a:lnTo>
                    <a:lnTo>
                      <a:pt x="1151" y="257"/>
                    </a:lnTo>
                    <a:lnTo>
                      <a:pt x="1167" y="221"/>
                    </a:lnTo>
                    <a:lnTo>
                      <a:pt x="1181" y="182"/>
                    </a:lnTo>
                    <a:lnTo>
                      <a:pt x="1194" y="144"/>
                    </a:lnTo>
                    <a:lnTo>
                      <a:pt x="1206" y="104"/>
                    </a:lnTo>
                    <a:lnTo>
                      <a:pt x="1221" y="67"/>
                    </a:lnTo>
                    <a:lnTo>
                      <a:pt x="1238" y="31"/>
                    </a:lnTo>
                    <a:lnTo>
                      <a:pt x="1260" y="0"/>
                    </a:lnTo>
                    <a:lnTo>
                      <a:pt x="1265" y="2"/>
                    </a:lnTo>
                    <a:lnTo>
                      <a:pt x="1268" y="10"/>
                    </a:lnTo>
                    <a:lnTo>
                      <a:pt x="1268" y="22"/>
                    </a:lnTo>
                    <a:lnTo>
                      <a:pt x="1269" y="38"/>
                    </a:lnTo>
                    <a:lnTo>
                      <a:pt x="1269" y="53"/>
                    </a:lnTo>
                    <a:lnTo>
                      <a:pt x="1270" y="69"/>
                    </a:lnTo>
                    <a:lnTo>
                      <a:pt x="1273" y="80"/>
                    </a:lnTo>
                    <a:lnTo>
                      <a:pt x="1280" y="89"/>
                    </a:lnTo>
                    <a:lnTo>
                      <a:pt x="1283" y="110"/>
                    </a:lnTo>
                    <a:lnTo>
                      <a:pt x="1283" y="133"/>
                    </a:lnTo>
                    <a:lnTo>
                      <a:pt x="1280" y="155"/>
                    </a:lnTo>
                    <a:lnTo>
                      <a:pt x="1275" y="179"/>
                    </a:lnTo>
                    <a:lnTo>
                      <a:pt x="1268" y="202"/>
                    </a:lnTo>
                    <a:lnTo>
                      <a:pt x="1261" y="225"/>
                    </a:lnTo>
                    <a:lnTo>
                      <a:pt x="1252" y="246"/>
                    </a:lnTo>
                    <a:lnTo>
                      <a:pt x="1243" y="267"/>
                    </a:lnTo>
                    <a:lnTo>
                      <a:pt x="1240" y="273"/>
                    </a:lnTo>
                    <a:lnTo>
                      <a:pt x="1235" y="277"/>
                    </a:lnTo>
                    <a:lnTo>
                      <a:pt x="1225" y="279"/>
                    </a:lnTo>
                    <a:lnTo>
                      <a:pt x="1215" y="281"/>
                    </a:lnTo>
                    <a:lnTo>
                      <a:pt x="1203" y="282"/>
                    </a:lnTo>
                    <a:lnTo>
                      <a:pt x="1194" y="285"/>
                    </a:lnTo>
                    <a:lnTo>
                      <a:pt x="1188" y="289"/>
                    </a:lnTo>
                    <a:lnTo>
                      <a:pt x="1187" y="296"/>
                    </a:lnTo>
                    <a:lnTo>
                      <a:pt x="1179" y="300"/>
                    </a:lnTo>
                    <a:lnTo>
                      <a:pt x="1178" y="306"/>
                    </a:lnTo>
                    <a:lnTo>
                      <a:pt x="1177" y="313"/>
                    </a:lnTo>
                    <a:lnTo>
                      <a:pt x="1176" y="321"/>
                    </a:lnTo>
                    <a:lnTo>
                      <a:pt x="1158" y="348"/>
                    </a:lnTo>
                    <a:lnTo>
                      <a:pt x="1147" y="379"/>
                    </a:lnTo>
                    <a:lnTo>
                      <a:pt x="1138" y="410"/>
                    </a:lnTo>
                    <a:lnTo>
                      <a:pt x="1132" y="443"/>
                    </a:lnTo>
                    <a:lnTo>
                      <a:pt x="1125" y="475"/>
                    </a:lnTo>
                    <a:lnTo>
                      <a:pt x="1119" y="507"/>
                    </a:lnTo>
                    <a:lnTo>
                      <a:pt x="1109" y="536"/>
                    </a:lnTo>
                    <a:lnTo>
                      <a:pt x="1096" y="567"/>
                    </a:lnTo>
                    <a:lnTo>
                      <a:pt x="1088" y="584"/>
                    </a:lnTo>
                    <a:lnTo>
                      <a:pt x="1084" y="602"/>
                    </a:lnTo>
                    <a:lnTo>
                      <a:pt x="1081" y="621"/>
                    </a:lnTo>
                    <a:lnTo>
                      <a:pt x="1081" y="642"/>
                    </a:lnTo>
                    <a:lnTo>
                      <a:pt x="1079" y="661"/>
                    </a:lnTo>
                    <a:lnTo>
                      <a:pt x="1078" y="681"/>
                    </a:lnTo>
                    <a:lnTo>
                      <a:pt x="1074" y="699"/>
                    </a:lnTo>
                    <a:lnTo>
                      <a:pt x="1066" y="718"/>
                    </a:lnTo>
                    <a:lnTo>
                      <a:pt x="1058" y="722"/>
                    </a:lnTo>
                    <a:lnTo>
                      <a:pt x="1054" y="729"/>
                    </a:lnTo>
                    <a:lnTo>
                      <a:pt x="1054" y="736"/>
                    </a:lnTo>
                    <a:lnTo>
                      <a:pt x="1059" y="743"/>
                    </a:lnTo>
                    <a:lnTo>
                      <a:pt x="1053" y="768"/>
                    </a:lnTo>
                    <a:lnTo>
                      <a:pt x="1044" y="793"/>
                    </a:lnTo>
                    <a:lnTo>
                      <a:pt x="1031" y="817"/>
                    </a:lnTo>
                    <a:lnTo>
                      <a:pt x="1019" y="840"/>
                    </a:lnTo>
                    <a:lnTo>
                      <a:pt x="1007" y="863"/>
                    </a:lnTo>
                    <a:lnTo>
                      <a:pt x="997" y="888"/>
                    </a:lnTo>
                    <a:lnTo>
                      <a:pt x="993" y="913"/>
                    </a:lnTo>
                    <a:lnTo>
                      <a:pt x="997" y="942"/>
                    </a:lnTo>
                    <a:lnTo>
                      <a:pt x="997" y="950"/>
                    </a:lnTo>
                    <a:lnTo>
                      <a:pt x="999" y="959"/>
                    </a:lnTo>
                    <a:lnTo>
                      <a:pt x="1003" y="967"/>
                    </a:lnTo>
                    <a:lnTo>
                      <a:pt x="1006" y="976"/>
                    </a:lnTo>
                    <a:lnTo>
                      <a:pt x="1009" y="983"/>
                    </a:lnTo>
                    <a:lnTo>
                      <a:pt x="1014" y="992"/>
                    </a:lnTo>
                    <a:lnTo>
                      <a:pt x="1018" y="1000"/>
                    </a:lnTo>
                    <a:lnTo>
                      <a:pt x="1023" y="1008"/>
                    </a:lnTo>
                    <a:lnTo>
                      <a:pt x="1022" y="1026"/>
                    </a:lnTo>
                    <a:lnTo>
                      <a:pt x="1027" y="1042"/>
                    </a:lnTo>
                    <a:lnTo>
                      <a:pt x="1033" y="1058"/>
                    </a:lnTo>
                    <a:lnTo>
                      <a:pt x="1043" y="1073"/>
                    </a:lnTo>
                    <a:lnTo>
                      <a:pt x="1050" y="1087"/>
                    </a:lnTo>
                    <a:lnTo>
                      <a:pt x="1057" y="1103"/>
                    </a:lnTo>
                    <a:lnTo>
                      <a:pt x="1061" y="1118"/>
                    </a:lnTo>
                    <a:lnTo>
                      <a:pt x="1063" y="1138"/>
                    </a:lnTo>
                    <a:lnTo>
                      <a:pt x="1074" y="1155"/>
                    </a:lnTo>
                    <a:lnTo>
                      <a:pt x="1081" y="1175"/>
                    </a:lnTo>
                    <a:lnTo>
                      <a:pt x="1082" y="1196"/>
                    </a:lnTo>
                    <a:lnTo>
                      <a:pt x="1083" y="1217"/>
                    </a:lnTo>
                    <a:lnTo>
                      <a:pt x="1081" y="1239"/>
                    </a:lnTo>
                    <a:lnTo>
                      <a:pt x="1081" y="1261"/>
                    </a:lnTo>
                    <a:lnTo>
                      <a:pt x="1083" y="1281"/>
                    </a:lnTo>
                    <a:lnTo>
                      <a:pt x="1089" y="1302"/>
                    </a:lnTo>
                    <a:lnTo>
                      <a:pt x="1094" y="1322"/>
                    </a:lnTo>
                    <a:lnTo>
                      <a:pt x="1103" y="1342"/>
                    </a:lnTo>
                    <a:lnTo>
                      <a:pt x="1115" y="1360"/>
                    </a:lnTo>
                    <a:lnTo>
                      <a:pt x="1129" y="1380"/>
                    </a:lnTo>
                    <a:lnTo>
                      <a:pt x="1143" y="1398"/>
                    </a:lnTo>
                    <a:lnTo>
                      <a:pt x="1157" y="1416"/>
                    </a:lnTo>
                    <a:lnTo>
                      <a:pt x="1168" y="1435"/>
                    </a:lnTo>
                    <a:lnTo>
                      <a:pt x="1180" y="1455"/>
                    </a:lnTo>
                    <a:lnTo>
                      <a:pt x="1186" y="1472"/>
                    </a:lnTo>
                    <a:lnTo>
                      <a:pt x="1195" y="1488"/>
                    </a:lnTo>
                    <a:lnTo>
                      <a:pt x="1204" y="1504"/>
                    </a:lnTo>
                    <a:lnTo>
                      <a:pt x="1216" y="1520"/>
                    </a:lnTo>
                    <a:lnTo>
                      <a:pt x="1225" y="1536"/>
                    </a:lnTo>
                    <a:lnTo>
                      <a:pt x="1235" y="1552"/>
                    </a:lnTo>
                    <a:lnTo>
                      <a:pt x="1243" y="1570"/>
                    </a:lnTo>
                    <a:lnTo>
                      <a:pt x="1249" y="1588"/>
                    </a:lnTo>
                    <a:lnTo>
                      <a:pt x="1260" y="1607"/>
                    </a:lnTo>
                    <a:lnTo>
                      <a:pt x="1268" y="1628"/>
                    </a:lnTo>
                    <a:lnTo>
                      <a:pt x="1274" y="1650"/>
                    </a:lnTo>
                    <a:lnTo>
                      <a:pt x="1280" y="1673"/>
                    </a:lnTo>
                    <a:lnTo>
                      <a:pt x="1284" y="1694"/>
                    </a:lnTo>
                    <a:lnTo>
                      <a:pt x="1291" y="1717"/>
                    </a:lnTo>
                    <a:lnTo>
                      <a:pt x="1299" y="1738"/>
                    </a:lnTo>
                    <a:lnTo>
                      <a:pt x="1312" y="1759"/>
                    </a:lnTo>
                    <a:lnTo>
                      <a:pt x="1318" y="1809"/>
                    </a:lnTo>
                    <a:lnTo>
                      <a:pt x="1335" y="1858"/>
                    </a:lnTo>
                    <a:lnTo>
                      <a:pt x="1360" y="1904"/>
                    </a:lnTo>
                    <a:lnTo>
                      <a:pt x="1388" y="1952"/>
                    </a:lnTo>
                    <a:lnTo>
                      <a:pt x="1415" y="1997"/>
                    </a:lnTo>
                    <a:lnTo>
                      <a:pt x="1438" y="2044"/>
                    </a:lnTo>
                    <a:lnTo>
                      <a:pt x="1454" y="2094"/>
                    </a:lnTo>
                    <a:lnTo>
                      <a:pt x="1458" y="2147"/>
                    </a:lnTo>
                    <a:lnTo>
                      <a:pt x="1457" y="2155"/>
                    </a:lnTo>
                    <a:lnTo>
                      <a:pt x="1462" y="2164"/>
                    </a:lnTo>
                    <a:lnTo>
                      <a:pt x="1470" y="2173"/>
                    </a:lnTo>
                    <a:lnTo>
                      <a:pt x="1479" y="2183"/>
                    </a:lnTo>
                    <a:lnTo>
                      <a:pt x="1487" y="2192"/>
                    </a:lnTo>
                    <a:lnTo>
                      <a:pt x="1493" y="2201"/>
                    </a:lnTo>
                    <a:lnTo>
                      <a:pt x="1495" y="2209"/>
                    </a:lnTo>
                    <a:lnTo>
                      <a:pt x="1493" y="2218"/>
                    </a:lnTo>
                    <a:lnTo>
                      <a:pt x="1482" y="2221"/>
                    </a:lnTo>
                    <a:lnTo>
                      <a:pt x="1473" y="2226"/>
                    </a:lnTo>
                    <a:lnTo>
                      <a:pt x="1463" y="2229"/>
                    </a:lnTo>
                    <a:lnTo>
                      <a:pt x="1454" y="2233"/>
                    </a:lnTo>
                    <a:lnTo>
                      <a:pt x="1443" y="2235"/>
                    </a:lnTo>
                    <a:lnTo>
                      <a:pt x="1433" y="2237"/>
                    </a:lnTo>
                    <a:lnTo>
                      <a:pt x="1423" y="2238"/>
                    </a:lnTo>
                    <a:lnTo>
                      <a:pt x="1412" y="2239"/>
                    </a:lnTo>
                    <a:lnTo>
                      <a:pt x="1400" y="2233"/>
                    </a:lnTo>
                    <a:lnTo>
                      <a:pt x="1389" y="2227"/>
                    </a:lnTo>
                    <a:lnTo>
                      <a:pt x="1377" y="2218"/>
                    </a:lnTo>
                    <a:lnTo>
                      <a:pt x="1367" y="2211"/>
                    </a:lnTo>
                    <a:lnTo>
                      <a:pt x="1356" y="2203"/>
                    </a:lnTo>
                    <a:lnTo>
                      <a:pt x="1344" y="2197"/>
                    </a:lnTo>
                    <a:lnTo>
                      <a:pt x="1332" y="2191"/>
                    </a:lnTo>
                    <a:lnTo>
                      <a:pt x="1321" y="2189"/>
                    </a:lnTo>
                    <a:lnTo>
                      <a:pt x="1302" y="2175"/>
                    </a:lnTo>
                    <a:lnTo>
                      <a:pt x="1284" y="2165"/>
                    </a:lnTo>
                    <a:lnTo>
                      <a:pt x="1264" y="2155"/>
                    </a:lnTo>
                    <a:lnTo>
                      <a:pt x="1246" y="2145"/>
                    </a:lnTo>
                    <a:lnTo>
                      <a:pt x="1226" y="2134"/>
                    </a:lnTo>
                    <a:lnTo>
                      <a:pt x="1207" y="2124"/>
                    </a:lnTo>
                    <a:lnTo>
                      <a:pt x="1189" y="2111"/>
                    </a:lnTo>
                    <a:lnTo>
                      <a:pt x="1172" y="2098"/>
                    </a:lnTo>
                    <a:lnTo>
                      <a:pt x="1147" y="2072"/>
                    </a:lnTo>
                    <a:lnTo>
                      <a:pt x="1121" y="2048"/>
                    </a:lnTo>
                    <a:lnTo>
                      <a:pt x="1093" y="2026"/>
                    </a:lnTo>
                    <a:lnTo>
                      <a:pt x="1064" y="2007"/>
                    </a:lnTo>
                    <a:lnTo>
                      <a:pt x="1032" y="1990"/>
                    </a:lnTo>
                    <a:lnTo>
                      <a:pt x="999" y="1976"/>
                    </a:lnTo>
                    <a:lnTo>
                      <a:pt x="965" y="1967"/>
                    </a:lnTo>
                    <a:lnTo>
                      <a:pt x="929" y="1963"/>
                    </a:lnTo>
                    <a:lnTo>
                      <a:pt x="907" y="1959"/>
                    </a:lnTo>
                    <a:lnTo>
                      <a:pt x="885" y="1958"/>
                    </a:lnTo>
                    <a:lnTo>
                      <a:pt x="863" y="1957"/>
                    </a:lnTo>
                    <a:lnTo>
                      <a:pt x="842" y="1958"/>
                    </a:lnTo>
                    <a:lnTo>
                      <a:pt x="820" y="1956"/>
                    </a:lnTo>
                    <a:lnTo>
                      <a:pt x="800" y="1954"/>
                    </a:lnTo>
                    <a:lnTo>
                      <a:pt x="779" y="1950"/>
                    </a:lnTo>
                    <a:lnTo>
                      <a:pt x="760" y="1943"/>
                    </a:lnTo>
                    <a:lnTo>
                      <a:pt x="733" y="1934"/>
                    </a:lnTo>
                    <a:lnTo>
                      <a:pt x="706" y="1925"/>
                    </a:lnTo>
                    <a:lnTo>
                      <a:pt x="678" y="1914"/>
                    </a:lnTo>
                    <a:lnTo>
                      <a:pt x="652" y="1904"/>
                    </a:lnTo>
                    <a:lnTo>
                      <a:pt x="623" y="1895"/>
                    </a:lnTo>
                    <a:lnTo>
                      <a:pt x="596" y="1890"/>
                    </a:lnTo>
                    <a:lnTo>
                      <a:pt x="567" y="1887"/>
                    </a:lnTo>
                    <a:lnTo>
                      <a:pt x="537" y="1891"/>
                    </a:lnTo>
                    <a:lnTo>
                      <a:pt x="530" y="1891"/>
                    </a:lnTo>
                    <a:lnTo>
                      <a:pt x="525" y="1895"/>
                    </a:lnTo>
                    <a:lnTo>
                      <a:pt x="520" y="1898"/>
                    </a:lnTo>
                    <a:lnTo>
                      <a:pt x="516" y="1903"/>
                    </a:lnTo>
                    <a:lnTo>
                      <a:pt x="511" y="1906"/>
                    </a:lnTo>
                    <a:lnTo>
                      <a:pt x="506" y="1910"/>
                    </a:lnTo>
                    <a:lnTo>
                      <a:pt x="500" y="1911"/>
                    </a:lnTo>
                    <a:lnTo>
                      <a:pt x="494" y="1911"/>
                    </a:lnTo>
                    <a:lnTo>
                      <a:pt x="488" y="1921"/>
                    </a:lnTo>
                    <a:lnTo>
                      <a:pt x="481" y="1930"/>
                    </a:lnTo>
                    <a:lnTo>
                      <a:pt x="475" y="1940"/>
                    </a:lnTo>
                    <a:lnTo>
                      <a:pt x="470" y="1951"/>
                    </a:lnTo>
                    <a:lnTo>
                      <a:pt x="463" y="1960"/>
                    </a:lnTo>
                    <a:lnTo>
                      <a:pt x="456" y="1969"/>
                    </a:lnTo>
                    <a:lnTo>
                      <a:pt x="447" y="1978"/>
                    </a:lnTo>
                    <a:lnTo>
                      <a:pt x="439" y="1988"/>
                    </a:lnTo>
                    <a:lnTo>
                      <a:pt x="423" y="2024"/>
                    </a:lnTo>
                    <a:lnTo>
                      <a:pt x="410" y="2062"/>
                    </a:lnTo>
                    <a:lnTo>
                      <a:pt x="400" y="2102"/>
                    </a:lnTo>
                    <a:lnTo>
                      <a:pt x="392" y="2142"/>
                    </a:lnTo>
                    <a:lnTo>
                      <a:pt x="382" y="2181"/>
                    </a:lnTo>
                    <a:lnTo>
                      <a:pt x="372" y="2221"/>
                    </a:lnTo>
                    <a:lnTo>
                      <a:pt x="359" y="2260"/>
                    </a:lnTo>
                    <a:lnTo>
                      <a:pt x="343" y="2298"/>
                    </a:lnTo>
                    <a:lnTo>
                      <a:pt x="337" y="2309"/>
                    </a:lnTo>
                    <a:lnTo>
                      <a:pt x="332" y="2322"/>
                    </a:lnTo>
                    <a:lnTo>
                      <a:pt x="325" y="2335"/>
                    </a:lnTo>
                    <a:lnTo>
                      <a:pt x="319" y="2348"/>
                    </a:lnTo>
                    <a:lnTo>
                      <a:pt x="309" y="2358"/>
                    </a:lnTo>
                    <a:lnTo>
                      <a:pt x="300" y="2369"/>
                    </a:lnTo>
                    <a:lnTo>
                      <a:pt x="288" y="2375"/>
                    </a:lnTo>
                    <a:lnTo>
                      <a:pt x="275" y="2380"/>
                    </a:lnTo>
                    <a:lnTo>
                      <a:pt x="268" y="2378"/>
                    </a:lnTo>
                    <a:lnTo>
                      <a:pt x="267" y="2376"/>
                    </a:lnTo>
                    <a:lnTo>
                      <a:pt x="268" y="2372"/>
                    </a:lnTo>
                    <a:lnTo>
                      <a:pt x="272" y="2368"/>
                    </a:lnTo>
                    <a:lnTo>
                      <a:pt x="275" y="2362"/>
                    </a:lnTo>
                    <a:lnTo>
                      <a:pt x="278" y="2356"/>
                    </a:lnTo>
                    <a:lnTo>
                      <a:pt x="281" y="2349"/>
                    </a:lnTo>
                    <a:lnTo>
                      <a:pt x="282" y="2342"/>
                    </a:lnTo>
                    <a:lnTo>
                      <a:pt x="278" y="2333"/>
                    </a:lnTo>
                    <a:lnTo>
                      <a:pt x="277" y="2324"/>
                    </a:lnTo>
                    <a:lnTo>
                      <a:pt x="277" y="2315"/>
                    </a:lnTo>
                    <a:lnTo>
                      <a:pt x="279" y="2308"/>
                    </a:lnTo>
                    <a:lnTo>
                      <a:pt x="282" y="2300"/>
                    </a:lnTo>
                    <a:lnTo>
                      <a:pt x="285" y="2293"/>
                    </a:lnTo>
                    <a:lnTo>
                      <a:pt x="288" y="2284"/>
                    </a:lnTo>
                    <a:lnTo>
                      <a:pt x="291" y="2277"/>
                    </a:lnTo>
                    <a:lnTo>
                      <a:pt x="301" y="2254"/>
                    </a:lnTo>
                    <a:lnTo>
                      <a:pt x="305" y="2233"/>
                    </a:lnTo>
                    <a:lnTo>
                      <a:pt x="305" y="2211"/>
                    </a:lnTo>
                    <a:lnTo>
                      <a:pt x="303" y="2190"/>
                    </a:lnTo>
                    <a:lnTo>
                      <a:pt x="298" y="2166"/>
                    </a:lnTo>
                    <a:lnTo>
                      <a:pt x="295" y="2143"/>
                    </a:lnTo>
                    <a:lnTo>
                      <a:pt x="293" y="2118"/>
                    </a:lnTo>
                    <a:lnTo>
                      <a:pt x="295" y="2095"/>
                    </a:lnTo>
                    <a:lnTo>
                      <a:pt x="298" y="2088"/>
                    </a:lnTo>
                    <a:lnTo>
                      <a:pt x="301" y="2081"/>
                    </a:lnTo>
                    <a:lnTo>
                      <a:pt x="302" y="2074"/>
                    </a:lnTo>
                    <a:lnTo>
                      <a:pt x="303" y="2067"/>
                    </a:lnTo>
                    <a:lnTo>
                      <a:pt x="303" y="2059"/>
                    </a:lnTo>
                    <a:lnTo>
                      <a:pt x="304" y="2052"/>
                    </a:lnTo>
                    <a:lnTo>
                      <a:pt x="305" y="2043"/>
                    </a:lnTo>
                    <a:lnTo>
                      <a:pt x="308" y="2037"/>
                    </a:lnTo>
                    <a:lnTo>
                      <a:pt x="314" y="2017"/>
                    </a:lnTo>
                    <a:lnTo>
                      <a:pt x="319" y="1996"/>
                    </a:lnTo>
                    <a:lnTo>
                      <a:pt x="321" y="1974"/>
                    </a:lnTo>
                    <a:lnTo>
                      <a:pt x="322" y="1954"/>
                    </a:lnTo>
                    <a:lnTo>
                      <a:pt x="321" y="1932"/>
                    </a:lnTo>
                    <a:lnTo>
                      <a:pt x="319" y="1911"/>
                    </a:lnTo>
                    <a:lnTo>
                      <a:pt x="316" y="1890"/>
                    </a:lnTo>
                    <a:lnTo>
                      <a:pt x="312" y="1870"/>
                    </a:lnTo>
                    <a:lnTo>
                      <a:pt x="310" y="1700"/>
                    </a:lnTo>
                    <a:lnTo>
                      <a:pt x="298" y="1663"/>
                    </a:lnTo>
                    <a:lnTo>
                      <a:pt x="290" y="1627"/>
                    </a:lnTo>
                    <a:lnTo>
                      <a:pt x="284" y="1590"/>
                    </a:lnTo>
                    <a:lnTo>
                      <a:pt x="278" y="1554"/>
                    </a:lnTo>
                    <a:lnTo>
                      <a:pt x="272" y="1517"/>
                    </a:lnTo>
                    <a:lnTo>
                      <a:pt x="267" y="1480"/>
                    </a:lnTo>
                    <a:lnTo>
                      <a:pt x="260" y="1444"/>
                    </a:lnTo>
                    <a:lnTo>
                      <a:pt x="252" y="1409"/>
                    </a:lnTo>
                    <a:lnTo>
                      <a:pt x="241" y="1383"/>
                    </a:lnTo>
                    <a:lnTo>
                      <a:pt x="235" y="1357"/>
                    </a:lnTo>
                    <a:lnTo>
                      <a:pt x="228" y="1332"/>
                    </a:lnTo>
                    <a:lnTo>
                      <a:pt x="225" y="1307"/>
                    </a:lnTo>
                    <a:lnTo>
                      <a:pt x="221" y="1280"/>
                    </a:lnTo>
                    <a:lnTo>
                      <a:pt x="219" y="1254"/>
                    </a:lnTo>
                    <a:lnTo>
                      <a:pt x="218" y="1227"/>
                    </a:lnTo>
                    <a:lnTo>
                      <a:pt x="219" y="1200"/>
                    </a:lnTo>
                    <a:lnTo>
                      <a:pt x="213" y="1178"/>
                    </a:lnTo>
                    <a:lnTo>
                      <a:pt x="210" y="1156"/>
                    </a:lnTo>
                    <a:lnTo>
                      <a:pt x="209" y="1135"/>
                    </a:lnTo>
                    <a:lnTo>
                      <a:pt x="210" y="1113"/>
                    </a:lnTo>
                    <a:lnTo>
                      <a:pt x="209" y="1092"/>
                    </a:lnTo>
                    <a:lnTo>
                      <a:pt x="208" y="1070"/>
                    </a:lnTo>
                    <a:lnTo>
                      <a:pt x="203" y="1049"/>
                    </a:lnTo>
                    <a:lnTo>
                      <a:pt x="196" y="1031"/>
                    </a:lnTo>
                    <a:lnTo>
                      <a:pt x="186" y="996"/>
                    </a:lnTo>
                    <a:lnTo>
                      <a:pt x="175" y="962"/>
                    </a:lnTo>
                    <a:lnTo>
                      <a:pt x="164" y="929"/>
                    </a:lnTo>
                    <a:lnTo>
                      <a:pt x="153" y="896"/>
                    </a:lnTo>
                    <a:lnTo>
                      <a:pt x="140" y="862"/>
                    </a:lnTo>
                    <a:lnTo>
                      <a:pt x="129" y="829"/>
                    </a:lnTo>
                    <a:lnTo>
                      <a:pt x="119" y="795"/>
                    </a:lnTo>
                    <a:lnTo>
                      <a:pt x="111" y="762"/>
                    </a:lnTo>
                    <a:lnTo>
                      <a:pt x="101" y="743"/>
                    </a:lnTo>
                    <a:lnTo>
                      <a:pt x="92" y="725"/>
                    </a:lnTo>
                    <a:lnTo>
                      <a:pt x="84" y="706"/>
                    </a:lnTo>
                    <a:lnTo>
                      <a:pt x="78" y="688"/>
                    </a:lnTo>
                    <a:lnTo>
                      <a:pt x="70" y="668"/>
                    </a:lnTo>
                    <a:lnTo>
                      <a:pt x="64" y="650"/>
                    </a:lnTo>
                    <a:lnTo>
                      <a:pt x="58" y="630"/>
                    </a:lnTo>
                    <a:lnTo>
                      <a:pt x="53" y="612"/>
                    </a:lnTo>
                    <a:lnTo>
                      <a:pt x="44" y="594"/>
                    </a:lnTo>
                    <a:lnTo>
                      <a:pt x="38" y="578"/>
                    </a:lnTo>
                    <a:lnTo>
                      <a:pt x="34" y="560"/>
                    </a:lnTo>
                    <a:lnTo>
                      <a:pt x="32" y="543"/>
                    </a:lnTo>
                    <a:lnTo>
                      <a:pt x="29" y="524"/>
                    </a:lnTo>
                    <a:lnTo>
                      <a:pt x="27" y="506"/>
                    </a:lnTo>
                    <a:lnTo>
                      <a:pt x="23" y="488"/>
                    </a:lnTo>
                    <a:lnTo>
                      <a:pt x="18" y="472"/>
                    </a:lnTo>
                    <a:lnTo>
                      <a:pt x="14" y="426"/>
                    </a:lnTo>
                    <a:lnTo>
                      <a:pt x="11" y="384"/>
                    </a:lnTo>
                    <a:lnTo>
                      <a:pt x="7" y="341"/>
                    </a:lnTo>
                    <a:lnTo>
                      <a:pt x="3" y="300"/>
                    </a:lnTo>
                    <a:lnTo>
                      <a:pt x="0" y="257"/>
                    </a:lnTo>
                    <a:lnTo>
                      <a:pt x="0" y="215"/>
                    </a:lnTo>
                    <a:lnTo>
                      <a:pt x="3" y="173"/>
                    </a:lnTo>
                    <a:lnTo>
                      <a:pt x="11" y="132"/>
                    </a:lnTo>
                    <a:lnTo>
                      <a:pt x="12" y="114"/>
                    </a:lnTo>
                    <a:lnTo>
                      <a:pt x="11" y="97"/>
                    </a:lnTo>
                    <a:lnTo>
                      <a:pt x="8" y="78"/>
                    </a:lnTo>
                    <a:lnTo>
                      <a:pt x="5" y="62"/>
                    </a:lnTo>
                    <a:lnTo>
                      <a:pt x="5" y="44"/>
                    </a:lnTo>
                    <a:lnTo>
                      <a:pt x="11" y="31"/>
                    </a:lnTo>
                    <a:lnTo>
                      <a:pt x="22" y="18"/>
                    </a:lnTo>
                    <a:lnTo>
                      <a:pt x="44" y="10"/>
                    </a:lnTo>
                    <a:lnTo>
                      <a:pt x="54" y="15"/>
                    </a:lnTo>
                    <a:lnTo>
                      <a:pt x="63" y="25"/>
                    </a:lnTo>
                    <a:lnTo>
                      <a:pt x="69" y="34"/>
                    </a:lnTo>
                    <a:lnTo>
                      <a:pt x="77" y="44"/>
                    </a:lnTo>
                    <a:lnTo>
                      <a:pt x="82" y="54"/>
                    </a:lnTo>
                    <a:lnTo>
                      <a:pt x="87" y="66"/>
                    </a:lnTo>
                    <a:lnTo>
                      <a:pt x="91" y="77"/>
                    </a:lnTo>
                    <a:lnTo>
                      <a:pt x="97" y="88"/>
                    </a:lnTo>
                    <a:close/>
                  </a:path>
                </a:pathLst>
              </a:custGeom>
              <a:solidFill>
                <a:srgbClr val="F3D3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23" name="Freeform 223"/>
              <p:cNvSpPr>
                <a:spLocks/>
              </p:cNvSpPr>
              <p:nvPr/>
            </p:nvSpPr>
            <p:spPr bwMode="auto">
              <a:xfrm>
                <a:off x="4176" y="384"/>
                <a:ext cx="749" cy="1181"/>
              </a:xfrm>
              <a:custGeom>
                <a:avLst/>
                <a:gdLst/>
                <a:ahLst/>
                <a:cxnLst>
                  <a:cxn ang="0">
                    <a:pos x="110" y="162"/>
                  </a:cxn>
                  <a:cxn ang="0">
                    <a:pos x="131" y="243"/>
                  </a:cxn>
                  <a:cxn ang="0">
                    <a:pos x="159" y="313"/>
                  </a:cxn>
                  <a:cxn ang="0">
                    <a:pos x="195" y="431"/>
                  </a:cxn>
                  <a:cxn ang="0">
                    <a:pos x="318" y="623"/>
                  </a:cxn>
                  <a:cxn ang="0">
                    <a:pos x="453" y="546"/>
                  </a:cxn>
                  <a:cxn ang="0">
                    <a:pos x="567" y="378"/>
                  </a:cxn>
                  <a:cxn ang="0">
                    <a:pos x="497" y="171"/>
                  </a:cxn>
                  <a:cxn ang="0">
                    <a:pos x="525" y="98"/>
                  </a:cxn>
                  <a:cxn ang="0">
                    <a:pos x="573" y="129"/>
                  </a:cxn>
                  <a:cxn ang="0">
                    <a:pos x="593" y="254"/>
                  </a:cxn>
                  <a:cxn ang="0">
                    <a:pos x="701" y="406"/>
                  </a:cxn>
                  <a:cxn ang="0">
                    <a:pos x="788" y="575"/>
                  </a:cxn>
                  <a:cxn ang="0">
                    <a:pos x="869" y="711"/>
                  </a:cxn>
                  <a:cxn ang="0">
                    <a:pos x="968" y="703"/>
                  </a:cxn>
                  <a:cxn ang="0">
                    <a:pos x="1071" y="431"/>
                  </a:cxn>
                  <a:cxn ang="0">
                    <a:pos x="1150" y="258"/>
                  </a:cxn>
                  <a:cxn ang="0">
                    <a:pos x="1265" y="2"/>
                  </a:cxn>
                  <a:cxn ang="0">
                    <a:pos x="1276" y="119"/>
                  </a:cxn>
                  <a:cxn ang="0">
                    <a:pos x="1232" y="282"/>
                  </a:cxn>
                  <a:cxn ang="0">
                    <a:pos x="1165" y="307"/>
                  </a:cxn>
                  <a:cxn ang="0">
                    <a:pos x="1112" y="479"/>
                  </a:cxn>
                  <a:cxn ang="0">
                    <a:pos x="1065" y="664"/>
                  </a:cxn>
                  <a:cxn ang="0">
                    <a:pos x="1040" y="770"/>
                  </a:cxn>
                  <a:cxn ang="0">
                    <a:pos x="984" y="950"/>
                  </a:cxn>
                  <a:cxn ang="0">
                    <a:pos x="1009" y="1024"/>
                  </a:cxn>
                  <a:cxn ang="0">
                    <a:pos x="1060" y="1153"/>
                  </a:cxn>
                  <a:cxn ang="0">
                    <a:pos x="1081" y="1317"/>
                  </a:cxn>
                  <a:cxn ang="0">
                    <a:pos x="1172" y="1464"/>
                  </a:cxn>
                  <a:cxn ang="0">
                    <a:pos x="1247" y="1598"/>
                  </a:cxn>
                  <a:cxn ang="0">
                    <a:pos x="1304" y="1798"/>
                  </a:cxn>
                  <a:cxn ang="0">
                    <a:pos x="1452" y="2138"/>
                  </a:cxn>
                  <a:cxn ang="0">
                    <a:pos x="1486" y="2205"/>
                  </a:cxn>
                  <a:cxn ang="0">
                    <a:pos x="1403" y="2217"/>
                  </a:cxn>
                  <a:cxn ang="0">
                    <a:pos x="1305" y="2159"/>
                  </a:cxn>
                  <a:cxn ang="0">
                    <a:pos x="1149" y="2058"/>
                  </a:cxn>
                  <a:cxn ang="0">
                    <a:pos x="908" y="1946"/>
                  </a:cxn>
                  <a:cxn ang="0">
                    <a:pos x="734" y="1921"/>
                  </a:cxn>
                  <a:cxn ang="0">
                    <a:pos x="531" y="1879"/>
                  </a:cxn>
                  <a:cxn ang="0">
                    <a:pos x="489" y="1909"/>
                  </a:cxn>
                  <a:cxn ang="0">
                    <a:pos x="425" y="2009"/>
                  </a:cxn>
                  <a:cxn ang="0">
                    <a:pos x="338" y="2292"/>
                  </a:cxn>
                  <a:cxn ang="0">
                    <a:pos x="270" y="2360"/>
                  </a:cxn>
                  <a:cxn ang="0">
                    <a:pos x="287" y="2312"/>
                  </a:cxn>
                  <a:cxn ang="0">
                    <a:pos x="307" y="2237"/>
                  </a:cxn>
                  <a:cxn ang="0">
                    <a:pos x="299" y="2072"/>
                  </a:cxn>
                  <a:cxn ang="0">
                    <a:pos x="316" y="2003"/>
                  </a:cxn>
                  <a:cxn ang="0">
                    <a:pos x="311" y="1690"/>
                  </a:cxn>
                  <a:cxn ang="0">
                    <a:pos x="253" y="1402"/>
                  </a:cxn>
                  <a:cxn ang="0">
                    <a:pos x="220" y="1196"/>
                  </a:cxn>
                  <a:cxn ang="0">
                    <a:pos x="197" y="1029"/>
                  </a:cxn>
                  <a:cxn ang="0">
                    <a:pos x="112" y="763"/>
                  </a:cxn>
                  <a:cxn ang="0">
                    <a:pos x="54" y="616"/>
                  </a:cxn>
                  <a:cxn ang="0">
                    <a:pos x="18" y="477"/>
                  </a:cxn>
                  <a:cxn ang="0">
                    <a:pos x="11" y="141"/>
                  </a:cxn>
                  <a:cxn ang="0">
                    <a:pos x="44" y="21"/>
                  </a:cxn>
                  <a:cxn ang="0">
                    <a:pos x="98" y="99"/>
                  </a:cxn>
                </a:cxnLst>
                <a:rect l="0" t="0" r="r" b="b"/>
                <a:pathLst>
                  <a:path w="1498" h="2362">
                    <a:moveTo>
                      <a:pt x="98" y="99"/>
                    </a:moveTo>
                    <a:lnTo>
                      <a:pt x="97" y="108"/>
                    </a:lnTo>
                    <a:lnTo>
                      <a:pt x="97" y="117"/>
                    </a:lnTo>
                    <a:lnTo>
                      <a:pt x="97" y="127"/>
                    </a:lnTo>
                    <a:lnTo>
                      <a:pt x="100" y="136"/>
                    </a:lnTo>
                    <a:lnTo>
                      <a:pt x="101" y="144"/>
                    </a:lnTo>
                    <a:lnTo>
                      <a:pt x="105" y="153"/>
                    </a:lnTo>
                    <a:lnTo>
                      <a:pt x="110" y="162"/>
                    </a:lnTo>
                    <a:lnTo>
                      <a:pt x="116" y="170"/>
                    </a:lnTo>
                    <a:lnTo>
                      <a:pt x="113" y="180"/>
                    </a:lnTo>
                    <a:lnTo>
                      <a:pt x="114" y="192"/>
                    </a:lnTo>
                    <a:lnTo>
                      <a:pt x="116" y="202"/>
                    </a:lnTo>
                    <a:lnTo>
                      <a:pt x="121" y="212"/>
                    </a:lnTo>
                    <a:lnTo>
                      <a:pt x="125" y="221"/>
                    </a:lnTo>
                    <a:lnTo>
                      <a:pt x="129" y="232"/>
                    </a:lnTo>
                    <a:lnTo>
                      <a:pt x="131" y="243"/>
                    </a:lnTo>
                    <a:lnTo>
                      <a:pt x="132" y="255"/>
                    </a:lnTo>
                    <a:lnTo>
                      <a:pt x="138" y="262"/>
                    </a:lnTo>
                    <a:lnTo>
                      <a:pt x="145" y="269"/>
                    </a:lnTo>
                    <a:lnTo>
                      <a:pt x="148" y="277"/>
                    </a:lnTo>
                    <a:lnTo>
                      <a:pt x="152" y="286"/>
                    </a:lnTo>
                    <a:lnTo>
                      <a:pt x="154" y="295"/>
                    </a:lnTo>
                    <a:lnTo>
                      <a:pt x="157" y="304"/>
                    </a:lnTo>
                    <a:lnTo>
                      <a:pt x="159" y="313"/>
                    </a:lnTo>
                    <a:lnTo>
                      <a:pt x="163" y="322"/>
                    </a:lnTo>
                    <a:lnTo>
                      <a:pt x="167" y="338"/>
                    </a:lnTo>
                    <a:lnTo>
                      <a:pt x="172" y="353"/>
                    </a:lnTo>
                    <a:lnTo>
                      <a:pt x="176" y="369"/>
                    </a:lnTo>
                    <a:lnTo>
                      <a:pt x="182" y="384"/>
                    </a:lnTo>
                    <a:lnTo>
                      <a:pt x="186" y="400"/>
                    </a:lnTo>
                    <a:lnTo>
                      <a:pt x="190" y="415"/>
                    </a:lnTo>
                    <a:lnTo>
                      <a:pt x="195" y="431"/>
                    </a:lnTo>
                    <a:lnTo>
                      <a:pt x="201" y="447"/>
                    </a:lnTo>
                    <a:lnTo>
                      <a:pt x="210" y="474"/>
                    </a:lnTo>
                    <a:lnTo>
                      <a:pt x="222" y="505"/>
                    </a:lnTo>
                    <a:lnTo>
                      <a:pt x="233" y="534"/>
                    </a:lnTo>
                    <a:lnTo>
                      <a:pt x="249" y="562"/>
                    </a:lnTo>
                    <a:lnTo>
                      <a:pt x="266" y="587"/>
                    </a:lnTo>
                    <a:lnTo>
                      <a:pt x="289" y="608"/>
                    </a:lnTo>
                    <a:lnTo>
                      <a:pt x="318" y="623"/>
                    </a:lnTo>
                    <a:lnTo>
                      <a:pt x="354" y="632"/>
                    </a:lnTo>
                    <a:lnTo>
                      <a:pt x="370" y="623"/>
                    </a:lnTo>
                    <a:lnTo>
                      <a:pt x="387" y="614"/>
                    </a:lnTo>
                    <a:lnTo>
                      <a:pt x="401" y="602"/>
                    </a:lnTo>
                    <a:lnTo>
                      <a:pt x="416" y="589"/>
                    </a:lnTo>
                    <a:lnTo>
                      <a:pt x="429" y="575"/>
                    </a:lnTo>
                    <a:lnTo>
                      <a:pt x="441" y="561"/>
                    </a:lnTo>
                    <a:lnTo>
                      <a:pt x="453" y="546"/>
                    </a:lnTo>
                    <a:lnTo>
                      <a:pt x="464" y="531"/>
                    </a:lnTo>
                    <a:lnTo>
                      <a:pt x="478" y="510"/>
                    </a:lnTo>
                    <a:lnTo>
                      <a:pt x="497" y="488"/>
                    </a:lnTo>
                    <a:lnTo>
                      <a:pt x="516" y="467"/>
                    </a:lnTo>
                    <a:lnTo>
                      <a:pt x="536" y="445"/>
                    </a:lnTo>
                    <a:lnTo>
                      <a:pt x="551" y="422"/>
                    </a:lnTo>
                    <a:lnTo>
                      <a:pt x="563" y="401"/>
                    </a:lnTo>
                    <a:lnTo>
                      <a:pt x="567" y="378"/>
                    </a:lnTo>
                    <a:lnTo>
                      <a:pt x="563" y="356"/>
                    </a:lnTo>
                    <a:lnTo>
                      <a:pt x="551" y="330"/>
                    </a:lnTo>
                    <a:lnTo>
                      <a:pt x="541" y="304"/>
                    </a:lnTo>
                    <a:lnTo>
                      <a:pt x="529" y="278"/>
                    </a:lnTo>
                    <a:lnTo>
                      <a:pt x="518" y="253"/>
                    </a:lnTo>
                    <a:lnTo>
                      <a:pt x="508" y="226"/>
                    </a:lnTo>
                    <a:lnTo>
                      <a:pt x="501" y="199"/>
                    </a:lnTo>
                    <a:lnTo>
                      <a:pt x="497" y="171"/>
                    </a:lnTo>
                    <a:lnTo>
                      <a:pt x="497" y="142"/>
                    </a:lnTo>
                    <a:lnTo>
                      <a:pt x="496" y="136"/>
                    </a:lnTo>
                    <a:lnTo>
                      <a:pt x="498" y="130"/>
                    </a:lnTo>
                    <a:lnTo>
                      <a:pt x="500" y="125"/>
                    </a:lnTo>
                    <a:lnTo>
                      <a:pt x="503" y="119"/>
                    </a:lnTo>
                    <a:lnTo>
                      <a:pt x="510" y="109"/>
                    </a:lnTo>
                    <a:lnTo>
                      <a:pt x="518" y="100"/>
                    </a:lnTo>
                    <a:lnTo>
                      <a:pt x="525" y="98"/>
                    </a:lnTo>
                    <a:lnTo>
                      <a:pt x="531" y="99"/>
                    </a:lnTo>
                    <a:lnTo>
                      <a:pt x="537" y="99"/>
                    </a:lnTo>
                    <a:lnTo>
                      <a:pt x="543" y="102"/>
                    </a:lnTo>
                    <a:lnTo>
                      <a:pt x="548" y="103"/>
                    </a:lnTo>
                    <a:lnTo>
                      <a:pt x="554" y="106"/>
                    </a:lnTo>
                    <a:lnTo>
                      <a:pt x="560" y="108"/>
                    </a:lnTo>
                    <a:lnTo>
                      <a:pt x="566" y="111"/>
                    </a:lnTo>
                    <a:lnTo>
                      <a:pt x="573" y="129"/>
                    </a:lnTo>
                    <a:lnTo>
                      <a:pt x="576" y="144"/>
                    </a:lnTo>
                    <a:lnTo>
                      <a:pt x="576" y="159"/>
                    </a:lnTo>
                    <a:lnTo>
                      <a:pt x="574" y="173"/>
                    </a:lnTo>
                    <a:lnTo>
                      <a:pt x="571" y="185"/>
                    </a:lnTo>
                    <a:lnTo>
                      <a:pt x="570" y="201"/>
                    </a:lnTo>
                    <a:lnTo>
                      <a:pt x="572" y="216"/>
                    </a:lnTo>
                    <a:lnTo>
                      <a:pt x="579" y="236"/>
                    </a:lnTo>
                    <a:lnTo>
                      <a:pt x="593" y="254"/>
                    </a:lnTo>
                    <a:lnTo>
                      <a:pt x="606" y="273"/>
                    </a:lnTo>
                    <a:lnTo>
                      <a:pt x="619" y="293"/>
                    </a:lnTo>
                    <a:lnTo>
                      <a:pt x="634" y="312"/>
                    </a:lnTo>
                    <a:lnTo>
                      <a:pt x="646" y="330"/>
                    </a:lnTo>
                    <a:lnTo>
                      <a:pt x="661" y="348"/>
                    </a:lnTo>
                    <a:lnTo>
                      <a:pt x="675" y="367"/>
                    </a:lnTo>
                    <a:lnTo>
                      <a:pt x="691" y="385"/>
                    </a:lnTo>
                    <a:lnTo>
                      <a:pt x="701" y="406"/>
                    </a:lnTo>
                    <a:lnTo>
                      <a:pt x="713" y="426"/>
                    </a:lnTo>
                    <a:lnTo>
                      <a:pt x="725" y="447"/>
                    </a:lnTo>
                    <a:lnTo>
                      <a:pt x="740" y="469"/>
                    </a:lnTo>
                    <a:lnTo>
                      <a:pt x="752" y="489"/>
                    </a:lnTo>
                    <a:lnTo>
                      <a:pt x="765" y="511"/>
                    </a:lnTo>
                    <a:lnTo>
                      <a:pt x="774" y="533"/>
                    </a:lnTo>
                    <a:lnTo>
                      <a:pt x="782" y="556"/>
                    </a:lnTo>
                    <a:lnTo>
                      <a:pt x="788" y="575"/>
                    </a:lnTo>
                    <a:lnTo>
                      <a:pt x="798" y="594"/>
                    </a:lnTo>
                    <a:lnTo>
                      <a:pt x="806" y="613"/>
                    </a:lnTo>
                    <a:lnTo>
                      <a:pt x="816" y="632"/>
                    </a:lnTo>
                    <a:lnTo>
                      <a:pt x="825" y="651"/>
                    </a:lnTo>
                    <a:lnTo>
                      <a:pt x="836" y="669"/>
                    </a:lnTo>
                    <a:lnTo>
                      <a:pt x="847" y="688"/>
                    </a:lnTo>
                    <a:lnTo>
                      <a:pt x="859" y="708"/>
                    </a:lnTo>
                    <a:lnTo>
                      <a:pt x="869" y="711"/>
                    </a:lnTo>
                    <a:lnTo>
                      <a:pt x="878" y="716"/>
                    </a:lnTo>
                    <a:lnTo>
                      <a:pt x="887" y="720"/>
                    </a:lnTo>
                    <a:lnTo>
                      <a:pt x="896" y="724"/>
                    </a:lnTo>
                    <a:lnTo>
                      <a:pt x="906" y="726"/>
                    </a:lnTo>
                    <a:lnTo>
                      <a:pt x="917" y="728"/>
                    </a:lnTo>
                    <a:lnTo>
                      <a:pt x="928" y="728"/>
                    </a:lnTo>
                    <a:lnTo>
                      <a:pt x="941" y="727"/>
                    </a:lnTo>
                    <a:lnTo>
                      <a:pt x="968" y="703"/>
                    </a:lnTo>
                    <a:lnTo>
                      <a:pt x="987" y="673"/>
                    </a:lnTo>
                    <a:lnTo>
                      <a:pt x="1000" y="636"/>
                    </a:lnTo>
                    <a:lnTo>
                      <a:pt x="1011" y="596"/>
                    </a:lnTo>
                    <a:lnTo>
                      <a:pt x="1019" y="554"/>
                    </a:lnTo>
                    <a:lnTo>
                      <a:pt x="1029" y="515"/>
                    </a:lnTo>
                    <a:lnTo>
                      <a:pt x="1043" y="480"/>
                    </a:lnTo>
                    <a:lnTo>
                      <a:pt x="1062" y="453"/>
                    </a:lnTo>
                    <a:lnTo>
                      <a:pt x="1071" y="431"/>
                    </a:lnTo>
                    <a:lnTo>
                      <a:pt x="1081" y="411"/>
                    </a:lnTo>
                    <a:lnTo>
                      <a:pt x="1090" y="391"/>
                    </a:lnTo>
                    <a:lnTo>
                      <a:pt x="1100" y="373"/>
                    </a:lnTo>
                    <a:lnTo>
                      <a:pt x="1109" y="353"/>
                    </a:lnTo>
                    <a:lnTo>
                      <a:pt x="1118" y="334"/>
                    </a:lnTo>
                    <a:lnTo>
                      <a:pt x="1125" y="312"/>
                    </a:lnTo>
                    <a:lnTo>
                      <a:pt x="1132" y="290"/>
                    </a:lnTo>
                    <a:lnTo>
                      <a:pt x="1150" y="258"/>
                    </a:lnTo>
                    <a:lnTo>
                      <a:pt x="1165" y="221"/>
                    </a:lnTo>
                    <a:lnTo>
                      <a:pt x="1179" y="182"/>
                    </a:lnTo>
                    <a:lnTo>
                      <a:pt x="1193" y="144"/>
                    </a:lnTo>
                    <a:lnTo>
                      <a:pt x="1206" y="104"/>
                    </a:lnTo>
                    <a:lnTo>
                      <a:pt x="1222" y="67"/>
                    </a:lnTo>
                    <a:lnTo>
                      <a:pt x="1238" y="31"/>
                    </a:lnTo>
                    <a:lnTo>
                      <a:pt x="1260" y="0"/>
                    </a:lnTo>
                    <a:lnTo>
                      <a:pt x="1265" y="2"/>
                    </a:lnTo>
                    <a:lnTo>
                      <a:pt x="1268" y="12"/>
                    </a:lnTo>
                    <a:lnTo>
                      <a:pt x="1267" y="26"/>
                    </a:lnTo>
                    <a:lnTo>
                      <a:pt x="1267" y="43"/>
                    </a:lnTo>
                    <a:lnTo>
                      <a:pt x="1265" y="60"/>
                    </a:lnTo>
                    <a:lnTo>
                      <a:pt x="1266" y="77"/>
                    </a:lnTo>
                    <a:lnTo>
                      <a:pt x="1268" y="91"/>
                    </a:lnTo>
                    <a:lnTo>
                      <a:pt x="1274" y="100"/>
                    </a:lnTo>
                    <a:lnTo>
                      <a:pt x="1276" y="119"/>
                    </a:lnTo>
                    <a:lnTo>
                      <a:pt x="1276" y="142"/>
                    </a:lnTo>
                    <a:lnTo>
                      <a:pt x="1273" y="166"/>
                    </a:lnTo>
                    <a:lnTo>
                      <a:pt x="1269" y="190"/>
                    </a:lnTo>
                    <a:lnTo>
                      <a:pt x="1261" y="212"/>
                    </a:lnTo>
                    <a:lnTo>
                      <a:pt x="1253" y="236"/>
                    </a:lnTo>
                    <a:lnTo>
                      <a:pt x="1244" y="258"/>
                    </a:lnTo>
                    <a:lnTo>
                      <a:pt x="1234" y="277"/>
                    </a:lnTo>
                    <a:lnTo>
                      <a:pt x="1232" y="282"/>
                    </a:lnTo>
                    <a:lnTo>
                      <a:pt x="1226" y="286"/>
                    </a:lnTo>
                    <a:lnTo>
                      <a:pt x="1216" y="288"/>
                    </a:lnTo>
                    <a:lnTo>
                      <a:pt x="1204" y="290"/>
                    </a:lnTo>
                    <a:lnTo>
                      <a:pt x="1192" y="290"/>
                    </a:lnTo>
                    <a:lnTo>
                      <a:pt x="1182" y="294"/>
                    </a:lnTo>
                    <a:lnTo>
                      <a:pt x="1175" y="297"/>
                    </a:lnTo>
                    <a:lnTo>
                      <a:pt x="1174" y="304"/>
                    </a:lnTo>
                    <a:lnTo>
                      <a:pt x="1165" y="307"/>
                    </a:lnTo>
                    <a:lnTo>
                      <a:pt x="1164" y="313"/>
                    </a:lnTo>
                    <a:lnTo>
                      <a:pt x="1163" y="320"/>
                    </a:lnTo>
                    <a:lnTo>
                      <a:pt x="1162" y="328"/>
                    </a:lnTo>
                    <a:lnTo>
                      <a:pt x="1145" y="354"/>
                    </a:lnTo>
                    <a:lnTo>
                      <a:pt x="1133" y="385"/>
                    </a:lnTo>
                    <a:lnTo>
                      <a:pt x="1125" y="416"/>
                    </a:lnTo>
                    <a:lnTo>
                      <a:pt x="1119" y="448"/>
                    </a:lnTo>
                    <a:lnTo>
                      <a:pt x="1112" y="479"/>
                    </a:lnTo>
                    <a:lnTo>
                      <a:pt x="1106" y="511"/>
                    </a:lnTo>
                    <a:lnTo>
                      <a:pt x="1095" y="541"/>
                    </a:lnTo>
                    <a:lnTo>
                      <a:pt x="1083" y="571"/>
                    </a:lnTo>
                    <a:lnTo>
                      <a:pt x="1075" y="587"/>
                    </a:lnTo>
                    <a:lnTo>
                      <a:pt x="1071" y="606"/>
                    </a:lnTo>
                    <a:lnTo>
                      <a:pt x="1067" y="625"/>
                    </a:lnTo>
                    <a:lnTo>
                      <a:pt x="1067" y="645"/>
                    </a:lnTo>
                    <a:lnTo>
                      <a:pt x="1065" y="664"/>
                    </a:lnTo>
                    <a:lnTo>
                      <a:pt x="1064" y="684"/>
                    </a:lnTo>
                    <a:lnTo>
                      <a:pt x="1060" y="701"/>
                    </a:lnTo>
                    <a:lnTo>
                      <a:pt x="1053" y="720"/>
                    </a:lnTo>
                    <a:lnTo>
                      <a:pt x="1045" y="724"/>
                    </a:lnTo>
                    <a:lnTo>
                      <a:pt x="1041" y="731"/>
                    </a:lnTo>
                    <a:lnTo>
                      <a:pt x="1041" y="739"/>
                    </a:lnTo>
                    <a:lnTo>
                      <a:pt x="1046" y="746"/>
                    </a:lnTo>
                    <a:lnTo>
                      <a:pt x="1040" y="770"/>
                    </a:lnTo>
                    <a:lnTo>
                      <a:pt x="1030" y="795"/>
                    </a:lnTo>
                    <a:lnTo>
                      <a:pt x="1018" y="818"/>
                    </a:lnTo>
                    <a:lnTo>
                      <a:pt x="1006" y="841"/>
                    </a:lnTo>
                    <a:lnTo>
                      <a:pt x="993" y="863"/>
                    </a:lnTo>
                    <a:lnTo>
                      <a:pt x="984" y="888"/>
                    </a:lnTo>
                    <a:lnTo>
                      <a:pt x="980" y="913"/>
                    </a:lnTo>
                    <a:lnTo>
                      <a:pt x="984" y="941"/>
                    </a:lnTo>
                    <a:lnTo>
                      <a:pt x="984" y="950"/>
                    </a:lnTo>
                    <a:lnTo>
                      <a:pt x="986" y="958"/>
                    </a:lnTo>
                    <a:lnTo>
                      <a:pt x="989" y="966"/>
                    </a:lnTo>
                    <a:lnTo>
                      <a:pt x="992" y="975"/>
                    </a:lnTo>
                    <a:lnTo>
                      <a:pt x="995" y="983"/>
                    </a:lnTo>
                    <a:lnTo>
                      <a:pt x="1000" y="991"/>
                    </a:lnTo>
                    <a:lnTo>
                      <a:pt x="1005" y="998"/>
                    </a:lnTo>
                    <a:lnTo>
                      <a:pt x="1010" y="1006"/>
                    </a:lnTo>
                    <a:lnTo>
                      <a:pt x="1009" y="1024"/>
                    </a:lnTo>
                    <a:lnTo>
                      <a:pt x="1014" y="1040"/>
                    </a:lnTo>
                    <a:lnTo>
                      <a:pt x="1020" y="1055"/>
                    </a:lnTo>
                    <a:lnTo>
                      <a:pt x="1029" y="1070"/>
                    </a:lnTo>
                    <a:lnTo>
                      <a:pt x="1037" y="1085"/>
                    </a:lnTo>
                    <a:lnTo>
                      <a:pt x="1044" y="1100"/>
                    </a:lnTo>
                    <a:lnTo>
                      <a:pt x="1048" y="1115"/>
                    </a:lnTo>
                    <a:lnTo>
                      <a:pt x="1050" y="1135"/>
                    </a:lnTo>
                    <a:lnTo>
                      <a:pt x="1060" y="1153"/>
                    </a:lnTo>
                    <a:lnTo>
                      <a:pt x="1067" y="1171"/>
                    </a:lnTo>
                    <a:lnTo>
                      <a:pt x="1068" y="1192"/>
                    </a:lnTo>
                    <a:lnTo>
                      <a:pt x="1069" y="1213"/>
                    </a:lnTo>
                    <a:lnTo>
                      <a:pt x="1067" y="1234"/>
                    </a:lnTo>
                    <a:lnTo>
                      <a:pt x="1067" y="1256"/>
                    </a:lnTo>
                    <a:lnTo>
                      <a:pt x="1068" y="1276"/>
                    </a:lnTo>
                    <a:lnTo>
                      <a:pt x="1076" y="1297"/>
                    </a:lnTo>
                    <a:lnTo>
                      <a:pt x="1081" y="1317"/>
                    </a:lnTo>
                    <a:lnTo>
                      <a:pt x="1090" y="1337"/>
                    </a:lnTo>
                    <a:lnTo>
                      <a:pt x="1101" y="1355"/>
                    </a:lnTo>
                    <a:lnTo>
                      <a:pt x="1116" y="1374"/>
                    </a:lnTo>
                    <a:lnTo>
                      <a:pt x="1129" y="1392"/>
                    </a:lnTo>
                    <a:lnTo>
                      <a:pt x="1144" y="1409"/>
                    </a:lnTo>
                    <a:lnTo>
                      <a:pt x="1155" y="1428"/>
                    </a:lnTo>
                    <a:lnTo>
                      <a:pt x="1166" y="1448"/>
                    </a:lnTo>
                    <a:lnTo>
                      <a:pt x="1172" y="1464"/>
                    </a:lnTo>
                    <a:lnTo>
                      <a:pt x="1182" y="1480"/>
                    </a:lnTo>
                    <a:lnTo>
                      <a:pt x="1191" y="1497"/>
                    </a:lnTo>
                    <a:lnTo>
                      <a:pt x="1202" y="1513"/>
                    </a:lnTo>
                    <a:lnTo>
                      <a:pt x="1212" y="1528"/>
                    </a:lnTo>
                    <a:lnTo>
                      <a:pt x="1222" y="1544"/>
                    </a:lnTo>
                    <a:lnTo>
                      <a:pt x="1229" y="1560"/>
                    </a:lnTo>
                    <a:lnTo>
                      <a:pt x="1235" y="1579"/>
                    </a:lnTo>
                    <a:lnTo>
                      <a:pt x="1247" y="1598"/>
                    </a:lnTo>
                    <a:lnTo>
                      <a:pt x="1255" y="1619"/>
                    </a:lnTo>
                    <a:lnTo>
                      <a:pt x="1261" y="1641"/>
                    </a:lnTo>
                    <a:lnTo>
                      <a:pt x="1266" y="1663"/>
                    </a:lnTo>
                    <a:lnTo>
                      <a:pt x="1270" y="1685"/>
                    </a:lnTo>
                    <a:lnTo>
                      <a:pt x="1278" y="1708"/>
                    </a:lnTo>
                    <a:lnTo>
                      <a:pt x="1286" y="1728"/>
                    </a:lnTo>
                    <a:lnTo>
                      <a:pt x="1298" y="1749"/>
                    </a:lnTo>
                    <a:lnTo>
                      <a:pt x="1304" y="1798"/>
                    </a:lnTo>
                    <a:lnTo>
                      <a:pt x="1323" y="1846"/>
                    </a:lnTo>
                    <a:lnTo>
                      <a:pt x="1348" y="1892"/>
                    </a:lnTo>
                    <a:lnTo>
                      <a:pt x="1377" y="1937"/>
                    </a:lnTo>
                    <a:lnTo>
                      <a:pt x="1405" y="1983"/>
                    </a:lnTo>
                    <a:lnTo>
                      <a:pt x="1431" y="2029"/>
                    </a:lnTo>
                    <a:lnTo>
                      <a:pt x="1446" y="2079"/>
                    </a:lnTo>
                    <a:lnTo>
                      <a:pt x="1452" y="2131"/>
                    </a:lnTo>
                    <a:lnTo>
                      <a:pt x="1452" y="2138"/>
                    </a:lnTo>
                    <a:lnTo>
                      <a:pt x="1458" y="2148"/>
                    </a:lnTo>
                    <a:lnTo>
                      <a:pt x="1466" y="2157"/>
                    </a:lnTo>
                    <a:lnTo>
                      <a:pt x="1477" y="2167"/>
                    </a:lnTo>
                    <a:lnTo>
                      <a:pt x="1487" y="2175"/>
                    </a:lnTo>
                    <a:lnTo>
                      <a:pt x="1494" y="2185"/>
                    </a:lnTo>
                    <a:lnTo>
                      <a:pt x="1498" y="2193"/>
                    </a:lnTo>
                    <a:lnTo>
                      <a:pt x="1496" y="2202"/>
                    </a:lnTo>
                    <a:lnTo>
                      <a:pt x="1486" y="2205"/>
                    </a:lnTo>
                    <a:lnTo>
                      <a:pt x="1476" y="2209"/>
                    </a:lnTo>
                    <a:lnTo>
                      <a:pt x="1466" y="2212"/>
                    </a:lnTo>
                    <a:lnTo>
                      <a:pt x="1457" y="2217"/>
                    </a:lnTo>
                    <a:lnTo>
                      <a:pt x="1446" y="2219"/>
                    </a:lnTo>
                    <a:lnTo>
                      <a:pt x="1436" y="2221"/>
                    </a:lnTo>
                    <a:lnTo>
                      <a:pt x="1426" y="2222"/>
                    </a:lnTo>
                    <a:lnTo>
                      <a:pt x="1416" y="2223"/>
                    </a:lnTo>
                    <a:lnTo>
                      <a:pt x="1403" y="2217"/>
                    </a:lnTo>
                    <a:lnTo>
                      <a:pt x="1392" y="2210"/>
                    </a:lnTo>
                    <a:lnTo>
                      <a:pt x="1379" y="2202"/>
                    </a:lnTo>
                    <a:lnTo>
                      <a:pt x="1369" y="2196"/>
                    </a:lnTo>
                    <a:lnTo>
                      <a:pt x="1358" y="2188"/>
                    </a:lnTo>
                    <a:lnTo>
                      <a:pt x="1347" y="2181"/>
                    </a:lnTo>
                    <a:lnTo>
                      <a:pt x="1335" y="2175"/>
                    </a:lnTo>
                    <a:lnTo>
                      <a:pt x="1324" y="2172"/>
                    </a:lnTo>
                    <a:lnTo>
                      <a:pt x="1305" y="2159"/>
                    </a:lnTo>
                    <a:lnTo>
                      <a:pt x="1287" y="2149"/>
                    </a:lnTo>
                    <a:lnTo>
                      <a:pt x="1267" y="2139"/>
                    </a:lnTo>
                    <a:lnTo>
                      <a:pt x="1248" y="2130"/>
                    </a:lnTo>
                    <a:lnTo>
                      <a:pt x="1228" y="2119"/>
                    </a:lnTo>
                    <a:lnTo>
                      <a:pt x="1210" y="2108"/>
                    </a:lnTo>
                    <a:lnTo>
                      <a:pt x="1191" y="2096"/>
                    </a:lnTo>
                    <a:lnTo>
                      <a:pt x="1175" y="2084"/>
                    </a:lnTo>
                    <a:lnTo>
                      <a:pt x="1149" y="2058"/>
                    </a:lnTo>
                    <a:lnTo>
                      <a:pt x="1123" y="2034"/>
                    </a:lnTo>
                    <a:lnTo>
                      <a:pt x="1095" y="2012"/>
                    </a:lnTo>
                    <a:lnTo>
                      <a:pt x="1066" y="1993"/>
                    </a:lnTo>
                    <a:lnTo>
                      <a:pt x="1034" y="1976"/>
                    </a:lnTo>
                    <a:lnTo>
                      <a:pt x="1001" y="1963"/>
                    </a:lnTo>
                    <a:lnTo>
                      <a:pt x="966" y="1954"/>
                    </a:lnTo>
                    <a:lnTo>
                      <a:pt x="930" y="1950"/>
                    </a:lnTo>
                    <a:lnTo>
                      <a:pt x="908" y="1946"/>
                    </a:lnTo>
                    <a:lnTo>
                      <a:pt x="886" y="1945"/>
                    </a:lnTo>
                    <a:lnTo>
                      <a:pt x="865" y="1944"/>
                    </a:lnTo>
                    <a:lnTo>
                      <a:pt x="844" y="1945"/>
                    </a:lnTo>
                    <a:lnTo>
                      <a:pt x="822" y="1943"/>
                    </a:lnTo>
                    <a:lnTo>
                      <a:pt x="802" y="1940"/>
                    </a:lnTo>
                    <a:lnTo>
                      <a:pt x="781" y="1936"/>
                    </a:lnTo>
                    <a:lnTo>
                      <a:pt x="762" y="1930"/>
                    </a:lnTo>
                    <a:lnTo>
                      <a:pt x="734" y="1921"/>
                    </a:lnTo>
                    <a:lnTo>
                      <a:pt x="707" y="1912"/>
                    </a:lnTo>
                    <a:lnTo>
                      <a:pt x="679" y="1901"/>
                    </a:lnTo>
                    <a:lnTo>
                      <a:pt x="653" y="1892"/>
                    </a:lnTo>
                    <a:lnTo>
                      <a:pt x="625" y="1883"/>
                    </a:lnTo>
                    <a:lnTo>
                      <a:pt x="597" y="1878"/>
                    </a:lnTo>
                    <a:lnTo>
                      <a:pt x="568" y="1875"/>
                    </a:lnTo>
                    <a:lnTo>
                      <a:pt x="538" y="1879"/>
                    </a:lnTo>
                    <a:lnTo>
                      <a:pt x="531" y="1879"/>
                    </a:lnTo>
                    <a:lnTo>
                      <a:pt x="526" y="1883"/>
                    </a:lnTo>
                    <a:lnTo>
                      <a:pt x="522" y="1886"/>
                    </a:lnTo>
                    <a:lnTo>
                      <a:pt x="517" y="1891"/>
                    </a:lnTo>
                    <a:lnTo>
                      <a:pt x="512" y="1894"/>
                    </a:lnTo>
                    <a:lnTo>
                      <a:pt x="507" y="1898"/>
                    </a:lnTo>
                    <a:lnTo>
                      <a:pt x="501" y="1899"/>
                    </a:lnTo>
                    <a:lnTo>
                      <a:pt x="495" y="1899"/>
                    </a:lnTo>
                    <a:lnTo>
                      <a:pt x="489" y="1909"/>
                    </a:lnTo>
                    <a:lnTo>
                      <a:pt x="482" y="1918"/>
                    </a:lnTo>
                    <a:lnTo>
                      <a:pt x="476" y="1927"/>
                    </a:lnTo>
                    <a:lnTo>
                      <a:pt x="471" y="1937"/>
                    </a:lnTo>
                    <a:lnTo>
                      <a:pt x="464" y="1946"/>
                    </a:lnTo>
                    <a:lnTo>
                      <a:pt x="458" y="1955"/>
                    </a:lnTo>
                    <a:lnTo>
                      <a:pt x="449" y="1964"/>
                    </a:lnTo>
                    <a:lnTo>
                      <a:pt x="441" y="1973"/>
                    </a:lnTo>
                    <a:lnTo>
                      <a:pt x="425" y="2009"/>
                    </a:lnTo>
                    <a:lnTo>
                      <a:pt x="412" y="2048"/>
                    </a:lnTo>
                    <a:lnTo>
                      <a:pt x="401" y="2087"/>
                    </a:lnTo>
                    <a:lnTo>
                      <a:pt x="393" y="2127"/>
                    </a:lnTo>
                    <a:lnTo>
                      <a:pt x="384" y="2166"/>
                    </a:lnTo>
                    <a:lnTo>
                      <a:pt x="373" y="2205"/>
                    </a:lnTo>
                    <a:lnTo>
                      <a:pt x="360" y="2243"/>
                    </a:lnTo>
                    <a:lnTo>
                      <a:pt x="344" y="2280"/>
                    </a:lnTo>
                    <a:lnTo>
                      <a:pt x="338" y="2292"/>
                    </a:lnTo>
                    <a:lnTo>
                      <a:pt x="333" y="2305"/>
                    </a:lnTo>
                    <a:lnTo>
                      <a:pt x="326" y="2317"/>
                    </a:lnTo>
                    <a:lnTo>
                      <a:pt x="320" y="2330"/>
                    </a:lnTo>
                    <a:lnTo>
                      <a:pt x="310" y="2340"/>
                    </a:lnTo>
                    <a:lnTo>
                      <a:pt x="301" y="2350"/>
                    </a:lnTo>
                    <a:lnTo>
                      <a:pt x="289" y="2357"/>
                    </a:lnTo>
                    <a:lnTo>
                      <a:pt x="276" y="2362"/>
                    </a:lnTo>
                    <a:lnTo>
                      <a:pt x="270" y="2360"/>
                    </a:lnTo>
                    <a:lnTo>
                      <a:pt x="269" y="2357"/>
                    </a:lnTo>
                    <a:lnTo>
                      <a:pt x="271" y="2352"/>
                    </a:lnTo>
                    <a:lnTo>
                      <a:pt x="276" y="2348"/>
                    </a:lnTo>
                    <a:lnTo>
                      <a:pt x="282" y="2342"/>
                    </a:lnTo>
                    <a:lnTo>
                      <a:pt x="287" y="2336"/>
                    </a:lnTo>
                    <a:lnTo>
                      <a:pt x="290" y="2329"/>
                    </a:lnTo>
                    <a:lnTo>
                      <a:pt x="291" y="2322"/>
                    </a:lnTo>
                    <a:lnTo>
                      <a:pt x="287" y="2312"/>
                    </a:lnTo>
                    <a:lnTo>
                      <a:pt x="286" y="2305"/>
                    </a:lnTo>
                    <a:lnTo>
                      <a:pt x="286" y="2297"/>
                    </a:lnTo>
                    <a:lnTo>
                      <a:pt x="288" y="2290"/>
                    </a:lnTo>
                    <a:lnTo>
                      <a:pt x="288" y="2281"/>
                    </a:lnTo>
                    <a:lnTo>
                      <a:pt x="291" y="2274"/>
                    </a:lnTo>
                    <a:lnTo>
                      <a:pt x="294" y="2266"/>
                    </a:lnTo>
                    <a:lnTo>
                      <a:pt x="297" y="2259"/>
                    </a:lnTo>
                    <a:lnTo>
                      <a:pt x="307" y="2237"/>
                    </a:lnTo>
                    <a:lnTo>
                      <a:pt x="311" y="2215"/>
                    </a:lnTo>
                    <a:lnTo>
                      <a:pt x="310" y="2194"/>
                    </a:lnTo>
                    <a:lnTo>
                      <a:pt x="307" y="2172"/>
                    </a:lnTo>
                    <a:lnTo>
                      <a:pt x="301" y="2150"/>
                    </a:lnTo>
                    <a:lnTo>
                      <a:pt x="297" y="2127"/>
                    </a:lnTo>
                    <a:lnTo>
                      <a:pt x="294" y="2103"/>
                    </a:lnTo>
                    <a:lnTo>
                      <a:pt x="296" y="2080"/>
                    </a:lnTo>
                    <a:lnTo>
                      <a:pt x="299" y="2072"/>
                    </a:lnTo>
                    <a:lnTo>
                      <a:pt x="302" y="2066"/>
                    </a:lnTo>
                    <a:lnTo>
                      <a:pt x="303" y="2059"/>
                    </a:lnTo>
                    <a:lnTo>
                      <a:pt x="304" y="2052"/>
                    </a:lnTo>
                    <a:lnTo>
                      <a:pt x="304" y="2043"/>
                    </a:lnTo>
                    <a:lnTo>
                      <a:pt x="305" y="2037"/>
                    </a:lnTo>
                    <a:lnTo>
                      <a:pt x="306" y="2030"/>
                    </a:lnTo>
                    <a:lnTo>
                      <a:pt x="309" y="2024"/>
                    </a:lnTo>
                    <a:lnTo>
                      <a:pt x="316" y="2003"/>
                    </a:lnTo>
                    <a:lnTo>
                      <a:pt x="320" y="1983"/>
                    </a:lnTo>
                    <a:lnTo>
                      <a:pt x="322" y="1962"/>
                    </a:lnTo>
                    <a:lnTo>
                      <a:pt x="323" y="1942"/>
                    </a:lnTo>
                    <a:lnTo>
                      <a:pt x="322" y="1920"/>
                    </a:lnTo>
                    <a:lnTo>
                      <a:pt x="320" y="1898"/>
                    </a:lnTo>
                    <a:lnTo>
                      <a:pt x="317" y="1878"/>
                    </a:lnTo>
                    <a:lnTo>
                      <a:pt x="313" y="1858"/>
                    </a:lnTo>
                    <a:lnTo>
                      <a:pt x="311" y="1690"/>
                    </a:lnTo>
                    <a:lnTo>
                      <a:pt x="299" y="1654"/>
                    </a:lnTo>
                    <a:lnTo>
                      <a:pt x="291" y="1618"/>
                    </a:lnTo>
                    <a:lnTo>
                      <a:pt x="285" y="1582"/>
                    </a:lnTo>
                    <a:lnTo>
                      <a:pt x="279" y="1546"/>
                    </a:lnTo>
                    <a:lnTo>
                      <a:pt x="273" y="1509"/>
                    </a:lnTo>
                    <a:lnTo>
                      <a:pt x="268" y="1473"/>
                    </a:lnTo>
                    <a:lnTo>
                      <a:pt x="261" y="1437"/>
                    </a:lnTo>
                    <a:lnTo>
                      <a:pt x="253" y="1402"/>
                    </a:lnTo>
                    <a:lnTo>
                      <a:pt x="242" y="1376"/>
                    </a:lnTo>
                    <a:lnTo>
                      <a:pt x="236" y="1351"/>
                    </a:lnTo>
                    <a:lnTo>
                      <a:pt x="229" y="1327"/>
                    </a:lnTo>
                    <a:lnTo>
                      <a:pt x="226" y="1302"/>
                    </a:lnTo>
                    <a:lnTo>
                      <a:pt x="222" y="1275"/>
                    </a:lnTo>
                    <a:lnTo>
                      <a:pt x="220" y="1249"/>
                    </a:lnTo>
                    <a:lnTo>
                      <a:pt x="219" y="1223"/>
                    </a:lnTo>
                    <a:lnTo>
                      <a:pt x="220" y="1196"/>
                    </a:lnTo>
                    <a:lnTo>
                      <a:pt x="214" y="1174"/>
                    </a:lnTo>
                    <a:lnTo>
                      <a:pt x="211" y="1153"/>
                    </a:lnTo>
                    <a:lnTo>
                      <a:pt x="210" y="1131"/>
                    </a:lnTo>
                    <a:lnTo>
                      <a:pt x="211" y="1110"/>
                    </a:lnTo>
                    <a:lnTo>
                      <a:pt x="210" y="1089"/>
                    </a:lnTo>
                    <a:lnTo>
                      <a:pt x="209" y="1068"/>
                    </a:lnTo>
                    <a:lnTo>
                      <a:pt x="204" y="1047"/>
                    </a:lnTo>
                    <a:lnTo>
                      <a:pt x="197" y="1029"/>
                    </a:lnTo>
                    <a:lnTo>
                      <a:pt x="187" y="995"/>
                    </a:lnTo>
                    <a:lnTo>
                      <a:pt x="176" y="962"/>
                    </a:lnTo>
                    <a:lnTo>
                      <a:pt x="165" y="928"/>
                    </a:lnTo>
                    <a:lnTo>
                      <a:pt x="154" y="896"/>
                    </a:lnTo>
                    <a:lnTo>
                      <a:pt x="141" y="862"/>
                    </a:lnTo>
                    <a:lnTo>
                      <a:pt x="130" y="829"/>
                    </a:lnTo>
                    <a:lnTo>
                      <a:pt x="120" y="796"/>
                    </a:lnTo>
                    <a:lnTo>
                      <a:pt x="112" y="763"/>
                    </a:lnTo>
                    <a:lnTo>
                      <a:pt x="102" y="745"/>
                    </a:lnTo>
                    <a:lnTo>
                      <a:pt x="93" y="726"/>
                    </a:lnTo>
                    <a:lnTo>
                      <a:pt x="85" y="708"/>
                    </a:lnTo>
                    <a:lnTo>
                      <a:pt x="79" y="690"/>
                    </a:lnTo>
                    <a:lnTo>
                      <a:pt x="71" y="672"/>
                    </a:lnTo>
                    <a:lnTo>
                      <a:pt x="65" y="653"/>
                    </a:lnTo>
                    <a:lnTo>
                      <a:pt x="59" y="634"/>
                    </a:lnTo>
                    <a:lnTo>
                      <a:pt x="54" y="616"/>
                    </a:lnTo>
                    <a:lnTo>
                      <a:pt x="45" y="598"/>
                    </a:lnTo>
                    <a:lnTo>
                      <a:pt x="39" y="582"/>
                    </a:lnTo>
                    <a:lnTo>
                      <a:pt x="35" y="564"/>
                    </a:lnTo>
                    <a:lnTo>
                      <a:pt x="33" y="547"/>
                    </a:lnTo>
                    <a:lnTo>
                      <a:pt x="30" y="528"/>
                    </a:lnTo>
                    <a:lnTo>
                      <a:pt x="28" y="511"/>
                    </a:lnTo>
                    <a:lnTo>
                      <a:pt x="24" y="492"/>
                    </a:lnTo>
                    <a:lnTo>
                      <a:pt x="18" y="477"/>
                    </a:lnTo>
                    <a:lnTo>
                      <a:pt x="14" y="433"/>
                    </a:lnTo>
                    <a:lnTo>
                      <a:pt x="11" y="390"/>
                    </a:lnTo>
                    <a:lnTo>
                      <a:pt x="7" y="348"/>
                    </a:lnTo>
                    <a:lnTo>
                      <a:pt x="3" y="307"/>
                    </a:lnTo>
                    <a:lnTo>
                      <a:pt x="0" y="266"/>
                    </a:lnTo>
                    <a:lnTo>
                      <a:pt x="1" y="225"/>
                    </a:lnTo>
                    <a:lnTo>
                      <a:pt x="3" y="182"/>
                    </a:lnTo>
                    <a:lnTo>
                      <a:pt x="11" y="141"/>
                    </a:lnTo>
                    <a:lnTo>
                      <a:pt x="12" y="124"/>
                    </a:lnTo>
                    <a:lnTo>
                      <a:pt x="11" y="106"/>
                    </a:lnTo>
                    <a:lnTo>
                      <a:pt x="8" y="89"/>
                    </a:lnTo>
                    <a:lnTo>
                      <a:pt x="5" y="72"/>
                    </a:lnTo>
                    <a:lnTo>
                      <a:pt x="5" y="55"/>
                    </a:lnTo>
                    <a:lnTo>
                      <a:pt x="11" y="41"/>
                    </a:lnTo>
                    <a:lnTo>
                      <a:pt x="22" y="29"/>
                    </a:lnTo>
                    <a:lnTo>
                      <a:pt x="44" y="21"/>
                    </a:lnTo>
                    <a:lnTo>
                      <a:pt x="54" y="26"/>
                    </a:lnTo>
                    <a:lnTo>
                      <a:pt x="63" y="35"/>
                    </a:lnTo>
                    <a:lnTo>
                      <a:pt x="70" y="44"/>
                    </a:lnTo>
                    <a:lnTo>
                      <a:pt x="78" y="55"/>
                    </a:lnTo>
                    <a:lnTo>
                      <a:pt x="82" y="65"/>
                    </a:lnTo>
                    <a:lnTo>
                      <a:pt x="88" y="76"/>
                    </a:lnTo>
                    <a:lnTo>
                      <a:pt x="92" y="88"/>
                    </a:lnTo>
                    <a:lnTo>
                      <a:pt x="98" y="99"/>
                    </a:lnTo>
                    <a:close/>
                  </a:path>
                </a:pathLst>
              </a:custGeom>
              <a:solidFill>
                <a:srgbClr val="F5D6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24" name="Freeform 224"/>
              <p:cNvSpPr>
                <a:spLocks/>
              </p:cNvSpPr>
              <p:nvPr/>
            </p:nvSpPr>
            <p:spPr bwMode="auto">
              <a:xfrm>
                <a:off x="4339" y="865"/>
                <a:ext cx="167" cy="224"/>
              </a:xfrm>
              <a:custGeom>
                <a:avLst/>
                <a:gdLst/>
                <a:ahLst/>
                <a:cxnLst>
                  <a:cxn ang="0">
                    <a:pos x="284" y="95"/>
                  </a:cxn>
                  <a:cxn ang="0">
                    <a:pos x="292" y="116"/>
                  </a:cxn>
                  <a:cxn ang="0">
                    <a:pos x="301" y="136"/>
                  </a:cxn>
                  <a:cxn ang="0">
                    <a:pos x="309" y="156"/>
                  </a:cxn>
                  <a:cxn ang="0">
                    <a:pos x="320" y="180"/>
                  </a:cxn>
                  <a:cxn ang="0">
                    <a:pos x="327" y="207"/>
                  </a:cxn>
                  <a:cxn ang="0">
                    <a:pos x="329" y="235"/>
                  </a:cxn>
                  <a:cxn ang="0">
                    <a:pos x="330" y="265"/>
                  </a:cxn>
                  <a:cxn ang="0">
                    <a:pos x="330" y="304"/>
                  </a:cxn>
                  <a:cxn ang="0">
                    <a:pos x="316" y="355"/>
                  </a:cxn>
                  <a:cxn ang="0">
                    <a:pos x="292" y="400"/>
                  </a:cxn>
                  <a:cxn ang="0">
                    <a:pos x="253" y="433"/>
                  </a:cxn>
                  <a:cxn ang="0">
                    <a:pos x="208" y="449"/>
                  </a:cxn>
                  <a:cxn ang="0">
                    <a:pos x="166" y="446"/>
                  </a:cxn>
                  <a:cxn ang="0">
                    <a:pos x="127" y="434"/>
                  </a:cxn>
                  <a:cxn ang="0">
                    <a:pos x="91" y="415"/>
                  </a:cxn>
                  <a:cxn ang="0">
                    <a:pos x="67" y="389"/>
                  </a:cxn>
                  <a:cxn ang="0">
                    <a:pos x="48" y="362"/>
                  </a:cxn>
                  <a:cxn ang="0">
                    <a:pos x="31" y="335"/>
                  </a:cxn>
                  <a:cxn ang="0">
                    <a:pos x="23" y="305"/>
                  </a:cxn>
                  <a:cxn ang="0">
                    <a:pos x="14" y="271"/>
                  </a:cxn>
                  <a:cxn ang="0">
                    <a:pos x="8" y="234"/>
                  </a:cxn>
                  <a:cxn ang="0">
                    <a:pos x="7" y="193"/>
                  </a:cxn>
                  <a:cxn ang="0">
                    <a:pos x="4" y="154"/>
                  </a:cxn>
                  <a:cxn ang="0">
                    <a:pos x="2" y="120"/>
                  </a:cxn>
                  <a:cxn ang="0">
                    <a:pos x="14" y="95"/>
                  </a:cxn>
                  <a:cxn ang="0">
                    <a:pos x="31" y="74"/>
                  </a:cxn>
                  <a:cxn ang="0">
                    <a:pos x="48" y="51"/>
                  </a:cxn>
                  <a:cxn ang="0">
                    <a:pos x="66" y="29"/>
                  </a:cxn>
                  <a:cxn ang="0">
                    <a:pos x="90" y="12"/>
                  </a:cxn>
                  <a:cxn ang="0">
                    <a:pos x="117" y="2"/>
                  </a:cxn>
                  <a:cxn ang="0">
                    <a:pos x="148" y="1"/>
                  </a:cxn>
                  <a:cxn ang="0">
                    <a:pos x="172" y="5"/>
                  </a:cxn>
                  <a:cxn ang="0">
                    <a:pos x="186" y="10"/>
                  </a:cxn>
                  <a:cxn ang="0">
                    <a:pos x="200" y="17"/>
                  </a:cxn>
                  <a:cxn ang="0">
                    <a:pos x="214" y="25"/>
                  </a:cxn>
                  <a:cxn ang="0">
                    <a:pos x="282" y="86"/>
                  </a:cxn>
                </a:cxnLst>
                <a:rect l="0" t="0" r="r" b="b"/>
                <a:pathLst>
                  <a:path w="334" h="449">
                    <a:moveTo>
                      <a:pt x="282" y="86"/>
                    </a:moveTo>
                    <a:lnTo>
                      <a:pt x="284" y="95"/>
                    </a:lnTo>
                    <a:lnTo>
                      <a:pt x="288" y="106"/>
                    </a:lnTo>
                    <a:lnTo>
                      <a:pt x="292" y="116"/>
                    </a:lnTo>
                    <a:lnTo>
                      <a:pt x="297" y="126"/>
                    </a:lnTo>
                    <a:lnTo>
                      <a:pt x="301" y="136"/>
                    </a:lnTo>
                    <a:lnTo>
                      <a:pt x="305" y="146"/>
                    </a:lnTo>
                    <a:lnTo>
                      <a:pt x="309" y="156"/>
                    </a:lnTo>
                    <a:lnTo>
                      <a:pt x="314" y="167"/>
                    </a:lnTo>
                    <a:lnTo>
                      <a:pt x="320" y="180"/>
                    </a:lnTo>
                    <a:lnTo>
                      <a:pt x="324" y="193"/>
                    </a:lnTo>
                    <a:lnTo>
                      <a:pt x="327" y="207"/>
                    </a:lnTo>
                    <a:lnTo>
                      <a:pt x="329" y="222"/>
                    </a:lnTo>
                    <a:lnTo>
                      <a:pt x="329" y="235"/>
                    </a:lnTo>
                    <a:lnTo>
                      <a:pt x="329" y="251"/>
                    </a:lnTo>
                    <a:lnTo>
                      <a:pt x="330" y="265"/>
                    </a:lnTo>
                    <a:lnTo>
                      <a:pt x="334" y="280"/>
                    </a:lnTo>
                    <a:lnTo>
                      <a:pt x="330" y="304"/>
                    </a:lnTo>
                    <a:lnTo>
                      <a:pt x="324" y="330"/>
                    </a:lnTo>
                    <a:lnTo>
                      <a:pt x="316" y="355"/>
                    </a:lnTo>
                    <a:lnTo>
                      <a:pt x="306" y="380"/>
                    </a:lnTo>
                    <a:lnTo>
                      <a:pt x="292" y="400"/>
                    </a:lnTo>
                    <a:lnTo>
                      <a:pt x="274" y="419"/>
                    </a:lnTo>
                    <a:lnTo>
                      <a:pt x="253" y="433"/>
                    </a:lnTo>
                    <a:lnTo>
                      <a:pt x="230" y="446"/>
                    </a:lnTo>
                    <a:lnTo>
                      <a:pt x="208" y="449"/>
                    </a:lnTo>
                    <a:lnTo>
                      <a:pt x="186" y="449"/>
                    </a:lnTo>
                    <a:lnTo>
                      <a:pt x="166" y="446"/>
                    </a:lnTo>
                    <a:lnTo>
                      <a:pt x="146" y="442"/>
                    </a:lnTo>
                    <a:lnTo>
                      <a:pt x="127" y="434"/>
                    </a:lnTo>
                    <a:lnTo>
                      <a:pt x="108" y="426"/>
                    </a:lnTo>
                    <a:lnTo>
                      <a:pt x="91" y="415"/>
                    </a:lnTo>
                    <a:lnTo>
                      <a:pt x="76" y="403"/>
                    </a:lnTo>
                    <a:lnTo>
                      <a:pt x="67" y="389"/>
                    </a:lnTo>
                    <a:lnTo>
                      <a:pt x="58" y="376"/>
                    </a:lnTo>
                    <a:lnTo>
                      <a:pt x="48" y="362"/>
                    </a:lnTo>
                    <a:lnTo>
                      <a:pt x="40" y="350"/>
                    </a:lnTo>
                    <a:lnTo>
                      <a:pt x="31" y="335"/>
                    </a:lnTo>
                    <a:lnTo>
                      <a:pt x="26" y="321"/>
                    </a:lnTo>
                    <a:lnTo>
                      <a:pt x="23" y="305"/>
                    </a:lnTo>
                    <a:lnTo>
                      <a:pt x="23" y="290"/>
                    </a:lnTo>
                    <a:lnTo>
                      <a:pt x="14" y="271"/>
                    </a:lnTo>
                    <a:lnTo>
                      <a:pt x="10" y="254"/>
                    </a:lnTo>
                    <a:lnTo>
                      <a:pt x="8" y="234"/>
                    </a:lnTo>
                    <a:lnTo>
                      <a:pt x="8" y="215"/>
                    </a:lnTo>
                    <a:lnTo>
                      <a:pt x="7" y="193"/>
                    </a:lnTo>
                    <a:lnTo>
                      <a:pt x="6" y="174"/>
                    </a:lnTo>
                    <a:lnTo>
                      <a:pt x="4" y="154"/>
                    </a:lnTo>
                    <a:lnTo>
                      <a:pt x="0" y="137"/>
                    </a:lnTo>
                    <a:lnTo>
                      <a:pt x="2" y="120"/>
                    </a:lnTo>
                    <a:lnTo>
                      <a:pt x="8" y="108"/>
                    </a:lnTo>
                    <a:lnTo>
                      <a:pt x="14" y="95"/>
                    </a:lnTo>
                    <a:lnTo>
                      <a:pt x="24" y="85"/>
                    </a:lnTo>
                    <a:lnTo>
                      <a:pt x="31" y="74"/>
                    </a:lnTo>
                    <a:lnTo>
                      <a:pt x="40" y="63"/>
                    </a:lnTo>
                    <a:lnTo>
                      <a:pt x="48" y="51"/>
                    </a:lnTo>
                    <a:lnTo>
                      <a:pt x="57" y="39"/>
                    </a:lnTo>
                    <a:lnTo>
                      <a:pt x="66" y="29"/>
                    </a:lnTo>
                    <a:lnTo>
                      <a:pt x="78" y="20"/>
                    </a:lnTo>
                    <a:lnTo>
                      <a:pt x="90" y="12"/>
                    </a:lnTo>
                    <a:lnTo>
                      <a:pt x="104" y="7"/>
                    </a:lnTo>
                    <a:lnTo>
                      <a:pt x="117" y="2"/>
                    </a:lnTo>
                    <a:lnTo>
                      <a:pt x="133" y="0"/>
                    </a:lnTo>
                    <a:lnTo>
                      <a:pt x="148" y="1"/>
                    </a:lnTo>
                    <a:lnTo>
                      <a:pt x="165" y="5"/>
                    </a:lnTo>
                    <a:lnTo>
                      <a:pt x="172" y="5"/>
                    </a:lnTo>
                    <a:lnTo>
                      <a:pt x="179" y="8"/>
                    </a:lnTo>
                    <a:lnTo>
                      <a:pt x="186" y="10"/>
                    </a:lnTo>
                    <a:lnTo>
                      <a:pt x="194" y="14"/>
                    </a:lnTo>
                    <a:lnTo>
                      <a:pt x="200" y="17"/>
                    </a:lnTo>
                    <a:lnTo>
                      <a:pt x="207" y="21"/>
                    </a:lnTo>
                    <a:lnTo>
                      <a:pt x="214" y="25"/>
                    </a:lnTo>
                    <a:lnTo>
                      <a:pt x="222" y="29"/>
                    </a:lnTo>
                    <a:lnTo>
                      <a:pt x="282" y="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25" name="Freeform 225"/>
              <p:cNvSpPr>
                <a:spLocks/>
              </p:cNvSpPr>
              <p:nvPr/>
            </p:nvSpPr>
            <p:spPr bwMode="auto">
              <a:xfrm>
                <a:off x="4353" y="880"/>
                <a:ext cx="141" cy="194"/>
              </a:xfrm>
              <a:custGeom>
                <a:avLst/>
                <a:gdLst/>
                <a:ahLst/>
                <a:cxnLst>
                  <a:cxn ang="0">
                    <a:pos x="151" y="12"/>
                  </a:cxn>
                  <a:cxn ang="0">
                    <a:pos x="187" y="35"/>
                  </a:cxn>
                  <a:cxn ang="0">
                    <a:pos x="219" y="64"/>
                  </a:cxn>
                  <a:cxn ang="0">
                    <a:pos x="243" y="98"/>
                  </a:cxn>
                  <a:cxn ang="0">
                    <a:pos x="260" y="136"/>
                  </a:cxn>
                  <a:cxn ang="0">
                    <a:pos x="276" y="179"/>
                  </a:cxn>
                  <a:cxn ang="0">
                    <a:pos x="280" y="225"/>
                  </a:cxn>
                  <a:cxn ang="0">
                    <a:pos x="276" y="268"/>
                  </a:cxn>
                  <a:cxn ang="0">
                    <a:pos x="262" y="304"/>
                  </a:cxn>
                  <a:cxn ang="0">
                    <a:pos x="243" y="334"/>
                  </a:cxn>
                  <a:cxn ang="0">
                    <a:pos x="222" y="362"/>
                  </a:cxn>
                  <a:cxn ang="0">
                    <a:pos x="195" y="382"/>
                  </a:cxn>
                  <a:cxn ang="0">
                    <a:pos x="162" y="388"/>
                  </a:cxn>
                  <a:cxn ang="0">
                    <a:pos x="127" y="387"/>
                  </a:cxn>
                  <a:cxn ang="0">
                    <a:pos x="95" y="378"/>
                  </a:cxn>
                  <a:cxn ang="0">
                    <a:pos x="68" y="359"/>
                  </a:cxn>
                  <a:cxn ang="0">
                    <a:pos x="43" y="322"/>
                  </a:cxn>
                  <a:cxn ang="0">
                    <a:pos x="20" y="272"/>
                  </a:cxn>
                  <a:cxn ang="0">
                    <a:pos x="8" y="219"/>
                  </a:cxn>
                  <a:cxn ang="0">
                    <a:pos x="2" y="164"/>
                  </a:cxn>
                  <a:cxn ang="0">
                    <a:pos x="2" y="128"/>
                  </a:cxn>
                  <a:cxn ang="0">
                    <a:pos x="4" y="112"/>
                  </a:cxn>
                  <a:cxn ang="0">
                    <a:pos x="6" y="95"/>
                  </a:cxn>
                  <a:cxn ang="0">
                    <a:pos x="12" y="82"/>
                  </a:cxn>
                  <a:cxn ang="0">
                    <a:pos x="18" y="67"/>
                  </a:cxn>
                  <a:cxn ang="0">
                    <a:pos x="24" y="51"/>
                  </a:cxn>
                  <a:cxn ang="0">
                    <a:pos x="36" y="36"/>
                  </a:cxn>
                  <a:cxn ang="0">
                    <a:pos x="49" y="23"/>
                  </a:cxn>
                  <a:cxn ang="0">
                    <a:pos x="63" y="12"/>
                  </a:cxn>
                  <a:cxn ang="0">
                    <a:pos x="76" y="5"/>
                  </a:cxn>
                  <a:cxn ang="0">
                    <a:pos x="92" y="0"/>
                  </a:cxn>
                  <a:cxn ang="0">
                    <a:pos x="108" y="1"/>
                  </a:cxn>
                  <a:cxn ang="0">
                    <a:pos x="125" y="0"/>
                  </a:cxn>
                </a:cxnLst>
                <a:rect l="0" t="0" r="r" b="b"/>
                <a:pathLst>
                  <a:path w="280" h="389">
                    <a:moveTo>
                      <a:pt x="134" y="1"/>
                    </a:moveTo>
                    <a:lnTo>
                      <a:pt x="151" y="12"/>
                    </a:lnTo>
                    <a:lnTo>
                      <a:pt x="170" y="23"/>
                    </a:lnTo>
                    <a:lnTo>
                      <a:pt x="187" y="35"/>
                    </a:lnTo>
                    <a:lnTo>
                      <a:pt x="205" y="50"/>
                    </a:lnTo>
                    <a:lnTo>
                      <a:pt x="219" y="64"/>
                    </a:lnTo>
                    <a:lnTo>
                      <a:pt x="233" y="81"/>
                    </a:lnTo>
                    <a:lnTo>
                      <a:pt x="243" y="98"/>
                    </a:lnTo>
                    <a:lnTo>
                      <a:pt x="251" y="120"/>
                    </a:lnTo>
                    <a:lnTo>
                      <a:pt x="260" y="136"/>
                    </a:lnTo>
                    <a:lnTo>
                      <a:pt x="270" y="157"/>
                    </a:lnTo>
                    <a:lnTo>
                      <a:pt x="276" y="179"/>
                    </a:lnTo>
                    <a:lnTo>
                      <a:pt x="280" y="202"/>
                    </a:lnTo>
                    <a:lnTo>
                      <a:pt x="280" y="225"/>
                    </a:lnTo>
                    <a:lnTo>
                      <a:pt x="279" y="248"/>
                    </a:lnTo>
                    <a:lnTo>
                      <a:pt x="276" y="268"/>
                    </a:lnTo>
                    <a:lnTo>
                      <a:pt x="270" y="290"/>
                    </a:lnTo>
                    <a:lnTo>
                      <a:pt x="262" y="304"/>
                    </a:lnTo>
                    <a:lnTo>
                      <a:pt x="253" y="320"/>
                    </a:lnTo>
                    <a:lnTo>
                      <a:pt x="243" y="334"/>
                    </a:lnTo>
                    <a:lnTo>
                      <a:pt x="234" y="350"/>
                    </a:lnTo>
                    <a:lnTo>
                      <a:pt x="222" y="362"/>
                    </a:lnTo>
                    <a:lnTo>
                      <a:pt x="210" y="373"/>
                    </a:lnTo>
                    <a:lnTo>
                      <a:pt x="195" y="382"/>
                    </a:lnTo>
                    <a:lnTo>
                      <a:pt x="179" y="387"/>
                    </a:lnTo>
                    <a:lnTo>
                      <a:pt x="162" y="388"/>
                    </a:lnTo>
                    <a:lnTo>
                      <a:pt x="145" y="389"/>
                    </a:lnTo>
                    <a:lnTo>
                      <a:pt x="127" y="387"/>
                    </a:lnTo>
                    <a:lnTo>
                      <a:pt x="111" y="385"/>
                    </a:lnTo>
                    <a:lnTo>
                      <a:pt x="95" y="378"/>
                    </a:lnTo>
                    <a:lnTo>
                      <a:pt x="81" y="370"/>
                    </a:lnTo>
                    <a:lnTo>
                      <a:pt x="68" y="359"/>
                    </a:lnTo>
                    <a:lnTo>
                      <a:pt x="59" y="345"/>
                    </a:lnTo>
                    <a:lnTo>
                      <a:pt x="43" y="322"/>
                    </a:lnTo>
                    <a:lnTo>
                      <a:pt x="31" y="298"/>
                    </a:lnTo>
                    <a:lnTo>
                      <a:pt x="20" y="272"/>
                    </a:lnTo>
                    <a:lnTo>
                      <a:pt x="14" y="247"/>
                    </a:lnTo>
                    <a:lnTo>
                      <a:pt x="8" y="219"/>
                    </a:lnTo>
                    <a:lnTo>
                      <a:pt x="5" y="192"/>
                    </a:lnTo>
                    <a:lnTo>
                      <a:pt x="2" y="164"/>
                    </a:lnTo>
                    <a:lnTo>
                      <a:pt x="0" y="136"/>
                    </a:lnTo>
                    <a:lnTo>
                      <a:pt x="2" y="128"/>
                    </a:lnTo>
                    <a:lnTo>
                      <a:pt x="3" y="120"/>
                    </a:lnTo>
                    <a:lnTo>
                      <a:pt x="4" y="112"/>
                    </a:lnTo>
                    <a:lnTo>
                      <a:pt x="6" y="103"/>
                    </a:lnTo>
                    <a:lnTo>
                      <a:pt x="6" y="95"/>
                    </a:lnTo>
                    <a:lnTo>
                      <a:pt x="9" y="88"/>
                    </a:lnTo>
                    <a:lnTo>
                      <a:pt x="12" y="82"/>
                    </a:lnTo>
                    <a:lnTo>
                      <a:pt x="19" y="78"/>
                    </a:lnTo>
                    <a:lnTo>
                      <a:pt x="18" y="67"/>
                    </a:lnTo>
                    <a:lnTo>
                      <a:pt x="20" y="59"/>
                    </a:lnTo>
                    <a:lnTo>
                      <a:pt x="24" y="51"/>
                    </a:lnTo>
                    <a:lnTo>
                      <a:pt x="30" y="44"/>
                    </a:lnTo>
                    <a:lnTo>
                      <a:pt x="36" y="36"/>
                    </a:lnTo>
                    <a:lnTo>
                      <a:pt x="43" y="30"/>
                    </a:lnTo>
                    <a:lnTo>
                      <a:pt x="49" y="23"/>
                    </a:lnTo>
                    <a:lnTo>
                      <a:pt x="57" y="17"/>
                    </a:lnTo>
                    <a:lnTo>
                      <a:pt x="63" y="12"/>
                    </a:lnTo>
                    <a:lnTo>
                      <a:pt x="69" y="8"/>
                    </a:lnTo>
                    <a:lnTo>
                      <a:pt x="76" y="5"/>
                    </a:lnTo>
                    <a:lnTo>
                      <a:pt x="84" y="3"/>
                    </a:lnTo>
                    <a:lnTo>
                      <a:pt x="92" y="0"/>
                    </a:lnTo>
                    <a:lnTo>
                      <a:pt x="100" y="0"/>
                    </a:lnTo>
                    <a:lnTo>
                      <a:pt x="108" y="1"/>
                    </a:lnTo>
                    <a:lnTo>
                      <a:pt x="117" y="5"/>
                    </a:lnTo>
                    <a:lnTo>
                      <a:pt x="125" y="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D163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26" name="Freeform 226"/>
              <p:cNvSpPr>
                <a:spLocks/>
              </p:cNvSpPr>
              <p:nvPr/>
            </p:nvSpPr>
            <p:spPr bwMode="auto">
              <a:xfrm>
                <a:off x="4353" y="880"/>
                <a:ext cx="135" cy="187"/>
              </a:xfrm>
              <a:custGeom>
                <a:avLst/>
                <a:gdLst/>
                <a:ahLst/>
                <a:cxnLst>
                  <a:cxn ang="0">
                    <a:pos x="145" y="11"/>
                  </a:cxn>
                  <a:cxn ang="0">
                    <a:pos x="180" y="34"/>
                  </a:cxn>
                  <a:cxn ang="0">
                    <a:pos x="211" y="61"/>
                  </a:cxn>
                  <a:cxn ang="0">
                    <a:pos x="234" y="95"/>
                  </a:cxn>
                  <a:cxn ang="0">
                    <a:pos x="251" y="132"/>
                  </a:cxn>
                  <a:cxn ang="0">
                    <a:pos x="265" y="172"/>
                  </a:cxn>
                  <a:cxn ang="0">
                    <a:pos x="270" y="216"/>
                  </a:cxn>
                  <a:cxn ang="0">
                    <a:pos x="266" y="259"/>
                  </a:cxn>
                  <a:cxn ang="0">
                    <a:pos x="251" y="292"/>
                  </a:cxn>
                  <a:cxn ang="0">
                    <a:pos x="234" y="321"/>
                  </a:cxn>
                  <a:cxn ang="0">
                    <a:pos x="213" y="347"/>
                  </a:cxn>
                  <a:cxn ang="0">
                    <a:pos x="187" y="366"/>
                  </a:cxn>
                  <a:cxn ang="0">
                    <a:pos x="155" y="372"/>
                  </a:cxn>
                  <a:cxn ang="0">
                    <a:pos x="122" y="372"/>
                  </a:cxn>
                  <a:cxn ang="0">
                    <a:pos x="92" y="363"/>
                  </a:cxn>
                  <a:cxn ang="0">
                    <a:pos x="66" y="346"/>
                  </a:cxn>
                  <a:cxn ang="0">
                    <a:pos x="42" y="309"/>
                  </a:cxn>
                  <a:cxn ang="0">
                    <a:pos x="20" y="262"/>
                  </a:cxn>
                  <a:cxn ang="0">
                    <a:pos x="8" y="211"/>
                  </a:cxn>
                  <a:cxn ang="0">
                    <a:pos x="2" y="158"/>
                  </a:cxn>
                  <a:cxn ang="0">
                    <a:pos x="2" y="123"/>
                  </a:cxn>
                  <a:cxn ang="0">
                    <a:pos x="4" y="108"/>
                  </a:cxn>
                  <a:cxn ang="0">
                    <a:pos x="6" y="92"/>
                  </a:cxn>
                  <a:cxn ang="0">
                    <a:pos x="12" y="80"/>
                  </a:cxn>
                  <a:cxn ang="0">
                    <a:pos x="18" y="66"/>
                  </a:cxn>
                  <a:cxn ang="0">
                    <a:pos x="24" y="50"/>
                  </a:cxn>
                  <a:cxn ang="0">
                    <a:pos x="35" y="35"/>
                  </a:cxn>
                  <a:cxn ang="0">
                    <a:pos x="47" y="23"/>
                  </a:cxn>
                  <a:cxn ang="0">
                    <a:pos x="61" y="12"/>
                  </a:cxn>
                  <a:cxn ang="0">
                    <a:pos x="74" y="5"/>
                  </a:cxn>
                  <a:cxn ang="0">
                    <a:pos x="88" y="0"/>
                  </a:cxn>
                  <a:cxn ang="0">
                    <a:pos x="105" y="2"/>
                  </a:cxn>
                  <a:cxn ang="0">
                    <a:pos x="120" y="0"/>
                  </a:cxn>
                </a:cxnLst>
                <a:rect l="0" t="0" r="r" b="b"/>
                <a:pathLst>
                  <a:path w="270" h="373">
                    <a:moveTo>
                      <a:pt x="130" y="2"/>
                    </a:moveTo>
                    <a:lnTo>
                      <a:pt x="145" y="11"/>
                    </a:lnTo>
                    <a:lnTo>
                      <a:pt x="163" y="22"/>
                    </a:lnTo>
                    <a:lnTo>
                      <a:pt x="180" y="34"/>
                    </a:lnTo>
                    <a:lnTo>
                      <a:pt x="197" y="48"/>
                    </a:lnTo>
                    <a:lnTo>
                      <a:pt x="211" y="61"/>
                    </a:lnTo>
                    <a:lnTo>
                      <a:pt x="224" y="78"/>
                    </a:lnTo>
                    <a:lnTo>
                      <a:pt x="234" y="95"/>
                    </a:lnTo>
                    <a:lnTo>
                      <a:pt x="242" y="116"/>
                    </a:lnTo>
                    <a:lnTo>
                      <a:pt x="251" y="132"/>
                    </a:lnTo>
                    <a:lnTo>
                      <a:pt x="259" y="152"/>
                    </a:lnTo>
                    <a:lnTo>
                      <a:pt x="265" y="172"/>
                    </a:lnTo>
                    <a:lnTo>
                      <a:pt x="269" y="194"/>
                    </a:lnTo>
                    <a:lnTo>
                      <a:pt x="270" y="216"/>
                    </a:lnTo>
                    <a:lnTo>
                      <a:pt x="269" y="238"/>
                    </a:lnTo>
                    <a:lnTo>
                      <a:pt x="266" y="259"/>
                    </a:lnTo>
                    <a:lnTo>
                      <a:pt x="259" y="280"/>
                    </a:lnTo>
                    <a:lnTo>
                      <a:pt x="251" y="292"/>
                    </a:lnTo>
                    <a:lnTo>
                      <a:pt x="243" y="307"/>
                    </a:lnTo>
                    <a:lnTo>
                      <a:pt x="234" y="321"/>
                    </a:lnTo>
                    <a:lnTo>
                      <a:pt x="224" y="335"/>
                    </a:lnTo>
                    <a:lnTo>
                      <a:pt x="213" y="347"/>
                    </a:lnTo>
                    <a:lnTo>
                      <a:pt x="202" y="358"/>
                    </a:lnTo>
                    <a:lnTo>
                      <a:pt x="187" y="366"/>
                    </a:lnTo>
                    <a:lnTo>
                      <a:pt x="173" y="371"/>
                    </a:lnTo>
                    <a:lnTo>
                      <a:pt x="155" y="372"/>
                    </a:lnTo>
                    <a:lnTo>
                      <a:pt x="140" y="373"/>
                    </a:lnTo>
                    <a:lnTo>
                      <a:pt x="122" y="372"/>
                    </a:lnTo>
                    <a:lnTo>
                      <a:pt x="107" y="369"/>
                    </a:lnTo>
                    <a:lnTo>
                      <a:pt x="92" y="363"/>
                    </a:lnTo>
                    <a:lnTo>
                      <a:pt x="78" y="356"/>
                    </a:lnTo>
                    <a:lnTo>
                      <a:pt x="66" y="346"/>
                    </a:lnTo>
                    <a:lnTo>
                      <a:pt x="58" y="332"/>
                    </a:lnTo>
                    <a:lnTo>
                      <a:pt x="42" y="309"/>
                    </a:lnTo>
                    <a:lnTo>
                      <a:pt x="30" y="287"/>
                    </a:lnTo>
                    <a:lnTo>
                      <a:pt x="20" y="262"/>
                    </a:lnTo>
                    <a:lnTo>
                      <a:pt x="14" y="237"/>
                    </a:lnTo>
                    <a:lnTo>
                      <a:pt x="8" y="211"/>
                    </a:lnTo>
                    <a:lnTo>
                      <a:pt x="5" y="185"/>
                    </a:lnTo>
                    <a:lnTo>
                      <a:pt x="2" y="158"/>
                    </a:lnTo>
                    <a:lnTo>
                      <a:pt x="0" y="131"/>
                    </a:lnTo>
                    <a:lnTo>
                      <a:pt x="2" y="123"/>
                    </a:lnTo>
                    <a:lnTo>
                      <a:pt x="3" y="116"/>
                    </a:lnTo>
                    <a:lnTo>
                      <a:pt x="4" y="108"/>
                    </a:lnTo>
                    <a:lnTo>
                      <a:pt x="6" y="100"/>
                    </a:lnTo>
                    <a:lnTo>
                      <a:pt x="6" y="92"/>
                    </a:lnTo>
                    <a:lnTo>
                      <a:pt x="9" y="86"/>
                    </a:lnTo>
                    <a:lnTo>
                      <a:pt x="12" y="80"/>
                    </a:lnTo>
                    <a:lnTo>
                      <a:pt x="19" y="76"/>
                    </a:lnTo>
                    <a:lnTo>
                      <a:pt x="18" y="66"/>
                    </a:lnTo>
                    <a:lnTo>
                      <a:pt x="20" y="58"/>
                    </a:lnTo>
                    <a:lnTo>
                      <a:pt x="24" y="50"/>
                    </a:lnTo>
                    <a:lnTo>
                      <a:pt x="30" y="43"/>
                    </a:lnTo>
                    <a:lnTo>
                      <a:pt x="35" y="35"/>
                    </a:lnTo>
                    <a:lnTo>
                      <a:pt x="41" y="29"/>
                    </a:lnTo>
                    <a:lnTo>
                      <a:pt x="47" y="23"/>
                    </a:lnTo>
                    <a:lnTo>
                      <a:pt x="54" y="17"/>
                    </a:lnTo>
                    <a:lnTo>
                      <a:pt x="61" y="12"/>
                    </a:lnTo>
                    <a:lnTo>
                      <a:pt x="67" y="8"/>
                    </a:lnTo>
                    <a:lnTo>
                      <a:pt x="74" y="5"/>
                    </a:lnTo>
                    <a:lnTo>
                      <a:pt x="82" y="3"/>
                    </a:lnTo>
                    <a:lnTo>
                      <a:pt x="88" y="0"/>
                    </a:lnTo>
                    <a:lnTo>
                      <a:pt x="97" y="0"/>
                    </a:lnTo>
                    <a:lnTo>
                      <a:pt x="105" y="2"/>
                    </a:lnTo>
                    <a:lnTo>
                      <a:pt x="113" y="5"/>
                    </a:lnTo>
                    <a:lnTo>
                      <a:pt x="120" y="0"/>
                    </a:lnTo>
                    <a:lnTo>
                      <a:pt x="130" y="2"/>
                    </a:lnTo>
                    <a:close/>
                  </a:path>
                </a:pathLst>
              </a:custGeom>
              <a:solidFill>
                <a:srgbClr val="D36A2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27" name="Freeform 227"/>
              <p:cNvSpPr>
                <a:spLocks/>
              </p:cNvSpPr>
              <p:nvPr/>
            </p:nvSpPr>
            <p:spPr bwMode="auto">
              <a:xfrm>
                <a:off x="4354" y="881"/>
                <a:ext cx="129" cy="179"/>
              </a:xfrm>
              <a:custGeom>
                <a:avLst/>
                <a:gdLst/>
                <a:ahLst/>
                <a:cxnLst>
                  <a:cxn ang="0">
                    <a:pos x="139" y="11"/>
                  </a:cxn>
                  <a:cxn ang="0">
                    <a:pos x="172" y="32"/>
                  </a:cxn>
                  <a:cxn ang="0">
                    <a:pos x="202" y="58"/>
                  </a:cxn>
                  <a:cxn ang="0">
                    <a:pos x="223" y="91"/>
                  </a:cxn>
                  <a:cxn ang="0">
                    <a:pos x="241" y="126"/>
                  </a:cxn>
                  <a:cxn ang="0">
                    <a:pos x="253" y="164"/>
                  </a:cxn>
                  <a:cxn ang="0">
                    <a:pos x="257" y="207"/>
                  </a:cxn>
                  <a:cxn ang="0">
                    <a:pos x="253" y="248"/>
                  </a:cxn>
                  <a:cxn ang="0">
                    <a:pos x="240" y="280"/>
                  </a:cxn>
                  <a:cxn ang="0">
                    <a:pos x="223" y="307"/>
                  </a:cxn>
                  <a:cxn ang="0">
                    <a:pos x="204" y="332"/>
                  </a:cxn>
                  <a:cxn ang="0">
                    <a:pos x="179" y="351"/>
                  </a:cxn>
                  <a:cxn ang="0">
                    <a:pos x="148" y="357"/>
                  </a:cxn>
                  <a:cxn ang="0">
                    <a:pos x="117" y="356"/>
                  </a:cxn>
                  <a:cxn ang="0">
                    <a:pos x="86" y="348"/>
                  </a:cxn>
                  <a:cxn ang="0">
                    <a:pos x="63" y="330"/>
                  </a:cxn>
                  <a:cxn ang="0">
                    <a:pos x="39" y="296"/>
                  </a:cxn>
                  <a:cxn ang="0">
                    <a:pos x="18" y="251"/>
                  </a:cxn>
                  <a:cxn ang="0">
                    <a:pos x="8" y="201"/>
                  </a:cxn>
                  <a:cxn ang="0">
                    <a:pos x="2" y="150"/>
                  </a:cxn>
                  <a:cxn ang="0">
                    <a:pos x="2" y="117"/>
                  </a:cxn>
                  <a:cxn ang="0">
                    <a:pos x="4" y="103"/>
                  </a:cxn>
                  <a:cxn ang="0">
                    <a:pos x="5" y="87"/>
                  </a:cxn>
                  <a:cxn ang="0">
                    <a:pos x="11" y="75"/>
                  </a:cxn>
                  <a:cxn ang="0">
                    <a:pos x="16" y="62"/>
                  </a:cxn>
                  <a:cxn ang="0">
                    <a:pos x="22" y="47"/>
                  </a:cxn>
                  <a:cxn ang="0">
                    <a:pos x="33" y="33"/>
                  </a:cxn>
                  <a:cxn ang="0">
                    <a:pos x="45" y="21"/>
                  </a:cxn>
                  <a:cxn ang="0">
                    <a:pos x="57" y="11"/>
                  </a:cxn>
                  <a:cxn ang="0">
                    <a:pos x="70" y="4"/>
                  </a:cxn>
                  <a:cxn ang="0">
                    <a:pos x="84" y="0"/>
                  </a:cxn>
                  <a:cxn ang="0">
                    <a:pos x="100" y="1"/>
                  </a:cxn>
                  <a:cxn ang="0">
                    <a:pos x="114" y="1"/>
                  </a:cxn>
                </a:cxnLst>
                <a:rect l="0" t="0" r="r" b="b"/>
                <a:pathLst>
                  <a:path w="257" h="358">
                    <a:moveTo>
                      <a:pt x="124" y="2"/>
                    </a:moveTo>
                    <a:lnTo>
                      <a:pt x="139" y="11"/>
                    </a:lnTo>
                    <a:lnTo>
                      <a:pt x="156" y="21"/>
                    </a:lnTo>
                    <a:lnTo>
                      <a:pt x="172" y="32"/>
                    </a:lnTo>
                    <a:lnTo>
                      <a:pt x="188" y="45"/>
                    </a:lnTo>
                    <a:lnTo>
                      <a:pt x="202" y="58"/>
                    </a:lnTo>
                    <a:lnTo>
                      <a:pt x="214" y="74"/>
                    </a:lnTo>
                    <a:lnTo>
                      <a:pt x="223" y="91"/>
                    </a:lnTo>
                    <a:lnTo>
                      <a:pt x="232" y="111"/>
                    </a:lnTo>
                    <a:lnTo>
                      <a:pt x="241" y="126"/>
                    </a:lnTo>
                    <a:lnTo>
                      <a:pt x="248" y="145"/>
                    </a:lnTo>
                    <a:lnTo>
                      <a:pt x="253" y="164"/>
                    </a:lnTo>
                    <a:lnTo>
                      <a:pt x="257" y="186"/>
                    </a:lnTo>
                    <a:lnTo>
                      <a:pt x="257" y="207"/>
                    </a:lnTo>
                    <a:lnTo>
                      <a:pt x="257" y="228"/>
                    </a:lnTo>
                    <a:lnTo>
                      <a:pt x="253" y="248"/>
                    </a:lnTo>
                    <a:lnTo>
                      <a:pt x="248" y="267"/>
                    </a:lnTo>
                    <a:lnTo>
                      <a:pt x="240" y="280"/>
                    </a:lnTo>
                    <a:lnTo>
                      <a:pt x="232" y="294"/>
                    </a:lnTo>
                    <a:lnTo>
                      <a:pt x="223" y="307"/>
                    </a:lnTo>
                    <a:lnTo>
                      <a:pt x="215" y="321"/>
                    </a:lnTo>
                    <a:lnTo>
                      <a:pt x="204" y="332"/>
                    </a:lnTo>
                    <a:lnTo>
                      <a:pt x="193" y="342"/>
                    </a:lnTo>
                    <a:lnTo>
                      <a:pt x="179" y="351"/>
                    </a:lnTo>
                    <a:lnTo>
                      <a:pt x="165" y="356"/>
                    </a:lnTo>
                    <a:lnTo>
                      <a:pt x="148" y="357"/>
                    </a:lnTo>
                    <a:lnTo>
                      <a:pt x="133" y="358"/>
                    </a:lnTo>
                    <a:lnTo>
                      <a:pt x="117" y="356"/>
                    </a:lnTo>
                    <a:lnTo>
                      <a:pt x="102" y="354"/>
                    </a:lnTo>
                    <a:lnTo>
                      <a:pt x="86" y="348"/>
                    </a:lnTo>
                    <a:lnTo>
                      <a:pt x="74" y="340"/>
                    </a:lnTo>
                    <a:lnTo>
                      <a:pt x="63" y="330"/>
                    </a:lnTo>
                    <a:lnTo>
                      <a:pt x="55" y="318"/>
                    </a:lnTo>
                    <a:lnTo>
                      <a:pt x="39" y="296"/>
                    </a:lnTo>
                    <a:lnTo>
                      <a:pt x="28" y="276"/>
                    </a:lnTo>
                    <a:lnTo>
                      <a:pt x="18" y="251"/>
                    </a:lnTo>
                    <a:lnTo>
                      <a:pt x="13" y="227"/>
                    </a:lnTo>
                    <a:lnTo>
                      <a:pt x="8" y="201"/>
                    </a:lnTo>
                    <a:lnTo>
                      <a:pt x="5" y="176"/>
                    </a:lnTo>
                    <a:lnTo>
                      <a:pt x="2" y="150"/>
                    </a:lnTo>
                    <a:lnTo>
                      <a:pt x="0" y="125"/>
                    </a:lnTo>
                    <a:lnTo>
                      <a:pt x="2" y="117"/>
                    </a:lnTo>
                    <a:lnTo>
                      <a:pt x="3" y="110"/>
                    </a:lnTo>
                    <a:lnTo>
                      <a:pt x="4" y="103"/>
                    </a:lnTo>
                    <a:lnTo>
                      <a:pt x="5" y="95"/>
                    </a:lnTo>
                    <a:lnTo>
                      <a:pt x="5" y="87"/>
                    </a:lnTo>
                    <a:lnTo>
                      <a:pt x="8" y="81"/>
                    </a:lnTo>
                    <a:lnTo>
                      <a:pt x="11" y="75"/>
                    </a:lnTo>
                    <a:lnTo>
                      <a:pt x="17" y="72"/>
                    </a:lnTo>
                    <a:lnTo>
                      <a:pt x="16" y="62"/>
                    </a:lnTo>
                    <a:lnTo>
                      <a:pt x="19" y="54"/>
                    </a:lnTo>
                    <a:lnTo>
                      <a:pt x="22" y="47"/>
                    </a:lnTo>
                    <a:lnTo>
                      <a:pt x="28" y="41"/>
                    </a:lnTo>
                    <a:lnTo>
                      <a:pt x="33" y="33"/>
                    </a:lnTo>
                    <a:lnTo>
                      <a:pt x="39" y="27"/>
                    </a:lnTo>
                    <a:lnTo>
                      <a:pt x="45" y="21"/>
                    </a:lnTo>
                    <a:lnTo>
                      <a:pt x="51" y="16"/>
                    </a:lnTo>
                    <a:lnTo>
                      <a:pt x="57" y="11"/>
                    </a:lnTo>
                    <a:lnTo>
                      <a:pt x="63" y="7"/>
                    </a:lnTo>
                    <a:lnTo>
                      <a:pt x="70" y="4"/>
                    </a:lnTo>
                    <a:lnTo>
                      <a:pt x="78" y="2"/>
                    </a:lnTo>
                    <a:lnTo>
                      <a:pt x="84" y="0"/>
                    </a:lnTo>
                    <a:lnTo>
                      <a:pt x="93" y="0"/>
                    </a:lnTo>
                    <a:lnTo>
                      <a:pt x="100" y="1"/>
                    </a:lnTo>
                    <a:lnTo>
                      <a:pt x="108" y="4"/>
                    </a:lnTo>
                    <a:lnTo>
                      <a:pt x="114" y="1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D471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28" name="Freeform 228"/>
              <p:cNvSpPr>
                <a:spLocks/>
              </p:cNvSpPr>
              <p:nvPr/>
            </p:nvSpPr>
            <p:spPr bwMode="auto">
              <a:xfrm>
                <a:off x="4354" y="881"/>
                <a:ext cx="124" cy="172"/>
              </a:xfrm>
              <a:custGeom>
                <a:avLst/>
                <a:gdLst/>
                <a:ahLst/>
                <a:cxnLst>
                  <a:cxn ang="0">
                    <a:pos x="134" y="11"/>
                  </a:cxn>
                  <a:cxn ang="0">
                    <a:pos x="165" y="31"/>
                  </a:cxn>
                  <a:cxn ang="0">
                    <a:pos x="194" y="56"/>
                  </a:cxn>
                  <a:cxn ang="0">
                    <a:pos x="215" y="87"/>
                  </a:cxn>
                  <a:cxn ang="0">
                    <a:pos x="231" y="121"/>
                  </a:cxn>
                  <a:cxn ang="0">
                    <a:pos x="243" y="157"/>
                  </a:cxn>
                  <a:cxn ang="0">
                    <a:pos x="247" y="197"/>
                  </a:cxn>
                  <a:cxn ang="0">
                    <a:pos x="243" y="237"/>
                  </a:cxn>
                  <a:cxn ang="0">
                    <a:pos x="230" y="268"/>
                  </a:cxn>
                  <a:cxn ang="0">
                    <a:pos x="214" y="294"/>
                  </a:cxn>
                  <a:cxn ang="0">
                    <a:pos x="196" y="319"/>
                  </a:cxn>
                  <a:cxn ang="0">
                    <a:pos x="172" y="335"/>
                  </a:cxn>
                  <a:cxn ang="0">
                    <a:pos x="143" y="341"/>
                  </a:cxn>
                  <a:cxn ang="0">
                    <a:pos x="112" y="340"/>
                  </a:cxn>
                  <a:cxn ang="0">
                    <a:pos x="83" y="332"/>
                  </a:cxn>
                  <a:cxn ang="0">
                    <a:pos x="61" y="317"/>
                  </a:cxn>
                  <a:cxn ang="0">
                    <a:pos x="38" y="284"/>
                  </a:cxn>
                  <a:cxn ang="0">
                    <a:pos x="18" y="241"/>
                  </a:cxn>
                  <a:cxn ang="0">
                    <a:pos x="8" y="193"/>
                  </a:cxn>
                  <a:cxn ang="0">
                    <a:pos x="2" y="144"/>
                  </a:cxn>
                  <a:cxn ang="0">
                    <a:pos x="2" y="113"/>
                  </a:cxn>
                  <a:cxn ang="0">
                    <a:pos x="4" y="98"/>
                  </a:cxn>
                  <a:cxn ang="0">
                    <a:pos x="6" y="84"/>
                  </a:cxn>
                  <a:cxn ang="0">
                    <a:pos x="11" y="72"/>
                  </a:cxn>
                  <a:cxn ang="0">
                    <a:pos x="16" y="59"/>
                  </a:cxn>
                  <a:cxn ang="0">
                    <a:pos x="22" y="45"/>
                  </a:cxn>
                  <a:cxn ang="0">
                    <a:pos x="32" y="32"/>
                  </a:cxn>
                  <a:cxn ang="0">
                    <a:pos x="44" y="20"/>
                  </a:cxn>
                  <a:cxn ang="0">
                    <a:pos x="56" y="10"/>
                  </a:cxn>
                  <a:cxn ang="0">
                    <a:pos x="68" y="4"/>
                  </a:cxn>
                  <a:cxn ang="0">
                    <a:pos x="81" y="0"/>
                  </a:cxn>
                  <a:cxn ang="0">
                    <a:pos x="96" y="1"/>
                  </a:cxn>
                  <a:cxn ang="0">
                    <a:pos x="110" y="1"/>
                  </a:cxn>
                </a:cxnLst>
                <a:rect l="0" t="0" r="r" b="b"/>
                <a:pathLst>
                  <a:path w="247" h="343">
                    <a:moveTo>
                      <a:pt x="118" y="2"/>
                    </a:moveTo>
                    <a:lnTo>
                      <a:pt x="134" y="11"/>
                    </a:lnTo>
                    <a:lnTo>
                      <a:pt x="149" y="21"/>
                    </a:lnTo>
                    <a:lnTo>
                      <a:pt x="165" y="31"/>
                    </a:lnTo>
                    <a:lnTo>
                      <a:pt x="181" y="44"/>
                    </a:lnTo>
                    <a:lnTo>
                      <a:pt x="194" y="56"/>
                    </a:lnTo>
                    <a:lnTo>
                      <a:pt x="206" y="72"/>
                    </a:lnTo>
                    <a:lnTo>
                      <a:pt x="215" y="87"/>
                    </a:lnTo>
                    <a:lnTo>
                      <a:pt x="222" y="107"/>
                    </a:lnTo>
                    <a:lnTo>
                      <a:pt x="231" y="121"/>
                    </a:lnTo>
                    <a:lnTo>
                      <a:pt x="238" y="139"/>
                    </a:lnTo>
                    <a:lnTo>
                      <a:pt x="243" y="157"/>
                    </a:lnTo>
                    <a:lnTo>
                      <a:pt x="247" y="178"/>
                    </a:lnTo>
                    <a:lnTo>
                      <a:pt x="247" y="197"/>
                    </a:lnTo>
                    <a:lnTo>
                      <a:pt x="247" y="218"/>
                    </a:lnTo>
                    <a:lnTo>
                      <a:pt x="243" y="237"/>
                    </a:lnTo>
                    <a:lnTo>
                      <a:pt x="238" y="256"/>
                    </a:lnTo>
                    <a:lnTo>
                      <a:pt x="230" y="268"/>
                    </a:lnTo>
                    <a:lnTo>
                      <a:pt x="222" y="282"/>
                    </a:lnTo>
                    <a:lnTo>
                      <a:pt x="214" y="294"/>
                    </a:lnTo>
                    <a:lnTo>
                      <a:pt x="206" y="307"/>
                    </a:lnTo>
                    <a:lnTo>
                      <a:pt x="196" y="319"/>
                    </a:lnTo>
                    <a:lnTo>
                      <a:pt x="185" y="328"/>
                    </a:lnTo>
                    <a:lnTo>
                      <a:pt x="172" y="335"/>
                    </a:lnTo>
                    <a:lnTo>
                      <a:pt x="159" y="340"/>
                    </a:lnTo>
                    <a:lnTo>
                      <a:pt x="143" y="341"/>
                    </a:lnTo>
                    <a:lnTo>
                      <a:pt x="128" y="343"/>
                    </a:lnTo>
                    <a:lnTo>
                      <a:pt x="112" y="340"/>
                    </a:lnTo>
                    <a:lnTo>
                      <a:pt x="99" y="338"/>
                    </a:lnTo>
                    <a:lnTo>
                      <a:pt x="83" y="332"/>
                    </a:lnTo>
                    <a:lnTo>
                      <a:pt x="72" y="326"/>
                    </a:lnTo>
                    <a:lnTo>
                      <a:pt x="61" y="317"/>
                    </a:lnTo>
                    <a:lnTo>
                      <a:pt x="52" y="304"/>
                    </a:lnTo>
                    <a:lnTo>
                      <a:pt x="38" y="284"/>
                    </a:lnTo>
                    <a:lnTo>
                      <a:pt x="28" y="263"/>
                    </a:lnTo>
                    <a:lnTo>
                      <a:pt x="18" y="241"/>
                    </a:lnTo>
                    <a:lnTo>
                      <a:pt x="13" y="218"/>
                    </a:lnTo>
                    <a:lnTo>
                      <a:pt x="8" y="193"/>
                    </a:lnTo>
                    <a:lnTo>
                      <a:pt x="5" y="168"/>
                    </a:lnTo>
                    <a:lnTo>
                      <a:pt x="2" y="144"/>
                    </a:lnTo>
                    <a:lnTo>
                      <a:pt x="0" y="120"/>
                    </a:lnTo>
                    <a:lnTo>
                      <a:pt x="2" y="113"/>
                    </a:lnTo>
                    <a:lnTo>
                      <a:pt x="3" y="106"/>
                    </a:lnTo>
                    <a:lnTo>
                      <a:pt x="4" y="98"/>
                    </a:lnTo>
                    <a:lnTo>
                      <a:pt x="5" y="91"/>
                    </a:lnTo>
                    <a:lnTo>
                      <a:pt x="6" y="84"/>
                    </a:lnTo>
                    <a:lnTo>
                      <a:pt x="8" y="78"/>
                    </a:lnTo>
                    <a:lnTo>
                      <a:pt x="11" y="72"/>
                    </a:lnTo>
                    <a:lnTo>
                      <a:pt x="17" y="69"/>
                    </a:lnTo>
                    <a:lnTo>
                      <a:pt x="16" y="59"/>
                    </a:lnTo>
                    <a:lnTo>
                      <a:pt x="19" y="52"/>
                    </a:lnTo>
                    <a:lnTo>
                      <a:pt x="22" y="45"/>
                    </a:lnTo>
                    <a:lnTo>
                      <a:pt x="28" y="39"/>
                    </a:lnTo>
                    <a:lnTo>
                      <a:pt x="32" y="32"/>
                    </a:lnTo>
                    <a:lnTo>
                      <a:pt x="38" y="26"/>
                    </a:lnTo>
                    <a:lnTo>
                      <a:pt x="44" y="20"/>
                    </a:lnTo>
                    <a:lnTo>
                      <a:pt x="50" y="15"/>
                    </a:lnTo>
                    <a:lnTo>
                      <a:pt x="56" y="10"/>
                    </a:lnTo>
                    <a:lnTo>
                      <a:pt x="62" y="7"/>
                    </a:lnTo>
                    <a:lnTo>
                      <a:pt x="68" y="4"/>
                    </a:lnTo>
                    <a:lnTo>
                      <a:pt x="75" y="2"/>
                    </a:lnTo>
                    <a:lnTo>
                      <a:pt x="81" y="0"/>
                    </a:lnTo>
                    <a:lnTo>
                      <a:pt x="89" y="0"/>
                    </a:lnTo>
                    <a:lnTo>
                      <a:pt x="96" y="1"/>
                    </a:lnTo>
                    <a:lnTo>
                      <a:pt x="104" y="4"/>
                    </a:lnTo>
                    <a:lnTo>
                      <a:pt x="110" y="1"/>
                    </a:lnTo>
                    <a:lnTo>
                      <a:pt x="118" y="2"/>
                    </a:lnTo>
                    <a:close/>
                  </a:path>
                </a:pathLst>
              </a:custGeom>
              <a:solidFill>
                <a:srgbClr val="D6773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29" name="Freeform 229"/>
              <p:cNvSpPr>
                <a:spLocks/>
              </p:cNvSpPr>
              <p:nvPr/>
            </p:nvSpPr>
            <p:spPr bwMode="auto">
              <a:xfrm>
                <a:off x="4354" y="882"/>
                <a:ext cx="118" cy="164"/>
              </a:xfrm>
              <a:custGeom>
                <a:avLst/>
                <a:gdLst/>
                <a:ahLst/>
                <a:cxnLst>
                  <a:cxn ang="0">
                    <a:pos x="127" y="10"/>
                  </a:cxn>
                  <a:cxn ang="0">
                    <a:pos x="157" y="29"/>
                  </a:cxn>
                  <a:cxn ang="0">
                    <a:pos x="184" y="54"/>
                  </a:cxn>
                  <a:cxn ang="0">
                    <a:pos x="205" y="83"/>
                  </a:cxn>
                  <a:cxn ang="0">
                    <a:pos x="219" y="116"/>
                  </a:cxn>
                  <a:cxn ang="0">
                    <a:pos x="232" y="151"/>
                  </a:cxn>
                  <a:cxn ang="0">
                    <a:pos x="236" y="189"/>
                  </a:cxn>
                  <a:cxn ang="0">
                    <a:pos x="232" y="226"/>
                  </a:cxn>
                  <a:cxn ang="0">
                    <a:pos x="220" y="256"/>
                  </a:cxn>
                  <a:cxn ang="0">
                    <a:pos x="205" y="282"/>
                  </a:cxn>
                  <a:cxn ang="0">
                    <a:pos x="186" y="304"/>
                  </a:cxn>
                  <a:cxn ang="0">
                    <a:pos x="164" y="321"/>
                  </a:cxn>
                  <a:cxn ang="0">
                    <a:pos x="137" y="327"/>
                  </a:cxn>
                  <a:cxn ang="0">
                    <a:pos x="107" y="326"/>
                  </a:cxn>
                  <a:cxn ang="0">
                    <a:pos x="79" y="318"/>
                  </a:cxn>
                  <a:cxn ang="0">
                    <a:pos x="58" y="302"/>
                  </a:cxn>
                  <a:cxn ang="0">
                    <a:pos x="36" y="271"/>
                  </a:cxn>
                  <a:cxn ang="0">
                    <a:pos x="17" y="230"/>
                  </a:cxn>
                  <a:cxn ang="0">
                    <a:pos x="7" y="185"/>
                  </a:cxn>
                  <a:cxn ang="0">
                    <a:pos x="1" y="138"/>
                  </a:cxn>
                  <a:cxn ang="0">
                    <a:pos x="2" y="108"/>
                  </a:cxn>
                  <a:cxn ang="0">
                    <a:pos x="4" y="94"/>
                  </a:cxn>
                  <a:cxn ang="0">
                    <a:pos x="5" y="81"/>
                  </a:cxn>
                  <a:cxn ang="0">
                    <a:pos x="10" y="70"/>
                  </a:cxn>
                  <a:cxn ang="0">
                    <a:pos x="15" y="57"/>
                  </a:cxn>
                  <a:cxn ang="0">
                    <a:pos x="20" y="44"/>
                  </a:cxn>
                  <a:cxn ang="0">
                    <a:pos x="30" y="31"/>
                  </a:cxn>
                  <a:cxn ang="0">
                    <a:pos x="41" y="20"/>
                  </a:cxn>
                  <a:cxn ang="0">
                    <a:pos x="52" y="10"/>
                  </a:cxn>
                  <a:cxn ang="0">
                    <a:pos x="65" y="4"/>
                  </a:cxn>
                  <a:cxn ang="0">
                    <a:pos x="77" y="0"/>
                  </a:cxn>
                  <a:cxn ang="0">
                    <a:pos x="92" y="1"/>
                  </a:cxn>
                  <a:cxn ang="0">
                    <a:pos x="105" y="1"/>
                  </a:cxn>
                </a:cxnLst>
                <a:rect l="0" t="0" r="r" b="b"/>
                <a:pathLst>
                  <a:path w="236" h="328">
                    <a:moveTo>
                      <a:pt x="112" y="2"/>
                    </a:moveTo>
                    <a:lnTo>
                      <a:pt x="127" y="10"/>
                    </a:lnTo>
                    <a:lnTo>
                      <a:pt x="142" y="20"/>
                    </a:lnTo>
                    <a:lnTo>
                      <a:pt x="157" y="29"/>
                    </a:lnTo>
                    <a:lnTo>
                      <a:pt x="172" y="42"/>
                    </a:lnTo>
                    <a:lnTo>
                      <a:pt x="184" y="54"/>
                    </a:lnTo>
                    <a:lnTo>
                      <a:pt x="196" y="69"/>
                    </a:lnTo>
                    <a:lnTo>
                      <a:pt x="205" y="83"/>
                    </a:lnTo>
                    <a:lnTo>
                      <a:pt x="211" y="102"/>
                    </a:lnTo>
                    <a:lnTo>
                      <a:pt x="219" y="116"/>
                    </a:lnTo>
                    <a:lnTo>
                      <a:pt x="227" y="132"/>
                    </a:lnTo>
                    <a:lnTo>
                      <a:pt x="232" y="151"/>
                    </a:lnTo>
                    <a:lnTo>
                      <a:pt x="236" y="171"/>
                    </a:lnTo>
                    <a:lnTo>
                      <a:pt x="236" y="189"/>
                    </a:lnTo>
                    <a:lnTo>
                      <a:pt x="236" y="209"/>
                    </a:lnTo>
                    <a:lnTo>
                      <a:pt x="232" y="226"/>
                    </a:lnTo>
                    <a:lnTo>
                      <a:pt x="228" y="245"/>
                    </a:lnTo>
                    <a:lnTo>
                      <a:pt x="220" y="256"/>
                    </a:lnTo>
                    <a:lnTo>
                      <a:pt x="213" y="269"/>
                    </a:lnTo>
                    <a:lnTo>
                      <a:pt x="205" y="282"/>
                    </a:lnTo>
                    <a:lnTo>
                      <a:pt x="197" y="294"/>
                    </a:lnTo>
                    <a:lnTo>
                      <a:pt x="186" y="304"/>
                    </a:lnTo>
                    <a:lnTo>
                      <a:pt x="177" y="314"/>
                    </a:lnTo>
                    <a:lnTo>
                      <a:pt x="164" y="321"/>
                    </a:lnTo>
                    <a:lnTo>
                      <a:pt x="151" y="326"/>
                    </a:lnTo>
                    <a:lnTo>
                      <a:pt x="137" y="327"/>
                    </a:lnTo>
                    <a:lnTo>
                      <a:pt x="123" y="328"/>
                    </a:lnTo>
                    <a:lnTo>
                      <a:pt x="107" y="326"/>
                    </a:lnTo>
                    <a:lnTo>
                      <a:pt x="94" y="324"/>
                    </a:lnTo>
                    <a:lnTo>
                      <a:pt x="79" y="318"/>
                    </a:lnTo>
                    <a:lnTo>
                      <a:pt x="68" y="312"/>
                    </a:lnTo>
                    <a:lnTo>
                      <a:pt x="58" y="302"/>
                    </a:lnTo>
                    <a:lnTo>
                      <a:pt x="49" y="291"/>
                    </a:lnTo>
                    <a:lnTo>
                      <a:pt x="36" y="271"/>
                    </a:lnTo>
                    <a:lnTo>
                      <a:pt x="26" y="252"/>
                    </a:lnTo>
                    <a:lnTo>
                      <a:pt x="17" y="230"/>
                    </a:lnTo>
                    <a:lnTo>
                      <a:pt x="12" y="209"/>
                    </a:lnTo>
                    <a:lnTo>
                      <a:pt x="7" y="185"/>
                    </a:lnTo>
                    <a:lnTo>
                      <a:pt x="4" y="161"/>
                    </a:lnTo>
                    <a:lnTo>
                      <a:pt x="1" y="138"/>
                    </a:lnTo>
                    <a:lnTo>
                      <a:pt x="0" y="115"/>
                    </a:lnTo>
                    <a:lnTo>
                      <a:pt x="2" y="108"/>
                    </a:lnTo>
                    <a:lnTo>
                      <a:pt x="3" y="102"/>
                    </a:lnTo>
                    <a:lnTo>
                      <a:pt x="4" y="94"/>
                    </a:lnTo>
                    <a:lnTo>
                      <a:pt x="5" y="88"/>
                    </a:lnTo>
                    <a:lnTo>
                      <a:pt x="5" y="81"/>
                    </a:lnTo>
                    <a:lnTo>
                      <a:pt x="7" y="75"/>
                    </a:lnTo>
                    <a:lnTo>
                      <a:pt x="10" y="70"/>
                    </a:lnTo>
                    <a:lnTo>
                      <a:pt x="16" y="67"/>
                    </a:lnTo>
                    <a:lnTo>
                      <a:pt x="15" y="57"/>
                    </a:lnTo>
                    <a:lnTo>
                      <a:pt x="17" y="50"/>
                    </a:lnTo>
                    <a:lnTo>
                      <a:pt x="20" y="44"/>
                    </a:lnTo>
                    <a:lnTo>
                      <a:pt x="26" y="38"/>
                    </a:lnTo>
                    <a:lnTo>
                      <a:pt x="30" y="31"/>
                    </a:lnTo>
                    <a:lnTo>
                      <a:pt x="36" y="25"/>
                    </a:lnTo>
                    <a:lnTo>
                      <a:pt x="41" y="20"/>
                    </a:lnTo>
                    <a:lnTo>
                      <a:pt x="47" y="15"/>
                    </a:lnTo>
                    <a:lnTo>
                      <a:pt x="52" y="10"/>
                    </a:lnTo>
                    <a:lnTo>
                      <a:pt x="59" y="7"/>
                    </a:lnTo>
                    <a:lnTo>
                      <a:pt x="65" y="4"/>
                    </a:lnTo>
                    <a:lnTo>
                      <a:pt x="71" y="2"/>
                    </a:lnTo>
                    <a:lnTo>
                      <a:pt x="77" y="0"/>
                    </a:lnTo>
                    <a:lnTo>
                      <a:pt x="84" y="0"/>
                    </a:lnTo>
                    <a:lnTo>
                      <a:pt x="92" y="1"/>
                    </a:lnTo>
                    <a:lnTo>
                      <a:pt x="99" y="4"/>
                    </a:lnTo>
                    <a:lnTo>
                      <a:pt x="105" y="1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D77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30" name="Freeform 230"/>
              <p:cNvSpPr>
                <a:spLocks/>
              </p:cNvSpPr>
              <p:nvPr/>
            </p:nvSpPr>
            <p:spPr bwMode="auto">
              <a:xfrm>
                <a:off x="4354" y="883"/>
                <a:ext cx="113" cy="156"/>
              </a:xfrm>
              <a:custGeom>
                <a:avLst/>
                <a:gdLst/>
                <a:ahLst/>
                <a:cxnLst>
                  <a:cxn ang="0">
                    <a:pos x="121" y="9"/>
                  </a:cxn>
                  <a:cxn ang="0">
                    <a:pos x="150" y="27"/>
                  </a:cxn>
                  <a:cxn ang="0">
                    <a:pos x="175" y="50"/>
                  </a:cxn>
                  <a:cxn ang="0">
                    <a:pos x="196" y="79"/>
                  </a:cxn>
                  <a:cxn ang="0">
                    <a:pos x="210" y="110"/>
                  </a:cxn>
                  <a:cxn ang="0">
                    <a:pos x="221" y="144"/>
                  </a:cxn>
                  <a:cxn ang="0">
                    <a:pos x="224" y="180"/>
                  </a:cxn>
                  <a:cxn ang="0">
                    <a:pos x="221" y="216"/>
                  </a:cxn>
                  <a:cxn ang="0">
                    <a:pos x="210" y="244"/>
                  </a:cxn>
                  <a:cxn ang="0">
                    <a:pos x="195" y="267"/>
                  </a:cxn>
                  <a:cxn ang="0">
                    <a:pos x="177" y="289"/>
                  </a:cxn>
                  <a:cxn ang="0">
                    <a:pos x="157" y="304"/>
                  </a:cxn>
                  <a:cxn ang="0">
                    <a:pos x="130" y="311"/>
                  </a:cxn>
                  <a:cxn ang="0">
                    <a:pos x="102" y="310"/>
                  </a:cxn>
                  <a:cxn ang="0">
                    <a:pos x="76" y="302"/>
                  </a:cxn>
                  <a:cxn ang="0">
                    <a:pos x="55" y="287"/>
                  </a:cxn>
                  <a:cxn ang="0">
                    <a:pos x="34" y="258"/>
                  </a:cxn>
                  <a:cxn ang="0">
                    <a:pos x="17" y="219"/>
                  </a:cxn>
                  <a:cxn ang="0">
                    <a:pos x="7" y="176"/>
                  </a:cxn>
                  <a:cxn ang="0">
                    <a:pos x="1" y="130"/>
                  </a:cxn>
                  <a:cxn ang="0">
                    <a:pos x="2" y="103"/>
                  </a:cxn>
                  <a:cxn ang="0">
                    <a:pos x="4" y="89"/>
                  </a:cxn>
                  <a:cxn ang="0">
                    <a:pos x="5" y="77"/>
                  </a:cxn>
                  <a:cxn ang="0">
                    <a:pos x="10" y="66"/>
                  </a:cxn>
                  <a:cxn ang="0">
                    <a:pos x="15" y="54"/>
                  </a:cxn>
                  <a:cxn ang="0">
                    <a:pos x="20" y="41"/>
                  </a:cxn>
                  <a:cxn ang="0">
                    <a:pos x="29" y="29"/>
                  </a:cxn>
                  <a:cxn ang="0">
                    <a:pos x="40" y="18"/>
                  </a:cxn>
                  <a:cxn ang="0">
                    <a:pos x="49" y="10"/>
                  </a:cxn>
                  <a:cxn ang="0">
                    <a:pos x="62" y="3"/>
                  </a:cxn>
                  <a:cxn ang="0">
                    <a:pos x="74" y="0"/>
                  </a:cxn>
                  <a:cxn ang="0">
                    <a:pos x="88" y="1"/>
                  </a:cxn>
                  <a:cxn ang="0">
                    <a:pos x="100" y="0"/>
                  </a:cxn>
                </a:cxnLst>
                <a:rect l="0" t="0" r="r" b="b"/>
                <a:pathLst>
                  <a:path w="224" h="312">
                    <a:moveTo>
                      <a:pt x="108" y="1"/>
                    </a:moveTo>
                    <a:lnTo>
                      <a:pt x="121" y="9"/>
                    </a:lnTo>
                    <a:lnTo>
                      <a:pt x="136" y="18"/>
                    </a:lnTo>
                    <a:lnTo>
                      <a:pt x="150" y="27"/>
                    </a:lnTo>
                    <a:lnTo>
                      <a:pt x="164" y="39"/>
                    </a:lnTo>
                    <a:lnTo>
                      <a:pt x="175" y="50"/>
                    </a:lnTo>
                    <a:lnTo>
                      <a:pt x="186" y="65"/>
                    </a:lnTo>
                    <a:lnTo>
                      <a:pt x="196" y="79"/>
                    </a:lnTo>
                    <a:lnTo>
                      <a:pt x="202" y="96"/>
                    </a:lnTo>
                    <a:lnTo>
                      <a:pt x="210" y="110"/>
                    </a:lnTo>
                    <a:lnTo>
                      <a:pt x="216" y="126"/>
                    </a:lnTo>
                    <a:lnTo>
                      <a:pt x="221" y="144"/>
                    </a:lnTo>
                    <a:lnTo>
                      <a:pt x="224" y="162"/>
                    </a:lnTo>
                    <a:lnTo>
                      <a:pt x="224" y="180"/>
                    </a:lnTo>
                    <a:lnTo>
                      <a:pt x="224" y="198"/>
                    </a:lnTo>
                    <a:lnTo>
                      <a:pt x="221" y="216"/>
                    </a:lnTo>
                    <a:lnTo>
                      <a:pt x="217" y="232"/>
                    </a:lnTo>
                    <a:lnTo>
                      <a:pt x="210" y="244"/>
                    </a:lnTo>
                    <a:lnTo>
                      <a:pt x="203" y="256"/>
                    </a:lnTo>
                    <a:lnTo>
                      <a:pt x="195" y="267"/>
                    </a:lnTo>
                    <a:lnTo>
                      <a:pt x="187" y="280"/>
                    </a:lnTo>
                    <a:lnTo>
                      <a:pt x="177" y="289"/>
                    </a:lnTo>
                    <a:lnTo>
                      <a:pt x="168" y="298"/>
                    </a:lnTo>
                    <a:lnTo>
                      <a:pt x="157" y="304"/>
                    </a:lnTo>
                    <a:lnTo>
                      <a:pt x="144" y="310"/>
                    </a:lnTo>
                    <a:lnTo>
                      <a:pt x="130" y="311"/>
                    </a:lnTo>
                    <a:lnTo>
                      <a:pt x="116" y="312"/>
                    </a:lnTo>
                    <a:lnTo>
                      <a:pt x="102" y="310"/>
                    </a:lnTo>
                    <a:lnTo>
                      <a:pt x="90" y="308"/>
                    </a:lnTo>
                    <a:lnTo>
                      <a:pt x="76" y="302"/>
                    </a:lnTo>
                    <a:lnTo>
                      <a:pt x="65" y="296"/>
                    </a:lnTo>
                    <a:lnTo>
                      <a:pt x="55" y="287"/>
                    </a:lnTo>
                    <a:lnTo>
                      <a:pt x="47" y="277"/>
                    </a:lnTo>
                    <a:lnTo>
                      <a:pt x="34" y="258"/>
                    </a:lnTo>
                    <a:lnTo>
                      <a:pt x="25" y="240"/>
                    </a:lnTo>
                    <a:lnTo>
                      <a:pt x="17" y="219"/>
                    </a:lnTo>
                    <a:lnTo>
                      <a:pt x="12" y="198"/>
                    </a:lnTo>
                    <a:lnTo>
                      <a:pt x="7" y="176"/>
                    </a:lnTo>
                    <a:lnTo>
                      <a:pt x="4" y="153"/>
                    </a:lnTo>
                    <a:lnTo>
                      <a:pt x="1" y="130"/>
                    </a:lnTo>
                    <a:lnTo>
                      <a:pt x="0" y="109"/>
                    </a:lnTo>
                    <a:lnTo>
                      <a:pt x="2" y="103"/>
                    </a:lnTo>
                    <a:lnTo>
                      <a:pt x="3" y="96"/>
                    </a:lnTo>
                    <a:lnTo>
                      <a:pt x="4" y="89"/>
                    </a:lnTo>
                    <a:lnTo>
                      <a:pt x="5" y="83"/>
                    </a:lnTo>
                    <a:lnTo>
                      <a:pt x="5" y="77"/>
                    </a:lnTo>
                    <a:lnTo>
                      <a:pt x="7" y="71"/>
                    </a:lnTo>
                    <a:lnTo>
                      <a:pt x="10" y="66"/>
                    </a:lnTo>
                    <a:lnTo>
                      <a:pt x="16" y="62"/>
                    </a:lnTo>
                    <a:lnTo>
                      <a:pt x="15" y="54"/>
                    </a:lnTo>
                    <a:lnTo>
                      <a:pt x="17" y="47"/>
                    </a:lnTo>
                    <a:lnTo>
                      <a:pt x="20" y="41"/>
                    </a:lnTo>
                    <a:lnTo>
                      <a:pt x="25" y="36"/>
                    </a:lnTo>
                    <a:lnTo>
                      <a:pt x="29" y="29"/>
                    </a:lnTo>
                    <a:lnTo>
                      <a:pt x="35" y="24"/>
                    </a:lnTo>
                    <a:lnTo>
                      <a:pt x="40" y="18"/>
                    </a:lnTo>
                    <a:lnTo>
                      <a:pt x="45" y="14"/>
                    </a:lnTo>
                    <a:lnTo>
                      <a:pt x="49" y="10"/>
                    </a:lnTo>
                    <a:lnTo>
                      <a:pt x="56" y="6"/>
                    </a:lnTo>
                    <a:lnTo>
                      <a:pt x="62" y="3"/>
                    </a:lnTo>
                    <a:lnTo>
                      <a:pt x="68" y="2"/>
                    </a:lnTo>
                    <a:lnTo>
                      <a:pt x="74" y="0"/>
                    </a:lnTo>
                    <a:lnTo>
                      <a:pt x="80" y="0"/>
                    </a:lnTo>
                    <a:lnTo>
                      <a:pt x="88" y="1"/>
                    </a:lnTo>
                    <a:lnTo>
                      <a:pt x="95" y="4"/>
                    </a:lnTo>
                    <a:lnTo>
                      <a:pt x="100" y="0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D985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31" name="Freeform 231"/>
              <p:cNvSpPr>
                <a:spLocks/>
              </p:cNvSpPr>
              <p:nvPr/>
            </p:nvSpPr>
            <p:spPr bwMode="auto">
              <a:xfrm>
                <a:off x="4355" y="884"/>
                <a:ext cx="107" cy="148"/>
              </a:xfrm>
              <a:custGeom>
                <a:avLst/>
                <a:gdLst/>
                <a:ahLst/>
                <a:cxnLst>
                  <a:cxn ang="0">
                    <a:pos x="114" y="8"/>
                  </a:cxn>
                  <a:cxn ang="0">
                    <a:pos x="142" y="25"/>
                  </a:cxn>
                  <a:cxn ang="0">
                    <a:pos x="167" y="47"/>
                  </a:cxn>
                  <a:cxn ang="0">
                    <a:pos x="185" y="75"/>
                  </a:cxn>
                  <a:cxn ang="0">
                    <a:pos x="199" y="104"/>
                  </a:cxn>
                  <a:cxn ang="0">
                    <a:pos x="209" y="136"/>
                  </a:cxn>
                  <a:cxn ang="0">
                    <a:pos x="213" y="171"/>
                  </a:cxn>
                  <a:cxn ang="0">
                    <a:pos x="209" y="204"/>
                  </a:cxn>
                  <a:cxn ang="0">
                    <a:pos x="199" y="230"/>
                  </a:cxn>
                  <a:cxn ang="0">
                    <a:pos x="185" y="254"/>
                  </a:cxn>
                  <a:cxn ang="0">
                    <a:pos x="169" y="274"/>
                  </a:cxn>
                  <a:cxn ang="0">
                    <a:pos x="148" y="289"/>
                  </a:cxn>
                  <a:cxn ang="0">
                    <a:pos x="123" y="294"/>
                  </a:cxn>
                  <a:cxn ang="0">
                    <a:pos x="97" y="294"/>
                  </a:cxn>
                  <a:cxn ang="0">
                    <a:pos x="72" y="287"/>
                  </a:cxn>
                  <a:cxn ang="0">
                    <a:pos x="51" y="273"/>
                  </a:cxn>
                  <a:cxn ang="0">
                    <a:pos x="33" y="245"/>
                  </a:cxn>
                  <a:cxn ang="0">
                    <a:pos x="16" y="207"/>
                  </a:cxn>
                  <a:cxn ang="0">
                    <a:pos x="6" y="166"/>
                  </a:cxn>
                  <a:cxn ang="0">
                    <a:pos x="1" y="123"/>
                  </a:cxn>
                  <a:cxn ang="0">
                    <a:pos x="1" y="97"/>
                  </a:cxn>
                  <a:cxn ang="0">
                    <a:pos x="3" y="84"/>
                  </a:cxn>
                  <a:cxn ang="0">
                    <a:pos x="4" y="73"/>
                  </a:cxn>
                  <a:cxn ang="0">
                    <a:pos x="9" y="61"/>
                  </a:cxn>
                  <a:cxn ang="0">
                    <a:pos x="13" y="50"/>
                  </a:cxn>
                  <a:cxn ang="0">
                    <a:pos x="19" y="38"/>
                  </a:cxn>
                  <a:cxn ang="0">
                    <a:pos x="27" y="26"/>
                  </a:cxn>
                  <a:cxn ang="0">
                    <a:pos x="38" y="16"/>
                  </a:cxn>
                  <a:cxn ang="0">
                    <a:pos x="47" y="8"/>
                  </a:cxn>
                  <a:cxn ang="0">
                    <a:pos x="59" y="2"/>
                  </a:cxn>
                  <a:cxn ang="0">
                    <a:pos x="70" y="0"/>
                  </a:cxn>
                  <a:cxn ang="0">
                    <a:pos x="82" y="0"/>
                  </a:cxn>
                  <a:cxn ang="0">
                    <a:pos x="95" y="0"/>
                  </a:cxn>
                </a:cxnLst>
                <a:rect l="0" t="0" r="r" b="b"/>
                <a:pathLst>
                  <a:path w="213" h="295">
                    <a:moveTo>
                      <a:pt x="102" y="1"/>
                    </a:moveTo>
                    <a:lnTo>
                      <a:pt x="114" y="8"/>
                    </a:lnTo>
                    <a:lnTo>
                      <a:pt x="129" y="17"/>
                    </a:lnTo>
                    <a:lnTo>
                      <a:pt x="142" y="25"/>
                    </a:lnTo>
                    <a:lnTo>
                      <a:pt x="156" y="37"/>
                    </a:lnTo>
                    <a:lnTo>
                      <a:pt x="167" y="47"/>
                    </a:lnTo>
                    <a:lnTo>
                      <a:pt x="178" y="60"/>
                    </a:lnTo>
                    <a:lnTo>
                      <a:pt x="185" y="75"/>
                    </a:lnTo>
                    <a:lnTo>
                      <a:pt x="192" y="91"/>
                    </a:lnTo>
                    <a:lnTo>
                      <a:pt x="199" y="104"/>
                    </a:lnTo>
                    <a:lnTo>
                      <a:pt x="205" y="119"/>
                    </a:lnTo>
                    <a:lnTo>
                      <a:pt x="209" y="136"/>
                    </a:lnTo>
                    <a:lnTo>
                      <a:pt x="213" y="153"/>
                    </a:lnTo>
                    <a:lnTo>
                      <a:pt x="213" y="171"/>
                    </a:lnTo>
                    <a:lnTo>
                      <a:pt x="212" y="188"/>
                    </a:lnTo>
                    <a:lnTo>
                      <a:pt x="209" y="204"/>
                    </a:lnTo>
                    <a:lnTo>
                      <a:pt x="206" y="220"/>
                    </a:lnTo>
                    <a:lnTo>
                      <a:pt x="199" y="230"/>
                    </a:lnTo>
                    <a:lnTo>
                      <a:pt x="193" y="243"/>
                    </a:lnTo>
                    <a:lnTo>
                      <a:pt x="185" y="254"/>
                    </a:lnTo>
                    <a:lnTo>
                      <a:pt x="178" y="265"/>
                    </a:lnTo>
                    <a:lnTo>
                      <a:pt x="169" y="274"/>
                    </a:lnTo>
                    <a:lnTo>
                      <a:pt x="160" y="283"/>
                    </a:lnTo>
                    <a:lnTo>
                      <a:pt x="148" y="289"/>
                    </a:lnTo>
                    <a:lnTo>
                      <a:pt x="137" y="294"/>
                    </a:lnTo>
                    <a:lnTo>
                      <a:pt x="123" y="294"/>
                    </a:lnTo>
                    <a:lnTo>
                      <a:pt x="110" y="295"/>
                    </a:lnTo>
                    <a:lnTo>
                      <a:pt x="97" y="294"/>
                    </a:lnTo>
                    <a:lnTo>
                      <a:pt x="84" y="292"/>
                    </a:lnTo>
                    <a:lnTo>
                      <a:pt x="72" y="287"/>
                    </a:lnTo>
                    <a:lnTo>
                      <a:pt x="62" y="282"/>
                    </a:lnTo>
                    <a:lnTo>
                      <a:pt x="51" y="273"/>
                    </a:lnTo>
                    <a:lnTo>
                      <a:pt x="45" y="262"/>
                    </a:lnTo>
                    <a:lnTo>
                      <a:pt x="33" y="245"/>
                    </a:lnTo>
                    <a:lnTo>
                      <a:pt x="24" y="226"/>
                    </a:lnTo>
                    <a:lnTo>
                      <a:pt x="16" y="207"/>
                    </a:lnTo>
                    <a:lnTo>
                      <a:pt x="11" y="187"/>
                    </a:lnTo>
                    <a:lnTo>
                      <a:pt x="6" y="166"/>
                    </a:lnTo>
                    <a:lnTo>
                      <a:pt x="4" y="145"/>
                    </a:lnTo>
                    <a:lnTo>
                      <a:pt x="1" y="123"/>
                    </a:lnTo>
                    <a:lnTo>
                      <a:pt x="0" y="103"/>
                    </a:lnTo>
                    <a:lnTo>
                      <a:pt x="1" y="97"/>
                    </a:lnTo>
                    <a:lnTo>
                      <a:pt x="2" y="90"/>
                    </a:lnTo>
                    <a:lnTo>
                      <a:pt x="3" y="84"/>
                    </a:lnTo>
                    <a:lnTo>
                      <a:pt x="4" y="79"/>
                    </a:lnTo>
                    <a:lnTo>
                      <a:pt x="4" y="73"/>
                    </a:lnTo>
                    <a:lnTo>
                      <a:pt x="6" y="67"/>
                    </a:lnTo>
                    <a:lnTo>
                      <a:pt x="9" y="61"/>
                    </a:lnTo>
                    <a:lnTo>
                      <a:pt x="14" y="58"/>
                    </a:lnTo>
                    <a:lnTo>
                      <a:pt x="13" y="50"/>
                    </a:lnTo>
                    <a:lnTo>
                      <a:pt x="15" y="44"/>
                    </a:lnTo>
                    <a:lnTo>
                      <a:pt x="19" y="38"/>
                    </a:lnTo>
                    <a:lnTo>
                      <a:pt x="23" y="33"/>
                    </a:lnTo>
                    <a:lnTo>
                      <a:pt x="27" y="26"/>
                    </a:lnTo>
                    <a:lnTo>
                      <a:pt x="33" y="22"/>
                    </a:lnTo>
                    <a:lnTo>
                      <a:pt x="38" y="16"/>
                    </a:lnTo>
                    <a:lnTo>
                      <a:pt x="43" y="12"/>
                    </a:lnTo>
                    <a:lnTo>
                      <a:pt x="47" y="8"/>
                    </a:lnTo>
                    <a:lnTo>
                      <a:pt x="53" y="5"/>
                    </a:lnTo>
                    <a:lnTo>
                      <a:pt x="59" y="2"/>
                    </a:lnTo>
                    <a:lnTo>
                      <a:pt x="65" y="1"/>
                    </a:lnTo>
                    <a:lnTo>
                      <a:pt x="70" y="0"/>
                    </a:lnTo>
                    <a:lnTo>
                      <a:pt x="76" y="0"/>
                    </a:lnTo>
                    <a:lnTo>
                      <a:pt x="82" y="0"/>
                    </a:lnTo>
                    <a:lnTo>
                      <a:pt x="90" y="3"/>
                    </a:lnTo>
                    <a:lnTo>
                      <a:pt x="95" y="0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DB8B3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32" name="Freeform 232"/>
              <p:cNvSpPr>
                <a:spLocks/>
              </p:cNvSpPr>
              <p:nvPr/>
            </p:nvSpPr>
            <p:spPr bwMode="auto">
              <a:xfrm>
                <a:off x="4355" y="884"/>
                <a:ext cx="101" cy="140"/>
              </a:xfrm>
              <a:custGeom>
                <a:avLst/>
                <a:gdLst/>
                <a:ahLst/>
                <a:cxnLst>
                  <a:cxn ang="0">
                    <a:pos x="97" y="1"/>
                  </a:cxn>
                  <a:cxn ang="0">
                    <a:pos x="109" y="8"/>
                  </a:cxn>
                  <a:cxn ang="0">
                    <a:pos x="123" y="16"/>
                  </a:cxn>
                  <a:cxn ang="0">
                    <a:pos x="135" y="25"/>
                  </a:cxn>
                  <a:cxn ang="0">
                    <a:pos x="148" y="36"/>
                  </a:cxn>
                  <a:cxn ang="0">
                    <a:pos x="159" y="45"/>
                  </a:cxn>
                  <a:cxn ang="0">
                    <a:pos x="169" y="57"/>
                  </a:cxn>
                  <a:cxn ang="0">
                    <a:pos x="176" y="71"/>
                  </a:cxn>
                  <a:cxn ang="0">
                    <a:pos x="182" y="86"/>
                  </a:cxn>
                  <a:cxn ang="0">
                    <a:pos x="190" y="98"/>
                  </a:cxn>
                  <a:cxn ang="0">
                    <a:pos x="196" y="113"/>
                  </a:cxn>
                  <a:cxn ang="0">
                    <a:pos x="200" y="128"/>
                  </a:cxn>
                  <a:cxn ang="0">
                    <a:pos x="203" y="146"/>
                  </a:cxn>
                  <a:cxn ang="0">
                    <a:pos x="203" y="161"/>
                  </a:cxn>
                  <a:cxn ang="0">
                    <a:pos x="202" y="179"/>
                  </a:cxn>
                  <a:cxn ang="0">
                    <a:pos x="199" y="194"/>
                  </a:cxn>
                  <a:cxn ang="0">
                    <a:pos x="196" y="210"/>
                  </a:cxn>
                  <a:cxn ang="0">
                    <a:pos x="188" y="219"/>
                  </a:cxn>
                  <a:cxn ang="0">
                    <a:pos x="182" y="230"/>
                  </a:cxn>
                  <a:cxn ang="0">
                    <a:pos x="175" y="241"/>
                  </a:cxn>
                  <a:cxn ang="0">
                    <a:pos x="169" y="252"/>
                  </a:cxn>
                  <a:cxn ang="0">
                    <a:pos x="160" y="260"/>
                  </a:cxn>
                  <a:cxn ang="0">
                    <a:pos x="151" y="269"/>
                  </a:cxn>
                  <a:cxn ang="0">
                    <a:pos x="141" y="275"/>
                  </a:cxn>
                  <a:cxn ang="0">
                    <a:pos x="130" y="279"/>
                  </a:cxn>
                  <a:cxn ang="0">
                    <a:pos x="116" y="279"/>
                  </a:cxn>
                  <a:cxn ang="0">
                    <a:pos x="104" y="280"/>
                  </a:cxn>
                  <a:cxn ang="0">
                    <a:pos x="92" y="279"/>
                  </a:cxn>
                  <a:cxn ang="0">
                    <a:pos x="80" y="277"/>
                  </a:cxn>
                  <a:cxn ang="0">
                    <a:pos x="68" y="273"/>
                  </a:cxn>
                  <a:cxn ang="0">
                    <a:pos x="59" y="266"/>
                  </a:cxn>
                  <a:cxn ang="0">
                    <a:pos x="49" y="258"/>
                  </a:cxn>
                  <a:cxn ang="0">
                    <a:pos x="43" y="249"/>
                  </a:cxn>
                  <a:cxn ang="0">
                    <a:pos x="31" y="232"/>
                  </a:cxn>
                  <a:cxn ang="0">
                    <a:pos x="23" y="215"/>
                  </a:cxn>
                  <a:cxn ang="0">
                    <a:pos x="15" y="196"/>
                  </a:cxn>
                  <a:cxn ang="0">
                    <a:pos x="10" y="178"/>
                  </a:cxn>
                  <a:cxn ang="0">
                    <a:pos x="6" y="157"/>
                  </a:cxn>
                  <a:cxn ang="0">
                    <a:pos x="3" y="138"/>
                  </a:cxn>
                  <a:cxn ang="0">
                    <a:pos x="1" y="117"/>
                  </a:cxn>
                  <a:cxn ang="0">
                    <a:pos x="0" y="98"/>
                  </a:cxn>
                  <a:cxn ang="0">
                    <a:pos x="1" y="91"/>
                  </a:cxn>
                  <a:cxn ang="0">
                    <a:pos x="2" y="86"/>
                  </a:cxn>
                  <a:cxn ang="0">
                    <a:pos x="3" y="80"/>
                  </a:cxn>
                  <a:cxn ang="0">
                    <a:pos x="4" y="75"/>
                  </a:cxn>
                  <a:cxn ang="0">
                    <a:pos x="4" y="69"/>
                  </a:cxn>
                  <a:cxn ang="0">
                    <a:pos x="6" y="64"/>
                  </a:cxn>
                  <a:cxn ang="0">
                    <a:pos x="9" y="59"/>
                  </a:cxn>
                  <a:cxn ang="0">
                    <a:pos x="14" y="56"/>
                  </a:cxn>
                  <a:cxn ang="0">
                    <a:pos x="13" y="49"/>
                  </a:cxn>
                  <a:cxn ang="0">
                    <a:pos x="15" y="43"/>
                  </a:cxn>
                  <a:cxn ang="0">
                    <a:pos x="17" y="37"/>
                  </a:cxn>
                  <a:cxn ang="0">
                    <a:pos x="23" y="32"/>
                  </a:cxn>
                  <a:cxn ang="0">
                    <a:pos x="31" y="21"/>
                  </a:cxn>
                  <a:cxn ang="0">
                    <a:pos x="41" y="12"/>
                  </a:cxn>
                  <a:cxn ang="0">
                    <a:pos x="50" y="5"/>
                  </a:cxn>
                  <a:cxn ang="0">
                    <a:pos x="62" y="1"/>
                  </a:cxn>
                  <a:cxn ang="0">
                    <a:pos x="67" y="0"/>
                  </a:cxn>
                  <a:cxn ang="0">
                    <a:pos x="73" y="0"/>
                  </a:cxn>
                  <a:cxn ang="0">
                    <a:pos x="78" y="0"/>
                  </a:cxn>
                  <a:cxn ang="0">
                    <a:pos x="84" y="3"/>
                  </a:cxn>
                  <a:cxn ang="0">
                    <a:pos x="91" y="0"/>
                  </a:cxn>
                  <a:cxn ang="0">
                    <a:pos x="97" y="1"/>
                  </a:cxn>
                </a:cxnLst>
                <a:rect l="0" t="0" r="r" b="b"/>
                <a:pathLst>
                  <a:path w="203" h="280">
                    <a:moveTo>
                      <a:pt x="97" y="1"/>
                    </a:moveTo>
                    <a:lnTo>
                      <a:pt x="109" y="8"/>
                    </a:lnTo>
                    <a:lnTo>
                      <a:pt x="123" y="16"/>
                    </a:lnTo>
                    <a:lnTo>
                      <a:pt x="135" y="25"/>
                    </a:lnTo>
                    <a:lnTo>
                      <a:pt x="148" y="36"/>
                    </a:lnTo>
                    <a:lnTo>
                      <a:pt x="159" y="45"/>
                    </a:lnTo>
                    <a:lnTo>
                      <a:pt x="169" y="57"/>
                    </a:lnTo>
                    <a:lnTo>
                      <a:pt x="176" y="71"/>
                    </a:lnTo>
                    <a:lnTo>
                      <a:pt x="182" y="86"/>
                    </a:lnTo>
                    <a:lnTo>
                      <a:pt x="190" y="98"/>
                    </a:lnTo>
                    <a:lnTo>
                      <a:pt x="196" y="113"/>
                    </a:lnTo>
                    <a:lnTo>
                      <a:pt x="200" y="128"/>
                    </a:lnTo>
                    <a:lnTo>
                      <a:pt x="203" y="146"/>
                    </a:lnTo>
                    <a:lnTo>
                      <a:pt x="203" y="161"/>
                    </a:lnTo>
                    <a:lnTo>
                      <a:pt x="202" y="179"/>
                    </a:lnTo>
                    <a:lnTo>
                      <a:pt x="199" y="194"/>
                    </a:lnTo>
                    <a:lnTo>
                      <a:pt x="196" y="210"/>
                    </a:lnTo>
                    <a:lnTo>
                      <a:pt x="188" y="219"/>
                    </a:lnTo>
                    <a:lnTo>
                      <a:pt x="182" y="230"/>
                    </a:lnTo>
                    <a:lnTo>
                      <a:pt x="175" y="241"/>
                    </a:lnTo>
                    <a:lnTo>
                      <a:pt x="169" y="252"/>
                    </a:lnTo>
                    <a:lnTo>
                      <a:pt x="160" y="260"/>
                    </a:lnTo>
                    <a:lnTo>
                      <a:pt x="151" y="269"/>
                    </a:lnTo>
                    <a:lnTo>
                      <a:pt x="141" y="275"/>
                    </a:lnTo>
                    <a:lnTo>
                      <a:pt x="130" y="279"/>
                    </a:lnTo>
                    <a:lnTo>
                      <a:pt x="116" y="279"/>
                    </a:lnTo>
                    <a:lnTo>
                      <a:pt x="104" y="280"/>
                    </a:lnTo>
                    <a:lnTo>
                      <a:pt x="92" y="279"/>
                    </a:lnTo>
                    <a:lnTo>
                      <a:pt x="80" y="277"/>
                    </a:lnTo>
                    <a:lnTo>
                      <a:pt x="68" y="273"/>
                    </a:lnTo>
                    <a:lnTo>
                      <a:pt x="59" y="266"/>
                    </a:lnTo>
                    <a:lnTo>
                      <a:pt x="49" y="258"/>
                    </a:lnTo>
                    <a:lnTo>
                      <a:pt x="43" y="249"/>
                    </a:lnTo>
                    <a:lnTo>
                      <a:pt x="31" y="232"/>
                    </a:lnTo>
                    <a:lnTo>
                      <a:pt x="23" y="215"/>
                    </a:lnTo>
                    <a:lnTo>
                      <a:pt x="15" y="196"/>
                    </a:lnTo>
                    <a:lnTo>
                      <a:pt x="10" y="178"/>
                    </a:lnTo>
                    <a:lnTo>
                      <a:pt x="6" y="157"/>
                    </a:lnTo>
                    <a:lnTo>
                      <a:pt x="3" y="138"/>
                    </a:lnTo>
                    <a:lnTo>
                      <a:pt x="1" y="117"/>
                    </a:lnTo>
                    <a:lnTo>
                      <a:pt x="0" y="98"/>
                    </a:lnTo>
                    <a:lnTo>
                      <a:pt x="1" y="91"/>
                    </a:lnTo>
                    <a:lnTo>
                      <a:pt x="2" y="86"/>
                    </a:lnTo>
                    <a:lnTo>
                      <a:pt x="3" y="80"/>
                    </a:lnTo>
                    <a:lnTo>
                      <a:pt x="4" y="75"/>
                    </a:lnTo>
                    <a:lnTo>
                      <a:pt x="4" y="69"/>
                    </a:lnTo>
                    <a:lnTo>
                      <a:pt x="6" y="64"/>
                    </a:lnTo>
                    <a:lnTo>
                      <a:pt x="9" y="59"/>
                    </a:lnTo>
                    <a:lnTo>
                      <a:pt x="14" y="56"/>
                    </a:lnTo>
                    <a:lnTo>
                      <a:pt x="13" y="49"/>
                    </a:lnTo>
                    <a:lnTo>
                      <a:pt x="15" y="43"/>
                    </a:lnTo>
                    <a:lnTo>
                      <a:pt x="17" y="37"/>
                    </a:lnTo>
                    <a:lnTo>
                      <a:pt x="23" y="32"/>
                    </a:lnTo>
                    <a:lnTo>
                      <a:pt x="31" y="21"/>
                    </a:lnTo>
                    <a:lnTo>
                      <a:pt x="41" y="12"/>
                    </a:lnTo>
                    <a:lnTo>
                      <a:pt x="50" y="5"/>
                    </a:lnTo>
                    <a:lnTo>
                      <a:pt x="62" y="1"/>
                    </a:lnTo>
                    <a:lnTo>
                      <a:pt x="67" y="0"/>
                    </a:lnTo>
                    <a:lnTo>
                      <a:pt x="73" y="0"/>
                    </a:lnTo>
                    <a:lnTo>
                      <a:pt x="78" y="0"/>
                    </a:lnTo>
                    <a:lnTo>
                      <a:pt x="84" y="3"/>
                    </a:lnTo>
                    <a:lnTo>
                      <a:pt x="91" y="0"/>
                    </a:lnTo>
                    <a:lnTo>
                      <a:pt x="97" y="1"/>
                    </a:lnTo>
                    <a:close/>
                  </a:path>
                </a:pathLst>
              </a:custGeom>
              <a:solidFill>
                <a:srgbClr val="DC92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7833" name="Freeform 233"/>
              <p:cNvSpPr>
                <a:spLocks/>
              </p:cNvSpPr>
              <p:nvPr/>
            </p:nvSpPr>
            <p:spPr bwMode="auto">
              <a:xfrm>
                <a:off x="4370" y="928"/>
                <a:ext cx="39" cy="41"/>
              </a:xfrm>
              <a:custGeom>
                <a:avLst/>
                <a:gdLst/>
                <a:ahLst/>
                <a:cxnLst>
                  <a:cxn ang="0">
                    <a:pos x="76" y="34"/>
                  </a:cxn>
                  <a:cxn ang="0">
                    <a:pos x="75" y="40"/>
                  </a:cxn>
                  <a:cxn ang="0">
                    <a:pos x="75" y="48"/>
                  </a:cxn>
                  <a:cxn ang="0">
                    <a:pos x="73" y="55"/>
                  </a:cxn>
                  <a:cxn ang="0">
                    <a:pos x="71" y="62"/>
                  </a:cxn>
                  <a:cxn ang="0">
                    <a:pos x="67" y="67"/>
                  </a:cxn>
                  <a:cxn ang="0">
                    <a:pos x="64" y="73"/>
                  </a:cxn>
                  <a:cxn ang="0">
                    <a:pos x="59" y="79"/>
                  </a:cxn>
                  <a:cxn ang="0">
                    <a:pos x="53" y="83"/>
                  </a:cxn>
                  <a:cxn ang="0">
                    <a:pos x="45" y="82"/>
                  </a:cxn>
                  <a:cxn ang="0">
                    <a:pos x="39" y="81"/>
                  </a:cxn>
                  <a:cxn ang="0">
                    <a:pos x="31" y="79"/>
                  </a:cxn>
                  <a:cxn ang="0">
                    <a:pos x="25" y="76"/>
                  </a:cxn>
                  <a:cxn ang="0">
                    <a:pos x="17" y="72"/>
                  </a:cxn>
                  <a:cxn ang="0">
                    <a:pos x="11" y="68"/>
                  </a:cxn>
                  <a:cxn ang="0">
                    <a:pos x="5" y="62"/>
                  </a:cxn>
                  <a:cxn ang="0">
                    <a:pos x="1" y="57"/>
                  </a:cxn>
                  <a:cxn ang="0">
                    <a:pos x="0" y="48"/>
                  </a:cxn>
                  <a:cxn ang="0">
                    <a:pos x="1" y="39"/>
                  </a:cxn>
                  <a:cxn ang="0">
                    <a:pos x="2" y="31"/>
                  </a:cxn>
                  <a:cxn ang="0">
                    <a:pos x="5" y="25"/>
                  </a:cxn>
                  <a:cxn ang="0">
                    <a:pos x="8" y="18"/>
                  </a:cxn>
                  <a:cxn ang="0">
                    <a:pos x="12" y="12"/>
                  </a:cxn>
                  <a:cxn ang="0">
                    <a:pos x="17" y="5"/>
                  </a:cxn>
                  <a:cxn ang="0">
                    <a:pos x="25" y="0"/>
                  </a:cxn>
                  <a:cxn ang="0">
                    <a:pos x="32" y="0"/>
                  </a:cxn>
                  <a:cxn ang="0">
                    <a:pos x="40" y="2"/>
                  </a:cxn>
                  <a:cxn ang="0">
                    <a:pos x="47" y="5"/>
                  </a:cxn>
                  <a:cxn ang="0">
                    <a:pos x="56" y="10"/>
                  </a:cxn>
                  <a:cxn ang="0">
                    <a:pos x="61" y="13"/>
                  </a:cxn>
                  <a:cxn ang="0">
                    <a:pos x="67" y="19"/>
                  </a:cxn>
                  <a:cxn ang="0">
                    <a:pos x="72" y="25"/>
                  </a:cxn>
                  <a:cxn ang="0">
                    <a:pos x="76" y="34"/>
                  </a:cxn>
                </a:cxnLst>
                <a:rect l="0" t="0" r="r" b="b"/>
                <a:pathLst>
                  <a:path w="76" h="83">
                    <a:moveTo>
                      <a:pt x="76" y="34"/>
                    </a:moveTo>
                    <a:lnTo>
                      <a:pt x="75" y="40"/>
                    </a:lnTo>
                    <a:lnTo>
                      <a:pt x="75" y="48"/>
                    </a:lnTo>
                    <a:lnTo>
                      <a:pt x="73" y="55"/>
                    </a:lnTo>
                    <a:lnTo>
                      <a:pt x="71" y="62"/>
                    </a:lnTo>
                    <a:lnTo>
                      <a:pt x="67" y="67"/>
                    </a:lnTo>
                    <a:lnTo>
                      <a:pt x="64" y="73"/>
                    </a:lnTo>
                    <a:lnTo>
                      <a:pt x="59" y="79"/>
                    </a:lnTo>
                    <a:lnTo>
                      <a:pt x="53" y="83"/>
                    </a:lnTo>
                    <a:lnTo>
                      <a:pt x="45" y="82"/>
                    </a:lnTo>
                    <a:lnTo>
                      <a:pt x="39" y="81"/>
                    </a:lnTo>
                    <a:lnTo>
                      <a:pt x="31" y="79"/>
                    </a:lnTo>
                    <a:lnTo>
                      <a:pt x="25" y="76"/>
                    </a:lnTo>
                    <a:lnTo>
                      <a:pt x="17" y="72"/>
                    </a:lnTo>
                    <a:lnTo>
                      <a:pt x="11" y="68"/>
                    </a:lnTo>
                    <a:lnTo>
                      <a:pt x="5" y="62"/>
                    </a:lnTo>
                    <a:lnTo>
                      <a:pt x="1" y="57"/>
                    </a:lnTo>
                    <a:lnTo>
                      <a:pt x="0" y="48"/>
                    </a:lnTo>
                    <a:lnTo>
                      <a:pt x="1" y="39"/>
                    </a:lnTo>
                    <a:lnTo>
                      <a:pt x="2" y="31"/>
                    </a:lnTo>
                    <a:lnTo>
                      <a:pt x="5" y="25"/>
                    </a:lnTo>
                    <a:lnTo>
                      <a:pt x="8" y="18"/>
                    </a:lnTo>
                    <a:lnTo>
                      <a:pt x="12" y="12"/>
                    </a:lnTo>
                    <a:lnTo>
                      <a:pt x="17" y="5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40" y="2"/>
                    </a:lnTo>
                    <a:lnTo>
                      <a:pt x="47" y="5"/>
                    </a:lnTo>
                    <a:lnTo>
                      <a:pt x="56" y="10"/>
                    </a:lnTo>
                    <a:lnTo>
                      <a:pt x="61" y="13"/>
                    </a:lnTo>
                    <a:lnTo>
                      <a:pt x="67" y="19"/>
                    </a:lnTo>
                    <a:lnTo>
                      <a:pt x="72" y="25"/>
                    </a:lnTo>
                    <a:lnTo>
                      <a:pt x="76" y="34"/>
                    </a:lnTo>
                    <a:close/>
                  </a:path>
                </a:pathLst>
              </a:custGeom>
              <a:solidFill>
                <a:srgbClr val="994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4" name="Group 234"/>
          <p:cNvGrpSpPr>
            <a:grpSpLocks/>
          </p:cNvGrpSpPr>
          <p:nvPr/>
        </p:nvGrpSpPr>
        <p:grpSpPr bwMode="auto">
          <a:xfrm>
            <a:off x="5141913" y="2857500"/>
            <a:ext cx="909637" cy="1196975"/>
            <a:chOff x="4311" y="812"/>
            <a:chExt cx="1240" cy="1529"/>
          </a:xfrm>
        </p:grpSpPr>
        <p:sp>
          <p:nvSpPr>
            <p:cNvPr id="537835" name="Freeform 235"/>
            <p:cNvSpPr>
              <a:spLocks/>
            </p:cNvSpPr>
            <p:nvPr/>
          </p:nvSpPr>
          <p:spPr bwMode="auto">
            <a:xfrm>
              <a:off x="5066" y="987"/>
              <a:ext cx="485" cy="1266"/>
            </a:xfrm>
            <a:custGeom>
              <a:avLst/>
              <a:gdLst/>
              <a:ahLst/>
              <a:cxnLst>
                <a:cxn ang="0">
                  <a:pos x="294" y="1438"/>
                </a:cxn>
                <a:cxn ang="0">
                  <a:pos x="297" y="390"/>
                </a:cxn>
                <a:cxn ang="0">
                  <a:pos x="292" y="138"/>
                </a:cxn>
                <a:cxn ang="0">
                  <a:pos x="275" y="101"/>
                </a:cxn>
                <a:cxn ang="0">
                  <a:pos x="271" y="74"/>
                </a:cxn>
                <a:cxn ang="0">
                  <a:pos x="277" y="50"/>
                </a:cxn>
                <a:cxn ang="0">
                  <a:pos x="288" y="31"/>
                </a:cxn>
                <a:cxn ang="0">
                  <a:pos x="301" y="16"/>
                </a:cxn>
                <a:cxn ang="0">
                  <a:pos x="314" y="9"/>
                </a:cxn>
                <a:cxn ang="0">
                  <a:pos x="346" y="5"/>
                </a:cxn>
                <a:cxn ang="0">
                  <a:pos x="402" y="3"/>
                </a:cxn>
                <a:cxn ang="0">
                  <a:pos x="471" y="0"/>
                </a:cxn>
                <a:cxn ang="0">
                  <a:pos x="548" y="0"/>
                </a:cxn>
                <a:cxn ang="0">
                  <a:pos x="617" y="3"/>
                </a:cxn>
                <a:cxn ang="0">
                  <a:pos x="675" y="9"/>
                </a:cxn>
                <a:cxn ang="0">
                  <a:pos x="711" y="18"/>
                </a:cxn>
                <a:cxn ang="0">
                  <a:pos x="727" y="39"/>
                </a:cxn>
                <a:cxn ang="0">
                  <a:pos x="739" y="88"/>
                </a:cxn>
                <a:cxn ang="0">
                  <a:pos x="720" y="117"/>
                </a:cxn>
                <a:cxn ang="0">
                  <a:pos x="711" y="168"/>
                </a:cxn>
                <a:cxn ang="0">
                  <a:pos x="711" y="1653"/>
                </a:cxn>
                <a:cxn ang="0">
                  <a:pos x="720" y="1671"/>
                </a:cxn>
                <a:cxn ang="0">
                  <a:pos x="729" y="1684"/>
                </a:cxn>
                <a:cxn ang="0">
                  <a:pos x="744" y="1697"/>
                </a:cxn>
                <a:cxn ang="0">
                  <a:pos x="767" y="1714"/>
                </a:cxn>
                <a:cxn ang="0">
                  <a:pos x="819" y="1752"/>
                </a:cxn>
                <a:cxn ang="0">
                  <a:pos x="869" y="1802"/>
                </a:cxn>
                <a:cxn ang="0">
                  <a:pos x="914" y="1868"/>
                </a:cxn>
                <a:cxn ang="0">
                  <a:pos x="952" y="1959"/>
                </a:cxn>
                <a:cxn ang="0">
                  <a:pos x="961" y="1997"/>
                </a:cxn>
                <a:cxn ang="0">
                  <a:pos x="970" y="2092"/>
                </a:cxn>
                <a:cxn ang="0">
                  <a:pos x="959" y="2215"/>
                </a:cxn>
                <a:cxn ang="0">
                  <a:pos x="905" y="2339"/>
                </a:cxn>
                <a:cxn ang="0">
                  <a:pos x="869" y="2382"/>
                </a:cxn>
                <a:cxn ang="0">
                  <a:pos x="826" y="2421"/>
                </a:cxn>
                <a:cxn ang="0">
                  <a:pos x="778" y="2453"/>
                </a:cxn>
                <a:cxn ang="0">
                  <a:pos x="724" y="2481"/>
                </a:cxn>
                <a:cxn ang="0">
                  <a:pos x="668" y="2503"/>
                </a:cxn>
                <a:cxn ang="0">
                  <a:pos x="606" y="2518"/>
                </a:cxn>
                <a:cxn ang="0">
                  <a:pos x="544" y="2528"/>
                </a:cxn>
                <a:cxn ang="0">
                  <a:pos x="479" y="2531"/>
                </a:cxn>
                <a:cxn ang="0">
                  <a:pos x="380" y="2522"/>
                </a:cxn>
                <a:cxn ang="0">
                  <a:pos x="290" y="2498"/>
                </a:cxn>
                <a:cxn ang="0">
                  <a:pos x="208" y="2458"/>
                </a:cxn>
                <a:cxn ang="0">
                  <a:pos x="139" y="2406"/>
                </a:cxn>
                <a:cxn ang="0">
                  <a:pos x="81" y="2342"/>
                </a:cxn>
                <a:cxn ang="0">
                  <a:pos x="38" y="2270"/>
                </a:cxn>
                <a:cxn ang="0">
                  <a:pos x="10" y="2187"/>
                </a:cxn>
                <a:cxn ang="0">
                  <a:pos x="0" y="2099"/>
                </a:cxn>
                <a:cxn ang="0">
                  <a:pos x="21" y="1965"/>
                </a:cxn>
                <a:cxn ang="0">
                  <a:pos x="81" y="1841"/>
                </a:cxn>
                <a:cxn ang="0">
                  <a:pos x="174" y="1739"/>
                </a:cxn>
                <a:cxn ang="0">
                  <a:pos x="294" y="1668"/>
                </a:cxn>
              </a:cxnLst>
              <a:rect l="0" t="0" r="r" b="b"/>
              <a:pathLst>
                <a:path w="970" h="2531">
                  <a:moveTo>
                    <a:pt x="294" y="1668"/>
                  </a:moveTo>
                  <a:lnTo>
                    <a:pt x="294" y="1438"/>
                  </a:lnTo>
                  <a:lnTo>
                    <a:pt x="296" y="914"/>
                  </a:lnTo>
                  <a:lnTo>
                    <a:pt x="297" y="390"/>
                  </a:lnTo>
                  <a:lnTo>
                    <a:pt x="299" y="151"/>
                  </a:lnTo>
                  <a:lnTo>
                    <a:pt x="292" y="138"/>
                  </a:lnTo>
                  <a:lnTo>
                    <a:pt x="283" y="119"/>
                  </a:lnTo>
                  <a:lnTo>
                    <a:pt x="275" y="101"/>
                  </a:lnTo>
                  <a:lnTo>
                    <a:pt x="271" y="86"/>
                  </a:lnTo>
                  <a:lnTo>
                    <a:pt x="271" y="74"/>
                  </a:lnTo>
                  <a:lnTo>
                    <a:pt x="275" y="61"/>
                  </a:lnTo>
                  <a:lnTo>
                    <a:pt x="277" y="50"/>
                  </a:lnTo>
                  <a:lnTo>
                    <a:pt x="283" y="39"/>
                  </a:lnTo>
                  <a:lnTo>
                    <a:pt x="288" y="31"/>
                  </a:lnTo>
                  <a:lnTo>
                    <a:pt x="296" y="22"/>
                  </a:lnTo>
                  <a:lnTo>
                    <a:pt x="301" y="16"/>
                  </a:lnTo>
                  <a:lnTo>
                    <a:pt x="307" y="11"/>
                  </a:lnTo>
                  <a:lnTo>
                    <a:pt x="314" y="9"/>
                  </a:lnTo>
                  <a:lnTo>
                    <a:pt x="327" y="7"/>
                  </a:lnTo>
                  <a:lnTo>
                    <a:pt x="346" y="5"/>
                  </a:lnTo>
                  <a:lnTo>
                    <a:pt x="372" y="5"/>
                  </a:lnTo>
                  <a:lnTo>
                    <a:pt x="402" y="3"/>
                  </a:lnTo>
                  <a:lnTo>
                    <a:pt x="434" y="2"/>
                  </a:lnTo>
                  <a:lnTo>
                    <a:pt x="471" y="0"/>
                  </a:lnTo>
                  <a:lnTo>
                    <a:pt x="509" y="0"/>
                  </a:lnTo>
                  <a:lnTo>
                    <a:pt x="548" y="0"/>
                  </a:lnTo>
                  <a:lnTo>
                    <a:pt x="583" y="0"/>
                  </a:lnTo>
                  <a:lnTo>
                    <a:pt x="617" y="3"/>
                  </a:lnTo>
                  <a:lnTo>
                    <a:pt x="649" y="5"/>
                  </a:lnTo>
                  <a:lnTo>
                    <a:pt x="675" y="9"/>
                  </a:lnTo>
                  <a:lnTo>
                    <a:pt x="696" y="13"/>
                  </a:lnTo>
                  <a:lnTo>
                    <a:pt x="711" y="18"/>
                  </a:lnTo>
                  <a:lnTo>
                    <a:pt x="718" y="24"/>
                  </a:lnTo>
                  <a:lnTo>
                    <a:pt x="727" y="39"/>
                  </a:lnTo>
                  <a:lnTo>
                    <a:pt x="735" y="63"/>
                  </a:lnTo>
                  <a:lnTo>
                    <a:pt x="739" y="88"/>
                  </a:lnTo>
                  <a:lnTo>
                    <a:pt x="729" y="108"/>
                  </a:lnTo>
                  <a:lnTo>
                    <a:pt x="720" y="117"/>
                  </a:lnTo>
                  <a:lnTo>
                    <a:pt x="714" y="132"/>
                  </a:lnTo>
                  <a:lnTo>
                    <a:pt x="711" y="168"/>
                  </a:lnTo>
                  <a:lnTo>
                    <a:pt x="711" y="241"/>
                  </a:lnTo>
                  <a:lnTo>
                    <a:pt x="711" y="1653"/>
                  </a:lnTo>
                  <a:lnTo>
                    <a:pt x="714" y="1662"/>
                  </a:lnTo>
                  <a:lnTo>
                    <a:pt x="720" y="1671"/>
                  </a:lnTo>
                  <a:lnTo>
                    <a:pt x="724" y="1679"/>
                  </a:lnTo>
                  <a:lnTo>
                    <a:pt x="729" y="1684"/>
                  </a:lnTo>
                  <a:lnTo>
                    <a:pt x="737" y="1692"/>
                  </a:lnTo>
                  <a:lnTo>
                    <a:pt x="744" y="1697"/>
                  </a:lnTo>
                  <a:lnTo>
                    <a:pt x="753" y="1705"/>
                  </a:lnTo>
                  <a:lnTo>
                    <a:pt x="767" y="1714"/>
                  </a:lnTo>
                  <a:lnTo>
                    <a:pt x="793" y="1733"/>
                  </a:lnTo>
                  <a:lnTo>
                    <a:pt x="819" y="1752"/>
                  </a:lnTo>
                  <a:lnTo>
                    <a:pt x="845" y="1776"/>
                  </a:lnTo>
                  <a:lnTo>
                    <a:pt x="869" y="1802"/>
                  </a:lnTo>
                  <a:lnTo>
                    <a:pt x="892" y="1832"/>
                  </a:lnTo>
                  <a:lnTo>
                    <a:pt x="914" y="1868"/>
                  </a:lnTo>
                  <a:lnTo>
                    <a:pt x="933" y="1911"/>
                  </a:lnTo>
                  <a:lnTo>
                    <a:pt x="952" y="1959"/>
                  </a:lnTo>
                  <a:lnTo>
                    <a:pt x="953" y="1969"/>
                  </a:lnTo>
                  <a:lnTo>
                    <a:pt x="961" y="1997"/>
                  </a:lnTo>
                  <a:lnTo>
                    <a:pt x="967" y="2040"/>
                  </a:lnTo>
                  <a:lnTo>
                    <a:pt x="970" y="2092"/>
                  </a:lnTo>
                  <a:lnTo>
                    <a:pt x="968" y="2152"/>
                  </a:lnTo>
                  <a:lnTo>
                    <a:pt x="959" y="2215"/>
                  </a:lnTo>
                  <a:lnTo>
                    <a:pt x="939" y="2279"/>
                  </a:lnTo>
                  <a:lnTo>
                    <a:pt x="905" y="2339"/>
                  </a:lnTo>
                  <a:lnTo>
                    <a:pt x="888" y="2361"/>
                  </a:lnTo>
                  <a:lnTo>
                    <a:pt x="869" y="2382"/>
                  </a:lnTo>
                  <a:lnTo>
                    <a:pt x="847" y="2402"/>
                  </a:lnTo>
                  <a:lnTo>
                    <a:pt x="826" y="2421"/>
                  </a:lnTo>
                  <a:lnTo>
                    <a:pt x="802" y="2438"/>
                  </a:lnTo>
                  <a:lnTo>
                    <a:pt x="778" y="2453"/>
                  </a:lnTo>
                  <a:lnTo>
                    <a:pt x="752" y="2468"/>
                  </a:lnTo>
                  <a:lnTo>
                    <a:pt x="724" y="2481"/>
                  </a:lnTo>
                  <a:lnTo>
                    <a:pt x="696" y="2492"/>
                  </a:lnTo>
                  <a:lnTo>
                    <a:pt x="668" y="2503"/>
                  </a:lnTo>
                  <a:lnTo>
                    <a:pt x="638" y="2511"/>
                  </a:lnTo>
                  <a:lnTo>
                    <a:pt x="606" y="2518"/>
                  </a:lnTo>
                  <a:lnTo>
                    <a:pt x="576" y="2524"/>
                  </a:lnTo>
                  <a:lnTo>
                    <a:pt x="544" y="2528"/>
                  </a:lnTo>
                  <a:lnTo>
                    <a:pt x="511" y="2531"/>
                  </a:lnTo>
                  <a:lnTo>
                    <a:pt x="479" y="2531"/>
                  </a:lnTo>
                  <a:lnTo>
                    <a:pt x="428" y="2529"/>
                  </a:lnTo>
                  <a:lnTo>
                    <a:pt x="380" y="2522"/>
                  </a:lnTo>
                  <a:lnTo>
                    <a:pt x="335" y="2513"/>
                  </a:lnTo>
                  <a:lnTo>
                    <a:pt x="290" y="2498"/>
                  </a:lnTo>
                  <a:lnTo>
                    <a:pt x="247" y="2481"/>
                  </a:lnTo>
                  <a:lnTo>
                    <a:pt x="208" y="2458"/>
                  </a:lnTo>
                  <a:lnTo>
                    <a:pt x="172" y="2434"/>
                  </a:lnTo>
                  <a:lnTo>
                    <a:pt x="139" y="2406"/>
                  </a:lnTo>
                  <a:lnTo>
                    <a:pt x="107" y="2376"/>
                  </a:lnTo>
                  <a:lnTo>
                    <a:pt x="81" y="2342"/>
                  </a:lnTo>
                  <a:lnTo>
                    <a:pt x="56" y="2307"/>
                  </a:lnTo>
                  <a:lnTo>
                    <a:pt x="38" y="2270"/>
                  </a:lnTo>
                  <a:lnTo>
                    <a:pt x="21" y="2230"/>
                  </a:lnTo>
                  <a:lnTo>
                    <a:pt x="10" y="2187"/>
                  </a:lnTo>
                  <a:lnTo>
                    <a:pt x="2" y="2144"/>
                  </a:lnTo>
                  <a:lnTo>
                    <a:pt x="0" y="2099"/>
                  </a:lnTo>
                  <a:lnTo>
                    <a:pt x="6" y="2030"/>
                  </a:lnTo>
                  <a:lnTo>
                    <a:pt x="21" y="1965"/>
                  </a:lnTo>
                  <a:lnTo>
                    <a:pt x="47" y="1901"/>
                  </a:lnTo>
                  <a:lnTo>
                    <a:pt x="81" y="1841"/>
                  </a:lnTo>
                  <a:lnTo>
                    <a:pt x="124" y="1787"/>
                  </a:lnTo>
                  <a:lnTo>
                    <a:pt x="174" y="1739"/>
                  </a:lnTo>
                  <a:lnTo>
                    <a:pt x="230" y="1699"/>
                  </a:lnTo>
                  <a:lnTo>
                    <a:pt x="294" y="16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36" name="Freeform 236"/>
            <p:cNvSpPr>
              <a:spLocks/>
            </p:cNvSpPr>
            <p:nvPr/>
          </p:nvSpPr>
          <p:spPr bwMode="auto">
            <a:xfrm>
              <a:off x="5097" y="1006"/>
              <a:ext cx="430" cy="1222"/>
            </a:xfrm>
            <a:custGeom>
              <a:avLst/>
              <a:gdLst/>
              <a:ahLst/>
              <a:cxnLst>
                <a:cxn ang="0">
                  <a:pos x="271" y="75"/>
                </a:cxn>
                <a:cxn ang="0">
                  <a:pos x="248" y="62"/>
                </a:cxn>
                <a:cxn ang="0">
                  <a:pos x="239" y="37"/>
                </a:cxn>
                <a:cxn ang="0">
                  <a:pos x="252" y="11"/>
                </a:cxn>
                <a:cxn ang="0">
                  <a:pos x="280" y="0"/>
                </a:cxn>
                <a:cxn ang="0">
                  <a:pos x="618" y="4"/>
                </a:cxn>
                <a:cxn ang="0">
                  <a:pos x="637" y="22"/>
                </a:cxn>
                <a:cxn ang="0">
                  <a:pos x="639" y="51"/>
                </a:cxn>
                <a:cxn ang="0">
                  <a:pos x="622" y="69"/>
                </a:cxn>
                <a:cxn ang="0">
                  <a:pos x="611" y="1666"/>
                </a:cxn>
                <a:cxn ang="0">
                  <a:pos x="712" y="1731"/>
                </a:cxn>
                <a:cxn ang="0">
                  <a:pos x="790" y="1821"/>
                </a:cxn>
                <a:cxn ang="0">
                  <a:pos x="841" y="1932"/>
                </a:cxn>
                <a:cxn ang="0">
                  <a:pos x="860" y="2057"/>
                </a:cxn>
                <a:cxn ang="0">
                  <a:pos x="841" y="2178"/>
                </a:cxn>
                <a:cxn ang="0">
                  <a:pos x="787" y="2283"/>
                </a:cxn>
                <a:cxn ang="0">
                  <a:pos x="703" y="2365"/>
                </a:cxn>
                <a:cxn ang="0">
                  <a:pos x="598" y="2425"/>
                </a:cxn>
                <a:cxn ang="0">
                  <a:pos x="534" y="2438"/>
                </a:cxn>
                <a:cxn ang="0">
                  <a:pos x="445" y="2446"/>
                </a:cxn>
                <a:cxn ang="0">
                  <a:pos x="357" y="2446"/>
                </a:cxn>
                <a:cxn ang="0">
                  <a:pos x="301" y="2440"/>
                </a:cxn>
                <a:cxn ang="0">
                  <a:pos x="237" y="2416"/>
                </a:cxn>
                <a:cxn ang="0">
                  <a:pos x="179" y="2384"/>
                </a:cxn>
                <a:cxn ang="0">
                  <a:pos x="129" y="2345"/>
                </a:cxn>
                <a:cxn ang="0">
                  <a:pos x="84" y="2298"/>
                </a:cxn>
                <a:cxn ang="0">
                  <a:pos x="48" y="2248"/>
                </a:cxn>
                <a:cxn ang="0">
                  <a:pos x="22" y="2190"/>
                </a:cxn>
                <a:cxn ang="0">
                  <a:pos x="5" y="2126"/>
                </a:cxn>
                <a:cxn ang="0">
                  <a:pos x="0" y="2057"/>
                </a:cxn>
                <a:cxn ang="0">
                  <a:pos x="20" y="1926"/>
                </a:cxn>
                <a:cxn ang="0">
                  <a:pos x="76" y="1812"/>
                </a:cxn>
                <a:cxn ang="0">
                  <a:pos x="161" y="1720"/>
                </a:cxn>
                <a:cxn ang="0">
                  <a:pos x="271" y="1657"/>
                </a:cxn>
              </a:cxnLst>
              <a:rect l="0" t="0" r="r" b="b"/>
              <a:pathLst>
                <a:path w="860" h="2446">
                  <a:moveTo>
                    <a:pt x="271" y="1657"/>
                  </a:moveTo>
                  <a:lnTo>
                    <a:pt x="271" y="75"/>
                  </a:lnTo>
                  <a:lnTo>
                    <a:pt x="258" y="71"/>
                  </a:lnTo>
                  <a:lnTo>
                    <a:pt x="248" y="62"/>
                  </a:lnTo>
                  <a:lnTo>
                    <a:pt x="241" y="51"/>
                  </a:lnTo>
                  <a:lnTo>
                    <a:pt x="239" y="37"/>
                  </a:lnTo>
                  <a:lnTo>
                    <a:pt x="243" y="22"/>
                  </a:lnTo>
                  <a:lnTo>
                    <a:pt x="252" y="11"/>
                  </a:lnTo>
                  <a:lnTo>
                    <a:pt x="265" y="4"/>
                  </a:lnTo>
                  <a:lnTo>
                    <a:pt x="280" y="0"/>
                  </a:lnTo>
                  <a:lnTo>
                    <a:pt x="604" y="0"/>
                  </a:lnTo>
                  <a:lnTo>
                    <a:pt x="618" y="4"/>
                  </a:lnTo>
                  <a:lnTo>
                    <a:pt x="630" y="11"/>
                  </a:lnTo>
                  <a:lnTo>
                    <a:pt x="637" y="22"/>
                  </a:lnTo>
                  <a:lnTo>
                    <a:pt x="641" y="37"/>
                  </a:lnTo>
                  <a:lnTo>
                    <a:pt x="639" y="51"/>
                  </a:lnTo>
                  <a:lnTo>
                    <a:pt x="632" y="62"/>
                  </a:lnTo>
                  <a:lnTo>
                    <a:pt x="622" y="69"/>
                  </a:lnTo>
                  <a:lnTo>
                    <a:pt x="611" y="75"/>
                  </a:lnTo>
                  <a:lnTo>
                    <a:pt x="611" y="1666"/>
                  </a:lnTo>
                  <a:lnTo>
                    <a:pt x="663" y="1696"/>
                  </a:lnTo>
                  <a:lnTo>
                    <a:pt x="712" y="1731"/>
                  </a:lnTo>
                  <a:lnTo>
                    <a:pt x="753" y="1773"/>
                  </a:lnTo>
                  <a:lnTo>
                    <a:pt x="790" y="1821"/>
                  </a:lnTo>
                  <a:lnTo>
                    <a:pt x="818" y="1874"/>
                  </a:lnTo>
                  <a:lnTo>
                    <a:pt x="841" y="1932"/>
                  </a:lnTo>
                  <a:lnTo>
                    <a:pt x="854" y="1993"/>
                  </a:lnTo>
                  <a:lnTo>
                    <a:pt x="860" y="2057"/>
                  </a:lnTo>
                  <a:lnTo>
                    <a:pt x="854" y="2120"/>
                  </a:lnTo>
                  <a:lnTo>
                    <a:pt x="841" y="2178"/>
                  </a:lnTo>
                  <a:lnTo>
                    <a:pt x="817" y="2233"/>
                  </a:lnTo>
                  <a:lnTo>
                    <a:pt x="787" y="2283"/>
                  </a:lnTo>
                  <a:lnTo>
                    <a:pt x="747" y="2326"/>
                  </a:lnTo>
                  <a:lnTo>
                    <a:pt x="703" y="2365"/>
                  </a:lnTo>
                  <a:lnTo>
                    <a:pt x="654" y="2399"/>
                  </a:lnTo>
                  <a:lnTo>
                    <a:pt x="598" y="2425"/>
                  </a:lnTo>
                  <a:lnTo>
                    <a:pt x="572" y="2433"/>
                  </a:lnTo>
                  <a:lnTo>
                    <a:pt x="534" y="2438"/>
                  </a:lnTo>
                  <a:lnTo>
                    <a:pt x="490" y="2442"/>
                  </a:lnTo>
                  <a:lnTo>
                    <a:pt x="445" y="2446"/>
                  </a:lnTo>
                  <a:lnTo>
                    <a:pt x="398" y="2446"/>
                  </a:lnTo>
                  <a:lnTo>
                    <a:pt x="357" y="2446"/>
                  </a:lnTo>
                  <a:lnTo>
                    <a:pt x="323" y="2444"/>
                  </a:lnTo>
                  <a:lnTo>
                    <a:pt x="301" y="2440"/>
                  </a:lnTo>
                  <a:lnTo>
                    <a:pt x="269" y="2429"/>
                  </a:lnTo>
                  <a:lnTo>
                    <a:pt x="237" y="2416"/>
                  </a:lnTo>
                  <a:lnTo>
                    <a:pt x="207" y="2401"/>
                  </a:lnTo>
                  <a:lnTo>
                    <a:pt x="179" y="2384"/>
                  </a:lnTo>
                  <a:lnTo>
                    <a:pt x="153" y="2365"/>
                  </a:lnTo>
                  <a:lnTo>
                    <a:pt x="129" y="2345"/>
                  </a:lnTo>
                  <a:lnTo>
                    <a:pt x="105" y="2322"/>
                  </a:lnTo>
                  <a:lnTo>
                    <a:pt x="84" y="2298"/>
                  </a:lnTo>
                  <a:lnTo>
                    <a:pt x="65" y="2274"/>
                  </a:lnTo>
                  <a:lnTo>
                    <a:pt x="48" y="2248"/>
                  </a:lnTo>
                  <a:lnTo>
                    <a:pt x="34" y="2218"/>
                  </a:lnTo>
                  <a:lnTo>
                    <a:pt x="22" y="2190"/>
                  </a:lnTo>
                  <a:lnTo>
                    <a:pt x="13" y="2158"/>
                  </a:lnTo>
                  <a:lnTo>
                    <a:pt x="5" y="2126"/>
                  </a:lnTo>
                  <a:lnTo>
                    <a:pt x="2" y="2092"/>
                  </a:lnTo>
                  <a:lnTo>
                    <a:pt x="0" y="2057"/>
                  </a:lnTo>
                  <a:lnTo>
                    <a:pt x="5" y="1990"/>
                  </a:lnTo>
                  <a:lnTo>
                    <a:pt x="20" y="1926"/>
                  </a:lnTo>
                  <a:lnTo>
                    <a:pt x="43" y="1866"/>
                  </a:lnTo>
                  <a:lnTo>
                    <a:pt x="76" y="1812"/>
                  </a:lnTo>
                  <a:lnTo>
                    <a:pt x="116" y="1761"/>
                  </a:lnTo>
                  <a:lnTo>
                    <a:pt x="161" y="1720"/>
                  </a:lnTo>
                  <a:lnTo>
                    <a:pt x="213" y="1685"/>
                  </a:lnTo>
                  <a:lnTo>
                    <a:pt x="271" y="1657"/>
                  </a:lnTo>
                  <a:close/>
                </a:path>
              </a:pathLst>
            </a:custGeom>
            <a:solidFill>
              <a:srgbClr val="3F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37" name="Freeform 237"/>
            <p:cNvSpPr>
              <a:spLocks/>
            </p:cNvSpPr>
            <p:nvPr/>
          </p:nvSpPr>
          <p:spPr bwMode="auto">
            <a:xfrm>
              <a:off x="5106" y="1801"/>
              <a:ext cx="404" cy="418"/>
            </a:xfrm>
            <a:custGeom>
              <a:avLst/>
              <a:gdLst/>
              <a:ahLst/>
              <a:cxnLst>
                <a:cxn ang="0">
                  <a:pos x="280" y="92"/>
                </a:cxn>
                <a:cxn ang="0">
                  <a:pos x="280" y="0"/>
                </a:cxn>
                <a:cxn ang="0">
                  <a:pos x="312" y="0"/>
                </a:cxn>
                <a:cxn ang="0">
                  <a:pos x="338" y="0"/>
                </a:cxn>
                <a:cxn ang="0">
                  <a:pos x="360" y="2"/>
                </a:cxn>
                <a:cxn ang="0">
                  <a:pos x="383" y="2"/>
                </a:cxn>
                <a:cxn ang="0">
                  <a:pos x="403" y="2"/>
                </a:cxn>
                <a:cxn ang="0">
                  <a:pos x="426" y="4"/>
                </a:cxn>
                <a:cxn ang="0">
                  <a:pos x="452" y="4"/>
                </a:cxn>
                <a:cxn ang="0">
                  <a:pos x="484" y="4"/>
                </a:cxn>
                <a:cxn ang="0">
                  <a:pos x="551" y="43"/>
                </a:cxn>
                <a:cxn ang="0">
                  <a:pos x="553" y="101"/>
                </a:cxn>
                <a:cxn ang="0">
                  <a:pos x="603" y="129"/>
                </a:cxn>
                <a:cxn ang="0">
                  <a:pos x="652" y="163"/>
                </a:cxn>
                <a:cxn ang="0">
                  <a:pos x="695" y="202"/>
                </a:cxn>
                <a:cxn ang="0">
                  <a:pos x="732" y="247"/>
                </a:cxn>
                <a:cxn ang="0">
                  <a:pos x="764" y="298"/>
                </a:cxn>
                <a:cxn ang="0">
                  <a:pos x="788" y="352"/>
                </a:cxn>
                <a:cxn ang="0">
                  <a:pos x="803" y="408"/>
                </a:cxn>
                <a:cxn ang="0">
                  <a:pos x="809" y="468"/>
                </a:cxn>
                <a:cxn ang="0">
                  <a:pos x="805" y="528"/>
                </a:cxn>
                <a:cxn ang="0">
                  <a:pos x="790" y="584"/>
                </a:cxn>
                <a:cxn ang="0">
                  <a:pos x="770" y="634"/>
                </a:cxn>
                <a:cxn ang="0">
                  <a:pos x="740" y="681"/>
                </a:cxn>
                <a:cxn ang="0">
                  <a:pos x="704" y="722"/>
                </a:cxn>
                <a:cxn ang="0">
                  <a:pos x="663" y="759"/>
                </a:cxn>
                <a:cxn ang="0">
                  <a:pos x="615" y="789"/>
                </a:cxn>
                <a:cxn ang="0">
                  <a:pos x="562" y="815"/>
                </a:cxn>
                <a:cxn ang="0">
                  <a:pos x="538" y="823"/>
                </a:cxn>
                <a:cxn ang="0">
                  <a:pos x="504" y="829"/>
                </a:cxn>
                <a:cxn ang="0">
                  <a:pos x="463" y="832"/>
                </a:cxn>
                <a:cxn ang="0">
                  <a:pos x="418" y="834"/>
                </a:cxn>
                <a:cxn ang="0">
                  <a:pos x="375" y="836"/>
                </a:cxn>
                <a:cxn ang="0">
                  <a:pos x="336" y="836"/>
                </a:cxn>
                <a:cxn ang="0">
                  <a:pos x="304" y="834"/>
                </a:cxn>
                <a:cxn ang="0">
                  <a:pos x="284" y="830"/>
                </a:cxn>
                <a:cxn ang="0">
                  <a:pos x="224" y="808"/>
                </a:cxn>
                <a:cxn ang="0">
                  <a:pos x="170" y="776"/>
                </a:cxn>
                <a:cxn ang="0">
                  <a:pos x="121" y="739"/>
                </a:cxn>
                <a:cxn ang="0">
                  <a:pos x="80" y="696"/>
                </a:cxn>
                <a:cxn ang="0">
                  <a:pos x="46" y="647"/>
                </a:cxn>
                <a:cxn ang="0">
                  <a:pos x="20" y="591"/>
                </a:cxn>
                <a:cxn ang="0">
                  <a:pos x="5" y="531"/>
                </a:cxn>
                <a:cxn ang="0">
                  <a:pos x="0" y="468"/>
                </a:cxn>
                <a:cxn ang="0">
                  <a:pos x="5" y="406"/>
                </a:cxn>
                <a:cxn ang="0">
                  <a:pos x="22" y="346"/>
                </a:cxn>
                <a:cxn ang="0">
                  <a:pos x="48" y="290"/>
                </a:cxn>
                <a:cxn ang="0">
                  <a:pos x="84" y="238"/>
                </a:cxn>
                <a:cxn ang="0">
                  <a:pos x="125" y="193"/>
                </a:cxn>
                <a:cxn ang="0">
                  <a:pos x="174" y="152"/>
                </a:cxn>
                <a:cxn ang="0">
                  <a:pos x="226" y="118"/>
                </a:cxn>
                <a:cxn ang="0">
                  <a:pos x="280" y="92"/>
                </a:cxn>
              </a:cxnLst>
              <a:rect l="0" t="0" r="r" b="b"/>
              <a:pathLst>
                <a:path w="809" h="836">
                  <a:moveTo>
                    <a:pt x="280" y="92"/>
                  </a:moveTo>
                  <a:lnTo>
                    <a:pt x="280" y="0"/>
                  </a:lnTo>
                  <a:lnTo>
                    <a:pt x="312" y="0"/>
                  </a:lnTo>
                  <a:lnTo>
                    <a:pt x="338" y="0"/>
                  </a:lnTo>
                  <a:lnTo>
                    <a:pt x="360" y="2"/>
                  </a:lnTo>
                  <a:lnTo>
                    <a:pt x="383" y="2"/>
                  </a:lnTo>
                  <a:lnTo>
                    <a:pt x="403" y="2"/>
                  </a:lnTo>
                  <a:lnTo>
                    <a:pt x="426" y="4"/>
                  </a:lnTo>
                  <a:lnTo>
                    <a:pt x="452" y="4"/>
                  </a:lnTo>
                  <a:lnTo>
                    <a:pt x="484" y="4"/>
                  </a:lnTo>
                  <a:lnTo>
                    <a:pt x="551" y="43"/>
                  </a:lnTo>
                  <a:lnTo>
                    <a:pt x="553" y="101"/>
                  </a:lnTo>
                  <a:lnTo>
                    <a:pt x="603" y="129"/>
                  </a:lnTo>
                  <a:lnTo>
                    <a:pt x="652" y="163"/>
                  </a:lnTo>
                  <a:lnTo>
                    <a:pt x="695" y="202"/>
                  </a:lnTo>
                  <a:lnTo>
                    <a:pt x="732" y="247"/>
                  </a:lnTo>
                  <a:lnTo>
                    <a:pt x="764" y="298"/>
                  </a:lnTo>
                  <a:lnTo>
                    <a:pt x="788" y="352"/>
                  </a:lnTo>
                  <a:lnTo>
                    <a:pt x="803" y="408"/>
                  </a:lnTo>
                  <a:lnTo>
                    <a:pt x="809" y="468"/>
                  </a:lnTo>
                  <a:lnTo>
                    <a:pt x="805" y="528"/>
                  </a:lnTo>
                  <a:lnTo>
                    <a:pt x="790" y="584"/>
                  </a:lnTo>
                  <a:lnTo>
                    <a:pt x="770" y="634"/>
                  </a:lnTo>
                  <a:lnTo>
                    <a:pt x="740" y="681"/>
                  </a:lnTo>
                  <a:lnTo>
                    <a:pt x="704" y="722"/>
                  </a:lnTo>
                  <a:lnTo>
                    <a:pt x="663" y="759"/>
                  </a:lnTo>
                  <a:lnTo>
                    <a:pt x="615" y="789"/>
                  </a:lnTo>
                  <a:lnTo>
                    <a:pt x="562" y="815"/>
                  </a:lnTo>
                  <a:lnTo>
                    <a:pt x="538" y="823"/>
                  </a:lnTo>
                  <a:lnTo>
                    <a:pt x="504" y="829"/>
                  </a:lnTo>
                  <a:lnTo>
                    <a:pt x="463" y="832"/>
                  </a:lnTo>
                  <a:lnTo>
                    <a:pt x="418" y="834"/>
                  </a:lnTo>
                  <a:lnTo>
                    <a:pt x="375" y="836"/>
                  </a:lnTo>
                  <a:lnTo>
                    <a:pt x="336" y="836"/>
                  </a:lnTo>
                  <a:lnTo>
                    <a:pt x="304" y="834"/>
                  </a:lnTo>
                  <a:lnTo>
                    <a:pt x="284" y="830"/>
                  </a:lnTo>
                  <a:lnTo>
                    <a:pt x="224" y="808"/>
                  </a:lnTo>
                  <a:lnTo>
                    <a:pt x="170" y="776"/>
                  </a:lnTo>
                  <a:lnTo>
                    <a:pt x="121" y="739"/>
                  </a:lnTo>
                  <a:lnTo>
                    <a:pt x="80" y="696"/>
                  </a:lnTo>
                  <a:lnTo>
                    <a:pt x="46" y="647"/>
                  </a:lnTo>
                  <a:lnTo>
                    <a:pt x="20" y="591"/>
                  </a:lnTo>
                  <a:lnTo>
                    <a:pt x="5" y="531"/>
                  </a:lnTo>
                  <a:lnTo>
                    <a:pt x="0" y="468"/>
                  </a:lnTo>
                  <a:lnTo>
                    <a:pt x="5" y="406"/>
                  </a:lnTo>
                  <a:lnTo>
                    <a:pt x="22" y="346"/>
                  </a:lnTo>
                  <a:lnTo>
                    <a:pt x="48" y="290"/>
                  </a:lnTo>
                  <a:lnTo>
                    <a:pt x="84" y="238"/>
                  </a:lnTo>
                  <a:lnTo>
                    <a:pt x="125" y="193"/>
                  </a:lnTo>
                  <a:lnTo>
                    <a:pt x="174" y="152"/>
                  </a:lnTo>
                  <a:lnTo>
                    <a:pt x="226" y="118"/>
                  </a:lnTo>
                  <a:lnTo>
                    <a:pt x="280" y="92"/>
                  </a:lnTo>
                  <a:close/>
                </a:path>
              </a:pathLst>
            </a:custGeom>
            <a:solidFill>
              <a:srgbClr val="FF3F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38" name="Freeform 238"/>
            <p:cNvSpPr>
              <a:spLocks/>
            </p:cNvSpPr>
            <p:nvPr/>
          </p:nvSpPr>
          <p:spPr bwMode="auto">
            <a:xfrm>
              <a:off x="5300" y="1938"/>
              <a:ext cx="168" cy="248"/>
            </a:xfrm>
            <a:custGeom>
              <a:avLst/>
              <a:gdLst/>
              <a:ahLst/>
              <a:cxnLst>
                <a:cxn ang="0">
                  <a:pos x="53" y="369"/>
                </a:cxn>
                <a:cxn ang="0">
                  <a:pos x="90" y="357"/>
                </a:cxn>
                <a:cxn ang="0">
                  <a:pos x="135" y="344"/>
                </a:cxn>
                <a:cxn ang="0">
                  <a:pos x="185" y="327"/>
                </a:cxn>
                <a:cxn ang="0">
                  <a:pos x="210" y="320"/>
                </a:cxn>
                <a:cxn ang="0">
                  <a:pos x="200" y="314"/>
                </a:cxn>
                <a:cxn ang="0">
                  <a:pos x="172" y="296"/>
                </a:cxn>
                <a:cxn ang="0">
                  <a:pos x="163" y="288"/>
                </a:cxn>
                <a:cxn ang="0">
                  <a:pos x="148" y="283"/>
                </a:cxn>
                <a:cxn ang="0">
                  <a:pos x="122" y="271"/>
                </a:cxn>
                <a:cxn ang="0">
                  <a:pos x="99" y="256"/>
                </a:cxn>
                <a:cxn ang="0">
                  <a:pos x="83" y="241"/>
                </a:cxn>
                <a:cxn ang="0">
                  <a:pos x="77" y="223"/>
                </a:cxn>
                <a:cxn ang="0">
                  <a:pos x="99" y="206"/>
                </a:cxn>
                <a:cxn ang="0">
                  <a:pos x="133" y="198"/>
                </a:cxn>
                <a:cxn ang="0">
                  <a:pos x="156" y="193"/>
                </a:cxn>
                <a:cxn ang="0">
                  <a:pos x="174" y="185"/>
                </a:cxn>
                <a:cxn ang="0">
                  <a:pos x="185" y="176"/>
                </a:cxn>
                <a:cxn ang="0">
                  <a:pos x="191" y="163"/>
                </a:cxn>
                <a:cxn ang="0">
                  <a:pos x="176" y="135"/>
                </a:cxn>
                <a:cxn ang="0">
                  <a:pos x="146" y="109"/>
                </a:cxn>
                <a:cxn ang="0">
                  <a:pos x="137" y="82"/>
                </a:cxn>
                <a:cxn ang="0">
                  <a:pos x="150" y="68"/>
                </a:cxn>
                <a:cxn ang="0">
                  <a:pos x="163" y="54"/>
                </a:cxn>
                <a:cxn ang="0">
                  <a:pos x="178" y="39"/>
                </a:cxn>
                <a:cxn ang="0">
                  <a:pos x="193" y="23"/>
                </a:cxn>
                <a:cxn ang="0">
                  <a:pos x="208" y="8"/>
                </a:cxn>
                <a:cxn ang="0">
                  <a:pos x="225" y="0"/>
                </a:cxn>
                <a:cxn ang="0">
                  <a:pos x="243" y="2"/>
                </a:cxn>
                <a:cxn ang="0">
                  <a:pos x="262" y="13"/>
                </a:cxn>
                <a:cxn ang="0">
                  <a:pos x="279" y="34"/>
                </a:cxn>
                <a:cxn ang="0">
                  <a:pos x="296" y="62"/>
                </a:cxn>
                <a:cxn ang="0">
                  <a:pos x="313" y="96"/>
                </a:cxn>
                <a:cxn ang="0">
                  <a:pos x="326" y="131"/>
                </a:cxn>
                <a:cxn ang="0">
                  <a:pos x="337" y="185"/>
                </a:cxn>
                <a:cxn ang="0">
                  <a:pos x="329" y="271"/>
                </a:cxn>
                <a:cxn ang="0">
                  <a:pos x="307" y="329"/>
                </a:cxn>
                <a:cxn ang="0">
                  <a:pos x="283" y="367"/>
                </a:cxn>
                <a:cxn ang="0">
                  <a:pos x="255" y="402"/>
                </a:cxn>
                <a:cxn ang="0">
                  <a:pos x="225" y="430"/>
                </a:cxn>
                <a:cxn ang="0">
                  <a:pos x="195" y="451"/>
                </a:cxn>
                <a:cxn ang="0">
                  <a:pos x="159" y="470"/>
                </a:cxn>
                <a:cxn ang="0">
                  <a:pos x="124" y="485"/>
                </a:cxn>
                <a:cxn ang="0">
                  <a:pos x="92" y="494"/>
                </a:cxn>
                <a:cxn ang="0">
                  <a:pos x="66" y="498"/>
                </a:cxn>
                <a:cxn ang="0">
                  <a:pos x="42" y="490"/>
                </a:cxn>
                <a:cxn ang="0">
                  <a:pos x="21" y="477"/>
                </a:cxn>
                <a:cxn ang="0">
                  <a:pos x="6" y="458"/>
                </a:cxn>
                <a:cxn ang="0">
                  <a:pos x="0" y="423"/>
                </a:cxn>
                <a:cxn ang="0">
                  <a:pos x="19" y="384"/>
                </a:cxn>
              </a:cxnLst>
              <a:rect l="0" t="0" r="r" b="b"/>
              <a:pathLst>
                <a:path w="337" h="498">
                  <a:moveTo>
                    <a:pt x="40" y="372"/>
                  </a:moveTo>
                  <a:lnTo>
                    <a:pt x="53" y="369"/>
                  </a:lnTo>
                  <a:lnTo>
                    <a:pt x="70" y="363"/>
                  </a:lnTo>
                  <a:lnTo>
                    <a:pt x="90" y="357"/>
                  </a:lnTo>
                  <a:lnTo>
                    <a:pt x="113" y="352"/>
                  </a:lnTo>
                  <a:lnTo>
                    <a:pt x="135" y="344"/>
                  </a:lnTo>
                  <a:lnTo>
                    <a:pt x="161" y="335"/>
                  </a:lnTo>
                  <a:lnTo>
                    <a:pt x="185" y="327"/>
                  </a:lnTo>
                  <a:lnTo>
                    <a:pt x="210" y="320"/>
                  </a:lnTo>
                  <a:lnTo>
                    <a:pt x="210" y="320"/>
                  </a:lnTo>
                  <a:lnTo>
                    <a:pt x="206" y="318"/>
                  </a:lnTo>
                  <a:lnTo>
                    <a:pt x="200" y="314"/>
                  </a:lnTo>
                  <a:lnTo>
                    <a:pt x="185" y="305"/>
                  </a:lnTo>
                  <a:lnTo>
                    <a:pt x="172" y="296"/>
                  </a:lnTo>
                  <a:lnTo>
                    <a:pt x="167" y="290"/>
                  </a:lnTo>
                  <a:lnTo>
                    <a:pt x="163" y="288"/>
                  </a:lnTo>
                  <a:lnTo>
                    <a:pt x="163" y="288"/>
                  </a:lnTo>
                  <a:lnTo>
                    <a:pt x="148" y="283"/>
                  </a:lnTo>
                  <a:lnTo>
                    <a:pt x="135" y="277"/>
                  </a:lnTo>
                  <a:lnTo>
                    <a:pt x="122" y="271"/>
                  </a:lnTo>
                  <a:lnTo>
                    <a:pt x="111" y="264"/>
                  </a:lnTo>
                  <a:lnTo>
                    <a:pt x="99" y="256"/>
                  </a:lnTo>
                  <a:lnTo>
                    <a:pt x="90" y="247"/>
                  </a:lnTo>
                  <a:lnTo>
                    <a:pt x="83" y="241"/>
                  </a:lnTo>
                  <a:lnTo>
                    <a:pt x="79" y="234"/>
                  </a:lnTo>
                  <a:lnTo>
                    <a:pt x="77" y="223"/>
                  </a:lnTo>
                  <a:lnTo>
                    <a:pt x="85" y="213"/>
                  </a:lnTo>
                  <a:lnTo>
                    <a:pt x="99" y="206"/>
                  </a:lnTo>
                  <a:lnTo>
                    <a:pt x="122" y="200"/>
                  </a:lnTo>
                  <a:lnTo>
                    <a:pt x="133" y="198"/>
                  </a:lnTo>
                  <a:lnTo>
                    <a:pt x="144" y="195"/>
                  </a:lnTo>
                  <a:lnTo>
                    <a:pt x="156" y="193"/>
                  </a:lnTo>
                  <a:lnTo>
                    <a:pt x="165" y="189"/>
                  </a:lnTo>
                  <a:lnTo>
                    <a:pt x="174" y="185"/>
                  </a:lnTo>
                  <a:lnTo>
                    <a:pt x="182" y="180"/>
                  </a:lnTo>
                  <a:lnTo>
                    <a:pt x="185" y="176"/>
                  </a:lnTo>
                  <a:lnTo>
                    <a:pt x="189" y="172"/>
                  </a:lnTo>
                  <a:lnTo>
                    <a:pt x="191" y="163"/>
                  </a:lnTo>
                  <a:lnTo>
                    <a:pt x="185" y="150"/>
                  </a:lnTo>
                  <a:lnTo>
                    <a:pt x="176" y="135"/>
                  </a:lnTo>
                  <a:lnTo>
                    <a:pt x="159" y="122"/>
                  </a:lnTo>
                  <a:lnTo>
                    <a:pt x="146" y="109"/>
                  </a:lnTo>
                  <a:lnTo>
                    <a:pt x="139" y="94"/>
                  </a:lnTo>
                  <a:lnTo>
                    <a:pt x="137" y="82"/>
                  </a:lnTo>
                  <a:lnTo>
                    <a:pt x="144" y="73"/>
                  </a:lnTo>
                  <a:lnTo>
                    <a:pt x="150" y="68"/>
                  </a:lnTo>
                  <a:lnTo>
                    <a:pt x="156" y="62"/>
                  </a:lnTo>
                  <a:lnTo>
                    <a:pt x="163" y="54"/>
                  </a:lnTo>
                  <a:lnTo>
                    <a:pt x="170" y="47"/>
                  </a:lnTo>
                  <a:lnTo>
                    <a:pt x="178" y="39"/>
                  </a:lnTo>
                  <a:lnTo>
                    <a:pt x="187" y="32"/>
                  </a:lnTo>
                  <a:lnTo>
                    <a:pt x="193" y="23"/>
                  </a:lnTo>
                  <a:lnTo>
                    <a:pt x="200" y="15"/>
                  </a:lnTo>
                  <a:lnTo>
                    <a:pt x="208" y="8"/>
                  </a:lnTo>
                  <a:lnTo>
                    <a:pt x="215" y="4"/>
                  </a:lnTo>
                  <a:lnTo>
                    <a:pt x="225" y="0"/>
                  </a:lnTo>
                  <a:lnTo>
                    <a:pt x="234" y="0"/>
                  </a:lnTo>
                  <a:lnTo>
                    <a:pt x="243" y="2"/>
                  </a:lnTo>
                  <a:lnTo>
                    <a:pt x="253" y="8"/>
                  </a:lnTo>
                  <a:lnTo>
                    <a:pt x="262" y="13"/>
                  </a:lnTo>
                  <a:lnTo>
                    <a:pt x="271" y="23"/>
                  </a:lnTo>
                  <a:lnTo>
                    <a:pt x="279" y="34"/>
                  </a:lnTo>
                  <a:lnTo>
                    <a:pt x="288" y="47"/>
                  </a:lnTo>
                  <a:lnTo>
                    <a:pt x="296" y="62"/>
                  </a:lnTo>
                  <a:lnTo>
                    <a:pt x="305" y="79"/>
                  </a:lnTo>
                  <a:lnTo>
                    <a:pt x="313" y="96"/>
                  </a:lnTo>
                  <a:lnTo>
                    <a:pt x="320" y="114"/>
                  </a:lnTo>
                  <a:lnTo>
                    <a:pt x="326" y="131"/>
                  </a:lnTo>
                  <a:lnTo>
                    <a:pt x="331" y="148"/>
                  </a:lnTo>
                  <a:lnTo>
                    <a:pt x="337" y="185"/>
                  </a:lnTo>
                  <a:lnTo>
                    <a:pt x="337" y="228"/>
                  </a:lnTo>
                  <a:lnTo>
                    <a:pt x="329" y="271"/>
                  </a:lnTo>
                  <a:lnTo>
                    <a:pt x="316" y="311"/>
                  </a:lnTo>
                  <a:lnTo>
                    <a:pt x="307" y="329"/>
                  </a:lnTo>
                  <a:lnTo>
                    <a:pt x="296" y="348"/>
                  </a:lnTo>
                  <a:lnTo>
                    <a:pt x="283" y="367"/>
                  </a:lnTo>
                  <a:lnTo>
                    <a:pt x="270" y="384"/>
                  </a:lnTo>
                  <a:lnTo>
                    <a:pt x="255" y="402"/>
                  </a:lnTo>
                  <a:lnTo>
                    <a:pt x="240" y="417"/>
                  </a:lnTo>
                  <a:lnTo>
                    <a:pt x="225" y="430"/>
                  </a:lnTo>
                  <a:lnTo>
                    <a:pt x="210" y="441"/>
                  </a:lnTo>
                  <a:lnTo>
                    <a:pt x="195" y="451"/>
                  </a:lnTo>
                  <a:lnTo>
                    <a:pt x="178" y="462"/>
                  </a:lnTo>
                  <a:lnTo>
                    <a:pt x="159" y="470"/>
                  </a:lnTo>
                  <a:lnTo>
                    <a:pt x="142" y="477"/>
                  </a:lnTo>
                  <a:lnTo>
                    <a:pt x="124" y="485"/>
                  </a:lnTo>
                  <a:lnTo>
                    <a:pt x="107" y="490"/>
                  </a:lnTo>
                  <a:lnTo>
                    <a:pt x="92" y="494"/>
                  </a:lnTo>
                  <a:lnTo>
                    <a:pt x="79" y="498"/>
                  </a:lnTo>
                  <a:lnTo>
                    <a:pt x="66" y="498"/>
                  </a:lnTo>
                  <a:lnTo>
                    <a:pt x="55" y="496"/>
                  </a:lnTo>
                  <a:lnTo>
                    <a:pt x="42" y="490"/>
                  </a:lnTo>
                  <a:lnTo>
                    <a:pt x="30" y="485"/>
                  </a:lnTo>
                  <a:lnTo>
                    <a:pt x="21" y="477"/>
                  </a:lnTo>
                  <a:lnTo>
                    <a:pt x="14" y="470"/>
                  </a:lnTo>
                  <a:lnTo>
                    <a:pt x="6" y="458"/>
                  </a:lnTo>
                  <a:lnTo>
                    <a:pt x="2" y="447"/>
                  </a:lnTo>
                  <a:lnTo>
                    <a:pt x="0" y="423"/>
                  </a:lnTo>
                  <a:lnTo>
                    <a:pt x="6" y="400"/>
                  </a:lnTo>
                  <a:lnTo>
                    <a:pt x="19" y="384"/>
                  </a:lnTo>
                  <a:lnTo>
                    <a:pt x="40" y="372"/>
                  </a:lnTo>
                  <a:close/>
                </a:path>
              </a:pathLst>
            </a:custGeom>
            <a:solidFill>
              <a:srgbClr val="FF00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39" name="Freeform 239"/>
            <p:cNvSpPr>
              <a:spLocks/>
            </p:cNvSpPr>
            <p:nvPr/>
          </p:nvSpPr>
          <p:spPr bwMode="auto">
            <a:xfrm>
              <a:off x="5241" y="1014"/>
              <a:ext cx="158" cy="14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7" y="26"/>
                </a:cxn>
                <a:cxn ang="0">
                  <a:pos x="3" y="24"/>
                </a:cxn>
                <a:cxn ang="0">
                  <a:pos x="2" y="20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2" y="9"/>
                </a:cxn>
                <a:cxn ang="0">
                  <a:pos x="3" y="4"/>
                </a:cxn>
                <a:cxn ang="0">
                  <a:pos x="7" y="2"/>
                </a:cxn>
                <a:cxn ang="0">
                  <a:pos x="13" y="0"/>
                </a:cxn>
                <a:cxn ang="0">
                  <a:pos x="301" y="0"/>
                </a:cxn>
                <a:cxn ang="0">
                  <a:pos x="306" y="2"/>
                </a:cxn>
                <a:cxn ang="0">
                  <a:pos x="312" y="4"/>
                </a:cxn>
                <a:cxn ang="0">
                  <a:pos x="314" y="9"/>
                </a:cxn>
                <a:cxn ang="0">
                  <a:pos x="316" y="15"/>
                </a:cxn>
                <a:cxn ang="0">
                  <a:pos x="316" y="15"/>
                </a:cxn>
                <a:cxn ang="0">
                  <a:pos x="314" y="20"/>
                </a:cxn>
                <a:cxn ang="0">
                  <a:pos x="312" y="24"/>
                </a:cxn>
                <a:cxn ang="0">
                  <a:pos x="306" y="26"/>
                </a:cxn>
                <a:cxn ang="0">
                  <a:pos x="301" y="28"/>
                </a:cxn>
                <a:cxn ang="0">
                  <a:pos x="13" y="28"/>
                </a:cxn>
              </a:cxnLst>
              <a:rect l="0" t="0" r="r" b="b"/>
              <a:pathLst>
                <a:path w="316" h="28">
                  <a:moveTo>
                    <a:pt x="13" y="28"/>
                  </a:moveTo>
                  <a:lnTo>
                    <a:pt x="7" y="26"/>
                  </a:lnTo>
                  <a:lnTo>
                    <a:pt x="3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9"/>
                  </a:lnTo>
                  <a:lnTo>
                    <a:pt x="3" y="4"/>
                  </a:lnTo>
                  <a:lnTo>
                    <a:pt x="7" y="2"/>
                  </a:lnTo>
                  <a:lnTo>
                    <a:pt x="13" y="0"/>
                  </a:lnTo>
                  <a:lnTo>
                    <a:pt x="301" y="0"/>
                  </a:lnTo>
                  <a:lnTo>
                    <a:pt x="306" y="2"/>
                  </a:lnTo>
                  <a:lnTo>
                    <a:pt x="312" y="4"/>
                  </a:lnTo>
                  <a:lnTo>
                    <a:pt x="314" y="9"/>
                  </a:lnTo>
                  <a:lnTo>
                    <a:pt x="316" y="15"/>
                  </a:lnTo>
                  <a:lnTo>
                    <a:pt x="316" y="15"/>
                  </a:lnTo>
                  <a:lnTo>
                    <a:pt x="314" y="20"/>
                  </a:lnTo>
                  <a:lnTo>
                    <a:pt x="312" y="24"/>
                  </a:lnTo>
                  <a:lnTo>
                    <a:pt x="306" y="26"/>
                  </a:lnTo>
                  <a:lnTo>
                    <a:pt x="301" y="28"/>
                  </a:lnTo>
                  <a:lnTo>
                    <a:pt x="13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40" name="Freeform 240"/>
            <p:cNvSpPr>
              <a:spLocks/>
            </p:cNvSpPr>
            <p:nvPr/>
          </p:nvSpPr>
          <p:spPr bwMode="auto">
            <a:xfrm>
              <a:off x="5246" y="1054"/>
              <a:ext cx="136" cy="759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21" y="2"/>
                </a:cxn>
                <a:cxn ang="0">
                  <a:pos x="37" y="2"/>
                </a:cxn>
                <a:cxn ang="0">
                  <a:pos x="60" y="0"/>
                </a:cxn>
                <a:cxn ang="0">
                  <a:pos x="84" y="0"/>
                </a:cxn>
                <a:cxn ang="0">
                  <a:pos x="110" y="0"/>
                </a:cxn>
                <a:cxn ang="0">
                  <a:pos x="136" y="0"/>
                </a:cxn>
                <a:cxn ang="0">
                  <a:pos x="163" y="0"/>
                </a:cxn>
                <a:cxn ang="0">
                  <a:pos x="189" y="0"/>
                </a:cxn>
                <a:cxn ang="0">
                  <a:pos x="213" y="0"/>
                </a:cxn>
                <a:cxn ang="0">
                  <a:pos x="236" y="0"/>
                </a:cxn>
                <a:cxn ang="0">
                  <a:pos x="252" y="0"/>
                </a:cxn>
                <a:cxn ang="0">
                  <a:pos x="265" y="0"/>
                </a:cxn>
                <a:cxn ang="0">
                  <a:pos x="273" y="2"/>
                </a:cxn>
                <a:cxn ang="0">
                  <a:pos x="273" y="2"/>
                </a:cxn>
                <a:cxn ang="0">
                  <a:pos x="273" y="1519"/>
                </a:cxn>
                <a:cxn ang="0">
                  <a:pos x="237" y="1519"/>
                </a:cxn>
                <a:cxn ang="0">
                  <a:pos x="202" y="1519"/>
                </a:cxn>
                <a:cxn ang="0">
                  <a:pos x="168" y="1519"/>
                </a:cxn>
                <a:cxn ang="0">
                  <a:pos x="136" y="1519"/>
                </a:cxn>
                <a:cxn ang="0">
                  <a:pos x="103" y="1519"/>
                </a:cxn>
                <a:cxn ang="0">
                  <a:pos x="69" y="1519"/>
                </a:cxn>
                <a:cxn ang="0">
                  <a:pos x="36" y="1519"/>
                </a:cxn>
                <a:cxn ang="0">
                  <a:pos x="0" y="1519"/>
                </a:cxn>
                <a:cxn ang="0">
                  <a:pos x="0" y="4"/>
                </a:cxn>
              </a:cxnLst>
              <a:rect l="0" t="0" r="r" b="b"/>
              <a:pathLst>
                <a:path w="273" h="1519">
                  <a:moveTo>
                    <a:pt x="0" y="4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21" y="2"/>
                  </a:lnTo>
                  <a:lnTo>
                    <a:pt x="37" y="2"/>
                  </a:lnTo>
                  <a:lnTo>
                    <a:pt x="60" y="0"/>
                  </a:lnTo>
                  <a:lnTo>
                    <a:pt x="84" y="0"/>
                  </a:lnTo>
                  <a:lnTo>
                    <a:pt x="110" y="0"/>
                  </a:lnTo>
                  <a:lnTo>
                    <a:pt x="136" y="0"/>
                  </a:lnTo>
                  <a:lnTo>
                    <a:pt x="163" y="0"/>
                  </a:lnTo>
                  <a:lnTo>
                    <a:pt x="189" y="0"/>
                  </a:lnTo>
                  <a:lnTo>
                    <a:pt x="213" y="0"/>
                  </a:lnTo>
                  <a:lnTo>
                    <a:pt x="236" y="0"/>
                  </a:lnTo>
                  <a:lnTo>
                    <a:pt x="252" y="0"/>
                  </a:lnTo>
                  <a:lnTo>
                    <a:pt x="265" y="0"/>
                  </a:lnTo>
                  <a:lnTo>
                    <a:pt x="273" y="2"/>
                  </a:lnTo>
                  <a:lnTo>
                    <a:pt x="273" y="2"/>
                  </a:lnTo>
                  <a:lnTo>
                    <a:pt x="273" y="1519"/>
                  </a:lnTo>
                  <a:lnTo>
                    <a:pt x="237" y="1519"/>
                  </a:lnTo>
                  <a:lnTo>
                    <a:pt x="202" y="1519"/>
                  </a:lnTo>
                  <a:lnTo>
                    <a:pt x="168" y="1519"/>
                  </a:lnTo>
                  <a:lnTo>
                    <a:pt x="136" y="1519"/>
                  </a:lnTo>
                  <a:lnTo>
                    <a:pt x="103" y="1519"/>
                  </a:lnTo>
                  <a:lnTo>
                    <a:pt x="69" y="1519"/>
                  </a:lnTo>
                  <a:lnTo>
                    <a:pt x="36" y="1519"/>
                  </a:lnTo>
                  <a:lnTo>
                    <a:pt x="0" y="15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41" name="Freeform 241"/>
            <p:cNvSpPr>
              <a:spLocks/>
            </p:cNvSpPr>
            <p:nvPr/>
          </p:nvSpPr>
          <p:spPr bwMode="auto">
            <a:xfrm>
              <a:off x="5244" y="1802"/>
              <a:ext cx="138" cy="33"/>
            </a:xfrm>
            <a:custGeom>
              <a:avLst/>
              <a:gdLst/>
              <a:ahLst/>
              <a:cxnLst>
                <a:cxn ang="0">
                  <a:pos x="137" y="66"/>
                </a:cxn>
                <a:cxn ang="0">
                  <a:pos x="109" y="66"/>
                </a:cxn>
                <a:cxn ang="0">
                  <a:pos x="83" y="64"/>
                </a:cxn>
                <a:cxn ang="0">
                  <a:pos x="60" y="60"/>
                </a:cxn>
                <a:cxn ang="0">
                  <a:pos x="40" y="56"/>
                </a:cxn>
                <a:cxn ang="0">
                  <a:pos x="23" y="52"/>
                </a:cxn>
                <a:cxn ang="0">
                  <a:pos x="12" y="47"/>
                </a:cxn>
                <a:cxn ang="0">
                  <a:pos x="2" y="41"/>
                </a:cxn>
                <a:cxn ang="0">
                  <a:pos x="0" y="34"/>
                </a:cxn>
                <a:cxn ang="0">
                  <a:pos x="2" y="26"/>
                </a:cxn>
                <a:cxn ang="0">
                  <a:pos x="12" y="21"/>
                </a:cxn>
                <a:cxn ang="0">
                  <a:pos x="23" y="15"/>
                </a:cxn>
                <a:cxn ang="0">
                  <a:pos x="40" y="9"/>
                </a:cxn>
                <a:cxn ang="0">
                  <a:pos x="60" y="6"/>
                </a:cxn>
                <a:cxn ang="0">
                  <a:pos x="83" y="2"/>
                </a:cxn>
                <a:cxn ang="0">
                  <a:pos x="109" y="0"/>
                </a:cxn>
                <a:cxn ang="0">
                  <a:pos x="137" y="0"/>
                </a:cxn>
                <a:cxn ang="0">
                  <a:pos x="165" y="0"/>
                </a:cxn>
                <a:cxn ang="0">
                  <a:pos x="191" y="2"/>
                </a:cxn>
                <a:cxn ang="0">
                  <a:pos x="215" y="6"/>
                </a:cxn>
                <a:cxn ang="0">
                  <a:pos x="236" y="9"/>
                </a:cxn>
                <a:cxn ang="0">
                  <a:pos x="253" y="15"/>
                </a:cxn>
                <a:cxn ang="0">
                  <a:pos x="266" y="21"/>
                </a:cxn>
                <a:cxn ang="0">
                  <a:pos x="273" y="26"/>
                </a:cxn>
                <a:cxn ang="0">
                  <a:pos x="277" y="34"/>
                </a:cxn>
                <a:cxn ang="0">
                  <a:pos x="273" y="41"/>
                </a:cxn>
                <a:cxn ang="0">
                  <a:pos x="266" y="47"/>
                </a:cxn>
                <a:cxn ang="0">
                  <a:pos x="253" y="52"/>
                </a:cxn>
                <a:cxn ang="0">
                  <a:pos x="236" y="56"/>
                </a:cxn>
                <a:cxn ang="0">
                  <a:pos x="215" y="60"/>
                </a:cxn>
                <a:cxn ang="0">
                  <a:pos x="191" y="64"/>
                </a:cxn>
                <a:cxn ang="0">
                  <a:pos x="165" y="66"/>
                </a:cxn>
                <a:cxn ang="0">
                  <a:pos x="137" y="66"/>
                </a:cxn>
              </a:cxnLst>
              <a:rect l="0" t="0" r="r" b="b"/>
              <a:pathLst>
                <a:path w="277" h="66">
                  <a:moveTo>
                    <a:pt x="137" y="66"/>
                  </a:moveTo>
                  <a:lnTo>
                    <a:pt x="109" y="66"/>
                  </a:lnTo>
                  <a:lnTo>
                    <a:pt x="83" y="64"/>
                  </a:lnTo>
                  <a:lnTo>
                    <a:pt x="60" y="60"/>
                  </a:lnTo>
                  <a:lnTo>
                    <a:pt x="40" y="56"/>
                  </a:lnTo>
                  <a:lnTo>
                    <a:pt x="23" y="52"/>
                  </a:lnTo>
                  <a:lnTo>
                    <a:pt x="12" y="47"/>
                  </a:lnTo>
                  <a:lnTo>
                    <a:pt x="2" y="41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12" y="21"/>
                  </a:lnTo>
                  <a:lnTo>
                    <a:pt x="23" y="15"/>
                  </a:lnTo>
                  <a:lnTo>
                    <a:pt x="40" y="9"/>
                  </a:lnTo>
                  <a:lnTo>
                    <a:pt x="60" y="6"/>
                  </a:lnTo>
                  <a:lnTo>
                    <a:pt x="83" y="2"/>
                  </a:lnTo>
                  <a:lnTo>
                    <a:pt x="109" y="0"/>
                  </a:lnTo>
                  <a:lnTo>
                    <a:pt x="137" y="0"/>
                  </a:lnTo>
                  <a:lnTo>
                    <a:pt x="165" y="0"/>
                  </a:lnTo>
                  <a:lnTo>
                    <a:pt x="191" y="2"/>
                  </a:lnTo>
                  <a:lnTo>
                    <a:pt x="215" y="6"/>
                  </a:lnTo>
                  <a:lnTo>
                    <a:pt x="236" y="9"/>
                  </a:lnTo>
                  <a:lnTo>
                    <a:pt x="253" y="15"/>
                  </a:lnTo>
                  <a:lnTo>
                    <a:pt x="266" y="21"/>
                  </a:lnTo>
                  <a:lnTo>
                    <a:pt x="273" y="26"/>
                  </a:lnTo>
                  <a:lnTo>
                    <a:pt x="277" y="34"/>
                  </a:lnTo>
                  <a:lnTo>
                    <a:pt x="273" y="41"/>
                  </a:lnTo>
                  <a:lnTo>
                    <a:pt x="266" y="47"/>
                  </a:lnTo>
                  <a:lnTo>
                    <a:pt x="253" y="52"/>
                  </a:lnTo>
                  <a:lnTo>
                    <a:pt x="236" y="56"/>
                  </a:lnTo>
                  <a:lnTo>
                    <a:pt x="215" y="60"/>
                  </a:lnTo>
                  <a:lnTo>
                    <a:pt x="191" y="64"/>
                  </a:lnTo>
                  <a:lnTo>
                    <a:pt x="165" y="66"/>
                  </a:lnTo>
                  <a:lnTo>
                    <a:pt x="137" y="66"/>
                  </a:lnTo>
                  <a:close/>
                </a:path>
              </a:pathLst>
            </a:custGeom>
            <a:solidFill>
              <a:srgbClr val="FFBF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42" name="Freeform 242"/>
            <p:cNvSpPr>
              <a:spLocks/>
            </p:cNvSpPr>
            <p:nvPr/>
          </p:nvSpPr>
          <p:spPr bwMode="auto">
            <a:xfrm>
              <a:off x="5116" y="1837"/>
              <a:ext cx="219" cy="364"/>
            </a:xfrm>
            <a:custGeom>
              <a:avLst/>
              <a:gdLst/>
              <a:ahLst/>
              <a:cxnLst>
                <a:cxn ang="0">
                  <a:pos x="258" y="10"/>
                </a:cxn>
                <a:cxn ang="0">
                  <a:pos x="284" y="2"/>
                </a:cxn>
                <a:cxn ang="0">
                  <a:pos x="318" y="0"/>
                </a:cxn>
                <a:cxn ang="0">
                  <a:pos x="352" y="4"/>
                </a:cxn>
                <a:cxn ang="0">
                  <a:pos x="383" y="8"/>
                </a:cxn>
                <a:cxn ang="0">
                  <a:pos x="411" y="13"/>
                </a:cxn>
                <a:cxn ang="0">
                  <a:pos x="430" y="21"/>
                </a:cxn>
                <a:cxn ang="0">
                  <a:pos x="438" y="25"/>
                </a:cxn>
                <a:cxn ang="0">
                  <a:pos x="430" y="26"/>
                </a:cxn>
                <a:cxn ang="0">
                  <a:pos x="391" y="28"/>
                </a:cxn>
                <a:cxn ang="0">
                  <a:pos x="353" y="34"/>
                </a:cxn>
                <a:cxn ang="0">
                  <a:pos x="318" y="43"/>
                </a:cxn>
                <a:cxn ang="0">
                  <a:pos x="282" y="56"/>
                </a:cxn>
                <a:cxn ang="0">
                  <a:pos x="251" y="71"/>
                </a:cxn>
                <a:cxn ang="0">
                  <a:pos x="219" y="92"/>
                </a:cxn>
                <a:cxn ang="0">
                  <a:pos x="189" y="112"/>
                </a:cxn>
                <a:cxn ang="0">
                  <a:pos x="163" y="137"/>
                </a:cxn>
                <a:cxn ang="0">
                  <a:pos x="139" y="165"/>
                </a:cxn>
                <a:cxn ang="0">
                  <a:pos x="116" y="193"/>
                </a:cxn>
                <a:cxn ang="0">
                  <a:pos x="97" y="225"/>
                </a:cxn>
                <a:cxn ang="0">
                  <a:pos x="82" y="258"/>
                </a:cxn>
                <a:cxn ang="0">
                  <a:pos x="69" y="292"/>
                </a:cxn>
                <a:cxn ang="0">
                  <a:pos x="60" y="328"/>
                </a:cxn>
                <a:cxn ang="0">
                  <a:pos x="54" y="365"/>
                </a:cxn>
                <a:cxn ang="0">
                  <a:pos x="53" y="404"/>
                </a:cxn>
                <a:cxn ang="0">
                  <a:pos x="56" y="455"/>
                </a:cxn>
                <a:cxn ang="0">
                  <a:pos x="68" y="505"/>
                </a:cxn>
                <a:cxn ang="0">
                  <a:pos x="84" y="552"/>
                </a:cxn>
                <a:cxn ang="0">
                  <a:pos x="107" y="595"/>
                </a:cxn>
                <a:cxn ang="0">
                  <a:pos x="137" y="636"/>
                </a:cxn>
                <a:cxn ang="0">
                  <a:pos x="168" y="672"/>
                </a:cxn>
                <a:cxn ang="0">
                  <a:pos x="208" y="703"/>
                </a:cxn>
                <a:cxn ang="0">
                  <a:pos x="249" y="730"/>
                </a:cxn>
                <a:cxn ang="0">
                  <a:pos x="196" y="705"/>
                </a:cxn>
                <a:cxn ang="0">
                  <a:pos x="150" y="675"/>
                </a:cxn>
                <a:cxn ang="0">
                  <a:pos x="107" y="638"/>
                </a:cxn>
                <a:cxn ang="0">
                  <a:pos x="71" y="595"/>
                </a:cxn>
                <a:cxn ang="0">
                  <a:pos x="41" y="546"/>
                </a:cxn>
                <a:cxn ang="0">
                  <a:pos x="19" y="494"/>
                </a:cxn>
                <a:cxn ang="0">
                  <a:pos x="6" y="438"/>
                </a:cxn>
                <a:cxn ang="0">
                  <a:pos x="0" y="380"/>
                </a:cxn>
                <a:cxn ang="0">
                  <a:pos x="6" y="307"/>
                </a:cxn>
                <a:cxn ang="0">
                  <a:pos x="19" y="243"/>
                </a:cxn>
                <a:cxn ang="0">
                  <a:pos x="43" y="187"/>
                </a:cxn>
                <a:cxn ang="0">
                  <a:pos x="73" y="139"/>
                </a:cxn>
                <a:cxn ang="0">
                  <a:pos x="111" y="98"/>
                </a:cxn>
                <a:cxn ang="0">
                  <a:pos x="155" y="62"/>
                </a:cxn>
                <a:cxn ang="0">
                  <a:pos x="204" y="34"/>
                </a:cxn>
                <a:cxn ang="0">
                  <a:pos x="258" y="10"/>
                </a:cxn>
              </a:cxnLst>
              <a:rect l="0" t="0" r="r" b="b"/>
              <a:pathLst>
                <a:path w="438" h="730">
                  <a:moveTo>
                    <a:pt x="258" y="10"/>
                  </a:moveTo>
                  <a:lnTo>
                    <a:pt x="284" y="2"/>
                  </a:lnTo>
                  <a:lnTo>
                    <a:pt x="318" y="0"/>
                  </a:lnTo>
                  <a:lnTo>
                    <a:pt x="352" y="4"/>
                  </a:lnTo>
                  <a:lnTo>
                    <a:pt x="383" y="8"/>
                  </a:lnTo>
                  <a:lnTo>
                    <a:pt x="411" y="13"/>
                  </a:lnTo>
                  <a:lnTo>
                    <a:pt x="430" y="21"/>
                  </a:lnTo>
                  <a:lnTo>
                    <a:pt x="438" y="25"/>
                  </a:lnTo>
                  <a:lnTo>
                    <a:pt x="430" y="26"/>
                  </a:lnTo>
                  <a:lnTo>
                    <a:pt x="391" y="28"/>
                  </a:lnTo>
                  <a:lnTo>
                    <a:pt x="353" y="34"/>
                  </a:lnTo>
                  <a:lnTo>
                    <a:pt x="318" y="43"/>
                  </a:lnTo>
                  <a:lnTo>
                    <a:pt x="282" y="56"/>
                  </a:lnTo>
                  <a:lnTo>
                    <a:pt x="251" y="71"/>
                  </a:lnTo>
                  <a:lnTo>
                    <a:pt x="219" y="92"/>
                  </a:lnTo>
                  <a:lnTo>
                    <a:pt x="189" y="112"/>
                  </a:lnTo>
                  <a:lnTo>
                    <a:pt x="163" y="137"/>
                  </a:lnTo>
                  <a:lnTo>
                    <a:pt x="139" y="165"/>
                  </a:lnTo>
                  <a:lnTo>
                    <a:pt x="116" y="193"/>
                  </a:lnTo>
                  <a:lnTo>
                    <a:pt x="97" y="225"/>
                  </a:lnTo>
                  <a:lnTo>
                    <a:pt x="82" y="258"/>
                  </a:lnTo>
                  <a:lnTo>
                    <a:pt x="69" y="292"/>
                  </a:lnTo>
                  <a:lnTo>
                    <a:pt x="60" y="328"/>
                  </a:lnTo>
                  <a:lnTo>
                    <a:pt x="54" y="365"/>
                  </a:lnTo>
                  <a:lnTo>
                    <a:pt x="53" y="404"/>
                  </a:lnTo>
                  <a:lnTo>
                    <a:pt x="56" y="455"/>
                  </a:lnTo>
                  <a:lnTo>
                    <a:pt x="68" y="505"/>
                  </a:lnTo>
                  <a:lnTo>
                    <a:pt x="84" y="552"/>
                  </a:lnTo>
                  <a:lnTo>
                    <a:pt x="107" y="595"/>
                  </a:lnTo>
                  <a:lnTo>
                    <a:pt x="137" y="636"/>
                  </a:lnTo>
                  <a:lnTo>
                    <a:pt x="168" y="672"/>
                  </a:lnTo>
                  <a:lnTo>
                    <a:pt x="208" y="703"/>
                  </a:lnTo>
                  <a:lnTo>
                    <a:pt x="249" y="730"/>
                  </a:lnTo>
                  <a:lnTo>
                    <a:pt x="196" y="705"/>
                  </a:lnTo>
                  <a:lnTo>
                    <a:pt x="150" y="675"/>
                  </a:lnTo>
                  <a:lnTo>
                    <a:pt x="107" y="638"/>
                  </a:lnTo>
                  <a:lnTo>
                    <a:pt x="71" y="595"/>
                  </a:lnTo>
                  <a:lnTo>
                    <a:pt x="41" y="546"/>
                  </a:lnTo>
                  <a:lnTo>
                    <a:pt x="19" y="494"/>
                  </a:lnTo>
                  <a:lnTo>
                    <a:pt x="6" y="438"/>
                  </a:lnTo>
                  <a:lnTo>
                    <a:pt x="0" y="380"/>
                  </a:lnTo>
                  <a:lnTo>
                    <a:pt x="6" y="307"/>
                  </a:lnTo>
                  <a:lnTo>
                    <a:pt x="19" y="243"/>
                  </a:lnTo>
                  <a:lnTo>
                    <a:pt x="43" y="187"/>
                  </a:lnTo>
                  <a:lnTo>
                    <a:pt x="73" y="139"/>
                  </a:lnTo>
                  <a:lnTo>
                    <a:pt x="111" y="98"/>
                  </a:lnTo>
                  <a:lnTo>
                    <a:pt x="155" y="62"/>
                  </a:lnTo>
                  <a:lnTo>
                    <a:pt x="204" y="34"/>
                  </a:lnTo>
                  <a:lnTo>
                    <a:pt x="258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43" name="Freeform 243"/>
            <p:cNvSpPr>
              <a:spLocks/>
            </p:cNvSpPr>
            <p:nvPr/>
          </p:nvSpPr>
          <p:spPr bwMode="auto">
            <a:xfrm>
              <a:off x="5228" y="1882"/>
              <a:ext cx="264" cy="344"/>
            </a:xfrm>
            <a:custGeom>
              <a:avLst/>
              <a:gdLst/>
              <a:ahLst/>
              <a:cxnLst>
                <a:cxn ang="0">
                  <a:pos x="65" y="677"/>
                </a:cxn>
                <a:cxn ang="0">
                  <a:pos x="44" y="671"/>
                </a:cxn>
                <a:cxn ang="0">
                  <a:pos x="26" y="664"/>
                </a:cxn>
                <a:cxn ang="0">
                  <a:pos x="13" y="656"/>
                </a:cxn>
                <a:cxn ang="0">
                  <a:pos x="3" y="651"/>
                </a:cxn>
                <a:cxn ang="0">
                  <a:pos x="0" y="645"/>
                </a:cxn>
                <a:cxn ang="0">
                  <a:pos x="0" y="641"/>
                </a:cxn>
                <a:cxn ang="0">
                  <a:pos x="7" y="639"/>
                </a:cxn>
                <a:cxn ang="0">
                  <a:pos x="20" y="641"/>
                </a:cxn>
                <a:cxn ang="0">
                  <a:pos x="57" y="649"/>
                </a:cxn>
                <a:cxn ang="0">
                  <a:pos x="97" y="651"/>
                </a:cxn>
                <a:cxn ang="0">
                  <a:pos x="134" y="651"/>
                </a:cxn>
                <a:cxn ang="0">
                  <a:pos x="170" y="647"/>
                </a:cxn>
                <a:cxn ang="0">
                  <a:pos x="205" y="639"/>
                </a:cxn>
                <a:cxn ang="0">
                  <a:pos x="241" y="628"/>
                </a:cxn>
                <a:cxn ang="0">
                  <a:pos x="274" y="613"/>
                </a:cxn>
                <a:cxn ang="0">
                  <a:pos x="306" y="596"/>
                </a:cxn>
                <a:cxn ang="0">
                  <a:pos x="334" y="576"/>
                </a:cxn>
                <a:cxn ang="0">
                  <a:pos x="362" y="551"/>
                </a:cxn>
                <a:cxn ang="0">
                  <a:pos x="388" y="527"/>
                </a:cxn>
                <a:cxn ang="0">
                  <a:pos x="411" y="497"/>
                </a:cxn>
                <a:cxn ang="0">
                  <a:pos x="431" y="467"/>
                </a:cxn>
                <a:cxn ang="0">
                  <a:pos x="448" y="434"/>
                </a:cxn>
                <a:cxn ang="0">
                  <a:pos x="461" y="400"/>
                </a:cxn>
                <a:cxn ang="0">
                  <a:pos x="472" y="363"/>
                </a:cxn>
                <a:cxn ang="0">
                  <a:pos x="482" y="312"/>
                </a:cxn>
                <a:cxn ang="0">
                  <a:pos x="484" y="262"/>
                </a:cxn>
                <a:cxn ang="0">
                  <a:pos x="478" y="213"/>
                </a:cxn>
                <a:cxn ang="0">
                  <a:pos x="467" y="164"/>
                </a:cxn>
                <a:cxn ang="0">
                  <a:pos x="448" y="118"/>
                </a:cxn>
                <a:cxn ang="0">
                  <a:pos x="424" y="75"/>
                </a:cxn>
                <a:cxn ang="0">
                  <a:pos x="396" y="35"/>
                </a:cxn>
                <a:cxn ang="0">
                  <a:pos x="360" y="0"/>
                </a:cxn>
                <a:cxn ang="0">
                  <a:pos x="405" y="35"/>
                </a:cxn>
                <a:cxn ang="0">
                  <a:pos x="444" y="77"/>
                </a:cxn>
                <a:cxn ang="0">
                  <a:pos x="476" y="123"/>
                </a:cxn>
                <a:cxn ang="0">
                  <a:pos x="500" y="174"/>
                </a:cxn>
                <a:cxn ang="0">
                  <a:pos x="519" y="226"/>
                </a:cxn>
                <a:cxn ang="0">
                  <a:pos x="527" y="282"/>
                </a:cxn>
                <a:cxn ang="0">
                  <a:pos x="527" y="340"/>
                </a:cxn>
                <a:cxn ang="0">
                  <a:pos x="517" y="398"/>
                </a:cxn>
                <a:cxn ang="0">
                  <a:pos x="506" y="436"/>
                </a:cxn>
                <a:cxn ang="0">
                  <a:pos x="493" y="469"/>
                </a:cxn>
                <a:cxn ang="0">
                  <a:pos x="476" y="503"/>
                </a:cxn>
                <a:cxn ang="0">
                  <a:pos x="456" y="533"/>
                </a:cxn>
                <a:cxn ang="0">
                  <a:pos x="433" y="563"/>
                </a:cxn>
                <a:cxn ang="0">
                  <a:pos x="407" y="587"/>
                </a:cxn>
                <a:cxn ang="0">
                  <a:pos x="379" y="611"/>
                </a:cxn>
                <a:cxn ang="0">
                  <a:pos x="351" y="632"/>
                </a:cxn>
                <a:cxn ang="0">
                  <a:pos x="319" y="649"/>
                </a:cxn>
                <a:cxn ang="0">
                  <a:pos x="285" y="664"/>
                </a:cxn>
                <a:cxn ang="0">
                  <a:pos x="250" y="675"/>
                </a:cxn>
                <a:cxn ang="0">
                  <a:pos x="214" y="682"/>
                </a:cxn>
                <a:cxn ang="0">
                  <a:pos x="179" y="686"/>
                </a:cxn>
                <a:cxn ang="0">
                  <a:pos x="142" y="686"/>
                </a:cxn>
                <a:cxn ang="0">
                  <a:pos x="102" y="684"/>
                </a:cxn>
                <a:cxn ang="0">
                  <a:pos x="65" y="677"/>
                </a:cxn>
              </a:cxnLst>
              <a:rect l="0" t="0" r="r" b="b"/>
              <a:pathLst>
                <a:path w="527" h="686">
                  <a:moveTo>
                    <a:pt x="65" y="677"/>
                  </a:moveTo>
                  <a:lnTo>
                    <a:pt x="44" y="671"/>
                  </a:lnTo>
                  <a:lnTo>
                    <a:pt x="26" y="664"/>
                  </a:lnTo>
                  <a:lnTo>
                    <a:pt x="13" y="656"/>
                  </a:lnTo>
                  <a:lnTo>
                    <a:pt x="3" y="651"/>
                  </a:lnTo>
                  <a:lnTo>
                    <a:pt x="0" y="645"/>
                  </a:lnTo>
                  <a:lnTo>
                    <a:pt x="0" y="641"/>
                  </a:lnTo>
                  <a:lnTo>
                    <a:pt x="7" y="639"/>
                  </a:lnTo>
                  <a:lnTo>
                    <a:pt x="20" y="641"/>
                  </a:lnTo>
                  <a:lnTo>
                    <a:pt x="57" y="649"/>
                  </a:lnTo>
                  <a:lnTo>
                    <a:pt x="97" y="651"/>
                  </a:lnTo>
                  <a:lnTo>
                    <a:pt x="134" y="651"/>
                  </a:lnTo>
                  <a:lnTo>
                    <a:pt x="170" y="647"/>
                  </a:lnTo>
                  <a:lnTo>
                    <a:pt x="205" y="639"/>
                  </a:lnTo>
                  <a:lnTo>
                    <a:pt x="241" y="628"/>
                  </a:lnTo>
                  <a:lnTo>
                    <a:pt x="274" y="613"/>
                  </a:lnTo>
                  <a:lnTo>
                    <a:pt x="306" y="596"/>
                  </a:lnTo>
                  <a:lnTo>
                    <a:pt x="334" y="576"/>
                  </a:lnTo>
                  <a:lnTo>
                    <a:pt x="362" y="551"/>
                  </a:lnTo>
                  <a:lnTo>
                    <a:pt x="388" y="527"/>
                  </a:lnTo>
                  <a:lnTo>
                    <a:pt x="411" y="497"/>
                  </a:lnTo>
                  <a:lnTo>
                    <a:pt x="431" y="467"/>
                  </a:lnTo>
                  <a:lnTo>
                    <a:pt x="448" y="434"/>
                  </a:lnTo>
                  <a:lnTo>
                    <a:pt x="461" y="400"/>
                  </a:lnTo>
                  <a:lnTo>
                    <a:pt x="472" y="363"/>
                  </a:lnTo>
                  <a:lnTo>
                    <a:pt x="482" y="312"/>
                  </a:lnTo>
                  <a:lnTo>
                    <a:pt x="484" y="262"/>
                  </a:lnTo>
                  <a:lnTo>
                    <a:pt x="478" y="213"/>
                  </a:lnTo>
                  <a:lnTo>
                    <a:pt x="467" y="164"/>
                  </a:lnTo>
                  <a:lnTo>
                    <a:pt x="448" y="118"/>
                  </a:lnTo>
                  <a:lnTo>
                    <a:pt x="424" y="75"/>
                  </a:lnTo>
                  <a:lnTo>
                    <a:pt x="396" y="35"/>
                  </a:lnTo>
                  <a:lnTo>
                    <a:pt x="360" y="0"/>
                  </a:lnTo>
                  <a:lnTo>
                    <a:pt x="405" y="35"/>
                  </a:lnTo>
                  <a:lnTo>
                    <a:pt x="444" y="77"/>
                  </a:lnTo>
                  <a:lnTo>
                    <a:pt x="476" y="123"/>
                  </a:lnTo>
                  <a:lnTo>
                    <a:pt x="500" y="174"/>
                  </a:lnTo>
                  <a:lnTo>
                    <a:pt x="519" y="226"/>
                  </a:lnTo>
                  <a:lnTo>
                    <a:pt x="527" y="282"/>
                  </a:lnTo>
                  <a:lnTo>
                    <a:pt x="527" y="340"/>
                  </a:lnTo>
                  <a:lnTo>
                    <a:pt x="517" y="398"/>
                  </a:lnTo>
                  <a:lnTo>
                    <a:pt x="506" y="436"/>
                  </a:lnTo>
                  <a:lnTo>
                    <a:pt x="493" y="469"/>
                  </a:lnTo>
                  <a:lnTo>
                    <a:pt x="476" y="503"/>
                  </a:lnTo>
                  <a:lnTo>
                    <a:pt x="456" y="533"/>
                  </a:lnTo>
                  <a:lnTo>
                    <a:pt x="433" y="563"/>
                  </a:lnTo>
                  <a:lnTo>
                    <a:pt x="407" y="587"/>
                  </a:lnTo>
                  <a:lnTo>
                    <a:pt x="379" y="611"/>
                  </a:lnTo>
                  <a:lnTo>
                    <a:pt x="351" y="632"/>
                  </a:lnTo>
                  <a:lnTo>
                    <a:pt x="319" y="649"/>
                  </a:lnTo>
                  <a:lnTo>
                    <a:pt x="285" y="664"/>
                  </a:lnTo>
                  <a:lnTo>
                    <a:pt x="250" y="675"/>
                  </a:lnTo>
                  <a:lnTo>
                    <a:pt x="214" y="682"/>
                  </a:lnTo>
                  <a:lnTo>
                    <a:pt x="179" y="686"/>
                  </a:lnTo>
                  <a:lnTo>
                    <a:pt x="142" y="686"/>
                  </a:lnTo>
                  <a:lnTo>
                    <a:pt x="102" y="684"/>
                  </a:lnTo>
                  <a:lnTo>
                    <a:pt x="65" y="6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44" name="Freeform 244"/>
            <p:cNvSpPr>
              <a:spLocks/>
            </p:cNvSpPr>
            <p:nvPr/>
          </p:nvSpPr>
          <p:spPr bwMode="auto">
            <a:xfrm>
              <a:off x="5245" y="1051"/>
              <a:ext cx="34" cy="799"/>
            </a:xfrm>
            <a:custGeom>
              <a:avLst/>
              <a:gdLst/>
              <a:ahLst/>
              <a:cxnLst>
                <a:cxn ang="0">
                  <a:pos x="13" y="1596"/>
                </a:cxn>
                <a:cxn ang="0">
                  <a:pos x="4" y="1587"/>
                </a:cxn>
                <a:cxn ang="0">
                  <a:pos x="0" y="1565"/>
                </a:cxn>
                <a:cxn ang="0">
                  <a:pos x="2" y="1540"/>
                </a:cxn>
                <a:cxn ang="0">
                  <a:pos x="2" y="1520"/>
                </a:cxn>
                <a:cxn ang="0">
                  <a:pos x="2" y="31"/>
                </a:cxn>
                <a:cxn ang="0">
                  <a:pos x="4" y="20"/>
                </a:cxn>
                <a:cxn ang="0">
                  <a:pos x="11" y="9"/>
                </a:cxn>
                <a:cxn ang="0">
                  <a:pos x="23" y="2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47" y="2"/>
                </a:cxn>
                <a:cxn ang="0">
                  <a:pos x="58" y="9"/>
                </a:cxn>
                <a:cxn ang="0">
                  <a:pos x="66" y="20"/>
                </a:cxn>
                <a:cxn ang="0">
                  <a:pos x="67" y="31"/>
                </a:cxn>
                <a:cxn ang="0">
                  <a:pos x="67" y="1520"/>
                </a:cxn>
                <a:cxn ang="0">
                  <a:pos x="64" y="1539"/>
                </a:cxn>
                <a:cxn ang="0">
                  <a:pos x="56" y="1561"/>
                </a:cxn>
                <a:cxn ang="0">
                  <a:pos x="45" y="1580"/>
                </a:cxn>
                <a:cxn ang="0">
                  <a:pos x="32" y="1587"/>
                </a:cxn>
                <a:cxn ang="0">
                  <a:pos x="13" y="1596"/>
                </a:cxn>
              </a:cxnLst>
              <a:rect l="0" t="0" r="r" b="b"/>
              <a:pathLst>
                <a:path w="67" h="1596">
                  <a:moveTo>
                    <a:pt x="13" y="1596"/>
                  </a:moveTo>
                  <a:lnTo>
                    <a:pt x="4" y="1587"/>
                  </a:lnTo>
                  <a:lnTo>
                    <a:pt x="0" y="1565"/>
                  </a:lnTo>
                  <a:lnTo>
                    <a:pt x="2" y="1540"/>
                  </a:lnTo>
                  <a:lnTo>
                    <a:pt x="2" y="1520"/>
                  </a:lnTo>
                  <a:lnTo>
                    <a:pt x="2" y="31"/>
                  </a:lnTo>
                  <a:lnTo>
                    <a:pt x="4" y="20"/>
                  </a:lnTo>
                  <a:lnTo>
                    <a:pt x="11" y="9"/>
                  </a:lnTo>
                  <a:lnTo>
                    <a:pt x="23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7" y="2"/>
                  </a:lnTo>
                  <a:lnTo>
                    <a:pt x="58" y="9"/>
                  </a:lnTo>
                  <a:lnTo>
                    <a:pt x="66" y="20"/>
                  </a:lnTo>
                  <a:lnTo>
                    <a:pt x="67" y="31"/>
                  </a:lnTo>
                  <a:lnTo>
                    <a:pt x="67" y="1520"/>
                  </a:lnTo>
                  <a:lnTo>
                    <a:pt x="64" y="1539"/>
                  </a:lnTo>
                  <a:lnTo>
                    <a:pt x="56" y="1561"/>
                  </a:lnTo>
                  <a:lnTo>
                    <a:pt x="45" y="1580"/>
                  </a:lnTo>
                  <a:lnTo>
                    <a:pt x="32" y="1587"/>
                  </a:lnTo>
                  <a:lnTo>
                    <a:pt x="13" y="15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45" name="Freeform 245"/>
            <p:cNvSpPr>
              <a:spLocks/>
            </p:cNvSpPr>
            <p:nvPr/>
          </p:nvSpPr>
          <p:spPr bwMode="auto">
            <a:xfrm>
              <a:off x="5268" y="1039"/>
              <a:ext cx="18" cy="802"/>
            </a:xfrm>
            <a:custGeom>
              <a:avLst/>
              <a:gdLst/>
              <a:ahLst/>
              <a:cxnLst>
                <a:cxn ang="0">
                  <a:pos x="13" y="1605"/>
                </a:cxn>
                <a:cxn ang="0">
                  <a:pos x="7" y="1601"/>
                </a:cxn>
                <a:cxn ang="0">
                  <a:pos x="4" y="1590"/>
                </a:cxn>
                <a:cxn ang="0">
                  <a:pos x="0" y="1577"/>
                </a:cxn>
                <a:cxn ang="0">
                  <a:pos x="0" y="1562"/>
                </a:cxn>
                <a:cxn ang="0">
                  <a:pos x="0" y="36"/>
                </a:cxn>
                <a:cxn ang="0">
                  <a:pos x="2" y="21"/>
                </a:cxn>
                <a:cxn ang="0">
                  <a:pos x="6" y="10"/>
                </a:cxn>
                <a:cxn ang="0">
                  <a:pos x="11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2" y="10"/>
                </a:cxn>
                <a:cxn ang="0">
                  <a:pos x="36" y="21"/>
                </a:cxn>
                <a:cxn ang="0">
                  <a:pos x="37" y="36"/>
                </a:cxn>
                <a:cxn ang="0">
                  <a:pos x="37" y="1562"/>
                </a:cxn>
                <a:cxn ang="0">
                  <a:pos x="37" y="1575"/>
                </a:cxn>
                <a:cxn ang="0">
                  <a:pos x="36" y="1584"/>
                </a:cxn>
                <a:cxn ang="0">
                  <a:pos x="34" y="1592"/>
                </a:cxn>
                <a:cxn ang="0">
                  <a:pos x="28" y="1593"/>
                </a:cxn>
                <a:cxn ang="0">
                  <a:pos x="13" y="1605"/>
                </a:cxn>
              </a:cxnLst>
              <a:rect l="0" t="0" r="r" b="b"/>
              <a:pathLst>
                <a:path w="37" h="1605">
                  <a:moveTo>
                    <a:pt x="13" y="1605"/>
                  </a:moveTo>
                  <a:lnTo>
                    <a:pt x="7" y="1601"/>
                  </a:lnTo>
                  <a:lnTo>
                    <a:pt x="4" y="1590"/>
                  </a:lnTo>
                  <a:lnTo>
                    <a:pt x="0" y="1577"/>
                  </a:lnTo>
                  <a:lnTo>
                    <a:pt x="0" y="1562"/>
                  </a:lnTo>
                  <a:lnTo>
                    <a:pt x="0" y="36"/>
                  </a:lnTo>
                  <a:lnTo>
                    <a:pt x="2" y="21"/>
                  </a:lnTo>
                  <a:lnTo>
                    <a:pt x="6" y="10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2" y="10"/>
                  </a:lnTo>
                  <a:lnTo>
                    <a:pt x="36" y="21"/>
                  </a:lnTo>
                  <a:lnTo>
                    <a:pt x="37" y="36"/>
                  </a:lnTo>
                  <a:lnTo>
                    <a:pt x="37" y="1562"/>
                  </a:lnTo>
                  <a:lnTo>
                    <a:pt x="37" y="1575"/>
                  </a:lnTo>
                  <a:lnTo>
                    <a:pt x="36" y="1584"/>
                  </a:lnTo>
                  <a:lnTo>
                    <a:pt x="34" y="1592"/>
                  </a:lnTo>
                  <a:lnTo>
                    <a:pt x="28" y="1593"/>
                  </a:lnTo>
                  <a:lnTo>
                    <a:pt x="13" y="160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46" name="Freeform 246"/>
            <p:cNvSpPr>
              <a:spLocks/>
            </p:cNvSpPr>
            <p:nvPr/>
          </p:nvSpPr>
          <p:spPr bwMode="auto">
            <a:xfrm>
              <a:off x="5246" y="1039"/>
              <a:ext cx="142" cy="23"/>
            </a:xfrm>
            <a:custGeom>
              <a:avLst/>
              <a:gdLst/>
              <a:ahLst/>
              <a:cxnLst>
                <a:cxn ang="0">
                  <a:pos x="9" y="45"/>
                </a:cxn>
                <a:cxn ang="0">
                  <a:pos x="6" y="43"/>
                </a:cxn>
                <a:cxn ang="0">
                  <a:pos x="2" y="40"/>
                </a:cxn>
                <a:cxn ang="0">
                  <a:pos x="0" y="32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13"/>
                </a:cxn>
                <a:cxn ang="0">
                  <a:pos x="2" y="6"/>
                </a:cxn>
                <a:cxn ang="0">
                  <a:pos x="6" y="2"/>
                </a:cxn>
                <a:cxn ang="0">
                  <a:pos x="9" y="0"/>
                </a:cxn>
                <a:cxn ang="0">
                  <a:pos x="277" y="0"/>
                </a:cxn>
                <a:cxn ang="0">
                  <a:pos x="278" y="2"/>
                </a:cxn>
                <a:cxn ang="0">
                  <a:pos x="282" y="6"/>
                </a:cxn>
                <a:cxn ang="0">
                  <a:pos x="284" y="13"/>
                </a:cxn>
                <a:cxn ang="0">
                  <a:pos x="284" y="23"/>
                </a:cxn>
                <a:cxn ang="0">
                  <a:pos x="284" y="23"/>
                </a:cxn>
                <a:cxn ang="0">
                  <a:pos x="284" y="32"/>
                </a:cxn>
                <a:cxn ang="0">
                  <a:pos x="282" y="40"/>
                </a:cxn>
                <a:cxn ang="0">
                  <a:pos x="278" y="43"/>
                </a:cxn>
                <a:cxn ang="0">
                  <a:pos x="277" y="45"/>
                </a:cxn>
                <a:cxn ang="0">
                  <a:pos x="9" y="45"/>
                </a:cxn>
              </a:cxnLst>
              <a:rect l="0" t="0" r="r" b="b"/>
              <a:pathLst>
                <a:path w="284" h="45">
                  <a:moveTo>
                    <a:pt x="9" y="45"/>
                  </a:moveTo>
                  <a:lnTo>
                    <a:pt x="6" y="43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3"/>
                  </a:lnTo>
                  <a:lnTo>
                    <a:pt x="2" y="6"/>
                  </a:lnTo>
                  <a:lnTo>
                    <a:pt x="6" y="2"/>
                  </a:lnTo>
                  <a:lnTo>
                    <a:pt x="9" y="0"/>
                  </a:lnTo>
                  <a:lnTo>
                    <a:pt x="277" y="0"/>
                  </a:lnTo>
                  <a:lnTo>
                    <a:pt x="278" y="2"/>
                  </a:lnTo>
                  <a:lnTo>
                    <a:pt x="282" y="6"/>
                  </a:lnTo>
                  <a:lnTo>
                    <a:pt x="284" y="13"/>
                  </a:lnTo>
                  <a:lnTo>
                    <a:pt x="284" y="23"/>
                  </a:lnTo>
                  <a:lnTo>
                    <a:pt x="284" y="23"/>
                  </a:lnTo>
                  <a:lnTo>
                    <a:pt x="284" y="32"/>
                  </a:lnTo>
                  <a:lnTo>
                    <a:pt x="282" y="40"/>
                  </a:lnTo>
                  <a:lnTo>
                    <a:pt x="278" y="43"/>
                  </a:lnTo>
                  <a:lnTo>
                    <a:pt x="277" y="45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47" name="Freeform 247"/>
            <p:cNvSpPr>
              <a:spLocks/>
            </p:cNvSpPr>
            <p:nvPr/>
          </p:nvSpPr>
          <p:spPr bwMode="auto">
            <a:xfrm>
              <a:off x="5245" y="1806"/>
              <a:ext cx="137" cy="38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39" y="3"/>
                </a:cxn>
                <a:cxn ang="0">
                  <a:pos x="34" y="9"/>
                </a:cxn>
                <a:cxn ang="0">
                  <a:pos x="32" y="15"/>
                </a:cxn>
                <a:cxn ang="0">
                  <a:pos x="30" y="18"/>
                </a:cxn>
                <a:cxn ang="0">
                  <a:pos x="32" y="26"/>
                </a:cxn>
                <a:cxn ang="0">
                  <a:pos x="39" y="33"/>
                </a:cxn>
                <a:cxn ang="0">
                  <a:pos x="49" y="39"/>
                </a:cxn>
                <a:cxn ang="0">
                  <a:pos x="62" y="44"/>
                </a:cxn>
                <a:cxn ang="0">
                  <a:pos x="79" y="50"/>
                </a:cxn>
                <a:cxn ang="0">
                  <a:pos x="97" y="52"/>
                </a:cxn>
                <a:cxn ang="0">
                  <a:pos x="118" y="56"/>
                </a:cxn>
                <a:cxn ang="0">
                  <a:pos x="140" y="56"/>
                </a:cxn>
                <a:cxn ang="0">
                  <a:pos x="163" y="56"/>
                </a:cxn>
                <a:cxn ang="0">
                  <a:pos x="183" y="52"/>
                </a:cxn>
                <a:cxn ang="0">
                  <a:pos x="202" y="50"/>
                </a:cxn>
                <a:cxn ang="0">
                  <a:pos x="219" y="44"/>
                </a:cxn>
                <a:cxn ang="0">
                  <a:pos x="232" y="39"/>
                </a:cxn>
                <a:cxn ang="0">
                  <a:pos x="241" y="33"/>
                </a:cxn>
                <a:cxn ang="0">
                  <a:pos x="249" y="26"/>
                </a:cxn>
                <a:cxn ang="0">
                  <a:pos x="251" y="18"/>
                </a:cxn>
                <a:cxn ang="0">
                  <a:pos x="251" y="15"/>
                </a:cxn>
                <a:cxn ang="0">
                  <a:pos x="249" y="13"/>
                </a:cxn>
                <a:cxn ang="0">
                  <a:pos x="247" y="9"/>
                </a:cxn>
                <a:cxn ang="0">
                  <a:pos x="243" y="7"/>
                </a:cxn>
                <a:cxn ang="0">
                  <a:pos x="256" y="13"/>
                </a:cxn>
                <a:cxn ang="0">
                  <a:pos x="266" y="20"/>
                </a:cxn>
                <a:cxn ang="0">
                  <a:pos x="271" y="26"/>
                </a:cxn>
                <a:cxn ang="0">
                  <a:pos x="273" y="33"/>
                </a:cxn>
                <a:cxn ang="0">
                  <a:pos x="271" y="43"/>
                </a:cxn>
                <a:cxn ang="0">
                  <a:pos x="262" y="50"/>
                </a:cxn>
                <a:cxn ang="0">
                  <a:pos x="249" y="58"/>
                </a:cxn>
                <a:cxn ang="0">
                  <a:pos x="232" y="63"/>
                </a:cxn>
                <a:cxn ang="0">
                  <a:pos x="211" y="69"/>
                </a:cxn>
                <a:cxn ang="0">
                  <a:pos x="189" y="73"/>
                </a:cxn>
                <a:cxn ang="0">
                  <a:pos x="163" y="76"/>
                </a:cxn>
                <a:cxn ang="0">
                  <a:pos x="135" y="76"/>
                </a:cxn>
                <a:cxn ang="0">
                  <a:pos x="107" y="76"/>
                </a:cxn>
                <a:cxn ang="0">
                  <a:pos x="82" y="73"/>
                </a:cxn>
                <a:cxn ang="0">
                  <a:pos x="60" y="69"/>
                </a:cxn>
                <a:cxn ang="0">
                  <a:pos x="39" y="63"/>
                </a:cxn>
                <a:cxn ang="0">
                  <a:pos x="23" y="58"/>
                </a:cxn>
                <a:cxn ang="0">
                  <a:pos x="11" y="50"/>
                </a:cxn>
                <a:cxn ang="0">
                  <a:pos x="2" y="43"/>
                </a:cxn>
                <a:cxn ang="0">
                  <a:pos x="0" y="33"/>
                </a:cxn>
                <a:cxn ang="0">
                  <a:pos x="4" y="24"/>
                </a:cxn>
                <a:cxn ang="0">
                  <a:pos x="13" y="15"/>
                </a:cxn>
                <a:cxn ang="0">
                  <a:pos x="26" y="7"/>
                </a:cxn>
                <a:cxn ang="0">
                  <a:pos x="47" y="0"/>
                </a:cxn>
              </a:cxnLst>
              <a:rect l="0" t="0" r="r" b="b"/>
              <a:pathLst>
                <a:path w="273" h="76">
                  <a:moveTo>
                    <a:pt x="47" y="0"/>
                  </a:moveTo>
                  <a:lnTo>
                    <a:pt x="39" y="3"/>
                  </a:lnTo>
                  <a:lnTo>
                    <a:pt x="34" y="9"/>
                  </a:lnTo>
                  <a:lnTo>
                    <a:pt x="32" y="15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9" y="33"/>
                  </a:lnTo>
                  <a:lnTo>
                    <a:pt x="49" y="39"/>
                  </a:lnTo>
                  <a:lnTo>
                    <a:pt x="62" y="44"/>
                  </a:lnTo>
                  <a:lnTo>
                    <a:pt x="79" y="50"/>
                  </a:lnTo>
                  <a:lnTo>
                    <a:pt x="97" y="52"/>
                  </a:lnTo>
                  <a:lnTo>
                    <a:pt x="118" y="56"/>
                  </a:lnTo>
                  <a:lnTo>
                    <a:pt x="140" y="56"/>
                  </a:lnTo>
                  <a:lnTo>
                    <a:pt x="163" y="56"/>
                  </a:lnTo>
                  <a:lnTo>
                    <a:pt x="183" y="52"/>
                  </a:lnTo>
                  <a:lnTo>
                    <a:pt x="202" y="50"/>
                  </a:lnTo>
                  <a:lnTo>
                    <a:pt x="219" y="44"/>
                  </a:lnTo>
                  <a:lnTo>
                    <a:pt x="232" y="39"/>
                  </a:lnTo>
                  <a:lnTo>
                    <a:pt x="241" y="33"/>
                  </a:lnTo>
                  <a:lnTo>
                    <a:pt x="249" y="26"/>
                  </a:lnTo>
                  <a:lnTo>
                    <a:pt x="251" y="18"/>
                  </a:lnTo>
                  <a:lnTo>
                    <a:pt x="251" y="15"/>
                  </a:lnTo>
                  <a:lnTo>
                    <a:pt x="249" y="13"/>
                  </a:lnTo>
                  <a:lnTo>
                    <a:pt x="247" y="9"/>
                  </a:lnTo>
                  <a:lnTo>
                    <a:pt x="243" y="7"/>
                  </a:lnTo>
                  <a:lnTo>
                    <a:pt x="256" y="13"/>
                  </a:lnTo>
                  <a:lnTo>
                    <a:pt x="266" y="20"/>
                  </a:lnTo>
                  <a:lnTo>
                    <a:pt x="271" y="26"/>
                  </a:lnTo>
                  <a:lnTo>
                    <a:pt x="273" y="33"/>
                  </a:lnTo>
                  <a:lnTo>
                    <a:pt x="271" y="43"/>
                  </a:lnTo>
                  <a:lnTo>
                    <a:pt x="262" y="50"/>
                  </a:lnTo>
                  <a:lnTo>
                    <a:pt x="249" y="58"/>
                  </a:lnTo>
                  <a:lnTo>
                    <a:pt x="232" y="63"/>
                  </a:lnTo>
                  <a:lnTo>
                    <a:pt x="211" y="69"/>
                  </a:lnTo>
                  <a:lnTo>
                    <a:pt x="189" y="73"/>
                  </a:lnTo>
                  <a:lnTo>
                    <a:pt x="163" y="76"/>
                  </a:lnTo>
                  <a:lnTo>
                    <a:pt x="135" y="76"/>
                  </a:lnTo>
                  <a:lnTo>
                    <a:pt x="107" y="76"/>
                  </a:lnTo>
                  <a:lnTo>
                    <a:pt x="82" y="73"/>
                  </a:lnTo>
                  <a:lnTo>
                    <a:pt x="60" y="69"/>
                  </a:lnTo>
                  <a:lnTo>
                    <a:pt x="39" y="63"/>
                  </a:lnTo>
                  <a:lnTo>
                    <a:pt x="23" y="58"/>
                  </a:lnTo>
                  <a:lnTo>
                    <a:pt x="11" y="50"/>
                  </a:lnTo>
                  <a:lnTo>
                    <a:pt x="2" y="43"/>
                  </a:lnTo>
                  <a:lnTo>
                    <a:pt x="0" y="33"/>
                  </a:lnTo>
                  <a:lnTo>
                    <a:pt x="4" y="24"/>
                  </a:lnTo>
                  <a:lnTo>
                    <a:pt x="13" y="15"/>
                  </a:lnTo>
                  <a:lnTo>
                    <a:pt x="26" y="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48" name="Freeform 248"/>
            <p:cNvSpPr>
              <a:spLocks/>
            </p:cNvSpPr>
            <p:nvPr/>
          </p:nvSpPr>
          <p:spPr bwMode="auto">
            <a:xfrm>
              <a:off x="4311" y="812"/>
              <a:ext cx="688" cy="1267"/>
            </a:xfrm>
            <a:custGeom>
              <a:avLst/>
              <a:gdLst/>
              <a:ahLst/>
              <a:cxnLst>
                <a:cxn ang="0">
                  <a:pos x="391" y="847"/>
                </a:cxn>
                <a:cxn ang="0">
                  <a:pos x="396" y="191"/>
                </a:cxn>
                <a:cxn ang="0">
                  <a:pos x="359" y="146"/>
                </a:cxn>
                <a:cxn ang="0">
                  <a:pos x="348" y="97"/>
                </a:cxn>
                <a:cxn ang="0">
                  <a:pos x="359" y="52"/>
                </a:cxn>
                <a:cxn ang="0">
                  <a:pos x="391" y="17"/>
                </a:cxn>
                <a:cxn ang="0">
                  <a:pos x="445" y="7"/>
                </a:cxn>
                <a:cxn ang="0">
                  <a:pos x="557" y="2"/>
                </a:cxn>
                <a:cxn ang="0">
                  <a:pos x="746" y="0"/>
                </a:cxn>
                <a:cxn ang="0">
                  <a:pos x="877" y="4"/>
                </a:cxn>
                <a:cxn ang="0">
                  <a:pos x="974" y="11"/>
                </a:cxn>
                <a:cxn ang="0">
                  <a:pos x="1015" y="30"/>
                </a:cxn>
                <a:cxn ang="0">
                  <a:pos x="1039" y="65"/>
                </a:cxn>
                <a:cxn ang="0">
                  <a:pos x="1047" y="110"/>
                </a:cxn>
                <a:cxn ang="0">
                  <a:pos x="1039" y="150"/>
                </a:cxn>
                <a:cxn ang="0">
                  <a:pos x="1019" y="178"/>
                </a:cxn>
                <a:cxn ang="0">
                  <a:pos x="996" y="213"/>
                </a:cxn>
                <a:cxn ang="0">
                  <a:pos x="993" y="888"/>
                </a:cxn>
                <a:cxn ang="0">
                  <a:pos x="1299" y="1885"/>
                </a:cxn>
                <a:cxn ang="0">
                  <a:pos x="1348" y="2021"/>
                </a:cxn>
                <a:cxn ang="0">
                  <a:pos x="1376" y="2130"/>
                </a:cxn>
                <a:cxn ang="0">
                  <a:pos x="1370" y="2203"/>
                </a:cxn>
                <a:cxn ang="0">
                  <a:pos x="1348" y="2281"/>
                </a:cxn>
                <a:cxn ang="0">
                  <a:pos x="1316" y="2347"/>
                </a:cxn>
                <a:cxn ang="0">
                  <a:pos x="1264" y="2399"/>
                </a:cxn>
                <a:cxn ang="0">
                  <a:pos x="1185" y="2449"/>
                </a:cxn>
                <a:cxn ang="0">
                  <a:pos x="1103" y="2479"/>
                </a:cxn>
                <a:cxn ang="0">
                  <a:pos x="996" y="2506"/>
                </a:cxn>
                <a:cxn ang="0">
                  <a:pos x="881" y="2524"/>
                </a:cxn>
                <a:cxn ang="0">
                  <a:pos x="810" y="2532"/>
                </a:cxn>
                <a:cxn ang="0">
                  <a:pos x="738" y="2534"/>
                </a:cxn>
                <a:cxn ang="0">
                  <a:pos x="651" y="2532"/>
                </a:cxn>
                <a:cxn ang="0">
                  <a:pos x="559" y="2528"/>
                </a:cxn>
                <a:cxn ang="0">
                  <a:pos x="471" y="2520"/>
                </a:cxn>
                <a:cxn ang="0">
                  <a:pos x="380" y="2506"/>
                </a:cxn>
                <a:cxn ang="0">
                  <a:pos x="260" y="2474"/>
                </a:cxn>
                <a:cxn ang="0">
                  <a:pos x="163" y="2436"/>
                </a:cxn>
                <a:cxn ang="0">
                  <a:pos x="105" y="2391"/>
                </a:cxn>
                <a:cxn ang="0">
                  <a:pos x="62" y="2326"/>
                </a:cxn>
                <a:cxn ang="0">
                  <a:pos x="36" y="2266"/>
                </a:cxn>
                <a:cxn ang="0">
                  <a:pos x="0" y="2117"/>
                </a:cxn>
                <a:cxn ang="0">
                  <a:pos x="68" y="1875"/>
                </a:cxn>
                <a:cxn ang="0">
                  <a:pos x="155" y="1649"/>
                </a:cxn>
                <a:cxn ang="0">
                  <a:pos x="221" y="1475"/>
                </a:cxn>
              </a:cxnLst>
              <a:rect l="0" t="0" r="r" b="b"/>
              <a:pathLst>
                <a:path w="1378" h="2534">
                  <a:moveTo>
                    <a:pt x="221" y="1475"/>
                  </a:moveTo>
                  <a:lnTo>
                    <a:pt x="389" y="967"/>
                  </a:lnTo>
                  <a:lnTo>
                    <a:pt x="391" y="847"/>
                  </a:lnTo>
                  <a:lnTo>
                    <a:pt x="396" y="582"/>
                  </a:lnTo>
                  <a:lnTo>
                    <a:pt x="398" y="316"/>
                  </a:lnTo>
                  <a:lnTo>
                    <a:pt x="396" y="191"/>
                  </a:lnTo>
                  <a:lnTo>
                    <a:pt x="387" y="181"/>
                  </a:lnTo>
                  <a:lnTo>
                    <a:pt x="372" y="165"/>
                  </a:lnTo>
                  <a:lnTo>
                    <a:pt x="359" y="146"/>
                  </a:lnTo>
                  <a:lnTo>
                    <a:pt x="350" y="129"/>
                  </a:lnTo>
                  <a:lnTo>
                    <a:pt x="348" y="114"/>
                  </a:lnTo>
                  <a:lnTo>
                    <a:pt x="348" y="97"/>
                  </a:lnTo>
                  <a:lnTo>
                    <a:pt x="350" y="80"/>
                  </a:lnTo>
                  <a:lnTo>
                    <a:pt x="354" y="65"/>
                  </a:lnTo>
                  <a:lnTo>
                    <a:pt x="359" y="52"/>
                  </a:lnTo>
                  <a:lnTo>
                    <a:pt x="368" y="37"/>
                  </a:lnTo>
                  <a:lnTo>
                    <a:pt x="380" y="26"/>
                  </a:lnTo>
                  <a:lnTo>
                    <a:pt x="391" y="17"/>
                  </a:lnTo>
                  <a:lnTo>
                    <a:pt x="400" y="13"/>
                  </a:lnTo>
                  <a:lnTo>
                    <a:pt x="419" y="9"/>
                  </a:lnTo>
                  <a:lnTo>
                    <a:pt x="445" y="7"/>
                  </a:lnTo>
                  <a:lnTo>
                    <a:pt x="477" y="6"/>
                  </a:lnTo>
                  <a:lnTo>
                    <a:pt x="514" y="4"/>
                  </a:lnTo>
                  <a:lnTo>
                    <a:pt x="557" y="2"/>
                  </a:lnTo>
                  <a:lnTo>
                    <a:pt x="602" y="0"/>
                  </a:lnTo>
                  <a:lnTo>
                    <a:pt x="649" y="0"/>
                  </a:lnTo>
                  <a:lnTo>
                    <a:pt x="746" y="0"/>
                  </a:lnTo>
                  <a:lnTo>
                    <a:pt x="793" y="0"/>
                  </a:lnTo>
                  <a:lnTo>
                    <a:pt x="836" y="2"/>
                  </a:lnTo>
                  <a:lnTo>
                    <a:pt x="877" y="4"/>
                  </a:lnTo>
                  <a:lnTo>
                    <a:pt x="914" y="6"/>
                  </a:lnTo>
                  <a:lnTo>
                    <a:pt x="948" y="7"/>
                  </a:lnTo>
                  <a:lnTo>
                    <a:pt x="974" y="11"/>
                  </a:lnTo>
                  <a:lnTo>
                    <a:pt x="993" y="17"/>
                  </a:lnTo>
                  <a:lnTo>
                    <a:pt x="1004" y="21"/>
                  </a:lnTo>
                  <a:lnTo>
                    <a:pt x="1015" y="30"/>
                  </a:lnTo>
                  <a:lnTo>
                    <a:pt x="1024" y="41"/>
                  </a:lnTo>
                  <a:lnTo>
                    <a:pt x="1034" y="54"/>
                  </a:lnTo>
                  <a:lnTo>
                    <a:pt x="1039" y="65"/>
                  </a:lnTo>
                  <a:lnTo>
                    <a:pt x="1043" y="79"/>
                  </a:lnTo>
                  <a:lnTo>
                    <a:pt x="1045" y="93"/>
                  </a:lnTo>
                  <a:lnTo>
                    <a:pt x="1047" y="110"/>
                  </a:lnTo>
                  <a:lnTo>
                    <a:pt x="1047" y="125"/>
                  </a:lnTo>
                  <a:lnTo>
                    <a:pt x="1043" y="136"/>
                  </a:lnTo>
                  <a:lnTo>
                    <a:pt x="1039" y="150"/>
                  </a:lnTo>
                  <a:lnTo>
                    <a:pt x="1032" y="161"/>
                  </a:lnTo>
                  <a:lnTo>
                    <a:pt x="1026" y="168"/>
                  </a:lnTo>
                  <a:lnTo>
                    <a:pt x="1019" y="178"/>
                  </a:lnTo>
                  <a:lnTo>
                    <a:pt x="1009" y="193"/>
                  </a:lnTo>
                  <a:lnTo>
                    <a:pt x="1002" y="208"/>
                  </a:lnTo>
                  <a:lnTo>
                    <a:pt x="996" y="213"/>
                  </a:lnTo>
                  <a:lnTo>
                    <a:pt x="996" y="338"/>
                  </a:lnTo>
                  <a:lnTo>
                    <a:pt x="995" y="613"/>
                  </a:lnTo>
                  <a:lnTo>
                    <a:pt x="993" y="888"/>
                  </a:lnTo>
                  <a:lnTo>
                    <a:pt x="991" y="1013"/>
                  </a:lnTo>
                  <a:lnTo>
                    <a:pt x="1282" y="1840"/>
                  </a:lnTo>
                  <a:lnTo>
                    <a:pt x="1299" y="1885"/>
                  </a:lnTo>
                  <a:lnTo>
                    <a:pt x="1316" y="1931"/>
                  </a:lnTo>
                  <a:lnTo>
                    <a:pt x="1333" y="1976"/>
                  </a:lnTo>
                  <a:lnTo>
                    <a:pt x="1348" y="2021"/>
                  </a:lnTo>
                  <a:lnTo>
                    <a:pt x="1361" y="2062"/>
                  </a:lnTo>
                  <a:lnTo>
                    <a:pt x="1370" y="2098"/>
                  </a:lnTo>
                  <a:lnTo>
                    <a:pt x="1376" y="2130"/>
                  </a:lnTo>
                  <a:lnTo>
                    <a:pt x="1378" y="2154"/>
                  </a:lnTo>
                  <a:lnTo>
                    <a:pt x="1376" y="2176"/>
                  </a:lnTo>
                  <a:lnTo>
                    <a:pt x="1370" y="2203"/>
                  </a:lnTo>
                  <a:lnTo>
                    <a:pt x="1365" y="2229"/>
                  </a:lnTo>
                  <a:lnTo>
                    <a:pt x="1355" y="2255"/>
                  </a:lnTo>
                  <a:lnTo>
                    <a:pt x="1348" y="2281"/>
                  </a:lnTo>
                  <a:lnTo>
                    <a:pt x="1337" y="2307"/>
                  </a:lnTo>
                  <a:lnTo>
                    <a:pt x="1327" y="2328"/>
                  </a:lnTo>
                  <a:lnTo>
                    <a:pt x="1316" y="2347"/>
                  </a:lnTo>
                  <a:lnTo>
                    <a:pt x="1303" y="2363"/>
                  </a:lnTo>
                  <a:lnTo>
                    <a:pt x="1284" y="2382"/>
                  </a:lnTo>
                  <a:lnTo>
                    <a:pt x="1264" y="2399"/>
                  </a:lnTo>
                  <a:lnTo>
                    <a:pt x="1239" y="2418"/>
                  </a:lnTo>
                  <a:lnTo>
                    <a:pt x="1213" y="2434"/>
                  </a:lnTo>
                  <a:lnTo>
                    <a:pt x="1185" y="2449"/>
                  </a:lnTo>
                  <a:lnTo>
                    <a:pt x="1157" y="2461"/>
                  </a:lnTo>
                  <a:lnTo>
                    <a:pt x="1131" y="2470"/>
                  </a:lnTo>
                  <a:lnTo>
                    <a:pt x="1103" y="2479"/>
                  </a:lnTo>
                  <a:lnTo>
                    <a:pt x="1071" y="2489"/>
                  </a:lnTo>
                  <a:lnTo>
                    <a:pt x="1034" y="2496"/>
                  </a:lnTo>
                  <a:lnTo>
                    <a:pt x="996" y="2506"/>
                  </a:lnTo>
                  <a:lnTo>
                    <a:pt x="957" y="2513"/>
                  </a:lnTo>
                  <a:lnTo>
                    <a:pt x="918" y="2519"/>
                  </a:lnTo>
                  <a:lnTo>
                    <a:pt x="881" y="2524"/>
                  </a:lnTo>
                  <a:lnTo>
                    <a:pt x="843" y="2530"/>
                  </a:lnTo>
                  <a:lnTo>
                    <a:pt x="828" y="2532"/>
                  </a:lnTo>
                  <a:lnTo>
                    <a:pt x="810" y="2532"/>
                  </a:lnTo>
                  <a:lnTo>
                    <a:pt x="787" y="2532"/>
                  </a:lnTo>
                  <a:lnTo>
                    <a:pt x="763" y="2534"/>
                  </a:lnTo>
                  <a:lnTo>
                    <a:pt x="738" y="2534"/>
                  </a:lnTo>
                  <a:lnTo>
                    <a:pt x="710" y="2534"/>
                  </a:lnTo>
                  <a:lnTo>
                    <a:pt x="681" y="2534"/>
                  </a:lnTo>
                  <a:lnTo>
                    <a:pt x="651" y="2532"/>
                  </a:lnTo>
                  <a:lnTo>
                    <a:pt x="621" y="2532"/>
                  </a:lnTo>
                  <a:lnTo>
                    <a:pt x="591" y="2530"/>
                  </a:lnTo>
                  <a:lnTo>
                    <a:pt x="559" y="2528"/>
                  </a:lnTo>
                  <a:lnTo>
                    <a:pt x="529" y="2526"/>
                  </a:lnTo>
                  <a:lnTo>
                    <a:pt x="499" y="2524"/>
                  </a:lnTo>
                  <a:lnTo>
                    <a:pt x="471" y="2520"/>
                  </a:lnTo>
                  <a:lnTo>
                    <a:pt x="443" y="2517"/>
                  </a:lnTo>
                  <a:lnTo>
                    <a:pt x="419" y="2513"/>
                  </a:lnTo>
                  <a:lnTo>
                    <a:pt x="380" y="2506"/>
                  </a:lnTo>
                  <a:lnTo>
                    <a:pt x="339" y="2496"/>
                  </a:lnTo>
                  <a:lnTo>
                    <a:pt x="299" y="2485"/>
                  </a:lnTo>
                  <a:lnTo>
                    <a:pt x="260" y="2474"/>
                  </a:lnTo>
                  <a:lnTo>
                    <a:pt x="225" y="2463"/>
                  </a:lnTo>
                  <a:lnTo>
                    <a:pt x="193" y="2449"/>
                  </a:lnTo>
                  <a:lnTo>
                    <a:pt x="163" y="2436"/>
                  </a:lnTo>
                  <a:lnTo>
                    <a:pt x="140" y="2425"/>
                  </a:lnTo>
                  <a:lnTo>
                    <a:pt x="122" y="2410"/>
                  </a:lnTo>
                  <a:lnTo>
                    <a:pt x="105" y="2391"/>
                  </a:lnTo>
                  <a:lnTo>
                    <a:pt x="88" y="2371"/>
                  </a:lnTo>
                  <a:lnTo>
                    <a:pt x="75" y="2348"/>
                  </a:lnTo>
                  <a:lnTo>
                    <a:pt x="62" y="2326"/>
                  </a:lnTo>
                  <a:lnTo>
                    <a:pt x="53" y="2305"/>
                  </a:lnTo>
                  <a:lnTo>
                    <a:pt x="43" y="2285"/>
                  </a:lnTo>
                  <a:lnTo>
                    <a:pt x="36" y="2266"/>
                  </a:lnTo>
                  <a:lnTo>
                    <a:pt x="23" y="2229"/>
                  </a:lnTo>
                  <a:lnTo>
                    <a:pt x="8" y="2180"/>
                  </a:lnTo>
                  <a:lnTo>
                    <a:pt x="0" y="2117"/>
                  </a:lnTo>
                  <a:lnTo>
                    <a:pt x="8" y="2036"/>
                  </a:lnTo>
                  <a:lnTo>
                    <a:pt x="38" y="1956"/>
                  </a:lnTo>
                  <a:lnTo>
                    <a:pt x="68" y="1875"/>
                  </a:lnTo>
                  <a:lnTo>
                    <a:pt x="97" y="1797"/>
                  </a:lnTo>
                  <a:lnTo>
                    <a:pt x="127" y="1720"/>
                  </a:lnTo>
                  <a:lnTo>
                    <a:pt x="155" y="1649"/>
                  </a:lnTo>
                  <a:lnTo>
                    <a:pt x="182" y="1584"/>
                  </a:lnTo>
                  <a:lnTo>
                    <a:pt x="202" y="1526"/>
                  </a:lnTo>
                  <a:lnTo>
                    <a:pt x="221" y="14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49" name="Freeform 249"/>
            <p:cNvSpPr>
              <a:spLocks/>
            </p:cNvSpPr>
            <p:nvPr/>
          </p:nvSpPr>
          <p:spPr bwMode="auto">
            <a:xfrm>
              <a:off x="4337" y="832"/>
              <a:ext cx="632" cy="1222"/>
            </a:xfrm>
            <a:custGeom>
              <a:avLst/>
              <a:gdLst/>
              <a:ahLst/>
              <a:cxnLst>
                <a:cxn ang="0">
                  <a:pos x="386" y="124"/>
                </a:cxn>
                <a:cxn ang="0">
                  <a:pos x="351" y="103"/>
                </a:cxn>
                <a:cxn ang="0">
                  <a:pos x="336" y="62"/>
                </a:cxn>
                <a:cxn ang="0">
                  <a:pos x="340" y="38"/>
                </a:cxn>
                <a:cxn ang="0">
                  <a:pos x="353" y="19"/>
                </a:cxn>
                <a:cxn ang="0">
                  <a:pos x="372" y="6"/>
                </a:cxn>
                <a:cxn ang="0">
                  <a:pos x="396" y="0"/>
                </a:cxn>
                <a:cxn ang="0">
                  <a:pos x="906" y="2"/>
                </a:cxn>
                <a:cxn ang="0">
                  <a:pos x="927" y="11"/>
                </a:cxn>
                <a:cxn ang="0">
                  <a:pos x="943" y="28"/>
                </a:cxn>
                <a:cxn ang="0">
                  <a:pos x="953" y="49"/>
                </a:cxn>
                <a:cxn ang="0">
                  <a:pos x="951" y="84"/>
                </a:cxn>
                <a:cxn ang="0">
                  <a:pos x="923" y="116"/>
                </a:cxn>
                <a:cxn ang="0">
                  <a:pos x="900" y="1016"/>
                </a:cxn>
                <a:cxn ang="0">
                  <a:pos x="910" y="1044"/>
                </a:cxn>
                <a:cxn ang="0">
                  <a:pos x="936" y="1118"/>
                </a:cxn>
                <a:cxn ang="0">
                  <a:pos x="973" y="1231"/>
                </a:cxn>
                <a:cxn ang="0">
                  <a:pos x="1022" y="1367"/>
                </a:cxn>
                <a:cxn ang="0">
                  <a:pos x="1074" y="1520"/>
                </a:cxn>
                <a:cxn ang="0">
                  <a:pos x="1128" y="1676"/>
                </a:cxn>
                <a:cxn ang="0">
                  <a:pos x="1181" y="1823"/>
                </a:cxn>
                <a:cxn ang="0">
                  <a:pos x="1227" y="1952"/>
                </a:cxn>
                <a:cxn ang="0">
                  <a:pos x="1257" y="2055"/>
                </a:cxn>
                <a:cxn ang="0">
                  <a:pos x="1263" y="2158"/>
                </a:cxn>
                <a:cxn ang="0">
                  <a:pos x="1224" y="2261"/>
                </a:cxn>
                <a:cxn ang="0">
                  <a:pos x="1117" y="2362"/>
                </a:cxn>
                <a:cxn ang="0">
                  <a:pos x="1026" y="2403"/>
                </a:cxn>
                <a:cxn ang="0">
                  <a:pos x="904" y="2429"/>
                </a:cxn>
                <a:cxn ang="0">
                  <a:pos x="762" y="2444"/>
                </a:cxn>
                <a:cxn ang="0">
                  <a:pos x="614" y="2446"/>
                </a:cxn>
                <a:cxn ang="0">
                  <a:pos x="467" y="2437"/>
                </a:cxn>
                <a:cxn ang="0">
                  <a:pos x="334" y="2420"/>
                </a:cxn>
                <a:cxn ang="0">
                  <a:pos x="224" y="2394"/>
                </a:cxn>
                <a:cxn ang="0">
                  <a:pos x="149" y="2362"/>
                </a:cxn>
                <a:cxn ang="0">
                  <a:pos x="59" y="2280"/>
                </a:cxn>
                <a:cxn ang="0">
                  <a:pos x="9" y="2177"/>
                </a:cxn>
                <a:cxn ang="0">
                  <a:pos x="1" y="2065"/>
                </a:cxn>
                <a:cxn ang="0">
                  <a:pos x="41" y="1952"/>
                </a:cxn>
              </a:cxnLst>
              <a:rect l="0" t="0" r="r" b="b"/>
              <a:pathLst>
                <a:path w="1265" h="2446">
                  <a:moveTo>
                    <a:pt x="386" y="959"/>
                  </a:moveTo>
                  <a:lnTo>
                    <a:pt x="386" y="124"/>
                  </a:lnTo>
                  <a:lnTo>
                    <a:pt x="366" y="116"/>
                  </a:lnTo>
                  <a:lnTo>
                    <a:pt x="351" y="103"/>
                  </a:lnTo>
                  <a:lnTo>
                    <a:pt x="340" y="84"/>
                  </a:lnTo>
                  <a:lnTo>
                    <a:pt x="336" y="62"/>
                  </a:lnTo>
                  <a:lnTo>
                    <a:pt x="338" y="49"/>
                  </a:lnTo>
                  <a:lnTo>
                    <a:pt x="340" y="38"/>
                  </a:lnTo>
                  <a:lnTo>
                    <a:pt x="345" y="28"/>
                  </a:lnTo>
                  <a:lnTo>
                    <a:pt x="353" y="19"/>
                  </a:lnTo>
                  <a:lnTo>
                    <a:pt x="362" y="11"/>
                  </a:lnTo>
                  <a:lnTo>
                    <a:pt x="372" y="6"/>
                  </a:lnTo>
                  <a:lnTo>
                    <a:pt x="383" y="2"/>
                  </a:lnTo>
                  <a:lnTo>
                    <a:pt x="396" y="0"/>
                  </a:lnTo>
                  <a:lnTo>
                    <a:pt x="893" y="0"/>
                  </a:lnTo>
                  <a:lnTo>
                    <a:pt x="906" y="2"/>
                  </a:lnTo>
                  <a:lnTo>
                    <a:pt x="917" y="6"/>
                  </a:lnTo>
                  <a:lnTo>
                    <a:pt x="927" y="11"/>
                  </a:lnTo>
                  <a:lnTo>
                    <a:pt x="936" y="19"/>
                  </a:lnTo>
                  <a:lnTo>
                    <a:pt x="943" y="28"/>
                  </a:lnTo>
                  <a:lnTo>
                    <a:pt x="949" y="38"/>
                  </a:lnTo>
                  <a:lnTo>
                    <a:pt x="953" y="49"/>
                  </a:lnTo>
                  <a:lnTo>
                    <a:pt x="955" y="62"/>
                  </a:lnTo>
                  <a:lnTo>
                    <a:pt x="951" y="84"/>
                  </a:lnTo>
                  <a:lnTo>
                    <a:pt x="940" y="103"/>
                  </a:lnTo>
                  <a:lnTo>
                    <a:pt x="923" y="116"/>
                  </a:lnTo>
                  <a:lnTo>
                    <a:pt x="900" y="124"/>
                  </a:lnTo>
                  <a:lnTo>
                    <a:pt x="900" y="1016"/>
                  </a:lnTo>
                  <a:lnTo>
                    <a:pt x="902" y="1023"/>
                  </a:lnTo>
                  <a:lnTo>
                    <a:pt x="910" y="1044"/>
                  </a:lnTo>
                  <a:lnTo>
                    <a:pt x="921" y="1075"/>
                  </a:lnTo>
                  <a:lnTo>
                    <a:pt x="936" y="1118"/>
                  </a:lnTo>
                  <a:lnTo>
                    <a:pt x="953" y="1171"/>
                  </a:lnTo>
                  <a:lnTo>
                    <a:pt x="973" y="1231"/>
                  </a:lnTo>
                  <a:lnTo>
                    <a:pt x="996" y="1296"/>
                  </a:lnTo>
                  <a:lnTo>
                    <a:pt x="1022" y="1367"/>
                  </a:lnTo>
                  <a:lnTo>
                    <a:pt x="1046" y="1442"/>
                  </a:lnTo>
                  <a:lnTo>
                    <a:pt x="1074" y="1520"/>
                  </a:lnTo>
                  <a:lnTo>
                    <a:pt x="1100" y="1597"/>
                  </a:lnTo>
                  <a:lnTo>
                    <a:pt x="1128" y="1676"/>
                  </a:lnTo>
                  <a:lnTo>
                    <a:pt x="1155" y="1750"/>
                  </a:lnTo>
                  <a:lnTo>
                    <a:pt x="1181" y="1823"/>
                  </a:lnTo>
                  <a:lnTo>
                    <a:pt x="1205" y="1891"/>
                  </a:lnTo>
                  <a:lnTo>
                    <a:pt x="1227" y="1952"/>
                  </a:lnTo>
                  <a:lnTo>
                    <a:pt x="1244" y="2003"/>
                  </a:lnTo>
                  <a:lnTo>
                    <a:pt x="1257" y="2055"/>
                  </a:lnTo>
                  <a:lnTo>
                    <a:pt x="1265" y="2108"/>
                  </a:lnTo>
                  <a:lnTo>
                    <a:pt x="1263" y="2158"/>
                  </a:lnTo>
                  <a:lnTo>
                    <a:pt x="1252" y="2210"/>
                  </a:lnTo>
                  <a:lnTo>
                    <a:pt x="1224" y="2261"/>
                  </a:lnTo>
                  <a:lnTo>
                    <a:pt x="1181" y="2311"/>
                  </a:lnTo>
                  <a:lnTo>
                    <a:pt x="1117" y="2362"/>
                  </a:lnTo>
                  <a:lnTo>
                    <a:pt x="1076" y="2384"/>
                  </a:lnTo>
                  <a:lnTo>
                    <a:pt x="1026" y="2403"/>
                  </a:lnTo>
                  <a:lnTo>
                    <a:pt x="968" y="2418"/>
                  </a:lnTo>
                  <a:lnTo>
                    <a:pt x="904" y="2429"/>
                  </a:lnTo>
                  <a:lnTo>
                    <a:pt x="835" y="2438"/>
                  </a:lnTo>
                  <a:lnTo>
                    <a:pt x="762" y="2444"/>
                  </a:lnTo>
                  <a:lnTo>
                    <a:pt x="689" y="2446"/>
                  </a:lnTo>
                  <a:lnTo>
                    <a:pt x="614" y="2446"/>
                  </a:lnTo>
                  <a:lnTo>
                    <a:pt x="540" y="2442"/>
                  </a:lnTo>
                  <a:lnTo>
                    <a:pt x="467" y="2437"/>
                  </a:lnTo>
                  <a:lnTo>
                    <a:pt x="398" y="2429"/>
                  </a:lnTo>
                  <a:lnTo>
                    <a:pt x="334" y="2420"/>
                  </a:lnTo>
                  <a:lnTo>
                    <a:pt x="274" y="2407"/>
                  </a:lnTo>
                  <a:lnTo>
                    <a:pt x="224" y="2394"/>
                  </a:lnTo>
                  <a:lnTo>
                    <a:pt x="181" y="2379"/>
                  </a:lnTo>
                  <a:lnTo>
                    <a:pt x="149" y="2362"/>
                  </a:lnTo>
                  <a:lnTo>
                    <a:pt x="99" y="2324"/>
                  </a:lnTo>
                  <a:lnTo>
                    <a:pt x="59" y="2280"/>
                  </a:lnTo>
                  <a:lnTo>
                    <a:pt x="30" y="2229"/>
                  </a:lnTo>
                  <a:lnTo>
                    <a:pt x="9" y="2177"/>
                  </a:lnTo>
                  <a:lnTo>
                    <a:pt x="0" y="2121"/>
                  </a:lnTo>
                  <a:lnTo>
                    <a:pt x="1" y="2065"/>
                  </a:lnTo>
                  <a:lnTo>
                    <a:pt x="15" y="2008"/>
                  </a:lnTo>
                  <a:lnTo>
                    <a:pt x="41" y="1952"/>
                  </a:lnTo>
                  <a:lnTo>
                    <a:pt x="386" y="959"/>
                  </a:lnTo>
                  <a:close/>
                </a:path>
              </a:pathLst>
            </a:custGeom>
            <a:solidFill>
              <a:srgbClr val="3F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50" name="Freeform 250"/>
            <p:cNvSpPr>
              <a:spLocks/>
            </p:cNvSpPr>
            <p:nvPr/>
          </p:nvSpPr>
          <p:spPr bwMode="auto">
            <a:xfrm>
              <a:off x="4359" y="1565"/>
              <a:ext cx="589" cy="466"/>
            </a:xfrm>
            <a:custGeom>
              <a:avLst/>
              <a:gdLst/>
              <a:ahLst/>
              <a:cxnLst>
                <a:cxn ang="0">
                  <a:pos x="204" y="6"/>
                </a:cxn>
                <a:cxn ang="0">
                  <a:pos x="255" y="2"/>
                </a:cxn>
                <a:cxn ang="0">
                  <a:pos x="303" y="0"/>
                </a:cxn>
                <a:cxn ang="0">
                  <a:pos x="354" y="2"/>
                </a:cxn>
                <a:cxn ang="0">
                  <a:pos x="402" y="8"/>
                </a:cxn>
                <a:cxn ang="0">
                  <a:pos x="451" y="13"/>
                </a:cxn>
                <a:cxn ang="0">
                  <a:pos x="501" y="21"/>
                </a:cxn>
                <a:cxn ang="0">
                  <a:pos x="550" y="30"/>
                </a:cxn>
                <a:cxn ang="0">
                  <a:pos x="599" y="39"/>
                </a:cxn>
                <a:cxn ang="0">
                  <a:pos x="647" y="47"/>
                </a:cxn>
                <a:cxn ang="0">
                  <a:pos x="696" y="54"/>
                </a:cxn>
                <a:cxn ang="0">
                  <a:pos x="746" y="60"/>
                </a:cxn>
                <a:cxn ang="0">
                  <a:pos x="795" y="64"/>
                </a:cxn>
                <a:cxn ang="0">
                  <a:pos x="843" y="66"/>
                </a:cxn>
                <a:cxn ang="0">
                  <a:pos x="894" y="64"/>
                </a:cxn>
                <a:cxn ang="0">
                  <a:pos x="942" y="58"/>
                </a:cxn>
                <a:cxn ang="0">
                  <a:pos x="993" y="47"/>
                </a:cxn>
                <a:cxn ang="0">
                  <a:pos x="1148" y="483"/>
                </a:cxn>
                <a:cxn ang="0">
                  <a:pos x="1167" y="542"/>
                </a:cxn>
                <a:cxn ang="0">
                  <a:pos x="1176" y="599"/>
                </a:cxn>
                <a:cxn ang="0">
                  <a:pos x="1178" y="651"/>
                </a:cxn>
                <a:cxn ang="0">
                  <a:pos x="1172" y="699"/>
                </a:cxn>
                <a:cxn ang="0">
                  <a:pos x="1155" y="744"/>
                </a:cxn>
                <a:cxn ang="0">
                  <a:pos x="1131" y="784"/>
                </a:cxn>
                <a:cxn ang="0">
                  <a:pos x="1096" y="819"/>
                </a:cxn>
                <a:cxn ang="0">
                  <a:pos x="1051" y="851"/>
                </a:cxn>
                <a:cxn ang="0">
                  <a:pos x="1043" y="855"/>
                </a:cxn>
                <a:cxn ang="0">
                  <a:pos x="1025" y="862"/>
                </a:cxn>
                <a:cxn ang="0">
                  <a:pos x="995" y="873"/>
                </a:cxn>
                <a:cxn ang="0">
                  <a:pos x="961" y="886"/>
                </a:cxn>
                <a:cxn ang="0">
                  <a:pos x="924" y="900"/>
                </a:cxn>
                <a:cxn ang="0">
                  <a:pos x="888" y="911"/>
                </a:cxn>
                <a:cxn ang="0">
                  <a:pos x="856" y="918"/>
                </a:cxn>
                <a:cxn ang="0">
                  <a:pos x="834" y="920"/>
                </a:cxn>
                <a:cxn ang="0">
                  <a:pos x="759" y="928"/>
                </a:cxn>
                <a:cxn ang="0">
                  <a:pos x="686" y="933"/>
                </a:cxn>
                <a:cxn ang="0">
                  <a:pos x="619" y="933"/>
                </a:cxn>
                <a:cxn ang="0">
                  <a:pos x="554" y="931"/>
                </a:cxn>
                <a:cxn ang="0">
                  <a:pos x="490" y="928"/>
                </a:cxn>
                <a:cxn ang="0">
                  <a:pos x="432" y="922"/>
                </a:cxn>
                <a:cxn ang="0">
                  <a:pos x="380" y="915"/>
                </a:cxn>
                <a:cxn ang="0">
                  <a:pos x="329" y="905"/>
                </a:cxn>
                <a:cxn ang="0">
                  <a:pos x="285" y="896"/>
                </a:cxn>
                <a:cxn ang="0">
                  <a:pos x="245" y="886"/>
                </a:cxn>
                <a:cxn ang="0">
                  <a:pos x="212" y="877"/>
                </a:cxn>
                <a:cxn ang="0">
                  <a:pos x="182" y="870"/>
                </a:cxn>
                <a:cxn ang="0">
                  <a:pos x="159" y="862"/>
                </a:cxn>
                <a:cxn ang="0">
                  <a:pos x="143" y="857"/>
                </a:cxn>
                <a:cxn ang="0">
                  <a:pos x="133" y="853"/>
                </a:cxn>
                <a:cxn ang="0">
                  <a:pos x="129" y="851"/>
                </a:cxn>
                <a:cxn ang="0">
                  <a:pos x="96" y="827"/>
                </a:cxn>
                <a:cxn ang="0">
                  <a:pos x="64" y="793"/>
                </a:cxn>
                <a:cxn ang="0">
                  <a:pos x="38" y="752"/>
                </a:cxn>
                <a:cxn ang="0">
                  <a:pos x="15" y="703"/>
                </a:cxn>
                <a:cxn ang="0">
                  <a:pos x="4" y="651"/>
                </a:cxn>
                <a:cxn ang="0">
                  <a:pos x="0" y="595"/>
                </a:cxn>
                <a:cxn ang="0">
                  <a:pos x="12" y="537"/>
                </a:cxn>
                <a:cxn ang="0">
                  <a:pos x="36" y="479"/>
                </a:cxn>
                <a:cxn ang="0">
                  <a:pos x="204" y="6"/>
                </a:cxn>
              </a:cxnLst>
              <a:rect l="0" t="0" r="r" b="b"/>
              <a:pathLst>
                <a:path w="1178" h="933">
                  <a:moveTo>
                    <a:pt x="204" y="6"/>
                  </a:moveTo>
                  <a:lnTo>
                    <a:pt x="255" y="2"/>
                  </a:lnTo>
                  <a:lnTo>
                    <a:pt x="303" y="0"/>
                  </a:lnTo>
                  <a:lnTo>
                    <a:pt x="354" y="2"/>
                  </a:lnTo>
                  <a:lnTo>
                    <a:pt x="402" y="8"/>
                  </a:lnTo>
                  <a:lnTo>
                    <a:pt x="451" y="13"/>
                  </a:lnTo>
                  <a:lnTo>
                    <a:pt x="501" y="21"/>
                  </a:lnTo>
                  <a:lnTo>
                    <a:pt x="550" y="30"/>
                  </a:lnTo>
                  <a:lnTo>
                    <a:pt x="599" y="39"/>
                  </a:lnTo>
                  <a:lnTo>
                    <a:pt x="647" y="47"/>
                  </a:lnTo>
                  <a:lnTo>
                    <a:pt x="696" y="54"/>
                  </a:lnTo>
                  <a:lnTo>
                    <a:pt x="746" y="60"/>
                  </a:lnTo>
                  <a:lnTo>
                    <a:pt x="795" y="64"/>
                  </a:lnTo>
                  <a:lnTo>
                    <a:pt x="843" y="66"/>
                  </a:lnTo>
                  <a:lnTo>
                    <a:pt x="894" y="64"/>
                  </a:lnTo>
                  <a:lnTo>
                    <a:pt x="942" y="58"/>
                  </a:lnTo>
                  <a:lnTo>
                    <a:pt x="993" y="47"/>
                  </a:lnTo>
                  <a:lnTo>
                    <a:pt x="1148" y="483"/>
                  </a:lnTo>
                  <a:lnTo>
                    <a:pt x="1167" y="542"/>
                  </a:lnTo>
                  <a:lnTo>
                    <a:pt x="1176" y="599"/>
                  </a:lnTo>
                  <a:lnTo>
                    <a:pt x="1178" y="651"/>
                  </a:lnTo>
                  <a:lnTo>
                    <a:pt x="1172" y="699"/>
                  </a:lnTo>
                  <a:lnTo>
                    <a:pt x="1155" y="744"/>
                  </a:lnTo>
                  <a:lnTo>
                    <a:pt x="1131" y="784"/>
                  </a:lnTo>
                  <a:lnTo>
                    <a:pt x="1096" y="819"/>
                  </a:lnTo>
                  <a:lnTo>
                    <a:pt x="1051" y="851"/>
                  </a:lnTo>
                  <a:lnTo>
                    <a:pt x="1043" y="855"/>
                  </a:lnTo>
                  <a:lnTo>
                    <a:pt x="1025" y="862"/>
                  </a:lnTo>
                  <a:lnTo>
                    <a:pt x="995" y="873"/>
                  </a:lnTo>
                  <a:lnTo>
                    <a:pt x="961" y="886"/>
                  </a:lnTo>
                  <a:lnTo>
                    <a:pt x="924" y="900"/>
                  </a:lnTo>
                  <a:lnTo>
                    <a:pt x="888" y="911"/>
                  </a:lnTo>
                  <a:lnTo>
                    <a:pt x="856" y="918"/>
                  </a:lnTo>
                  <a:lnTo>
                    <a:pt x="834" y="920"/>
                  </a:lnTo>
                  <a:lnTo>
                    <a:pt x="759" y="928"/>
                  </a:lnTo>
                  <a:lnTo>
                    <a:pt x="686" y="933"/>
                  </a:lnTo>
                  <a:lnTo>
                    <a:pt x="619" y="933"/>
                  </a:lnTo>
                  <a:lnTo>
                    <a:pt x="554" y="931"/>
                  </a:lnTo>
                  <a:lnTo>
                    <a:pt x="490" y="928"/>
                  </a:lnTo>
                  <a:lnTo>
                    <a:pt x="432" y="922"/>
                  </a:lnTo>
                  <a:lnTo>
                    <a:pt x="380" y="915"/>
                  </a:lnTo>
                  <a:lnTo>
                    <a:pt x="329" y="905"/>
                  </a:lnTo>
                  <a:lnTo>
                    <a:pt x="285" y="896"/>
                  </a:lnTo>
                  <a:lnTo>
                    <a:pt x="245" y="886"/>
                  </a:lnTo>
                  <a:lnTo>
                    <a:pt x="212" y="877"/>
                  </a:lnTo>
                  <a:lnTo>
                    <a:pt x="182" y="870"/>
                  </a:lnTo>
                  <a:lnTo>
                    <a:pt x="159" y="862"/>
                  </a:lnTo>
                  <a:lnTo>
                    <a:pt x="143" y="857"/>
                  </a:lnTo>
                  <a:lnTo>
                    <a:pt x="133" y="853"/>
                  </a:lnTo>
                  <a:lnTo>
                    <a:pt x="129" y="851"/>
                  </a:lnTo>
                  <a:lnTo>
                    <a:pt x="96" y="827"/>
                  </a:lnTo>
                  <a:lnTo>
                    <a:pt x="64" y="793"/>
                  </a:lnTo>
                  <a:lnTo>
                    <a:pt x="38" y="752"/>
                  </a:lnTo>
                  <a:lnTo>
                    <a:pt x="15" y="703"/>
                  </a:lnTo>
                  <a:lnTo>
                    <a:pt x="4" y="651"/>
                  </a:lnTo>
                  <a:lnTo>
                    <a:pt x="0" y="595"/>
                  </a:lnTo>
                  <a:lnTo>
                    <a:pt x="12" y="537"/>
                  </a:lnTo>
                  <a:lnTo>
                    <a:pt x="36" y="479"/>
                  </a:lnTo>
                  <a:lnTo>
                    <a:pt x="204" y="6"/>
                  </a:lnTo>
                  <a:close/>
                </a:path>
              </a:pathLst>
            </a:custGeom>
            <a:solidFill>
              <a:srgbClr val="FF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51" name="Freeform 251"/>
            <p:cNvSpPr>
              <a:spLocks/>
            </p:cNvSpPr>
            <p:nvPr/>
          </p:nvSpPr>
          <p:spPr bwMode="auto">
            <a:xfrm>
              <a:off x="4524" y="840"/>
              <a:ext cx="275" cy="22"/>
            </a:xfrm>
            <a:custGeom>
              <a:avLst/>
              <a:gdLst/>
              <a:ahLst/>
              <a:cxnLst>
                <a:cxn ang="0">
                  <a:pos x="23" y="45"/>
                </a:cxn>
                <a:cxn ang="0">
                  <a:pos x="13" y="43"/>
                </a:cxn>
                <a:cxn ang="0">
                  <a:pos x="6" y="39"/>
                </a:cxn>
                <a:cxn ang="0">
                  <a:pos x="2" y="32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2" y="13"/>
                </a:cxn>
                <a:cxn ang="0">
                  <a:pos x="6" y="6"/>
                </a:cxn>
                <a:cxn ang="0">
                  <a:pos x="13" y="2"/>
                </a:cxn>
                <a:cxn ang="0">
                  <a:pos x="23" y="0"/>
                </a:cxn>
                <a:cxn ang="0">
                  <a:pos x="529" y="0"/>
                </a:cxn>
                <a:cxn ang="0">
                  <a:pos x="537" y="2"/>
                </a:cxn>
                <a:cxn ang="0">
                  <a:pos x="544" y="6"/>
                </a:cxn>
                <a:cxn ang="0">
                  <a:pos x="550" y="13"/>
                </a:cxn>
                <a:cxn ang="0">
                  <a:pos x="552" y="23"/>
                </a:cxn>
                <a:cxn ang="0">
                  <a:pos x="552" y="23"/>
                </a:cxn>
                <a:cxn ang="0">
                  <a:pos x="550" y="32"/>
                </a:cxn>
                <a:cxn ang="0">
                  <a:pos x="544" y="39"/>
                </a:cxn>
                <a:cxn ang="0">
                  <a:pos x="537" y="43"/>
                </a:cxn>
                <a:cxn ang="0">
                  <a:pos x="529" y="45"/>
                </a:cxn>
                <a:cxn ang="0">
                  <a:pos x="23" y="45"/>
                </a:cxn>
              </a:cxnLst>
              <a:rect l="0" t="0" r="r" b="b"/>
              <a:pathLst>
                <a:path w="552" h="45">
                  <a:moveTo>
                    <a:pt x="23" y="45"/>
                  </a:moveTo>
                  <a:lnTo>
                    <a:pt x="13" y="43"/>
                  </a:lnTo>
                  <a:lnTo>
                    <a:pt x="6" y="39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6"/>
                  </a:lnTo>
                  <a:lnTo>
                    <a:pt x="13" y="2"/>
                  </a:lnTo>
                  <a:lnTo>
                    <a:pt x="23" y="0"/>
                  </a:lnTo>
                  <a:lnTo>
                    <a:pt x="529" y="0"/>
                  </a:lnTo>
                  <a:lnTo>
                    <a:pt x="537" y="2"/>
                  </a:lnTo>
                  <a:lnTo>
                    <a:pt x="544" y="6"/>
                  </a:lnTo>
                  <a:lnTo>
                    <a:pt x="550" y="13"/>
                  </a:lnTo>
                  <a:lnTo>
                    <a:pt x="552" y="23"/>
                  </a:lnTo>
                  <a:lnTo>
                    <a:pt x="552" y="23"/>
                  </a:lnTo>
                  <a:lnTo>
                    <a:pt x="550" y="32"/>
                  </a:lnTo>
                  <a:lnTo>
                    <a:pt x="544" y="39"/>
                  </a:lnTo>
                  <a:lnTo>
                    <a:pt x="537" y="43"/>
                  </a:lnTo>
                  <a:lnTo>
                    <a:pt x="529" y="45"/>
                  </a:lnTo>
                  <a:lnTo>
                    <a:pt x="23" y="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52" name="Freeform 252"/>
            <p:cNvSpPr>
              <a:spLocks/>
            </p:cNvSpPr>
            <p:nvPr/>
          </p:nvSpPr>
          <p:spPr bwMode="auto">
            <a:xfrm>
              <a:off x="4461" y="894"/>
              <a:ext cx="394" cy="703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72" y="854"/>
                </a:cxn>
                <a:cxn ang="0">
                  <a:pos x="174" y="0"/>
                </a:cxn>
                <a:cxn ang="0">
                  <a:pos x="615" y="0"/>
                </a:cxn>
                <a:cxn ang="0">
                  <a:pos x="617" y="903"/>
                </a:cxn>
                <a:cxn ang="0">
                  <a:pos x="789" y="1387"/>
                </a:cxn>
                <a:cxn ang="0">
                  <a:pos x="738" y="1398"/>
                </a:cxn>
                <a:cxn ang="0">
                  <a:pos x="690" y="1404"/>
                </a:cxn>
                <a:cxn ang="0">
                  <a:pos x="639" y="1406"/>
                </a:cxn>
                <a:cxn ang="0">
                  <a:pos x="591" y="1404"/>
                </a:cxn>
                <a:cxn ang="0">
                  <a:pos x="542" y="1400"/>
                </a:cxn>
                <a:cxn ang="0">
                  <a:pos x="492" y="1394"/>
                </a:cxn>
                <a:cxn ang="0">
                  <a:pos x="443" y="1387"/>
                </a:cxn>
                <a:cxn ang="0">
                  <a:pos x="395" y="1379"/>
                </a:cxn>
                <a:cxn ang="0">
                  <a:pos x="346" y="1370"/>
                </a:cxn>
                <a:cxn ang="0">
                  <a:pos x="297" y="1361"/>
                </a:cxn>
                <a:cxn ang="0">
                  <a:pos x="247" y="1353"/>
                </a:cxn>
                <a:cxn ang="0">
                  <a:pos x="198" y="1348"/>
                </a:cxn>
                <a:cxn ang="0">
                  <a:pos x="150" y="1342"/>
                </a:cxn>
                <a:cxn ang="0">
                  <a:pos x="99" y="1340"/>
                </a:cxn>
                <a:cxn ang="0">
                  <a:pos x="51" y="1342"/>
                </a:cxn>
                <a:cxn ang="0">
                  <a:pos x="0" y="1346"/>
                </a:cxn>
              </a:cxnLst>
              <a:rect l="0" t="0" r="r" b="b"/>
              <a:pathLst>
                <a:path w="789" h="1406">
                  <a:moveTo>
                    <a:pt x="0" y="1346"/>
                  </a:moveTo>
                  <a:lnTo>
                    <a:pt x="172" y="854"/>
                  </a:lnTo>
                  <a:lnTo>
                    <a:pt x="174" y="0"/>
                  </a:lnTo>
                  <a:lnTo>
                    <a:pt x="615" y="0"/>
                  </a:lnTo>
                  <a:lnTo>
                    <a:pt x="617" y="903"/>
                  </a:lnTo>
                  <a:lnTo>
                    <a:pt x="789" y="1387"/>
                  </a:lnTo>
                  <a:lnTo>
                    <a:pt x="738" y="1398"/>
                  </a:lnTo>
                  <a:lnTo>
                    <a:pt x="690" y="1404"/>
                  </a:lnTo>
                  <a:lnTo>
                    <a:pt x="639" y="1406"/>
                  </a:lnTo>
                  <a:lnTo>
                    <a:pt x="591" y="1404"/>
                  </a:lnTo>
                  <a:lnTo>
                    <a:pt x="542" y="1400"/>
                  </a:lnTo>
                  <a:lnTo>
                    <a:pt x="492" y="1394"/>
                  </a:lnTo>
                  <a:lnTo>
                    <a:pt x="443" y="1387"/>
                  </a:lnTo>
                  <a:lnTo>
                    <a:pt x="395" y="1379"/>
                  </a:lnTo>
                  <a:lnTo>
                    <a:pt x="346" y="1370"/>
                  </a:lnTo>
                  <a:lnTo>
                    <a:pt x="297" y="1361"/>
                  </a:lnTo>
                  <a:lnTo>
                    <a:pt x="247" y="1353"/>
                  </a:lnTo>
                  <a:lnTo>
                    <a:pt x="198" y="1348"/>
                  </a:lnTo>
                  <a:lnTo>
                    <a:pt x="150" y="1342"/>
                  </a:lnTo>
                  <a:lnTo>
                    <a:pt x="99" y="1340"/>
                  </a:lnTo>
                  <a:lnTo>
                    <a:pt x="51" y="1342"/>
                  </a:lnTo>
                  <a:lnTo>
                    <a:pt x="0" y="1346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53" name="Freeform 253"/>
            <p:cNvSpPr>
              <a:spLocks/>
            </p:cNvSpPr>
            <p:nvPr/>
          </p:nvSpPr>
          <p:spPr bwMode="auto">
            <a:xfrm>
              <a:off x="4449" y="1537"/>
              <a:ext cx="406" cy="91"/>
            </a:xfrm>
            <a:custGeom>
              <a:avLst/>
              <a:gdLst/>
              <a:ahLst/>
              <a:cxnLst>
                <a:cxn ang="0">
                  <a:pos x="366" y="183"/>
                </a:cxn>
                <a:cxn ang="0">
                  <a:pos x="286" y="180"/>
                </a:cxn>
                <a:cxn ang="0">
                  <a:pos x="213" y="172"/>
                </a:cxn>
                <a:cxn ang="0">
                  <a:pos x="148" y="163"/>
                </a:cxn>
                <a:cxn ang="0">
                  <a:pos x="93" y="150"/>
                </a:cxn>
                <a:cxn ang="0">
                  <a:pos x="48" y="135"/>
                </a:cxn>
                <a:cxn ang="0">
                  <a:pos x="19" y="120"/>
                </a:cxn>
                <a:cxn ang="0">
                  <a:pos x="2" y="101"/>
                </a:cxn>
                <a:cxn ang="0">
                  <a:pos x="2" y="82"/>
                </a:cxn>
                <a:cxn ang="0">
                  <a:pos x="19" y="64"/>
                </a:cxn>
                <a:cxn ang="0">
                  <a:pos x="48" y="49"/>
                </a:cxn>
                <a:cxn ang="0">
                  <a:pos x="93" y="34"/>
                </a:cxn>
                <a:cxn ang="0">
                  <a:pos x="148" y="21"/>
                </a:cxn>
                <a:cxn ang="0">
                  <a:pos x="213" y="11"/>
                </a:cxn>
                <a:cxn ang="0">
                  <a:pos x="286" y="4"/>
                </a:cxn>
                <a:cxn ang="0">
                  <a:pos x="366" y="0"/>
                </a:cxn>
                <a:cxn ang="0">
                  <a:pos x="448" y="0"/>
                </a:cxn>
                <a:cxn ang="0">
                  <a:pos x="527" y="4"/>
                </a:cxn>
                <a:cxn ang="0">
                  <a:pos x="600" y="11"/>
                </a:cxn>
                <a:cxn ang="0">
                  <a:pos x="665" y="21"/>
                </a:cxn>
                <a:cxn ang="0">
                  <a:pos x="719" y="34"/>
                </a:cxn>
                <a:cxn ang="0">
                  <a:pos x="764" y="49"/>
                </a:cxn>
                <a:cxn ang="0">
                  <a:pos x="794" y="64"/>
                </a:cxn>
                <a:cxn ang="0">
                  <a:pos x="811" y="82"/>
                </a:cxn>
                <a:cxn ang="0">
                  <a:pos x="811" y="101"/>
                </a:cxn>
                <a:cxn ang="0">
                  <a:pos x="794" y="120"/>
                </a:cxn>
                <a:cxn ang="0">
                  <a:pos x="764" y="135"/>
                </a:cxn>
                <a:cxn ang="0">
                  <a:pos x="719" y="150"/>
                </a:cxn>
                <a:cxn ang="0">
                  <a:pos x="665" y="163"/>
                </a:cxn>
                <a:cxn ang="0">
                  <a:pos x="600" y="172"/>
                </a:cxn>
                <a:cxn ang="0">
                  <a:pos x="527" y="180"/>
                </a:cxn>
                <a:cxn ang="0">
                  <a:pos x="448" y="183"/>
                </a:cxn>
              </a:cxnLst>
              <a:rect l="0" t="0" r="r" b="b"/>
              <a:pathLst>
                <a:path w="813" h="183">
                  <a:moveTo>
                    <a:pt x="407" y="183"/>
                  </a:moveTo>
                  <a:lnTo>
                    <a:pt x="366" y="183"/>
                  </a:lnTo>
                  <a:lnTo>
                    <a:pt x="325" y="181"/>
                  </a:lnTo>
                  <a:lnTo>
                    <a:pt x="286" y="180"/>
                  </a:lnTo>
                  <a:lnTo>
                    <a:pt x="248" y="176"/>
                  </a:lnTo>
                  <a:lnTo>
                    <a:pt x="213" y="172"/>
                  </a:lnTo>
                  <a:lnTo>
                    <a:pt x="179" y="168"/>
                  </a:lnTo>
                  <a:lnTo>
                    <a:pt x="148" y="163"/>
                  </a:lnTo>
                  <a:lnTo>
                    <a:pt x="119" y="157"/>
                  </a:lnTo>
                  <a:lnTo>
                    <a:pt x="93" y="150"/>
                  </a:lnTo>
                  <a:lnTo>
                    <a:pt x="69" y="142"/>
                  </a:lnTo>
                  <a:lnTo>
                    <a:pt x="48" y="135"/>
                  </a:lnTo>
                  <a:lnTo>
                    <a:pt x="32" y="127"/>
                  </a:lnTo>
                  <a:lnTo>
                    <a:pt x="19" y="120"/>
                  </a:lnTo>
                  <a:lnTo>
                    <a:pt x="7" y="110"/>
                  </a:lnTo>
                  <a:lnTo>
                    <a:pt x="2" y="101"/>
                  </a:lnTo>
                  <a:lnTo>
                    <a:pt x="0" y="92"/>
                  </a:lnTo>
                  <a:lnTo>
                    <a:pt x="2" y="82"/>
                  </a:lnTo>
                  <a:lnTo>
                    <a:pt x="7" y="73"/>
                  </a:lnTo>
                  <a:lnTo>
                    <a:pt x="19" y="64"/>
                  </a:lnTo>
                  <a:lnTo>
                    <a:pt x="32" y="56"/>
                  </a:lnTo>
                  <a:lnTo>
                    <a:pt x="48" y="49"/>
                  </a:lnTo>
                  <a:lnTo>
                    <a:pt x="69" y="41"/>
                  </a:lnTo>
                  <a:lnTo>
                    <a:pt x="93" y="34"/>
                  </a:lnTo>
                  <a:lnTo>
                    <a:pt x="119" y="26"/>
                  </a:lnTo>
                  <a:lnTo>
                    <a:pt x="148" y="21"/>
                  </a:lnTo>
                  <a:lnTo>
                    <a:pt x="179" y="15"/>
                  </a:lnTo>
                  <a:lnTo>
                    <a:pt x="213" y="11"/>
                  </a:lnTo>
                  <a:lnTo>
                    <a:pt x="248" y="8"/>
                  </a:lnTo>
                  <a:lnTo>
                    <a:pt x="286" y="4"/>
                  </a:lnTo>
                  <a:lnTo>
                    <a:pt x="325" y="2"/>
                  </a:lnTo>
                  <a:lnTo>
                    <a:pt x="366" y="0"/>
                  </a:lnTo>
                  <a:lnTo>
                    <a:pt x="407" y="0"/>
                  </a:lnTo>
                  <a:lnTo>
                    <a:pt x="448" y="0"/>
                  </a:lnTo>
                  <a:lnTo>
                    <a:pt x="488" y="2"/>
                  </a:lnTo>
                  <a:lnTo>
                    <a:pt x="527" y="4"/>
                  </a:lnTo>
                  <a:lnTo>
                    <a:pt x="564" y="8"/>
                  </a:lnTo>
                  <a:lnTo>
                    <a:pt x="600" y="11"/>
                  </a:lnTo>
                  <a:lnTo>
                    <a:pt x="633" y="15"/>
                  </a:lnTo>
                  <a:lnTo>
                    <a:pt x="665" y="21"/>
                  </a:lnTo>
                  <a:lnTo>
                    <a:pt x="693" y="26"/>
                  </a:lnTo>
                  <a:lnTo>
                    <a:pt x="719" y="34"/>
                  </a:lnTo>
                  <a:lnTo>
                    <a:pt x="744" y="41"/>
                  </a:lnTo>
                  <a:lnTo>
                    <a:pt x="764" y="49"/>
                  </a:lnTo>
                  <a:lnTo>
                    <a:pt x="781" y="56"/>
                  </a:lnTo>
                  <a:lnTo>
                    <a:pt x="794" y="64"/>
                  </a:lnTo>
                  <a:lnTo>
                    <a:pt x="805" y="73"/>
                  </a:lnTo>
                  <a:lnTo>
                    <a:pt x="811" y="82"/>
                  </a:lnTo>
                  <a:lnTo>
                    <a:pt x="813" y="92"/>
                  </a:lnTo>
                  <a:lnTo>
                    <a:pt x="811" y="101"/>
                  </a:lnTo>
                  <a:lnTo>
                    <a:pt x="805" y="110"/>
                  </a:lnTo>
                  <a:lnTo>
                    <a:pt x="794" y="120"/>
                  </a:lnTo>
                  <a:lnTo>
                    <a:pt x="781" y="127"/>
                  </a:lnTo>
                  <a:lnTo>
                    <a:pt x="764" y="135"/>
                  </a:lnTo>
                  <a:lnTo>
                    <a:pt x="744" y="142"/>
                  </a:lnTo>
                  <a:lnTo>
                    <a:pt x="719" y="150"/>
                  </a:lnTo>
                  <a:lnTo>
                    <a:pt x="693" y="157"/>
                  </a:lnTo>
                  <a:lnTo>
                    <a:pt x="665" y="163"/>
                  </a:lnTo>
                  <a:lnTo>
                    <a:pt x="633" y="168"/>
                  </a:lnTo>
                  <a:lnTo>
                    <a:pt x="600" y="172"/>
                  </a:lnTo>
                  <a:lnTo>
                    <a:pt x="564" y="176"/>
                  </a:lnTo>
                  <a:lnTo>
                    <a:pt x="527" y="180"/>
                  </a:lnTo>
                  <a:lnTo>
                    <a:pt x="488" y="181"/>
                  </a:lnTo>
                  <a:lnTo>
                    <a:pt x="448" y="183"/>
                  </a:lnTo>
                  <a:lnTo>
                    <a:pt x="407" y="183"/>
                  </a:lnTo>
                  <a:close/>
                </a:path>
              </a:pathLst>
            </a:custGeom>
            <a:solidFill>
              <a:srgbClr val="96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54" name="Freeform 254"/>
            <p:cNvSpPr>
              <a:spLocks/>
            </p:cNvSpPr>
            <p:nvPr/>
          </p:nvSpPr>
          <p:spPr bwMode="auto">
            <a:xfrm>
              <a:off x="4640" y="1673"/>
              <a:ext cx="283" cy="302"/>
            </a:xfrm>
            <a:custGeom>
              <a:avLst/>
              <a:gdLst/>
              <a:ahLst/>
              <a:cxnLst>
                <a:cxn ang="0">
                  <a:pos x="142" y="17"/>
                </a:cxn>
                <a:cxn ang="0">
                  <a:pos x="196" y="15"/>
                </a:cxn>
                <a:cxn ang="0">
                  <a:pos x="250" y="9"/>
                </a:cxn>
                <a:cxn ang="0">
                  <a:pos x="299" y="4"/>
                </a:cxn>
                <a:cxn ang="0">
                  <a:pos x="335" y="0"/>
                </a:cxn>
                <a:cxn ang="0">
                  <a:pos x="357" y="4"/>
                </a:cxn>
                <a:cxn ang="0">
                  <a:pos x="368" y="15"/>
                </a:cxn>
                <a:cxn ang="0">
                  <a:pos x="366" y="36"/>
                </a:cxn>
                <a:cxn ang="0">
                  <a:pos x="351" y="60"/>
                </a:cxn>
                <a:cxn ang="0">
                  <a:pos x="349" y="86"/>
                </a:cxn>
                <a:cxn ang="0">
                  <a:pos x="359" y="109"/>
                </a:cxn>
                <a:cxn ang="0">
                  <a:pos x="379" y="127"/>
                </a:cxn>
                <a:cxn ang="0">
                  <a:pos x="411" y="140"/>
                </a:cxn>
                <a:cxn ang="0">
                  <a:pos x="454" y="176"/>
                </a:cxn>
                <a:cxn ang="0">
                  <a:pos x="499" y="230"/>
                </a:cxn>
                <a:cxn ang="0">
                  <a:pos x="544" y="297"/>
                </a:cxn>
                <a:cxn ang="0">
                  <a:pos x="564" y="333"/>
                </a:cxn>
                <a:cxn ang="0">
                  <a:pos x="555" y="337"/>
                </a:cxn>
                <a:cxn ang="0">
                  <a:pos x="527" y="344"/>
                </a:cxn>
                <a:cxn ang="0">
                  <a:pos x="518" y="348"/>
                </a:cxn>
                <a:cxn ang="0">
                  <a:pos x="510" y="374"/>
                </a:cxn>
                <a:cxn ang="0">
                  <a:pos x="484" y="434"/>
                </a:cxn>
                <a:cxn ang="0">
                  <a:pos x="449" y="494"/>
                </a:cxn>
                <a:cxn ang="0">
                  <a:pos x="407" y="550"/>
                </a:cxn>
                <a:cxn ang="0">
                  <a:pos x="387" y="572"/>
                </a:cxn>
                <a:cxn ang="0">
                  <a:pos x="366" y="574"/>
                </a:cxn>
                <a:cxn ang="0">
                  <a:pos x="321" y="582"/>
                </a:cxn>
                <a:cxn ang="0">
                  <a:pos x="271" y="589"/>
                </a:cxn>
                <a:cxn ang="0">
                  <a:pos x="222" y="595"/>
                </a:cxn>
                <a:cxn ang="0">
                  <a:pos x="191" y="598"/>
                </a:cxn>
                <a:cxn ang="0">
                  <a:pos x="142" y="602"/>
                </a:cxn>
                <a:cxn ang="0">
                  <a:pos x="67" y="602"/>
                </a:cxn>
                <a:cxn ang="0">
                  <a:pos x="19" y="591"/>
                </a:cxn>
                <a:cxn ang="0">
                  <a:pos x="0" y="572"/>
                </a:cxn>
                <a:cxn ang="0">
                  <a:pos x="17" y="544"/>
                </a:cxn>
                <a:cxn ang="0">
                  <a:pos x="47" y="514"/>
                </a:cxn>
                <a:cxn ang="0">
                  <a:pos x="86" y="482"/>
                </a:cxn>
                <a:cxn ang="0">
                  <a:pos x="127" y="454"/>
                </a:cxn>
                <a:cxn ang="0">
                  <a:pos x="164" y="432"/>
                </a:cxn>
                <a:cxn ang="0">
                  <a:pos x="185" y="402"/>
                </a:cxn>
                <a:cxn ang="0">
                  <a:pos x="192" y="367"/>
                </a:cxn>
                <a:cxn ang="0">
                  <a:pos x="181" y="329"/>
                </a:cxn>
                <a:cxn ang="0">
                  <a:pos x="146" y="275"/>
                </a:cxn>
                <a:cxn ang="0">
                  <a:pos x="135" y="198"/>
                </a:cxn>
                <a:cxn ang="0">
                  <a:pos x="155" y="153"/>
                </a:cxn>
                <a:cxn ang="0">
                  <a:pos x="159" y="123"/>
                </a:cxn>
                <a:cxn ang="0">
                  <a:pos x="146" y="95"/>
                </a:cxn>
                <a:cxn ang="0">
                  <a:pos x="116" y="71"/>
                </a:cxn>
                <a:cxn ang="0">
                  <a:pos x="80" y="54"/>
                </a:cxn>
                <a:cxn ang="0">
                  <a:pos x="62" y="39"/>
                </a:cxn>
                <a:cxn ang="0">
                  <a:pos x="67" y="28"/>
                </a:cxn>
                <a:cxn ang="0">
                  <a:pos x="95" y="21"/>
                </a:cxn>
              </a:cxnLst>
              <a:rect l="0" t="0" r="r" b="b"/>
              <a:pathLst>
                <a:path w="564" h="604">
                  <a:moveTo>
                    <a:pt x="116" y="19"/>
                  </a:moveTo>
                  <a:lnTo>
                    <a:pt x="142" y="17"/>
                  </a:lnTo>
                  <a:lnTo>
                    <a:pt x="170" y="17"/>
                  </a:lnTo>
                  <a:lnTo>
                    <a:pt x="196" y="15"/>
                  </a:lnTo>
                  <a:lnTo>
                    <a:pt x="224" y="13"/>
                  </a:lnTo>
                  <a:lnTo>
                    <a:pt x="250" y="9"/>
                  </a:lnTo>
                  <a:lnTo>
                    <a:pt x="277" y="8"/>
                  </a:lnTo>
                  <a:lnTo>
                    <a:pt x="299" y="4"/>
                  </a:lnTo>
                  <a:lnTo>
                    <a:pt x="318" y="2"/>
                  </a:lnTo>
                  <a:lnTo>
                    <a:pt x="335" y="0"/>
                  </a:lnTo>
                  <a:lnTo>
                    <a:pt x="348" y="0"/>
                  </a:lnTo>
                  <a:lnTo>
                    <a:pt x="357" y="4"/>
                  </a:lnTo>
                  <a:lnTo>
                    <a:pt x="364" y="8"/>
                  </a:lnTo>
                  <a:lnTo>
                    <a:pt x="368" y="15"/>
                  </a:lnTo>
                  <a:lnTo>
                    <a:pt x="370" y="24"/>
                  </a:lnTo>
                  <a:lnTo>
                    <a:pt x="366" y="36"/>
                  </a:lnTo>
                  <a:lnTo>
                    <a:pt x="359" y="47"/>
                  </a:lnTo>
                  <a:lnTo>
                    <a:pt x="351" y="60"/>
                  </a:lnTo>
                  <a:lnTo>
                    <a:pt x="349" y="73"/>
                  </a:lnTo>
                  <a:lnTo>
                    <a:pt x="349" y="86"/>
                  </a:lnTo>
                  <a:lnTo>
                    <a:pt x="351" y="97"/>
                  </a:lnTo>
                  <a:lnTo>
                    <a:pt x="359" y="109"/>
                  </a:lnTo>
                  <a:lnTo>
                    <a:pt x="368" y="118"/>
                  </a:lnTo>
                  <a:lnTo>
                    <a:pt x="379" y="127"/>
                  </a:lnTo>
                  <a:lnTo>
                    <a:pt x="394" y="133"/>
                  </a:lnTo>
                  <a:lnTo>
                    <a:pt x="411" y="140"/>
                  </a:lnTo>
                  <a:lnTo>
                    <a:pt x="432" y="155"/>
                  </a:lnTo>
                  <a:lnTo>
                    <a:pt x="454" y="176"/>
                  </a:lnTo>
                  <a:lnTo>
                    <a:pt x="477" y="202"/>
                  </a:lnTo>
                  <a:lnTo>
                    <a:pt x="499" y="230"/>
                  </a:lnTo>
                  <a:lnTo>
                    <a:pt x="523" y="262"/>
                  </a:lnTo>
                  <a:lnTo>
                    <a:pt x="544" y="297"/>
                  </a:lnTo>
                  <a:lnTo>
                    <a:pt x="564" y="333"/>
                  </a:lnTo>
                  <a:lnTo>
                    <a:pt x="564" y="333"/>
                  </a:lnTo>
                  <a:lnTo>
                    <a:pt x="561" y="333"/>
                  </a:lnTo>
                  <a:lnTo>
                    <a:pt x="555" y="337"/>
                  </a:lnTo>
                  <a:lnTo>
                    <a:pt x="540" y="340"/>
                  </a:lnTo>
                  <a:lnTo>
                    <a:pt x="527" y="344"/>
                  </a:lnTo>
                  <a:lnTo>
                    <a:pt x="521" y="346"/>
                  </a:lnTo>
                  <a:lnTo>
                    <a:pt x="518" y="348"/>
                  </a:lnTo>
                  <a:lnTo>
                    <a:pt x="518" y="348"/>
                  </a:lnTo>
                  <a:lnTo>
                    <a:pt x="510" y="374"/>
                  </a:lnTo>
                  <a:lnTo>
                    <a:pt x="497" y="404"/>
                  </a:lnTo>
                  <a:lnTo>
                    <a:pt x="484" y="434"/>
                  </a:lnTo>
                  <a:lnTo>
                    <a:pt x="467" y="464"/>
                  </a:lnTo>
                  <a:lnTo>
                    <a:pt x="449" y="494"/>
                  </a:lnTo>
                  <a:lnTo>
                    <a:pt x="428" y="524"/>
                  </a:lnTo>
                  <a:lnTo>
                    <a:pt x="407" y="550"/>
                  </a:lnTo>
                  <a:lnTo>
                    <a:pt x="387" y="572"/>
                  </a:lnTo>
                  <a:lnTo>
                    <a:pt x="387" y="572"/>
                  </a:lnTo>
                  <a:lnTo>
                    <a:pt x="381" y="572"/>
                  </a:lnTo>
                  <a:lnTo>
                    <a:pt x="366" y="574"/>
                  </a:lnTo>
                  <a:lnTo>
                    <a:pt x="340" y="578"/>
                  </a:lnTo>
                  <a:lnTo>
                    <a:pt x="321" y="582"/>
                  </a:lnTo>
                  <a:lnTo>
                    <a:pt x="297" y="585"/>
                  </a:lnTo>
                  <a:lnTo>
                    <a:pt x="271" y="589"/>
                  </a:lnTo>
                  <a:lnTo>
                    <a:pt x="247" y="591"/>
                  </a:lnTo>
                  <a:lnTo>
                    <a:pt x="222" y="595"/>
                  </a:lnTo>
                  <a:lnTo>
                    <a:pt x="204" y="597"/>
                  </a:lnTo>
                  <a:lnTo>
                    <a:pt x="191" y="598"/>
                  </a:lnTo>
                  <a:lnTo>
                    <a:pt x="185" y="598"/>
                  </a:lnTo>
                  <a:lnTo>
                    <a:pt x="142" y="602"/>
                  </a:lnTo>
                  <a:lnTo>
                    <a:pt x="103" y="604"/>
                  </a:lnTo>
                  <a:lnTo>
                    <a:pt x="67" y="602"/>
                  </a:lnTo>
                  <a:lnTo>
                    <a:pt x="39" y="598"/>
                  </a:lnTo>
                  <a:lnTo>
                    <a:pt x="19" y="591"/>
                  </a:lnTo>
                  <a:lnTo>
                    <a:pt x="6" y="582"/>
                  </a:lnTo>
                  <a:lnTo>
                    <a:pt x="0" y="572"/>
                  </a:lnTo>
                  <a:lnTo>
                    <a:pt x="6" y="559"/>
                  </a:lnTo>
                  <a:lnTo>
                    <a:pt x="17" y="544"/>
                  </a:lnTo>
                  <a:lnTo>
                    <a:pt x="30" y="529"/>
                  </a:lnTo>
                  <a:lnTo>
                    <a:pt x="47" y="514"/>
                  </a:lnTo>
                  <a:lnTo>
                    <a:pt x="65" y="497"/>
                  </a:lnTo>
                  <a:lnTo>
                    <a:pt x="86" y="482"/>
                  </a:lnTo>
                  <a:lnTo>
                    <a:pt x="107" y="468"/>
                  </a:lnTo>
                  <a:lnTo>
                    <a:pt x="127" y="454"/>
                  </a:lnTo>
                  <a:lnTo>
                    <a:pt x="148" y="443"/>
                  </a:lnTo>
                  <a:lnTo>
                    <a:pt x="164" y="432"/>
                  </a:lnTo>
                  <a:lnTo>
                    <a:pt x="178" y="417"/>
                  </a:lnTo>
                  <a:lnTo>
                    <a:pt x="185" y="402"/>
                  </a:lnTo>
                  <a:lnTo>
                    <a:pt x="191" y="383"/>
                  </a:lnTo>
                  <a:lnTo>
                    <a:pt x="192" y="367"/>
                  </a:lnTo>
                  <a:lnTo>
                    <a:pt x="189" y="348"/>
                  </a:lnTo>
                  <a:lnTo>
                    <a:pt x="181" y="329"/>
                  </a:lnTo>
                  <a:lnTo>
                    <a:pt x="170" y="312"/>
                  </a:lnTo>
                  <a:lnTo>
                    <a:pt x="146" y="275"/>
                  </a:lnTo>
                  <a:lnTo>
                    <a:pt x="135" y="236"/>
                  </a:lnTo>
                  <a:lnTo>
                    <a:pt x="135" y="198"/>
                  </a:lnTo>
                  <a:lnTo>
                    <a:pt x="148" y="166"/>
                  </a:lnTo>
                  <a:lnTo>
                    <a:pt x="155" y="153"/>
                  </a:lnTo>
                  <a:lnTo>
                    <a:pt x="159" y="138"/>
                  </a:lnTo>
                  <a:lnTo>
                    <a:pt x="159" y="123"/>
                  </a:lnTo>
                  <a:lnTo>
                    <a:pt x="153" y="109"/>
                  </a:lnTo>
                  <a:lnTo>
                    <a:pt x="146" y="95"/>
                  </a:lnTo>
                  <a:lnTo>
                    <a:pt x="133" y="82"/>
                  </a:lnTo>
                  <a:lnTo>
                    <a:pt x="116" y="71"/>
                  </a:lnTo>
                  <a:lnTo>
                    <a:pt x="97" y="62"/>
                  </a:lnTo>
                  <a:lnTo>
                    <a:pt x="80" y="54"/>
                  </a:lnTo>
                  <a:lnTo>
                    <a:pt x="69" y="47"/>
                  </a:lnTo>
                  <a:lnTo>
                    <a:pt x="62" y="39"/>
                  </a:lnTo>
                  <a:lnTo>
                    <a:pt x="62" y="34"/>
                  </a:lnTo>
                  <a:lnTo>
                    <a:pt x="67" y="28"/>
                  </a:lnTo>
                  <a:lnTo>
                    <a:pt x="78" y="24"/>
                  </a:lnTo>
                  <a:lnTo>
                    <a:pt x="95" y="21"/>
                  </a:lnTo>
                  <a:lnTo>
                    <a:pt x="116" y="19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55" name="Freeform 255"/>
            <p:cNvSpPr>
              <a:spLocks/>
            </p:cNvSpPr>
            <p:nvPr/>
          </p:nvSpPr>
          <p:spPr bwMode="auto">
            <a:xfrm>
              <a:off x="4451" y="1557"/>
              <a:ext cx="412" cy="76"/>
            </a:xfrm>
            <a:custGeom>
              <a:avLst/>
              <a:gdLst/>
              <a:ahLst/>
              <a:cxnLst>
                <a:cxn ang="0">
                  <a:pos x="121" y="10"/>
                </a:cxn>
                <a:cxn ang="0">
                  <a:pos x="95" y="28"/>
                </a:cxn>
                <a:cxn ang="0">
                  <a:pos x="93" y="47"/>
                </a:cxn>
                <a:cxn ang="0">
                  <a:pos x="106" y="60"/>
                </a:cxn>
                <a:cxn ang="0">
                  <a:pos x="132" y="71"/>
                </a:cxn>
                <a:cxn ang="0">
                  <a:pos x="168" y="82"/>
                </a:cxn>
                <a:cxn ang="0">
                  <a:pos x="213" y="92"/>
                </a:cxn>
                <a:cxn ang="0">
                  <a:pos x="267" y="99"/>
                </a:cxn>
                <a:cxn ang="0">
                  <a:pos x="327" y="105"/>
                </a:cxn>
                <a:cxn ang="0">
                  <a:pos x="392" y="109"/>
                </a:cxn>
                <a:cxn ang="0">
                  <a:pos x="461" y="109"/>
                </a:cxn>
                <a:cxn ang="0">
                  <a:pos x="525" y="105"/>
                </a:cxn>
                <a:cxn ang="0">
                  <a:pos x="585" y="99"/>
                </a:cxn>
                <a:cxn ang="0">
                  <a:pos x="637" y="92"/>
                </a:cxn>
                <a:cxn ang="0">
                  <a:pos x="682" y="82"/>
                </a:cxn>
                <a:cxn ang="0">
                  <a:pos x="717" y="71"/>
                </a:cxn>
                <a:cxn ang="0">
                  <a:pos x="743" y="60"/>
                </a:cxn>
                <a:cxn ang="0">
                  <a:pos x="757" y="47"/>
                </a:cxn>
                <a:cxn ang="0">
                  <a:pos x="757" y="32"/>
                </a:cxn>
                <a:cxn ang="0">
                  <a:pos x="747" y="19"/>
                </a:cxn>
                <a:cxn ang="0">
                  <a:pos x="757" y="19"/>
                </a:cxn>
                <a:cxn ang="0">
                  <a:pos x="788" y="30"/>
                </a:cxn>
                <a:cxn ang="0">
                  <a:pos x="811" y="43"/>
                </a:cxn>
                <a:cxn ang="0">
                  <a:pos x="822" y="58"/>
                </a:cxn>
                <a:cxn ang="0">
                  <a:pos x="822" y="75"/>
                </a:cxn>
                <a:cxn ang="0">
                  <a:pos x="805" y="92"/>
                </a:cxn>
                <a:cxn ang="0">
                  <a:pos x="773" y="107"/>
                </a:cxn>
                <a:cxn ang="0">
                  <a:pos x="728" y="122"/>
                </a:cxn>
                <a:cxn ang="0">
                  <a:pos x="672" y="133"/>
                </a:cxn>
                <a:cxn ang="0">
                  <a:pos x="609" y="142"/>
                </a:cxn>
                <a:cxn ang="0">
                  <a:pos x="534" y="148"/>
                </a:cxn>
                <a:cxn ang="0">
                  <a:pos x="456" y="152"/>
                </a:cxn>
                <a:cxn ang="0">
                  <a:pos x="372" y="152"/>
                </a:cxn>
                <a:cxn ang="0">
                  <a:pos x="291" y="148"/>
                </a:cxn>
                <a:cxn ang="0">
                  <a:pos x="216" y="142"/>
                </a:cxn>
                <a:cxn ang="0">
                  <a:pos x="151" y="133"/>
                </a:cxn>
                <a:cxn ang="0">
                  <a:pos x="95" y="122"/>
                </a:cxn>
                <a:cxn ang="0">
                  <a:pos x="50" y="107"/>
                </a:cxn>
                <a:cxn ang="0">
                  <a:pos x="18" y="92"/>
                </a:cxn>
                <a:cxn ang="0">
                  <a:pos x="1" y="75"/>
                </a:cxn>
                <a:cxn ang="0">
                  <a:pos x="1" y="56"/>
                </a:cxn>
                <a:cxn ang="0">
                  <a:pos x="22" y="39"/>
                </a:cxn>
                <a:cxn ang="0">
                  <a:pos x="59" y="23"/>
                </a:cxn>
                <a:cxn ang="0">
                  <a:pos x="112" y="8"/>
                </a:cxn>
              </a:cxnLst>
              <a:rect l="0" t="0" r="r" b="b"/>
              <a:pathLst>
                <a:path w="824" h="152">
                  <a:moveTo>
                    <a:pt x="144" y="0"/>
                  </a:moveTo>
                  <a:lnTo>
                    <a:pt x="121" y="10"/>
                  </a:lnTo>
                  <a:lnTo>
                    <a:pt x="104" y="19"/>
                  </a:lnTo>
                  <a:lnTo>
                    <a:pt x="95" y="28"/>
                  </a:lnTo>
                  <a:lnTo>
                    <a:pt x="91" y="39"/>
                  </a:lnTo>
                  <a:lnTo>
                    <a:pt x="93" y="47"/>
                  </a:lnTo>
                  <a:lnTo>
                    <a:pt x="99" y="53"/>
                  </a:lnTo>
                  <a:lnTo>
                    <a:pt x="106" y="60"/>
                  </a:lnTo>
                  <a:lnTo>
                    <a:pt x="117" y="66"/>
                  </a:lnTo>
                  <a:lnTo>
                    <a:pt x="132" y="71"/>
                  </a:lnTo>
                  <a:lnTo>
                    <a:pt x="149" y="77"/>
                  </a:lnTo>
                  <a:lnTo>
                    <a:pt x="168" y="82"/>
                  </a:lnTo>
                  <a:lnTo>
                    <a:pt x="190" y="88"/>
                  </a:lnTo>
                  <a:lnTo>
                    <a:pt x="213" y="92"/>
                  </a:lnTo>
                  <a:lnTo>
                    <a:pt x="239" y="97"/>
                  </a:lnTo>
                  <a:lnTo>
                    <a:pt x="267" y="99"/>
                  </a:lnTo>
                  <a:lnTo>
                    <a:pt x="297" y="103"/>
                  </a:lnTo>
                  <a:lnTo>
                    <a:pt x="327" y="105"/>
                  </a:lnTo>
                  <a:lnTo>
                    <a:pt x="360" y="107"/>
                  </a:lnTo>
                  <a:lnTo>
                    <a:pt x="392" y="109"/>
                  </a:lnTo>
                  <a:lnTo>
                    <a:pt x="428" y="109"/>
                  </a:lnTo>
                  <a:lnTo>
                    <a:pt x="461" y="109"/>
                  </a:lnTo>
                  <a:lnTo>
                    <a:pt x="493" y="107"/>
                  </a:lnTo>
                  <a:lnTo>
                    <a:pt x="525" y="105"/>
                  </a:lnTo>
                  <a:lnTo>
                    <a:pt x="557" y="103"/>
                  </a:lnTo>
                  <a:lnTo>
                    <a:pt x="585" y="99"/>
                  </a:lnTo>
                  <a:lnTo>
                    <a:pt x="613" y="97"/>
                  </a:lnTo>
                  <a:lnTo>
                    <a:pt x="637" y="92"/>
                  </a:lnTo>
                  <a:lnTo>
                    <a:pt x="661" y="88"/>
                  </a:lnTo>
                  <a:lnTo>
                    <a:pt x="682" y="82"/>
                  </a:lnTo>
                  <a:lnTo>
                    <a:pt x="702" y="77"/>
                  </a:lnTo>
                  <a:lnTo>
                    <a:pt x="717" y="71"/>
                  </a:lnTo>
                  <a:lnTo>
                    <a:pt x="732" y="66"/>
                  </a:lnTo>
                  <a:lnTo>
                    <a:pt x="743" y="60"/>
                  </a:lnTo>
                  <a:lnTo>
                    <a:pt x="751" y="53"/>
                  </a:lnTo>
                  <a:lnTo>
                    <a:pt x="757" y="47"/>
                  </a:lnTo>
                  <a:lnTo>
                    <a:pt x="758" y="39"/>
                  </a:lnTo>
                  <a:lnTo>
                    <a:pt x="757" y="32"/>
                  </a:lnTo>
                  <a:lnTo>
                    <a:pt x="753" y="25"/>
                  </a:lnTo>
                  <a:lnTo>
                    <a:pt x="747" y="19"/>
                  </a:lnTo>
                  <a:lnTo>
                    <a:pt x="738" y="13"/>
                  </a:lnTo>
                  <a:lnTo>
                    <a:pt x="757" y="19"/>
                  </a:lnTo>
                  <a:lnTo>
                    <a:pt x="773" y="25"/>
                  </a:lnTo>
                  <a:lnTo>
                    <a:pt x="788" y="30"/>
                  </a:lnTo>
                  <a:lnTo>
                    <a:pt x="801" y="38"/>
                  </a:lnTo>
                  <a:lnTo>
                    <a:pt x="811" y="43"/>
                  </a:lnTo>
                  <a:lnTo>
                    <a:pt x="818" y="51"/>
                  </a:lnTo>
                  <a:lnTo>
                    <a:pt x="822" y="58"/>
                  </a:lnTo>
                  <a:lnTo>
                    <a:pt x="824" y="66"/>
                  </a:lnTo>
                  <a:lnTo>
                    <a:pt x="822" y="75"/>
                  </a:lnTo>
                  <a:lnTo>
                    <a:pt x="814" y="82"/>
                  </a:lnTo>
                  <a:lnTo>
                    <a:pt x="805" y="92"/>
                  </a:lnTo>
                  <a:lnTo>
                    <a:pt x="792" y="99"/>
                  </a:lnTo>
                  <a:lnTo>
                    <a:pt x="773" y="107"/>
                  </a:lnTo>
                  <a:lnTo>
                    <a:pt x="753" y="114"/>
                  </a:lnTo>
                  <a:lnTo>
                    <a:pt x="728" y="122"/>
                  </a:lnTo>
                  <a:lnTo>
                    <a:pt x="702" y="127"/>
                  </a:lnTo>
                  <a:lnTo>
                    <a:pt x="672" y="133"/>
                  </a:lnTo>
                  <a:lnTo>
                    <a:pt x="643" y="137"/>
                  </a:lnTo>
                  <a:lnTo>
                    <a:pt x="609" y="142"/>
                  </a:lnTo>
                  <a:lnTo>
                    <a:pt x="571" y="144"/>
                  </a:lnTo>
                  <a:lnTo>
                    <a:pt x="534" y="148"/>
                  </a:lnTo>
                  <a:lnTo>
                    <a:pt x="497" y="150"/>
                  </a:lnTo>
                  <a:lnTo>
                    <a:pt x="456" y="152"/>
                  </a:lnTo>
                  <a:lnTo>
                    <a:pt x="415" y="152"/>
                  </a:lnTo>
                  <a:lnTo>
                    <a:pt x="372" y="152"/>
                  </a:lnTo>
                  <a:lnTo>
                    <a:pt x="330" y="150"/>
                  </a:lnTo>
                  <a:lnTo>
                    <a:pt x="291" y="148"/>
                  </a:lnTo>
                  <a:lnTo>
                    <a:pt x="252" y="144"/>
                  </a:lnTo>
                  <a:lnTo>
                    <a:pt x="216" y="142"/>
                  </a:lnTo>
                  <a:lnTo>
                    <a:pt x="183" y="137"/>
                  </a:lnTo>
                  <a:lnTo>
                    <a:pt x="151" y="133"/>
                  </a:lnTo>
                  <a:lnTo>
                    <a:pt x="121" y="127"/>
                  </a:lnTo>
                  <a:lnTo>
                    <a:pt x="95" y="122"/>
                  </a:lnTo>
                  <a:lnTo>
                    <a:pt x="71" y="114"/>
                  </a:lnTo>
                  <a:lnTo>
                    <a:pt x="50" y="107"/>
                  </a:lnTo>
                  <a:lnTo>
                    <a:pt x="31" y="99"/>
                  </a:lnTo>
                  <a:lnTo>
                    <a:pt x="18" y="92"/>
                  </a:lnTo>
                  <a:lnTo>
                    <a:pt x="7" y="82"/>
                  </a:lnTo>
                  <a:lnTo>
                    <a:pt x="1" y="75"/>
                  </a:lnTo>
                  <a:lnTo>
                    <a:pt x="0" y="66"/>
                  </a:lnTo>
                  <a:lnTo>
                    <a:pt x="1" y="56"/>
                  </a:lnTo>
                  <a:lnTo>
                    <a:pt x="9" y="47"/>
                  </a:lnTo>
                  <a:lnTo>
                    <a:pt x="22" y="39"/>
                  </a:lnTo>
                  <a:lnTo>
                    <a:pt x="39" y="30"/>
                  </a:lnTo>
                  <a:lnTo>
                    <a:pt x="59" y="23"/>
                  </a:lnTo>
                  <a:lnTo>
                    <a:pt x="84" y="13"/>
                  </a:lnTo>
                  <a:lnTo>
                    <a:pt x="112" y="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56" name="Freeform 256"/>
            <p:cNvSpPr>
              <a:spLocks/>
            </p:cNvSpPr>
            <p:nvPr/>
          </p:nvSpPr>
          <p:spPr bwMode="auto">
            <a:xfrm>
              <a:off x="4562" y="897"/>
              <a:ext cx="50" cy="407"/>
            </a:xfrm>
            <a:custGeom>
              <a:avLst/>
              <a:gdLst/>
              <a:ahLst/>
              <a:cxnLst>
                <a:cxn ang="0">
                  <a:pos x="49" y="814"/>
                </a:cxn>
                <a:cxn ang="0">
                  <a:pos x="30" y="810"/>
                </a:cxn>
                <a:cxn ang="0">
                  <a:pos x="15" y="799"/>
                </a:cxn>
                <a:cxn ang="0">
                  <a:pos x="4" y="784"/>
                </a:cxn>
                <a:cxn ang="0">
                  <a:pos x="0" y="763"/>
                </a:cxn>
                <a:cxn ang="0">
                  <a:pos x="0" y="17"/>
                </a:cxn>
                <a:cxn ang="0">
                  <a:pos x="4" y="4"/>
                </a:cxn>
                <a:cxn ang="0">
                  <a:pos x="13" y="0"/>
                </a:cxn>
                <a:cxn ang="0">
                  <a:pos x="28" y="4"/>
                </a:cxn>
                <a:cxn ang="0">
                  <a:pos x="47" y="6"/>
                </a:cxn>
                <a:cxn ang="0">
                  <a:pos x="62" y="6"/>
                </a:cxn>
                <a:cxn ang="0">
                  <a:pos x="79" y="15"/>
                </a:cxn>
                <a:cxn ang="0">
                  <a:pos x="92" y="36"/>
                </a:cxn>
                <a:cxn ang="0">
                  <a:pos x="97" y="62"/>
                </a:cxn>
                <a:cxn ang="0">
                  <a:pos x="99" y="86"/>
                </a:cxn>
                <a:cxn ang="0">
                  <a:pos x="99" y="763"/>
                </a:cxn>
                <a:cxn ang="0">
                  <a:pos x="95" y="784"/>
                </a:cxn>
                <a:cxn ang="0">
                  <a:pos x="84" y="799"/>
                </a:cxn>
                <a:cxn ang="0">
                  <a:pos x="69" y="810"/>
                </a:cxn>
                <a:cxn ang="0">
                  <a:pos x="49" y="814"/>
                </a:cxn>
                <a:cxn ang="0">
                  <a:pos x="49" y="814"/>
                </a:cxn>
              </a:cxnLst>
              <a:rect l="0" t="0" r="r" b="b"/>
              <a:pathLst>
                <a:path w="99" h="814">
                  <a:moveTo>
                    <a:pt x="49" y="814"/>
                  </a:moveTo>
                  <a:lnTo>
                    <a:pt x="30" y="810"/>
                  </a:lnTo>
                  <a:lnTo>
                    <a:pt x="15" y="799"/>
                  </a:lnTo>
                  <a:lnTo>
                    <a:pt x="4" y="784"/>
                  </a:lnTo>
                  <a:lnTo>
                    <a:pt x="0" y="763"/>
                  </a:lnTo>
                  <a:lnTo>
                    <a:pt x="0" y="17"/>
                  </a:lnTo>
                  <a:lnTo>
                    <a:pt x="4" y="4"/>
                  </a:lnTo>
                  <a:lnTo>
                    <a:pt x="13" y="0"/>
                  </a:lnTo>
                  <a:lnTo>
                    <a:pt x="28" y="4"/>
                  </a:lnTo>
                  <a:lnTo>
                    <a:pt x="47" y="6"/>
                  </a:lnTo>
                  <a:lnTo>
                    <a:pt x="62" y="6"/>
                  </a:lnTo>
                  <a:lnTo>
                    <a:pt x="79" y="15"/>
                  </a:lnTo>
                  <a:lnTo>
                    <a:pt x="92" y="36"/>
                  </a:lnTo>
                  <a:lnTo>
                    <a:pt x="97" y="62"/>
                  </a:lnTo>
                  <a:lnTo>
                    <a:pt x="99" y="86"/>
                  </a:lnTo>
                  <a:lnTo>
                    <a:pt x="99" y="763"/>
                  </a:lnTo>
                  <a:lnTo>
                    <a:pt x="95" y="784"/>
                  </a:lnTo>
                  <a:lnTo>
                    <a:pt x="84" y="799"/>
                  </a:lnTo>
                  <a:lnTo>
                    <a:pt x="69" y="810"/>
                  </a:lnTo>
                  <a:lnTo>
                    <a:pt x="49" y="814"/>
                  </a:lnTo>
                  <a:lnTo>
                    <a:pt x="49" y="8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57" name="Freeform 257"/>
            <p:cNvSpPr>
              <a:spLocks/>
            </p:cNvSpPr>
            <p:nvPr/>
          </p:nvSpPr>
          <p:spPr bwMode="auto">
            <a:xfrm>
              <a:off x="4385" y="1200"/>
              <a:ext cx="218" cy="743"/>
            </a:xfrm>
            <a:custGeom>
              <a:avLst/>
              <a:gdLst/>
              <a:ahLst/>
              <a:cxnLst>
                <a:cxn ang="0">
                  <a:pos x="18" y="1486"/>
                </a:cxn>
                <a:cxn ang="0">
                  <a:pos x="4" y="1462"/>
                </a:cxn>
                <a:cxn ang="0">
                  <a:pos x="0" y="1415"/>
                </a:cxn>
                <a:cxn ang="0">
                  <a:pos x="4" y="1363"/>
                </a:cxn>
                <a:cxn ang="0">
                  <a:pos x="9" y="1328"/>
                </a:cxn>
                <a:cxn ang="0">
                  <a:pos x="344" y="312"/>
                </a:cxn>
                <a:cxn ang="0">
                  <a:pos x="353" y="237"/>
                </a:cxn>
                <a:cxn ang="0">
                  <a:pos x="368" y="159"/>
                </a:cxn>
                <a:cxn ang="0">
                  <a:pos x="387" y="84"/>
                </a:cxn>
                <a:cxn ang="0">
                  <a:pos x="405" y="28"/>
                </a:cxn>
                <a:cxn ang="0">
                  <a:pos x="420" y="0"/>
                </a:cxn>
                <a:cxn ang="0">
                  <a:pos x="432" y="13"/>
                </a:cxn>
                <a:cxn ang="0">
                  <a:pos x="435" y="77"/>
                </a:cxn>
                <a:cxn ang="0">
                  <a:pos x="428" y="202"/>
                </a:cxn>
                <a:cxn ang="0">
                  <a:pos x="415" y="277"/>
                </a:cxn>
                <a:cxn ang="0">
                  <a:pos x="407" y="299"/>
                </a:cxn>
                <a:cxn ang="0">
                  <a:pos x="392" y="340"/>
                </a:cxn>
                <a:cxn ang="0">
                  <a:pos x="374" y="396"/>
                </a:cxn>
                <a:cxn ang="0">
                  <a:pos x="351" y="464"/>
                </a:cxn>
                <a:cxn ang="0">
                  <a:pos x="325" y="542"/>
                </a:cxn>
                <a:cxn ang="0">
                  <a:pos x="297" y="628"/>
                </a:cxn>
                <a:cxn ang="0">
                  <a:pos x="267" y="718"/>
                </a:cxn>
                <a:cxn ang="0">
                  <a:pos x="237" y="810"/>
                </a:cxn>
                <a:cxn ang="0">
                  <a:pos x="207" y="899"/>
                </a:cxn>
                <a:cxn ang="0">
                  <a:pos x="179" y="987"/>
                </a:cxn>
                <a:cxn ang="0">
                  <a:pos x="153" y="1069"/>
                </a:cxn>
                <a:cxn ang="0">
                  <a:pos x="129" y="1142"/>
                </a:cxn>
                <a:cxn ang="0">
                  <a:pos x="108" y="1202"/>
                </a:cxn>
                <a:cxn ang="0">
                  <a:pos x="93" y="1249"/>
                </a:cxn>
                <a:cxn ang="0">
                  <a:pos x="84" y="1279"/>
                </a:cxn>
                <a:cxn ang="0">
                  <a:pos x="80" y="1290"/>
                </a:cxn>
                <a:cxn ang="0">
                  <a:pos x="18" y="1486"/>
                </a:cxn>
              </a:cxnLst>
              <a:rect l="0" t="0" r="r" b="b"/>
              <a:pathLst>
                <a:path w="435" h="1486">
                  <a:moveTo>
                    <a:pt x="18" y="1486"/>
                  </a:moveTo>
                  <a:lnTo>
                    <a:pt x="4" y="1462"/>
                  </a:lnTo>
                  <a:lnTo>
                    <a:pt x="0" y="1415"/>
                  </a:lnTo>
                  <a:lnTo>
                    <a:pt x="4" y="1363"/>
                  </a:lnTo>
                  <a:lnTo>
                    <a:pt x="9" y="1328"/>
                  </a:lnTo>
                  <a:lnTo>
                    <a:pt x="344" y="312"/>
                  </a:lnTo>
                  <a:lnTo>
                    <a:pt x="353" y="237"/>
                  </a:lnTo>
                  <a:lnTo>
                    <a:pt x="368" y="159"/>
                  </a:lnTo>
                  <a:lnTo>
                    <a:pt x="387" y="84"/>
                  </a:lnTo>
                  <a:lnTo>
                    <a:pt x="405" y="28"/>
                  </a:lnTo>
                  <a:lnTo>
                    <a:pt x="420" y="0"/>
                  </a:lnTo>
                  <a:lnTo>
                    <a:pt x="432" y="13"/>
                  </a:lnTo>
                  <a:lnTo>
                    <a:pt x="435" y="77"/>
                  </a:lnTo>
                  <a:lnTo>
                    <a:pt x="428" y="202"/>
                  </a:lnTo>
                  <a:lnTo>
                    <a:pt x="415" y="277"/>
                  </a:lnTo>
                  <a:lnTo>
                    <a:pt x="407" y="299"/>
                  </a:lnTo>
                  <a:lnTo>
                    <a:pt x="392" y="340"/>
                  </a:lnTo>
                  <a:lnTo>
                    <a:pt x="374" y="396"/>
                  </a:lnTo>
                  <a:lnTo>
                    <a:pt x="351" y="464"/>
                  </a:lnTo>
                  <a:lnTo>
                    <a:pt x="325" y="542"/>
                  </a:lnTo>
                  <a:lnTo>
                    <a:pt x="297" y="628"/>
                  </a:lnTo>
                  <a:lnTo>
                    <a:pt x="267" y="718"/>
                  </a:lnTo>
                  <a:lnTo>
                    <a:pt x="237" y="810"/>
                  </a:lnTo>
                  <a:lnTo>
                    <a:pt x="207" y="899"/>
                  </a:lnTo>
                  <a:lnTo>
                    <a:pt x="179" y="987"/>
                  </a:lnTo>
                  <a:lnTo>
                    <a:pt x="153" y="1069"/>
                  </a:lnTo>
                  <a:lnTo>
                    <a:pt x="129" y="1142"/>
                  </a:lnTo>
                  <a:lnTo>
                    <a:pt x="108" y="1202"/>
                  </a:lnTo>
                  <a:lnTo>
                    <a:pt x="93" y="1249"/>
                  </a:lnTo>
                  <a:lnTo>
                    <a:pt x="84" y="1279"/>
                  </a:lnTo>
                  <a:lnTo>
                    <a:pt x="80" y="1290"/>
                  </a:lnTo>
                  <a:lnTo>
                    <a:pt x="18" y="148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58" name="Freeform 258"/>
            <p:cNvSpPr>
              <a:spLocks/>
            </p:cNvSpPr>
            <p:nvPr/>
          </p:nvSpPr>
          <p:spPr bwMode="auto">
            <a:xfrm>
              <a:off x="4596" y="890"/>
              <a:ext cx="32" cy="409"/>
            </a:xfrm>
            <a:custGeom>
              <a:avLst/>
              <a:gdLst/>
              <a:ahLst/>
              <a:cxnLst>
                <a:cxn ang="0">
                  <a:pos x="30" y="819"/>
                </a:cxn>
                <a:cxn ang="0">
                  <a:pos x="43" y="815"/>
                </a:cxn>
                <a:cxn ang="0">
                  <a:pos x="53" y="806"/>
                </a:cxn>
                <a:cxn ang="0">
                  <a:pos x="60" y="791"/>
                </a:cxn>
                <a:cxn ang="0">
                  <a:pos x="62" y="772"/>
                </a:cxn>
                <a:cxn ang="0">
                  <a:pos x="66" y="116"/>
                </a:cxn>
                <a:cxn ang="0">
                  <a:pos x="66" y="86"/>
                </a:cxn>
                <a:cxn ang="0">
                  <a:pos x="64" y="49"/>
                </a:cxn>
                <a:cxn ang="0">
                  <a:pos x="58" y="15"/>
                </a:cxn>
                <a:cxn ang="0">
                  <a:pos x="49" y="0"/>
                </a:cxn>
                <a:cxn ang="0">
                  <a:pos x="8" y="10"/>
                </a:cxn>
                <a:cxn ang="0">
                  <a:pos x="0" y="21"/>
                </a:cxn>
                <a:cxn ang="0">
                  <a:pos x="0" y="51"/>
                </a:cxn>
                <a:cxn ang="0">
                  <a:pos x="2" y="86"/>
                </a:cxn>
                <a:cxn ang="0">
                  <a:pos x="4" y="114"/>
                </a:cxn>
                <a:cxn ang="0">
                  <a:pos x="10" y="772"/>
                </a:cxn>
                <a:cxn ang="0">
                  <a:pos x="10" y="789"/>
                </a:cxn>
                <a:cxn ang="0">
                  <a:pos x="13" y="804"/>
                </a:cxn>
                <a:cxn ang="0">
                  <a:pos x="19" y="815"/>
                </a:cxn>
                <a:cxn ang="0">
                  <a:pos x="30" y="819"/>
                </a:cxn>
                <a:cxn ang="0">
                  <a:pos x="30" y="819"/>
                </a:cxn>
              </a:cxnLst>
              <a:rect l="0" t="0" r="r" b="b"/>
              <a:pathLst>
                <a:path w="66" h="819">
                  <a:moveTo>
                    <a:pt x="30" y="819"/>
                  </a:moveTo>
                  <a:lnTo>
                    <a:pt x="43" y="815"/>
                  </a:lnTo>
                  <a:lnTo>
                    <a:pt x="53" y="806"/>
                  </a:lnTo>
                  <a:lnTo>
                    <a:pt x="60" y="791"/>
                  </a:lnTo>
                  <a:lnTo>
                    <a:pt x="62" y="772"/>
                  </a:lnTo>
                  <a:lnTo>
                    <a:pt x="66" y="116"/>
                  </a:lnTo>
                  <a:lnTo>
                    <a:pt x="66" y="86"/>
                  </a:lnTo>
                  <a:lnTo>
                    <a:pt x="64" y="49"/>
                  </a:lnTo>
                  <a:lnTo>
                    <a:pt x="58" y="15"/>
                  </a:lnTo>
                  <a:lnTo>
                    <a:pt x="49" y="0"/>
                  </a:lnTo>
                  <a:lnTo>
                    <a:pt x="8" y="10"/>
                  </a:lnTo>
                  <a:lnTo>
                    <a:pt x="0" y="21"/>
                  </a:lnTo>
                  <a:lnTo>
                    <a:pt x="0" y="51"/>
                  </a:lnTo>
                  <a:lnTo>
                    <a:pt x="2" y="86"/>
                  </a:lnTo>
                  <a:lnTo>
                    <a:pt x="4" y="114"/>
                  </a:lnTo>
                  <a:lnTo>
                    <a:pt x="10" y="772"/>
                  </a:lnTo>
                  <a:lnTo>
                    <a:pt x="10" y="789"/>
                  </a:lnTo>
                  <a:lnTo>
                    <a:pt x="13" y="804"/>
                  </a:lnTo>
                  <a:lnTo>
                    <a:pt x="19" y="815"/>
                  </a:lnTo>
                  <a:lnTo>
                    <a:pt x="30" y="819"/>
                  </a:lnTo>
                  <a:lnTo>
                    <a:pt x="30" y="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59" name="Freeform 259"/>
            <p:cNvSpPr>
              <a:spLocks/>
            </p:cNvSpPr>
            <p:nvPr/>
          </p:nvSpPr>
          <p:spPr bwMode="auto">
            <a:xfrm>
              <a:off x="4506" y="1276"/>
              <a:ext cx="120" cy="339"/>
            </a:xfrm>
            <a:custGeom>
              <a:avLst/>
              <a:gdLst/>
              <a:ahLst/>
              <a:cxnLst>
                <a:cxn ang="0">
                  <a:pos x="239" y="21"/>
                </a:cxn>
                <a:cxn ang="0">
                  <a:pos x="58" y="679"/>
                </a:cxn>
                <a:cxn ang="0">
                  <a:pos x="20" y="677"/>
                </a:cxn>
                <a:cxn ang="0">
                  <a:pos x="0" y="664"/>
                </a:cxn>
                <a:cxn ang="0">
                  <a:pos x="189" y="0"/>
                </a:cxn>
                <a:cxn ang="0">
                  <a:pos x="239" y="21"/>
                </a:cxn>
              </a:cxnLst>
              <a:rect l="0" t="0" r="r" b="b"/>
              <a:pathLst>
                <a:path w="239" h="679">
                  <a:moveTo>
                    <a:pt x="239" y="21"/>
                  </a:moveTo>
                  <a:lnTo>
                    <a:pt x="58" y="679"/>
                  </a:lnTo>
                  <a:lnTo>
                    <a:pt x="20" y="677"/>
                  </a:lnTo>
                  <a:lnTo>
                    <a:pt x="0" y="664"/>
                  </a:lnTo>
                  <a:lnTo>
                    <a:pt x="189" y="0"/>
                  </a:lnTo>
                  <a:lnTo>
                    <a:pt x="239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60" name="Freeform 260"/>
            <p:cNvSpPr>
              <a:spLocks/>
            </p:cNvSpPr>
            <p:nvPr/>
          </p:nvSpPr>
          <p:spPr bwMode="auto">
            <a:xfrm>
              <a:off x="4536" y="878"/>
              <a:ext cx="255" cy="24"/>
            </a:xfrm>
            <a:custGeom>
              <a:avLst/>
              <a:gdLst/>
              <a:ahLst/>
              <a:cxnLst>
                <a:cxn ang="0">
                  <a:pos x="24" y="46"/>
                </a:cxn>
                <a:cxn ang="0">
                  <a:pos x="15" y="45"/>
                </a:cxn>
                <a:cxn ang="0">
                  <a:pos x="7" y="39"/>
                </a:cxn>
                <a:cxn ang="0">
                  <a:pos x="2" y="32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2" y="13"/>
                </a:cxn>
                <a:cxn ang="0">
                  <a:pos x="7" y="5"/>
                </a:cxn>
                <a:cxn ang="0">
                  <a:pos x="15" y="2"/>
                </a:cxn>
                <a:cxn ang="0">
                  <a:pos x="24" y="0"/>
                </a:cxn>
                <a:cxn ang="0">
                  <a:pos x="487" y="0"/>
                </a:cxn>
                <a:cxn ang="0">
                  <a:pos x="497" y="2"/>
                </a:cxn>
                <a:cxn ang="0">
                  <a:pos x="504" y="5"/>
                </a:cxn>
                <a:cxn ang="0">
                  <a:pos x="508" y="13"/>
                </a:cxn>
                <a:cxn ang="0">
                  <a:pos x="510" y="22"/>
                </a:cxn>
                <a:cxn ang="0">
                  <a:pos x="510" y="22"/>
                </a:cxn>
                <a:cxn ang="0">
                  <a:pos x="508" y="32"/>
                </a:cxn>
                <a:cxn ang="0">
                  <a:pos x="504" y="39"/>
                </a:cxn>
                <a:cxn ang="0">
                  <a:pos x="497" y="45"/>
                </a:cxn>
                <a:cxn ang="0">
                  <a:pos x="487" y="46"/>
                </a:cxn>
                <a:cxn ang="0">
                  <a:pos x="24" y="46"/>
                </a:cxn>
              </a:cxnLst>
              <a:rect l="0" t="0" r="r" b="b"/>
              <a:pathLst>
                <a:path w="510" h="46">
                  <a:moveTo>
                    <a:pt x="24" y="46"/>
                  </a:moveTo>
                  <a:lnTo>
                    <a:pt x="15" y="45"/>
                  </a:lnTo>
                  <a:lnTo>
                    <a:pt x="7" y="39"/>
                  </a:lnTo>
                  <a:lnTo>
                    <a:pt x="2" y="3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3"/>
                  </a:lnTo>
                  <a:lnTo>
                    <a:pt x="7" y="5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487" y="0"/>
                  </a:lnTo>
                  <a:lnTo>
                    <a:pt x="497" y="2"/>
                  </a:lnTo>
                  <a:lnTo>
                    <a:pt x="504" y="5"/>
                  </a:lnTo>
                  <a:lnTo>
                    <a:pt x="508" y="13"/>
                  </a:lnTo>
                  <a:lnTo>
                    <a:pt x="510" y="22"/>
                  </a:lnTo>
                  <a:lnTo>
                    <a:pt x="510" y="22"/>
                  </a:lnTo>
                  <a:lnTo>
                    <a:pt x="508" y="32"/>
                  </a:lnTo>
                  <a:lnTo>
                    <a:pt x="504" y="39"/>
                  </a:lnTo>
                  <a:lnTo>
                    <a:pt x="497" y="45"/>
                  </a:lnTo>
                  <a:lnTo>
                    <a:pt x="487" y="46"/>
                  </a:lnTo>
                  <a:lnTo>
                    <a:pt x="24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61" name="Freeform 261"/>
            <p:cNvSpPr>
              <a:spLocks/>
            </p:cNvSpPr>
            <p:nvPr/>
          </p:nvSpPr>
          <p:spPr bwMode="auto">
            <a:xfrm>
              <a:off x="4855" y="1117"/>
              <a:ext cx="197" cy="1002"/>
            </a:xfrm>
            <a:custGeom>
              <a:avLst/>
              <a:gdLst/>
              <a:ahLst/>
              <a:cxnLst>
                <a:cxn ang="0">
                  <a:pos x="11" y="82"/>
                </a:cxn>
                <a:cxn ang="0">
                  <a:pos x="4" y="71"/>
                </a:cxn>
                <a:cxn ang="0">
                  <a:pos x="0" y="56"/>
                </a:cxn>
                <a:cxn ang="0">
                  <a:pos x="0" y="39"/>
                </a:cxn>
                <a:cxn ang="0">
                  <a:pos x="5" y="26"/>
                </a:cxn>
                <a:cxn ang="0">
                  <a:pos x="17" y="13"/>
                </a:cxn>
                <a:cxn ang="0">
                  <a:pos x="28" y="7"/>
                </a:cxn>
                <a:cxn ang="0">
                  <a:pos x="54" y="3"/>
                </a:cxn>
                <a:cxn ang="0">
                  <a:pos x="91" y="1"/>
                </a:cxn>
                <a:cxn ang="0">
                  <a:pos x="140" y="0"/>
                </a:cxn>
                <a:cxn ang="0">
                  <a:pos x="222" y="0"/>
                </a:cxn>
                <a:cxn ang="0">
                  <a:pos x="275" y="1"/>
                </a:cxn>
                <a:cxn ang="0">
                  <a:pos x="318" y="3"/>
                </a:cxn>
                <a:cxn ang="0">
                  <a:pos x="351" y="7"/>
                </a:cxn>
                <a:cxn ang="0">
                  <a:pos x="368" y="11"/>
                </a:cxn>
                <a:cxn ang="0">
                  <a:pos x="379" y="20"/>
                </a:cxn>
                <a:cxn ang="0">
                  <a:pos x="389" y="31"/>
                </a:cxn>
                <a:cxn ang="0">
                  <a:pos x="390" y="44"/>
                </a:cxn>
                <a:cxn ang="0">
                  <a:pos x="392" y="59"/>
                </a:cxn>
                <a:cxn ang="0">
                  <a:pos x="387" y="72"/>
                </a:cxn>
                <a:cxn ang="0">
                  <a:pos x="381" y="80"/>
                </a:cxn>
                <a:cxn ang="0">
                  <a:pos x="372" y="86"/>
                </a:cxn>
                <a:cxn ang="0">
                  <a:pos x="366" y="87"/>
                </a:cxn>
                <a:cxn ang="0">
                  <a:pos x="370" y="955"/>
                </a:cxn>
                <a:cxn ang="0">
                  <a:pos x="377" y="1853"/>
                </a:cxn>
                <a:cxn ang="0">
                  <a:pos x="362" y="1918"/>
                </a:cxn>
                <a:cxn ang="0">
                  <a:pos x="321" y="1967"/>
                </a:cxn>
                <a:cxn ang="0">
                  <a:pos x="263" y="1995"/>
                </a:cxn>
                <a:cxn ang="0">
                  <a:pos x="198" y="2004"/>
                </a:cxn>
                <a:cxn ang="0">
                  <a:pos x="131" y="1993"/>
                </a:cxn>
                <a:cxn ang="0">
                  <a:pos x="73" y="1963"/>
                </a:cxn>
                <a:cxn ang="0">
                  <a:pos x="32" y="1914"/>
                </a:cxn>
                <a:cxn ang="0">
                  <a:pos x="17" y="1847"/>
                </a:cxn>
                <a:cxn ang="0">
                  <a:pos x="17" y="968"/>
                </a:cxn>
                <a:cxn ang="0">
                  <a:pos x="15" y="87"/>
                </a:cxn>
              </a:cxnLst>
              <a:rect l="0" t="0" r="r" b="b"/>
              <a:pathLst>
                <a:path w="392" h="2004">
                  <a:moveTo>
                    <a:pt x="15" y="87"/>
                  </a:moveTo>
                  <a:lnTo>
                    <a:pt x="11" y="82"/>
                  </a:lnTo>
                  <a:lnTo>
                    <a:pt x="5" y="76"/>
                  </a:lnTo>
                  <a:lnTo>
                    <a:pt x="4" y="71"/>
                  </a:lnTo>
                  <a:lnTo>
                    <a:pt x="2" y="63"/>
                  </a:lnTo>
                  <a:lnTo>
                    <a:pt x="0" y="56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5" y="26"/>
                  </a:lnTo>
                  <a:lnTo>
                    <a:pt x="11" y="18"/>
                  </a:lnTo>
                  <a:lnTo>
                    <a:pt x="17" y="13"/>
                  </a:lnTo>
                  <a:lnTo>
                    <a:pt x="22" y="9"/>
                  </a:lnTo>
                  <a:lnTo>
                    <a:pt x="28" y="7"/>
                  </a:lnTo>
                  <a:lnTo>
                    <a:pt x="39" y="5"/>
                  </a:lnTo>
                  <a:lnTo>
                    <a:pt x="54" y="3"/>
                  </a:lnTo>
                  <a:lnTo>
                    <a:pt x="71" y="1"/>
                  </a:lnTo>
                  <a:lnTo>
                    <a:pt x="91" y="1"/>
                  </a:lnTo>
                  <a:lnTo>
                    <a:pt x="116" y="0"/>
                  </a:lnTo>
                  <a:lnTo>
                    <a:pt x="140" y="0"/>
                  </a:lnTo>
                  <a:lnTo>
                    <a:pt x="166" y="0"/>
                  </a:lnTo>
                  <a:lnTo>
                    <a:pt x="222" y="0"/>
                  </a:lnTo>
                  <a:lnTo>
                    <a:pt x="248" y="0"/>
                  </a:lnTo>
                  <a:lnTo>
                    <a:pt x="275" y="1"/>
                  </a:lnTo>
                  <a:lnTo>
                    <a:pt x="297" y="1"/>
                  </a:lnTo>
                  <a:lnTo>
                    <a:pt x="318" y="3"/>
                  </a:lnTo>
                  <a:lnTo>
                    <a:pt x="336" y="5"/>
                  </a:lnTo>
                  <a:lnTo>
                    <a:pt x="351" y="7"/>
                  </a:lnTo>
                  <a:lnTo>
                    <a:pt x="362" y="9"/>
                  </a:lnTo>
                  <a:lnTo>
                    <a:pt x="368" y="11"/>
                  </a:lnTo>
                  <a:lnTo>
                    <a:pt x="374" y="15"/>
                  </a:lnTo>
                  <a:lnTo>
                    <a:pt x="379" y="20"/>
                  </a:lnTo>
                  <a:lnTo>
                    <a:pt x="385" y="26"/>
                  </a:lnTo>
                  <a:lnTo>
                    <a:pt x="389" y="31"/>
                  </a:lnTo>
                  <a:lnTo>
                    <a:pt x="390" y="37"/>
                  </a:lnTo>
                  <a:lnTo>
                    <a:pt x="390" y="44"/>
                  </a:lnTo>
                  <a:lnTo>
                    <a:pt x="392" y="54"/>
                  </a:lnTo>
                  <a:lnTo>
                    <a:pt x="392" y="59"/>
                  </a:lnTo>
                  <a:lnTo>
                    <a:pt x="390" y="67"/>
                  </a:lnTo>
                  <a:lnTo>
                    <a:pt x="387" y="72"/>
                  </a:lnTo>
                  <a:lnTo>
                    <a:pt x="385" y="78"/>
                  </a:lnTo>
                  <a:lnTo>
                    <a:pt x="381" y="80"/>
                  </a:lnTo>
                  <a:lnTo>
                    <a:pt x="377" y="82"/>
                  </a:lnTo>
                  <a:lnTo>
                    <a:pt x="372" y="86"/>
                  </a:lnTo>
                  <a:lnTo>
                    <a:pt x="368" y="87"/>
                  </a:lnTo>
                  <a:lnTo>
                    <a:pt x="366" y="87"/>
                  </a:lnTo>
                  <a:lnTo>
                    <a:pt x="366" y="359"/>
                  </a:lnTo>
                  <a:lnTo>
                    <a:pt x="370" y="955"/>
                  </a:lnTo>
                  <a:lnTo>
                    <a:pt x="375" y="1561"/>
                  </a:lnTo>
                  <a:lnTo>
                    <a:pt x="377" y="1853"/>
                  </a:lnTo>
                  <a:lnTo>
                    <a:pt x="374" y="1888"/>
                  </a:lnTo>
                  <a:lnTo>
                    <a:pt x="362" y="1918"/>
                  </a:lnTo>
                  <a:lnTo>
                    <a:pt x="344" y="1944"/>
                  </a:lnTo>
                  <a:lnTo>
                    <a:pt x="321" y="1967"/>
                  </a:lnTo>
                  <a:lnTo>
                    <a:pt x="293" y="1983"/>
                  </a:lnTo>
                  <a:lnTo>
                    <a:pt x="263" y="1995"/>
                  </a:lnTo>
                  <a:lnTo>
                    <a:pt x="230" y="2000"/>
                  </a:lnTo>
                  <a:lnTo>
                    <a:pt x="198" y="2004"/>
                  </a:lnTo>
                  <a:lnTo>
                    <a:pt x="164" y="2000"/>
                  </a:lnTo>
                  <a:lnTo>
                    <a:pt x="131" y="1993"/>
                  </a:lnTo>
                  <a:lnTo>
                    <a:pt x="101" y="1982"/>
                  </a:lnTo>
                  <a:lnTo>
                    <a:pt x="73" y="1963"/>
                  </a:lnTo>
                  <a:lnTo>
                    <a:pt x="50" y="1942"/>
                  </a:lnTo>
                  <a:lnTo>
                    <a:pt x="32" y="1914"/>
                  </a:lnTo>
                  <a:lnTo>
                    <a:pt x="20" y="1884"/>
                  </a:lnTo>
                  <a:lnTo>
                    <a:pt x="17" y="1847"/>
                  </a:lnTo>
                  <a:lnTo>
                    <a:pt x="17" y="1572"/>
                  </a:lnTo>
                  <a:lnTo>
                    <a:pt x="17" y="968"/>
                  </a:lnTo>
                  <a:lnTo>
                    <a:pt x="17" y="364"/>
                  </a:lnTo>
                  <a:lnTo>
                    <a:pt x="15" y="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62" name="Freeform 262"/>
            <p:cNvSpPr>
              <a:spLocks/>
            </p:cNvSpPr>
            <p:nvPr/>
          </p:nvSpPr>
          <p:spPr bwMode="auto">
            <a:xfrm>
              <a:off x="4880" y="1137"/>
              <a:ext cx="146" cy="957"/>
            </a:xfrm>
            <a:custGeom>
              <a:avLst/>
              <a:gdLst/>
              <a:ahLst/>
              <a:cxnLst>
                <a:cxn ang="0">
                  <a:pos x="27" y="278"/>
                </a:cxn>
                <a:cxn ang="0">
                  <a:pos x="27" y="58"/>
                </a:cxn>
                <a:cxn ang="0">
                  <a:pos x="15" y="54"/>
                </a:cxn>
                <a:cxn ang="0">
                  <a:pos x="8" y="46"/>
                </a:cxn>
                <a:cxn ang="0">
                  <a:pos x="2" y="39"/>
                </a:cxn>
                <a:cxn ang="0">
                  <a:pos x="0" y="28"/>
                </a:cxn>
                <a:cxn ang="0">
                  <a:pos x="2" y="17"/>
                </a:cxn>
                <a:cxn ang="0">
                  <a:pos x="10" y="7"/>
                </a:cxn>
                <a:cxn ang="0">
                  <a:pos x="19" y="2"/>
                </a:cxn>
                <a:cxn ang="0">
                  <a:pos x="30" y="0"/>
                </a:cxn>
                <a:cxn ang="0">
                  <a:pos x="266" y="0"/>
                </a:cxn>
                <a:cxn ang="0">
                  <a:pos x="277" y="2"/>
                </a:cxn>
                <a:cxn ang="0">
                  <a:pos x="286" y="7"/>
                </a:cxn>
                <a:cxn ang="0">
                  <a:pos x="292" y="17"/>
                </a:cxn>
                <a:cxn ang="0">
                  <a:pos x="294" y="28"/>
                </a:cxn>
                <a:cxn ang="0">
                  <a:pos x="292" y="39"/>
                </a:cxn>
                <a:cxn ang="0">
                  <a:pos x="288" y="48"/>
                </a:cxn>
                <a:cxn ang="0">
                  <a:pos x="279" y="54"/>
                </a:cxn>
                <a:cxn ang="0">
                  <a:pos x="270" y="58"/>
                </a:cxn>
                <a:cxn ang="0">
                  <a:pos x="270" y="304"/>
                </a:cxn>
                <a:cxn ang="0">
                  <a:pos x="271" y="518"/>
                </a:cxn>
                <a:cxn ang="0">
                  <a:pos x="273" y="998"/>
                </a:cxn>
                <a:cxn ang="0">
                  <a:pos x="275" y="1503"/>
                </a:cxn>
                <a:cxn ang="0">
                  <a:pos x="275" y="1793"/>
                </a:cxn>
                <a:cxn ang="0">
                  <a:pos x="262" y="1843"/>
                </a:cxn>
                <a:cxn ang="0">
                  <a:pos x="232" y="1881"/>
                </a:cxn>
                <a:cxn ang="0">
                  <a:pos x="191" y="1903"/>
                </a:cxn>
                <a:cxn ang="0">
                  <a:pos x="142" y="1912"/>
                </a:cxn>
                <a:cxn ang="0">
                  <a:pos x="96" y="1907"/>
                </a:cxn>
                <a:cxn ang="0">
                  <a:pos x="53" y="1883"/>
                </a:cxn>
                <a:cxn ang="0">
                  <a:pos x="23" y="1843"/>
                </a:cxn>
                <a:cxn ang="0">
                  <a:pos x="12" y="1785"/>
                </a:cxn>
                <a:cxn ang="0">
                  <a:pos x="14" y="1518"/>
                </a:cxn>
                <a:cxn ang="0">
                  <a:pos x="19" y="1004"/>
                </a:cxn>
                <a:cxn ang="0">
                  <a:pos x="25" y="503"/>
                </a:cxn>
                <a:cxn ang="0">
                  <a:pos x="27" y="278"/>
                </a:cxn>
              </a:cxnLst>
              <a:rect l="0" t="0" r="r" b="b"/>
              <a:pathLst>
                <a:path w="294" h="1912">
                  <a:moveTo>
                    <a:pt x="27" y="278"/>
                  </a:moveTo>
                  <a:lnTo>
                    <a:pt x="27" y="58"/>
                  </a:lnTo>
                  <a:lnTo>
                    <a:pt x="15" y="54"/>
                  </a:lnTo>
                  <a:lnTo>
                    <a:pt x="8" y="46"/>
                  </a:lnTo>
                  <a:lnTo>
                    <a:pt x="2" y="39"/>
                  </a:lnTo>
                  <a:lnTo>
                    <a:pt x="0" y="28"/>
                  </a:lnTo>
                  <a:lnTo>
                    <a:pt x="2" y="17"/>
                  </a:lnTo>
                  <a:lnTo>
                    <a:pt x="10" y="7"/>
                  </a:lnTo>
                  <a:lnTo>
                    <a:pt x="19" y="2"/>
                  </a:lnTo>
                  <a:lnTo>
                    <a:pt x="30" y="0"/>
                  </a:lnTo>
                  <a:lnTo>
                    <a:pt x="266" y="0"/>
                  </a:lnTo>
                  <a:lnTo>
                    <a:pt x="277" y="2"/>
                  </a:lnTo>
                  <a:lnTo>
                    <a:pt x="286" y="7"/>
                  </a:lnTo>
                  <a:lnTo>
                    <a:pt x="292" y="17"/>
                  </a:lnTo>
                  <a:lnTo>
                    <a:pt x="294" y="28"/>
                  </a:lnTo>
                  <a:lnTo>
                    <a:pt x="292" y="39"/>
                  </a:lnTo>
                  <a:lnTo>
                    <a:pt x="288" y="48"/>
                  </a:lnTo>
                  <a:lnTo>
                    <a:pt x="279" y="54"/>
                  </a:lnTo>
                  <a:lnTo>
                    <a:pt x="270" y="58"/>
                  </a:lnTo>
                  <a:lnTo>
                    <a:pt x="270" y="304"/>
                  </a:lnTo>
                  <a:lnTo>
                    <a:pt x="271" y="518"/>
                  </a:lnTo>
                  <a:lnTo>
                    <a:pt x="273" y="998"/>
                  </a:lnTo>
                  <a:lnTo>
                    <a:pt x="275" y="1503"/>
                  </a:lnTo>
                  <a:lnTo>
                    <a:pt x="275" y="1793"/>
                  </a:lnTo>
                  <a:lnTo>
                    <a:pt x="262" y="1843"/>
                  </a:lnTo>
                  <a:lnTo>
                    <a:pt x="232" y="1881"/>
                  </a:lnTo>
                  <a:lnTo>
                    <a:pt x="191" y="1903"/>
                  </a:lnTo>
                  <a:lnTo>
                    <a:pt x="142" y="1912"/>
                  </a:lnTo>
                  <a:lnTo>
                    <a:pt x="96" y="1907"/>
                  </a:lnTo>
                  <a:lnTo>
                    <a:pt x="53" y="1883"/>
                  </a:lnTo>
                  <a:lnTo>
                    <a:pt x="23" y="1843"/>
                  </a:lnTo>
                  <a:lnTo>
                    <a:pt x="12" y="1785"/>
                  </a:lnTo>
                  <a:lnTo>
                    <a:pt x="14" y="1518"/>
                  </a:lnTo>
                  <a:lnTo>
                    <a:pt x="19" y="1004"/>
                  </a:lnTo>
                  <a:lnTo>
                    <a:pt x="25" y="503"/>
                  </a:lnTo>
                  <a:lnTo>
                    <a:pt x="27" y="278"/>
                  </a:lnTo>
                  <a:close/>
                </a:path>
              </a:pathLst>
            </a:custGeom>
            <a:solidFill>
              <a:srgbClr val="3F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63" name="Freeform 263"/>
            <p:cNvSpPr>
              <a:spLocks/>
            </p:cNvSpPr>
            <p:nvPr/>
          </p:nvSpPr>
          <p:spPr bwMode="auto">
            <a:xfrm>
              <a:off x="4889" y="1140"/>
              <a:ext cx="131" cy="11"/>
            </a:xfrm>
            <a:custGeom>
              <a:avLst/>
              <a:gdLst/>
              <a:ahLst/>
              <a:cxnLst>
                <a:cxn ang="0">
                  <a:pos x="11" y="23"/>
                </a:cxn>
                <a:cxn ang="0">
                  <a:pos x="8" y="21"/>
                </a:cxn>
                <a:cxn ang="0">
                  <a:pos x="4" y="19"/>
                </a:cxn>
                <a:cxn ang="0">
                  <a:pos x="2" y="15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1" y="0"/>
                </a:cxn>
                <a:cxn ang="0">
                  <a:pos x="251" y="0"/>
                </a:cxn>
                <a:cxn ang="0">
                  <a:pos x="256" y="2"/>
                </a:cxn>
                <a:cxn ang="0">
                  <a:pos x="260" y="4"/>
                </a:cxn>
                <a:cxn ang="0">
                  <a:pos x="262" y="8"/>
                </a:cxn>
                <a:cxn ang="0">
                  <a:pos x="262" y="12"/>
                </a:cxn>
                <a:cxn ang="0">
                  <a:pos x="262" y="12"/>
                </a:cxn>
                <a:cxn ang="0">
                  <a:pos x="262" y="15"/>
                </a:cxn>
                <a:cxn ang="0">
                  <a:pos x="260" y="19"/>
                </a:cxn>
                <a:cxn ang="0">
                  <a:pos x="256" y="21"/>
                </a:cxn>
                <a:cxn ang="0">
                  <a:pos x="251" y="23"/>
                </a:cxn>
                <a:cxn ang="0">
                  <a:pos x="11" y="23"/>
                </a:cxn>
              </a:cxnLst>
              <a:rect l="0" t="0" r="r" b="b"/>
              <a:pathLst>
                <a:path w="262" h="23">
                  <a:moveTo>
                    <a:pt x="11" y="23"/>
                  </a:moveTo>
                  <a:lnTo>
                    <a:pt x="8" y="21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1" y="0"/>
                  </a:lnTo>
                  <a:lnTo>
                    <a:pt x="251" y="0"/>
                  </a:lnTo>
                  <a:lnTo>
                    <a:pt x="256" y="2"/>
                  </a:lnTo>
                  <a:lnTo>
                    <a:pt x="260" y="4"/>
                  </a:lnTo>
                  <a:lnTo>
                    <a:pt x="262" y="8"/>
                  </a:lnTo>
                  <a:lnTo>
                    <a:pt x="262" y="12"/>
                  </a:lnTo>
                  <a:lnTo>
                    <a:pt x="262" y="12"/>
                  </a:lnTo>
                  <a:lnTo>
                    <a:pt x="262" y="15"/>
                  </a:lnTo>
                  <a:lnTo>
                    <a:pt x="260" y="19"/>
                  </a:lnTo>
                  <a:lnTo>
                    <a:pt x="256" y="21"/>
                  </a:lnTo>
                  <a:lnTo>
                    <a:pt x="251" y="23"/>
                  </a:lnTo>
                  <a:lnTo>
                    <a:pt x="11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64" name="Freeform 264"/>
            <p:cNvSpPr>
              <a:spLocks/>
            </p:cNvSpPr>
            <p:nvPr/>
          </p:nvSpPr>
          <p:spPr bwMode="auto">
            <a:xfrm>
              <a:off x="4897" y="1166"/>
              <a:ext cx="111" cy="911"/>
            </a:xfrm>
            <a:custGeom>
              <a:avLst/>
              <a:gdLst/>
              <a:ahLst/>
              <a:cxnLst>
                <a:cxn ang="0">
                  <a:pos x="2" y="1718"/>
                </a:cxn>
                <a:cxn ang="0">
                  <a:pos x="0" y="1393"/>
                </a:cxn>
                <a:cxn ang="0">
                  <a:pos x="2" y="807"/>
                </a:cxn>
                <a:cxn ang="0">
                  <a:pos x="6" y="248"/>
                </a:cxn>
                <a:cxn ang="0">
                  <a:pos x="8" y="0"/>
                </a:cxn>
                <a:cxn ang="0">
                  <a:pos x="217" y="0"/>
                </a:cxn>
                <a:cxn ang="0">
                  <a:pos x="219" y="254"/>
                </a:cxn>
                <a:cxn ang="0">
                  <a:pos x="221" y="824"/>
                </a:cxn>
                <a:cxn ang="0">
                  <a:pos x="222" y="1411"/>
                </a:cxn>
                <a:cxn ang="0">
                  <a:pos x="219" y="1722"/>
                </a:cxn>
                <a:cxn ang="0">
                  <a:pos x="206" y="1763"/>
                </a:cxn>
                <a:cxn ang="0">
                  <a:pos x="179" y="1795"/>
                </a:cxn>
                <a:cxn ang="0">
                  <a:pos x="146" y="1813"/>
                </a:cxn>
                <a:cxn ang="0">
                  <a:pos x="108" y="1821"/>
                </a:cxn>
                <a:cxn ang="0">
                  <a:pos x="69" y="1817"/>
                </a:cxn>
                <a:cxn ang="0">
                  <a:pos x="36" y="1798"/>
                </a:cxn>
                <a:cxn ang="0">
                  <a:pos x="13" y="1765"/>
                </a:cxn>
                <a:cxn ang="0">
                  <a:pos x="2" y="1718"/>
                </a:cxn>
              </a:cxnLst>
              <a:rect l="0" t="0" r="r" b="b"/>
              <a:pathLst>
                <a:path w="222" h="1821">
                  <a:moveTo>
                    <a:pt x="2" y="1718"/>
                  </a:moveTo>
                  <a:lnTo>
                    <a:pt x="0" y="1393"/>
                  </a:lnTo>
                  <a:lnTo>
                    <a:pt x="2" y="807"/>
                  </a:lnTo>
                  <a:lnTo>
                    <a:pt x="6" y="248"/>
                  </a:lnTo>
                  <a:lnTo>
                    <a:pt x="8" y="0"/>
                  </a:lnTo>
                  <a:lnTo>
                    <a:pt x="217" y="0"/>
                  </a:lnTo>
                  <a:lnTo>
                    <a:pt x="219" y="254"/>
                  </a:lnTo>
                  <a:lnTo>
                    <a:pt x="221" y="824"/>
                  </a:lnTo>
                  <a:lnTo>
                    <a:pt x="222" y="1411"/>
                  </a:lnTo>
                  <a:lnTo>
                    <a:pt x="219" y="1722"/>
                  </a:lnTo>
                  <a:lnTo>
                    <a:pt x="206" y="1763"/>
                  </a:lnTo>
                  <a:lnTo>
                    <a:pt x="179" y="1795"/>
                  </a:lnTo>
                  <a:lnTo>
                    <a:pt x="146" y="1813"/>
                  </a:lnTo>
                  <a:lnTo>
                    <a:pt x="108" y="1821"/>
                  </a:lnTo>
                  <a:lnTo>
                    <a:pt x="69" y="1817"/>
                  </a:lnTo>
                  <a:lnTo>
                    <a:pt x="36" y="1798"/>
                  </a:lnTo>
                  <a:lnTo>
                    <a:pt x="13" y="1765"/>
                  </a:lnTo>
                  <a:lnTo>
                    <a:pt x="2" y="1718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65" name="Freeform 265"/>
            <p:cNvSpPr>
              <a:spLocks/>
            </p:cNvSpPr>
            <p:nvPr/>
          </p:nvSpPr>
          <p:spPr bwMode="auto">
            <a:xfrm>
              <a:off x="4905" y="1748"/>
              <a:ext cx="91" cy="31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6" y="0"/>
                </a:cxn>
                <a:cxn ang="0">
                  <a:pos x="48" y="0"/>
                </a:cxn>
                <a:cxn ang="0">
                  <a:pos x="69" y="3"/>
                </a:cxn>
                <a:cxn ang="0">
                  <a:pos x="91" y="7"/>
                </a:cxn>
                <a:cxn ang="0">
                  <a:pos x="112" y="11"/>
                </a:cxn>
                <a:cxn ang="0">
                  <a:pos x="134" y="13"/>
                </a:cxn>
                <a:cxn ang="0">
                  <a:pos x="157" y="13"/>
                </a:cxn>
                <a:cxn ang="0">
                  <a:pos x="181" y="9"/>
                </a:cxn>
                <a:cxn ang="0">
                  <a:pos x="181" y="101"/>
                </a:cxn>
                <a:cxn ang="0">
                  <a:pos x="181" y="301"/>
                </a:cxn>
                <a:cxn ang="0">
                  <a:pos x="179" y="503"/>
                </a:cxn>
                <a:cxn ang="0">
                  <a:pos x="174" y="592"/>
                </a:cxn>
                <a:cxn ang="0">
                  <a:pos x="155" y="613"/>
                </a:cxn>
                <a:cxn ang="0">
                  <a:pos x="133" y="626"/>
                </a:cxn>
                <a:cxn ang="0">
                  <a:pos x="106" y="632"/>
                </a:cxn>
                <a:cxn ang="0">
                  <a:pos x="78" y="632"/>
                </a:cxn>
                <a:cxn ang="0">
                  <a:pos x="52" y="626"/>
                </a:cxn>
                <a:cxn ang="0">
                  <a:pos x="30" y="615"/>
                </a:cxn>
                <a:cxn ang="0">
                  <a:pos x="13" y="600"/>
                </a:cxn>
                <a:cxn ang="0">
                  <a:pos x="5" y="583"/>
                </a:cxn>
                <a:cxn ang="0">
                  <a:pos x="2" y="461"/>
                </a:cxn>
                <a:cxn ang="0">
                  <a:pos x="0" y="263"/>
                </a:cxn>
                <a:cxn ang="0">
                  <a:pos x="2" y="80"/>
                </a:cxn>
                <a:cxn ang="0">
                  <a:pos x="2" y="0"/>
                </a:cxn>
              </a:cxnLst>
              <a:rect l="0" t="0" r="r" b="b"/>
              <a:pathLst>
                <a:path w="181" h="632">
                  <a:moveTo>
                    <a:pt x="2" y="0"/>
                  </a:moveTo>
                  <a:lnTo>
                    <a:pt x="26" y="0"/>
                  </a:lnTo>
                  <a:lnTo>
                    <a:pt x="48" y="0"/>
                  </a:lnTo>
                  <a:lnTo>
                    <a:pt x="69" y="3"/>
                  </a:lnTo>
                  <a:lnTo>
                    <a:pt x="91" y="7"/>
                  </a:lnTo>
                  <a:lnTo>
                    <a:pt x="112" y="11"/>
                  </a:lnTo>
                  <a:lnTo>
                    <a:pt x="134" y="13"/>
                  </a:lnTo>
                  <a:lnTo>
                    <a:pt x="157" y="13"/>
                  </a:lnTo>
                  <a:lnTo>
                    <a:pt x="181" y="9"/>
                  </a:lnTo>
                  <a:lnTo>
                    <a:pt x="181" y="101"/>
                  </a:lnTo>
                  <a:lnTo>
                    <a:pt x="181" y="301"/>
                  </a:lnTo>
                  <a:lnTo>
                    <a:pt x="179" y="503"/>
                  </a:lnTo>
                  <a:lnTo>
                    <a:pt x="174" y="592"/>
                  </a:lnTo>
                  <a:lnTo>
                    <a:pt x="155" y="613"/>
                  </a:lnTo>
                  <a:lnTo>
                    <a:pt x="133" y="626"/>
                  </a:lnTo>
                  <a:lnTo>
                    <a:pt x="106" y="632"/>
                  </a:lnTo>
                  <a:lnTo>
                    <a:pt x="78" y="632"/>
                  </a:lnTo>
                  <a:lnTo>
                    <a:pt x="52" y="626"/>
                  </a:lnTo>
                  <a:lnTo>
                    <a:pt x="30" y="615"/>
                  </a:lnTo>
                  <a:lnTo>
                    <a:pt x="13" y="600"/>
                  </a:lnTo>
                  <a:lnTo>
                    <a:pt x="5" y="583"/>
                  </a:lnTo>
                  <a:lnTo>
                    <a:pt x="2" y="461"/>
                  </a:lnTo>
                  <a:lnTo>
                    <a:pt x="0" y="263"/>
                  </a:lnTo>
                  <a:lnTo>
                    <a:pt x="2" y="8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66" name="Freeform 266"/>
            <p:cNvSpPr>
              <a:spLocks/>
            </p:cNvSpPr>
            <p:nvPr/>
          </p:nvSpPr>
          <p:spPr bwMode="auto">
            <a:xfrm>
              <a:off x="4906" y="1741"/>
              <a:ext cx="91" cy="17"/>
            </a:xfrm>
            <a:custGeom>
              <a:avLst/>
              <a:gdLst/>
              <a:ahLst/>
              <a:cxnLst>
                <a:cxn ang="0">
                  <a:pos x="91" y="33"/>
                </a:cxn>
                <a:cxn ang="0">
                  <a:pos x="73" y="33"/>
                </a:cxn>
                <a:cxn ang="0">
                  <a:pos x="56" y="31"/>
                </a:cxn>
                <a:cxn ang="0">
                  <a:pos x="39" y="29"/>
                </a:cxn>
                <a:cxn ang="0">
                  <a:pos x="26" y="28"/>
                </a:cxn>
                <a:cxn ang="0">
                  <a:pos x="15" y="26"/>
                </a:cxn>
                <a:cxn ang="0">
                  <a:pos x="7" y="24"/>
                </a:cxn>
                <a:cxn ang="0">
                  <a:pos x="2" y="20"/>
                </a:cxn>
                <a:cxn ang="0">
                  <a:pos x="0" y="16"/>
                </a:cxn>
                <a:cxn ang="0">
                  <a:pos x="2" y="13"/>
                </a:cxn>
                <a:cxn ang="0">
                  <a:pos x="7" y="9"/>
                </a:cxn>
                <a:cxn ang="0">
                  <a:pos x="15" y="7"/>
                </a:cxn>
                <a:cxn ang="0">
                  <a:pos x="26" y="5"/>
                </a:cxn>
                <a:cxn ang="0">
                  <a:pos x="39" y="3"/>
                </a:cxn>
                <a:cxn ang="0">
                  <a:pos x="56" y="1"/>
                </a:cxn>
                <a:cxn ang="0">
                  <a:pos x="73" y="0"/>
                </a:cxn>
                <a:cxn ang="0">
                  <a:pos x="91" y="0"/>
                </a:cxn>
                <a:cxn ang="0">
                  <a:pos x="110" y="0"/>
                </a:cxn>
                <a:cxn ang="0">
                  <a:pos x="125" y="1"/>
                </a:cxn>
                <a:cxn ang="0">
                  <a:pos x="142" y="3"/>
                </a:cxn>
                <a:cxn ang="0">
                  <a:pos x="155" y="5"/>
                </a:cxn>
                <a:cxn ang="0">
                  <a:pos x="166" y="7"/>
                </a:cxn>
                <a:cxn ang="0">
                  <a:pos x="174" y="9"/>
                </a:cxn>
                <a:cxn ang="0">
                  <a:pos x="179" y="13"/>
                </a:cxn>
                <a:cxn ang="0">
                  <a:pos x="181" y="16"/>
                </a:cxn>
                <a:cxn ang="0">
                  <a:pos x="179" y="20"/>
                </a:cxn>
                <a:cxn ang="0">
                  <a:pos x="174" y="24"/>
                </a:cxn>
                <a:cxn ang="0">
                  <a:pos x="166" y="26"/>
                </a:cxn>
                <a:cxn ang="0">
                  <a:pos x="155" y="28"/>
                </a:cxn>
                <a:cxn ang="0">
                  <a:pos x="142" y="29"/>
                </a:cxn>
                <a:cxn ang="0">
                  <a:pos x="125" y="31"/>
                </a:cxn>
                <a:cxn ang="0">
                  <a:pos x="110" y="33"/>
                </a:cxn>
                <a:cxn ang="0">
                  <a:pos x="91" y="33"/>
                </a:cxn>
              </a:cxnLst>
              <a:rect l="0" t="0" r="r" b="b"/>
              <a:pathLst>
                <a:path w="181" h="33">
                  <a:moveTo>
                    <a:pt x="91" y="33"/>
                  </a:moveTo>
                  <a:lnTo>
                    <a:pt x="73" y="33"/>
                  </a:lnTo>
                  <a:lnTo>
                    <a:pt x="56" y="31"/>
                  </a:lnTo>
                  <a:lnTo>
                    <a:pt x="39" y="29"/>
                  </a:lnTo>
                  <a:lnTo>
                    <a:pt x="26" y="28"/>
                  </a:lnTo>
                  <a:lnTo>
                    <a:pt x="15" y="26"/>
                  </a:lnTo>
                  <a:lnTo>
                    <a:pt x="7" y="24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7" y="9"/>
                  </a:lnTo>
                  <a:lnTo>
                    <a:pt x="15" y="7"/>
                  </a:lnTo>
                  <a:lnTo>
                    <a:pt x="26" y="5"/>
                  </a:lnTo>
                  <a:lnTo>
                    <a:pt x="39" y="3"/>
                  </a:lnTo>
                  <a:lnTo>
                    <a:pt x="56" y="1"/>
                  </a:lnTo>
                  <a:lnTo>
                    <a:pt x="73" y="0"/>
                  </a:lnTo>
                  <a:lnTo>
                    <a:pt x="91" y="0"/>
                  </a:lnTo>
                  <a:lnTo>
                    <a:pt x="110" y="0"/>
                  </a:lnTo>
                  <a:lnTo>
                    <a:pt x="125" y="1"/>
                  </a:lnTo>
                  <a:lnTo>
                    <a:pt x="142" y="3"/>
                  </a:lnTo>
                  <a:lnTo>
                    <a:pt x="155" y="5"/>
                  </a:lnTo>
                  <a:lnTo>
                    <a:pt x="166" y="7"/>
                  </a:lnTo>
                  <a:lnTo>
                    <a:pt x="174" y="9"/>
                  </a:lnTo>
                  <a:lnTo>
                    <a:pt x="179" y="13"/>
                  </a:lnTo>
                  <a:lnTo>
                    <a:pt x="181" y="16"/>
                  </a:lnTo>
                  <a:lnTo>
                    <a:pt x="179" y="20"/>
                  </a:lnTo>
                  <a:lnTo>
                    <a:pt x="174" y="24"/>
                  </a:lnTo>
                  <a:lnTo>
                    <a:pt x="166" y="26"/>
                  </a:lnTo>
                  <a:lnTo>
                    <a:pt x="155" y="28"/>
                  </a:lnTo>
                  <a:lnTo>
                    <a:pt x="142" y="29"/>
                  </a:lnTo>
                  <a:lnTo>
                    <a:pt x="125" y="31"/>
                  </a:lnTo>
                  <a:lnTo>
                    <a:pt x="110" y="33"/>
                  </a:lnTo>
                  <a:lnTo>
                    <a:pt x="91" y="33"/>
                  </a:lnTo>
                  <a:close/>
                </a:path>
              </a:pathLst>
            </a:custGeom>
            <a:solidFill>
              <a:srgbClr val="DD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67" name="Freeform 267"/>
            <p:cNvSpPr>
              <a:spLocks/>
            </p:cNvSpPr>
            <p:nvPr/>
          </p:nvSpPr>
          <p:spPr bwMode="auto">
            <a:xfrm>
              <a:off x="4895" y="1159"/>
              <a:ext cx="121" cy="10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8" y="20"/>
                </a:cxn>
                <a:cxn ang="0">
                  <a:pos x="4" y="18"/>
                </a:cxn>
                <a:cxn ang="0">
                  <a:pos x="2" y="15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5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232" y="0"/>
                </a:cxn>
                <a:cxn ang="0">
                  <a:pos x="236" y="0"/>
                </a:cxn>
                <a:cxn ang="0">
                  <a:pos x="240" y="2"/>
                </a:cxn>
                <a:cxn ang="0">
                  <a:pos x="241" y="5"/>
                </a:cxn>
                <a:cxn ang="0">
                  <a:pos x="243" y="11"/>
                </a:cxn>
                <a:cxn ang="0">
                  <a:pos x="243" y="11"/>
                </a:cxn>
                <a:cxn ang="0">
                  <a:pos x="241" y="15"/>
                </a:cxn>
                <a:cxn ang="0">
                  <a:pos x="240" y="18"/>
                </a:cxn>
                <a:cxn ang="0">
                  <a:pos x="236" y="20"/>
                </a:cxn>
                <a:cxn ang="0">
                  <a:pos x="232" y="20"/>
                </a:cxn>
                <a:cxn ang="0">
                  <a:pos x="12" y="20"/>
                </a:cxn>
              </a:cxnLst>
              <a:rect l="0" t="0" r="r" b="b"/>
              <a:pathLst>
                <a:path w="243" h="20">
                  <a:moveTo>
                    <a:pt x="12" y="20"/>
                  </a:moveTo>
                  <a:lnTo>
                    <a:pt x="8" y="20"/>
                  </a:lnTo>
                  <a:lnTo>
                    <a:pt x="4" y="18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5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232" y="0"/>
                  </a:lnTo>
                  <a:lnTo>
                    <a:pt x="236" y="0"/>
                  </a:lnTo>
                  <a:lnTo>
                    <a:pt x="240" y="2"/>
                  </a:lnTo>
                  <a:lnTo>
                    <a:pt x="241" y="5"/>
                  </a:lnTo>
                  <a:lnTo>
                    <a:pt x="243" y="11"/>
                  </a:lnTo>
                  <a:lnTo>
                    <a:pt x="243" y="11"/>
                  </a:lnTo>
                  <a:lnTo>
                    <a:pt x="241" y="15"/>
                  </a:lnTo>
                  <a:lnTo>
                    <a:pt x="240" y="18"/>
                  </a:lnTo>
                  <a:lnTo>
                    <a:pt x="236" y="20"/>
                  </a:lnTo>
                  <a:lnTo>
                    <a:pt x="23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68" name="Freeform 268"/>
            <p:cNvSpPr>
              <a:spLocks/>
            </p:cNvSpPr>
            <p:nvPr/>
          </p:nvSpPr>
          <p:spPr bwMode="auto">
            <a:xfrm>
              <a:off x="4969" y="1769"/>
              <a:ext cx="31" cy="284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11" y="9"/>
                </a:cxn>
                <a:cxn ang="0">
                  <a:pos x="28" y="7"/>
                </a:cxn>
                <a:cxn ang="0">
                  <a:pos x="45" y="3"/>
                </a:cxn>
                <a:cxn ang="0">
                  <a:pos x="52" y="0"/>
                </a:cxn>
                <a:cxn ang="0">
                  <a:pos x="56" y="0"/>
                </a:cxn>
                <a:cxn ang="0">
                  <a:pos x="60" y="11"/>
                </a:cxn>
                <a:cxn ang="0">
                  <a:pos x="60" y="31"/>
                </a:cxn>
                <a:cxn ang="0">
                  <a:pos x="60" y="54"/>
                </a:cxn>
                <a:cxn ang="0">
                  <a:pos x="58" y="95"/>
                </a:cxn>
                <a:cxn ang="0">
                  <a:pos x="56" y="162"/>
                </a:cxn>
                <a:cxn ang="0">
                  <a:pos x="58" y="239"/>
                </a:cxn>
                <a:cxn ang="0">
                  <a:pos x="62" y="314"/>
                </a:cxn>
                <a:cxn ang="0">
                  <a:pos x="62" y="314"/>
                </a:cxn>
                <a:cxn ang="0">
                  <a:pos x="62" y="314"/>
                </a:cxn>
                <a:cxn ang="0">
                  <a:pos x="62" y="318"/>
                </a:cxn>
                <a:cxn ang="0">
                  <a:pos x="60" y="321"/>
                </a:cxn>
                <a:cxn ang="0">
                  <a:pos x="58" y="325"/>
                </a:cxn>
                <a:cxn ang="0">
                  <a:pos x="58" y="327"/>
                </a:cxn>
                <a:cxn ang="0">
                  <a:pos x="58" y="329"/>
                </a:cxn>
                <a:cxn ang="0">
                  <a:pos x="58" y="329"/>
                </a:cxn>
                <a:cxn ang="0">
                  <a:pos x="58" y="381"/>
                </a:cxn>
                <a:cxn ang="0">
                  <a:pos x="56" y="437"/>
                </a:cxn>
                <a:cxn ang="0">
                  <a:pos x="54" y="491"/>
                </a:cxn>
                <a:cxn ang="0">
                  <a:pos x="52" y="538"/>
                </a:cxn>
                <a:cxn ang="0">
                  <a:pos x="52" y="538"/>
                </a:cxn>
                <a:cxn ang="0">
                  <a:pos x="52" y="538"/>
                </a:cxn>
                <a:cxn ang="0">
                  <a:pos x="50" y="540"/>
                </a:cxn>
                <a:cxn ang="0">
                  <a:pos x="47" y="542"/>
                </a:cxn>
                <a:cxn ang="0">
                  <a:pos x="43" y="548"/>
                </a:cxn>
                <a:cxn ang="0">
                  <a:pos x="37" y="553"/>
                </a:cxn>
                <a:cxn ang="0">
                  <a:pos x="33" y="559"/>
                </a:cxn>
                <a:cxn ang="0">
                  <a:pos x="32" y="561"/>
                </a:cxn>
                <a:cxn ang="0">
                  <a:pos x="24" y="566"/>
                </a:cxn>
                <a:cxn ang="0">
                  <a:pos x="17" y="561"/>
                </a:cxn>
                <a:cxn ang="0">
                  <a:pos x="13" y="549"/>
                </a:cxn>
                <a:cxn ang="0">
                  <a:pos x="11" y="529"/>
                </a:cxn>
                <a:cxn ang="0">
                  <a:pos x="13" y="501"/>
                </a:cxn>
                <a:cxn ang="0">
                  <a:pos x="17" y="471"/>
                </a:cxn>
                <a:cxn ang="0">
                  <a:pos x="19" y="443"/>
                </a:cxn>
                <a:cxn ang="0">
                  <a:pos x="22" y="420"/>
                </a:cxn>
                <a:cxn ang="0">
                  <a:pos x="26" y="396"/>
                </a:cxn>
                <a:cxn ang="0">
                  <a:pos x="26" y="364"/>
                </a:cxn>
                <a:cxn ang="0">
                  <a:pos x="24" y="331"/>
                </a:cxn>
                <a:cxn ang="0">
                  <a:pos x="22" y="297"/>
                </a:cxn>
                <a:cxn ang="0">
                  <a:pos x="19" y="263"/>
                </a:cxn>
                <a:cxn ang="0">
                  <a:pos x="15" y="226"/>
                </a:cxn>
                <a:cxn ang="0">
                  <a:pos x="15" y="190"/>
                </a:cxn>
                <a:cxn ang="0">
                  <a:pos x="15" y="160"/>
                </a:cxn>
                <a:cxn ang="0">
                  <a:pos x="17" y="134"/>
                </a:cxn>
                <a:cxn ang="0">
                  <a:pos x="20" y="108"/>
                </a:cxn>
                <a:cxn ang="0">
                  <a:pos x="22" y="84"/>
                </a:cxn>
                <a:cxn ang="0">
                  <a:pos x="20" y="65"/>
                </a:cxn>
                <a:cxn ang="0">
                  <a:pos x="13" y="48"/>
                </a:cxn>
                <a:cxn ang="0">
                  <a:pos x="5" y="31"/>
                </a:cxn>
                <a:cxn ang="0">
                  <a:pos x="0" y="16"/>
                </a:cxn>
                <a:cxn ang="0">
                  <a:pos x="2" y="11"/>
                </a:cxn>
              </a:cxnLst>
              <a:rect l="0" t="0" r="r" b="b"/>
              <a:pathLst>
                <a:path w="62" h="566">
                  <a:moveTo>
                    <a:pt x="2" y="11"/>
                  </a:moveTo>
                  <a:lnTo>
                    <a:pt x="11" y="9"/>
                  </a:lnTo>
                  <a:lnTo>
                    <a:pt x="28" y="7"/>
                  </a:lnTo>
                  <a:lnTo>
                    <a:pt x="45" y="3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11"/>
                  </a:lnTo>
                  <a:lnTo>
                    <a:pt x="60" y="31"/>
                  </a:lnTo>
                  <a:lnTo>
                    <a:pt x="60" y="54"/>
                  </a:lnTo>
                  <a:lnTo>
                    <a:pt x="58" y="95"/>
                  </a:lnTo>
                  <a:lnTo>
                    <a:pt x="56" y="162"/>
                  </a:lnTo>
                  <a:lnTo>
                    <a:pt x="58" y="239"/>
                  </a:lnTo>
                  <a:lnTo>
                    <a:pt x="62" y="314"/>
                  </a:lnTo>
                  <a:lnTo>
                    <a:pt x="62" y="314"/>
                  </a:lnTo>
                  <a:lnTo>
                    <a:pt x="62" y="314"/>
                  </a:lnTo>
                  <a:lnTo>
                    <a:pt x="62" y="318"/>
                  </a:lnTo>
                  <a:lnTo>
                    <a:pt x="60" y="321"/>
                  </a:lnTo>
                  <a:lnTo>
                    <a:pt x="58" y="325"/>
                  </a:lnTo>
                  <a:lnTo>
                    <a:pt x="58" y="327"/>
                  </a:lnTo>
                  <a:lnTo>
                    <a:pt x="58" y="329"/>
                  </a:lnTo>
                  <a:lnTo>
                    <a:pt x="58" y="329"/>
                  </a:lnTo>
                  <a:lnTo>
                    <a:pt x="58" y="381"/>
                  </a:lnTo>
                  <a:lnTo>
                    <a:pt x="56" y="437"/>
                  </a:lnTo>
                  <a:lnTo>
                    <a:pt x="54" y="491"/>
                  </a:lnTo>
                  <a:lnTo>
                    <a:pt x="52" y="538"/>
                  </a:lnTo>
                  <a:lnTo>
                    <a:pt x="52" y="538"/>
                  </a:lnTo>
                  <a:lnTo>
                    <a:pt x="52" y="538"/>
                  </a:lnTo>
                  <a:lnTo>
                    <a:pt x="50" y="540"/>
                  </a:lnTo>
                  <a:lnTo>
                    <a:pt x="47" y="542"/>
                  </a:lnTo>
                  <a:lnTo>
                    <a:pt x="43" y="548"/>
                  </a:lnTo>
                  <a:lnTo>
                    <a:pt x="37" y="553"/>
                  </a:lnTo>
                  <a:lnTo>
                    <a:pt x="33" y="559"/>
                  </a:lnTo>
                  <a:lnTo>
                    <a:pt x="32" y="561"/>
                  </a:lnTo>
                  <a:lnTo>
                    <a:pt x="24" y="566"/>
                  </a:lnTo>
                  <a:lnTo>
                    <a:pt x="17" y="561"/>
                  </a:lnTo>
                  <a:lnTo>
                    <a:pt x="13" y="549"/>
                  </a:lnTo>
                  <a:lnTo>
                    <a:pt x="11" y="529"/>
                  </a:lnTo>
                  <a:lnTo>
                    <a:pt x="13" y="501"/>
                  </a:lnTo>
                  <a:lnTo>
                    <a:pt x="17" y="471"/>
                  </a:lnTo>
                  <a:lnTo>
                    <a:pt x="19" y="443"/>
                  </a:lnTo>
                  <a:lnTo>
                    <a:pt x="22" y="420"/>
                  </a:lnTo>
                  <a:lnTo>
                    <a:pt x="26" y="396"/>
                  </a:lnTo>
                  <a:lnTo>
                    <a:pt x="26" y="364"/>
                  </a:lnTo>
                  <a:lnTo>
                    <a:pt x="24" y="331"/>
                  </a:lnTo>
                  <a:lnTo>
                    <a:pt x="22" y="297"/>
                  </a:lnTo>
                  <a:lnTo>
                    <a:pt x="19" y="263"/>
                  </a:lnTo>
                  <a:lnTo>
                    <a:pt x="15" y="226"/>
                  </a:lnTo>
                  <a:lnTo>
                    <a:pt x="15" y="190"/>
                  </a:lnTo>
                  <a:lnTo>
                    <a:pt x="15" y="160"/>
                  </a:lnTo>
                  <a:lnTo>
                    <a:pt x="17" y="134"/>
                  </a:lnTo>
                  <a:lnTo>
                    <a:pt x="20" y="108"/>
                  </a:lnTo>
                  <a:lnTo>
                    <a:pt x="22" y="84"/>
                  </a:lnTo>
                  <a:lnTo>
                    <a:pt x="20" y="65"/>
                  </a:lnTo>
                  <a:lnTo>
                    <a:pt x="13" y="48"/>
                  </a:lnTo>
                  <a:lnTo>
                    <a:pt x="5" y="31"/>
                  </a:lnTo>
                  <a:lnTo>
                    <a:pt x="0" y="16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7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69" name="Freeform 269"/>
            <p:cNvSpPr>
              <a:spLocks/>
            </p:cNvSpPr>
            <p:nvPr/>
          </p:nvSpPr>
          <p:spPr bwMode="auto">
            <a:xfrm>
              <a:off x="4892" y="1184"/>
              <a:ext cx="19" cy="873"/>
            </a:xfrm>
            <a:custGeom>
              <a:avLst/>
              <a:gdLst/>
              <a:ahLst/>
              <a:cxnLst>
                <a:cxn ang="0">
                  <a:pos x="37" y="1747"/>
                </a:cxn>
                <a:cxn ang="0">
                  <a:pos x="26" y="1743"/>
                </a:cxn>
                <a:cxn ang="0">
                  <a:pos x="13" y="1732"/>
                </a:cxn>
                <a:cxn ang="0">
                  <a:pos x="3" y="1720"/>
                </a:cxn>
                <a:cxn ang="0">
                  <a:pos x="0" y="1711"/>
                </a:cxn>
                <a:cxn ang="0">
                  <a:pos x="0" y="8"/>
                </a:cxn>
                <a:cxn ang="0">
                  <a:pos x="3" y="2"/>
                </a:cxn>
                <a:cxn ang="0">
                  <a:pos x="15" y="0"/>
                </a:cxn>
                <a:cxn ang="0">
                  <a:pos x="26" y="2"/>
                </a:cxn>
                <a:cxn ang="0">
                  <a:pos x="37" y="2"/>
                </a:cxn>
                <a:cxn ang="0">
                  <a:pos x="37" y="1747"/>
                </a:cxn>
              </a:cxnLst>
              <a:rect l="0" t="0" r="r" b="b"/>
              <a:pathLst>
                <a:path w="37" h="1747">
                  <a:moveTo>
                    <a:pt x="37" y="1747"/>
                  </a:moveTo>
                  <a:lnTo>
                    <a:pt x="26" y="1743"/>
                  </a:lnTo>
                  <a:lnTo>
                    <a:pt x="13" y="1732"/>
                  </a:lnTo>
                  <a:lnTo>
                    <a:pt x="3" y="1720"/>
                  </a:lnTo>
                  <a:lnTo>
                    <a:pt x="0" y="1711"/>
                  </a:lnTo>
                  <a:lnTo>
                    <a:pt x="0" y="8"/>
                  </a:lnTo>
                  <a:lnTo>
                    <a:pt x="3" y="2"/>
                  </a:lnTo>
                  <a:lnTo>
                    <a:pt x="15" y="0"/>
                  </a:lnTo>
                  <a:lnTo>
                    <a:pt x="26" y="2"/>
                  </a:lnTo>
                  <a:lnTo>
                    <a:pt x="37" y="2"/>
                  </a:lnTo>
                  <a:lnTo>
                    <a:pt x="37" y="174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70" name="Rectangle 270"/>
            <p:cNvSpPr>
              <a:spLocks noChangeArrowheads="1"/>
            </p:cNvSpPr>
            <p:nvPr/>
          </p:nvSpPr>
          <p:spPr bwMode="auto">
            <a:xfrm>
              <a:off x="4920" y="1167"/>
              <a:ext cx="13" cy="59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71" name="Freeform 271"/>
            <p:cNvSpPr>
              <a:spLocks/>
            </p:cNvSpPr>
            <p:nvPr/>
          </p:nvSpPr>
          <p:spPr bwMode="auto">
            <a:xfrm>
              <a:off x="4903" y="1742"/>
              <a:ext cx="100" cy="21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0" y="2"/>
                </a:cxn>
                <a:cxn ang="0">
                  <a:pos x="26" y="6"/>
                </a:cxn>
                <a:cxn ang="0">
                  <a:pos x="24" y="8"/>
                </a:cxn>
                <a:cxn ang="0">
                  <a:pos x="24" y="12"/>
                </a:cxn>
                <a:cxn ang="0">
                  <a:pos x="26" y="15"/>
                </a:cxn>
                <a:cxn ang="0">
                  <a:pos x="30" y="19"/>
                </a:cxn>
                <a:cxn ang="0">
                  <a:pos x="38" y="23"/>
                </a:cxn>
                <a:cxn ang="0">
                  <a:pos x="49" y="25"/>
                </a:cxn>
                <a:cxn ang="0">
                  <a:pos x="60" y="27"/>
                </a:cxn>
                <a:cxn ang="0">
                  <a:pos x="73" y="28"/>
                </a:cxn>
                <a:cxn ang="0">
                  <a:pos x="88" y="30"/>
                </a:cxn>
                <a:cxn ang="0">
                  <a:pos x="105" y="30"/>
                </a:cxn>
                <a:cxn ang="0">
                  <a:pos x="122" y="30"/>
                </a:cxn>
                <a:cxn ang="0">
                  <a:pos x="137" y="28"/>
                </a:cxn>
                <a:cxn ang="0">
                  <a:pos x="150" y="27"/>
                </a:cxn>
                <a:cxn ang="0">
                  <a:pos x="163" y="25"/>
                </a:cxn>
                <a:cxn ang="0">
                  <a:pos x="172" y="23"/>
                </a:cxn>
                <a:cxn ang="0">
                  <a:pos x="180" y="19"/>
                </a:cxn>
                <a:cxn ang="0">
                  <a:pos x="183" y="15"/>
                </a:cxn>
                <a:cxn ang="0">
                  <a:pos x="185" y="12"/>
                </a:cxn>
                <a:cxn ang="0">
                  <a:pos x="185" y="10"/>
                </a:cxn>
                <a:cxn ang="0">
                  <a:pos x="185" y="8"/>
                </a:cxn>
                <a:cxn ang="0">
                  <a:pos x="183" y="6"/>
                </a:cxn>
                <a:cxn ang="0">
                  <a:pos x="181" y="4"/>
                </a:cxn>
                <a:cxn ang="0">
                  <a:pos x="191" y="8"/>
                </a:cxn>
                <a:cxn ang="0">
                  <a:pos x="196" y="12"/>
                </a:cxn>
                <a:cxn ang="0">
                  <a:pos x="198" y="15"/>
                </a:cxn>
                <a:cxn ang="0">
                  <a:pos x="200" y="19"/>
                </a:cxn>
                <a:cxn ang="0">
                  <a:pos x="198" y="25"/>
                </a:cxn>
                <a:cxn ang="0">
                  <a:pos x="193" y="28"/>
                </a:cxn>
                <a:cxn ang="0">
                  <a:pos x="183" y="32"/>
                </a:cxn>
                <a:cxn ang="0">
                  <a:pos x="170" y="36"/>
                </a:cxn>
                <a:cxn ang="0">
                  <a:pos x="157" y="38"/>
                </a:cxn>
                <a:cxn ang="0">
                  <a:pos x="140" y="40"/>
                </a:cxn>
                <a:cxn ang="0">
                  <a:pos x="122" y="42"/>
                </a:cxn>
                <a:cxn ang="0">
                  <a:pos x="101" y="42"/>
                </a:cxn>
                <a:cxn ang="0">
                  <a:pos x="81" y="42"/>
                </a:cxn>
                <a:cxn ang="0">
                  <a:pos x="62" y="40"/>
                </a:cxn>
                <a:cxn ang="0">
                  <a:pos x="45" y="38"/>
                </a:cxn>
                <a:cxn ang="0">
                  <a:pos x="30" y="36"/>
                </a:cxn>
                <a:cxn ang="0">
                  <a:pos x="17" y="32"/>
                </a:cxn>
                <a:cxn ang="0">
                  <a:pos x="8" y="28"/>
                </a:cxn>
                <a:cxn ang="0">
                  <a:pos x="2" y="25"/>
                </a:cxn>
                <a:cxn ang="0">
                  <a:pos x="0" y="19"/>
                </a:cxn>
                <a:cxn ang="0">
                  <a:pos x="2" y="14"/>
                </a:cxn>
                <a:cxn ang="0">
                  <a:pos x="9" y="10"/>
                </a:cxn>
                <a:cxn ang="0">
                  <a:pos x="21" y="4"/>
                </a:cxn>
                <a:cxn ang="0">
                  <a:pos x="36" y="0"/>
                </a:cxn>
              </a:cxnLst>
              <a:rect l="0" t="0" r="r" b="b"/>
              <a:pathLst>
                <a:path w="200" h="42">
                  <a:moveTo>
                    <a:pt x="36" y="0"/>
                  </a:moveTo>
                  <a:lnTo>
                    <a:pt x="30" y="2"/>
                  </a:lnTo>
                  <a:lnTo>
                    <a:pt x="26" y="6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6" y="15"/>
                  </a:lnTo>
                  <a:lnTo>
                    <a:pt x="30" y="19"/>
                  </a:lnTo>
                  <a:lnTo>
                    <a:pt x="38" y="23"/>
                  </a:lnTo>
                  <a:lnTo>
                    <a:pt x="49" y="25"/>
                  </a:lnTo>
                  <a:lnTo>
                    <a:pt x="60" y="27"/>
                  </a:lnTo>
                  <a:lnTo>
                    <a:pt x="73" y="28"/>
                  </a:lnTo>
                  <a:lnTo>
                    <a:pt x="88" y="30"/>
                  </a:lnTo>
                  <a:lnTo>
                    <a:pt x="105" y="30"/>
                  </a:lnTo>
                  <a:lnTo>
                    <a:pt x="122" y="30"/>
                  </a:lnTo>
                  <a:lnTo>
                    <a:pt x="137" y="28"/>
                  </a:lnTo>
                  <a:lnTo>
                    <a:pt x="150" y="27"/>
                  </a:lnTo>
                  <a:lnTo>
                    <a:pt x="163" y="25"/>
                  </a:lnTo>
                  <a:lnTo>
                    <a:pt x="172" y="23"/>
                  </a:lnTo>
                  <a:lnTo>
                    <a:pt x="180" y="19"/>
                  </a:lnTo>
                  <a:lnTo>
                    <a:pt x="183" y="15"/>
                  </a:lnTo>
                  <a:lnTo>
                    <a:pt x="185" y="12"/>
                  </a:lnTo>
                  <a:lnTo>
                    <a:pt x="185" y="10"/>
                  </a:lnTo>
                  <a:lnTo>
                    <a:pt x="185" y="8"/>
                  </a:lnTo>
                  <a:lnTo>
                    <a:pt x="183" y="6"/>
                  </a:lnTo>
                  <a:lnTo>
                    <a:pt x="181" y="4"/>
                  </a:lnTo>
                  <a:lnTo>
                    <a:pt x="191" y="8"/>
                  </a:lnTo>
                  <a:lnTo>
                    <a:pt x="196" y="12"/>
                  </a:lnTo>
                  <a:lnTo>
                    <a:pt x="198" y="15"/>
                  </a:lnTo>
                  <a:lnTo>
                    <a:pt x="200" y="19"/>
                  </a:lnTo>
                  <a:lnTo>
                    <a:pt x="198" y="25"/>
                  </a:lnTo>
                  <a:lnTo>
                    <a:pt x="193" y="28"/>
                  </a:lnTo>
                  <a:lnTo>
                    <a:pt x="183" y="32"/>
                  </a:lnTo>
                  <a:lnTo>
                    <a:pt x="170" y="36"/>
                  </a:lnTo>
                  <a:lnTo>
                    <a:pt x="157" y="38"/>
                  </a:lnTo>
                  <a:lnTo>
                    <a:pt x="140" y="40"/>
                  </a:lnTo>
                  <a:lnTo>
                    <a:pt x="122" y="42"/>
                  </a:lnTo>
                  <a:lnTo>
                    <a:pt x="101" y="42"/>
                  </a:lnTo>
                  <a:lnTo>
                    <a:pt x="81" y="42"/>
                  </a:lnTo>
                  <a:lnTo>
                    <a:pt x="62" y="40"/>
                  </a:lnTo>
                  <a:lnTo>
                    <a:pt x="45" y="38"/>
                  </a:lnTo>
                  <a:lnTo>
                    <a:pt x="30" y="36"/>
                  </a:lnTo>
                  <a:lnTo>
                    <a:pt x="17" y="32"/>
                  </a:lnTo>
                  <a:lnTo>
                    <a:pt x="8" y="28"/>
                  </a:lnTo>
                  <a:lnTo>
                    <a:pt x="2" y="25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9" y="10"/>
                  </a:lnTo>
                  <a:lnTo>
                    <a:pt x="21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7872" name="Freeform 272"/>
            <p:cNvSpPr>
              <a:spLocks/>
            </p:cNvSpPr>
            <p:nvPr/>
          </p:nvSpPr>
          <p:spPr bwMode="auto">
            <a:xfrm>
              <a:off x="5050" y="2267"/>
              <a:ext cx="72" cy="74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23" y="2"/>
                </a:cxn>
                <a:cxn ang="0">
                  <a:pos x="132" y="0"/>
                </a:cxn>
                <a:cxn ang="0">
                  <a:pos x="140" y="2"/>
                </a:cxn>
                <a:cxn ang="0">
                  <a:pos x="142" y="10"/>
                </a:cxn>
                <a:cxn ang="0">
                  <a:pos x="143" y="19"/>
                </a:cxn>
                <a:cxn ang="0">
                  <a:pos x="143" y="30"/>
                </a:cxn>
                <a:cxn ang="0">
                  <a:pos x="142" y="40"/>
                </a:cxn>
                <a:cxn ang="0">
                  <a:pos x="140" y="45"/>
                </a:cxn>
                <a:cxn ang="0">
                  <a:pos x="138" y="51"/>
                </a:cxn>
                <a:cxn ang="0">
                  <a:pos x="132" y="60"/>
                </a:cxn>
                <a:cxn ang="0">
                  <a:pos x="127" y="70"/>
                </a:cxn>
                <a:cxn ang="0">
                  <a:pos x="119" y="79"/>
                </a:cxn>
                <a:cxn ang="0">
                  <a:pos x="114" y="85"/>
                </a:cxn>
                <a:cxn ang="0">
                  <a:pos x="108" y="90"/>
                </a:cxn>
                <a:cxn ang="0">
                  <a:pos x="99" y="96"/>
                </a:cxn>
                <a:cxn ang="0">
                  <a:pos x="89" y="103"/>
                </a:cxn>
                <a:cxn ang="0">
                  <a:pos x="80" y="111"/>
                </a:cxn>
                <a:cxn ang="0">
                  <a:pos x="69" y="120"/>
                </a:cxn>
                <a:cxn ang="0">
                  <a:pos x="59" y="126"/>
                </a:cxn>
                <a:cxn ang="0">
                  <a:pos x="48" y="133"/>
                </a:cxn>
                <a:cxn ang="0">
                  <a:pos x="28" y="142"/>
                </a:cxn>
                <a:cxn ang="0">
                  <a:pos x="13" y="148"/>
                </a:cxn>
                <a:cxn ang="0">
                  <a:pos x="3" y="148"/>
                </a:cxn>
                <a:cxn ang="0">
                  <a:pos x="0" y="141"/>
                </a:cxn>
                <a:cxn ang="0">
                  <a:pos x="1" y="129"/>
                </a:cxn>
                <a:cxn ang="0">
                  <a:pos x="3" y="116"/>
                </a:cxn>
                <a:cxn ang="0">
                  <a:pos x="3" y="103"/>
                </a:cxn>
                <a:cxn ang="0">
                  <a:pos x="1" y="90"/>
                </a:cxn>
                <a:cxn ang="0">
                  <a:pos x="5" y="77"/>
                </a:cxn>
                <a:cxn ang="0">
                  <a:pos x="13" y="64"/>
                </a:cxn>
                <a:cxn ang="0">
                  <a:pos x="26" y="53"/>
                </a:cxn>
                <a:cxn ang="0">
                  <a:pos x="41" y="45"/>
                </a:cxn>
                <a:cxn ang="0">
                  <a:pos x="50" y="42"/>
                </a:cxn>
                <a:cxn ang="0">
                  <a:pos x="59" y="38"/>
                </a:cxn>
                <a:cxn ang="0">
                  <a:pos x="69" y="32"/>
                </a:cxn>
                <a:cxn ang="0">
                  <a:pos x="78" y="27"/>
                </a:cxn>
                <a:cxn ang="0">
                  <a:pos x="87" y="23"/>
                </a:cxn>
                <a:cxn ang="0">
                  <a:pos x="97" y="17"/>
                </a:cxn>
                <a:cxn ang="0">
                  <a:pos x="104" y="12"/>
                </a:cxn>
                <a:cxn ang="0">
                  <a:pos x="112" y="8"/>
                </a:cxn>
              </a:cxnLst>
              <a:rect l="0" t="0" r="r" b="b"/>
              <a:pathLst>
                <a:path w="143" h="148">
                  <a:moveTo>
                    <a:pt x="112" y="8"/>
                  </a:moveTo>
                  <a:lnTo>
                    <a:pt x="123" y="2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2" y="10"/>
                  </a:lnTo>
                  <a:lnTo>
                    <a:pt x="143" y="19"/>
                  </a:lnTo>
                  <a:lnTo>
                    <a:pt x="143" y="30"/>
                  </a:lnTo>
                  <a:lnTo>
                    <a:pt x="142" y="40"/>
                  </a:lnTo>
                  <a:lnTo>
                    <a:pt x="140" y="45"/>
                  </a:lnTo>
                  <a:lnTo>
                    <a:pt x="138" y="51"/>
                  </a:lnTo>
                  <a:lnTo>
                    <a:pt x="132" y="60"/>
                  </a:lnTo>
                  <a:lnTo>
                    <a:pt x="127" y="70"/>
                  </a:lnTo>
                  <a:lnTo>
                    <a:pt x="119" y="79"/>
                  </a:lnTo>
                  <a:lnTo>
                    <a:pt x="114" y="85"/>
                  </a:lnTo>
                  <a:lnTo>
                    <a:pt x="108" y="90"/>
                  </a:lnTo>
                  <a:lnTo>
                    <a:pt x="99" y="96"/>
                  </a:lnTo>
                  <a:lnTo>
                    <a:pt x="89" y="103"/>
                  </a:lnTo>
                  <a:lnTo>
                    <a:pt x="80" y="111"/>
                  </a:lnTo>
                  <a:lnTo>
                    <a:pt x="69" y="120"/>
                  </a:lnTo>
                  <a:lnTo>
                    <a:pt x="59" y="126"/>
                  </a:lnTo>
                  <a:lnTo>
                    <a:pt x="48" y="133"/>
                  </a:lnTo>
                  <a:lnTo>
                    <a:pt x="28" y="142"/>
                  </a:lnTo>
                  <a:lnTo>
                    <a:pt x="13" y="148"/>
                  </a:lnTo>
                  <a:lnTo>
                    <a:pt x="3" y="148"/>
                  </a:lnTo>
                  <a:lnTo>
                    <a:pt x="0" y="141"/>
                  </a:lnTo>
                  <a:lnTo>
                    <a:pt x="1" y="129"/>
                  </a:lnTo>
                  <a:lnTo>
                    <a:pt x="3" y="116"/>
                  </a:lnTo>
                  <a:lnTo>
                    <a:pt x="3" y="103"/>
                  </a:lnTo>
                  <a:lnTo>
                    <a:pt x="1" y="90"/>
                  </a:lnTo>
                  <a:lnTo>
                    <a:pt x="5" y="77"/>
                  </a:lnTo>
                  <a:lnTo>
                    <a:pt x="13" y="64"/>
                  </a:lnTo>
                  <a:lnTo>
                    <a:pt x="26" y="53"/>
                  </a:lnTo>
                  <a:lnTo>
                    <a:pt x="41" y="45"/>
                  </a:lnTo>
                  <a:lnTo>
                    <a:pt x="50" y="42"/>
                  </a:lnTo>
                  <a:lnTo>
                    <a:pt x="59" y="38"/>
                  </a:lnTo>
                  <a:lnTo>
                    <a:pt x="69" y="32"/>
                  </a:lnTo>
                  <a:lnTo>
                    <a:pt x="78" y="27"/>
                  </a:lnTo>
                  <a:lnTo>
                    <a:pt x="87" y="23"/>
                  </a:lnTo>
                  <a:lnTo>
                    <a:pt x="97" y="17"/>
                  </a:lnTo>
                  <a:lnTo>
                    <a:pt x="104" y="12"/>
                  </a:lnTo>
                  <a:lnTo>
                    <a:pt x="112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</p:grpSp>
      <p:pic>
        <p:nvPicPr>
          <p:cNvPr id="537873" name="Picture 273" descr="MCPE02671_0000[1]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03788" y="4368800"/>
            <a:ext cx="1223962" cy="1203325"/>
          </a:xfrm>
          <a:prstGeom prst="rect">
            <a:avLst/>
          </a:prstGeom>
          <a:noFill/>
        </p:spPr>
      </p:pic>
      <p:sp>
        <p:nvSpPr>
          <p:cNvPr id="537877" name="Text Box 277"/>
          <p:cNvSpPr txBox="1">
            <a:spLocks noChangeArrowheads="1"/>
          </p:cNvSpPr>
          <p:nvPr/>
        </p:nvSpPr>
        <p:spPr bwMode="auto">
          <a:xfrm>
            <a:off x="4527550" y="5202238"/>
            <a:ext cx="1089025" cy="366712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000000"/>
                </a:solidFill>
                <a:latin typeface="Arial" charset="0"/>
              </a:rPr>
              <a:t>assay</a:t>
            </a:r>
          </a:p>
        </p:txBody>
      </p:sp>
      <p:sp>
        <p:nvSpPr>
          <p:cNvPr id="537875" name="Text Box 275"/>
          <p:cNvSpPr txBox="1">
            <a:spLocks noChangeArrowheads="1"/>
          </p:cNvSpPr>
          <p:nvPr/>
        </p:nvSpPr>
        <p:spPr bwMode="auto">
          <a:xfrm>
            <a:off x="4522788" y="2586038"/>
            <a:ext cx="1204912" cy="6413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i="1">
                <a:solidFill>
                  <a:srgbClr val="000000"/>
                </a:solidFill>
                <a:latin typeface="Arial" charset="0"/>
              </a:rPr>
              <a:t>media/</a:t>
            </a:r>
          </a:p>
          <a:p>
            <a:pPr algn="ctr"/>
            <a:r>
              <a:rPr lang="en-US" b="1" i="1">
                <a:solidFill>
                  <a:srgbClr val="000000"/>
                </a:solidFill>
                <a:latin typeface="Arial" charset="0"/>
              </a:rPr>
              <a:t>reagents</a:t>
            </a:r>
          </a:p>
        </p:txBody>
      </p:sp>
      <p:sp>
        <p:nvSpPr>
          <p:cNvPr id="537876" name="Text Box 276"/>
          <p:cNvSpPr txBox="1">
            <a:spLocks noChangeArrowheads="1"/>
          </p:cNvSpPr>
          <p:nvPr/>
        </p:nvSpPr>
        <p:spPr bwMode="auto">
          <a:xfrm>
            <a:off x="3003550" y="4811713"/>
            <a:ext cx="1395413" cy="6413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i="1">
                <a:solidFill>
                  <a:srgbClr val="000000"/>
                </a:solidFill>
                <a:latin typeface="Arial" charset="0"/>
              </a:rPr>
              <a:t>matrix/</a:t>
            </a:r>
          </a:p>
          <a:p>
            <a:pPr algn="ctr"/>
            <a:r>
              <a:rPr lang="en-US" b="1" i="1">
                <a:solidFill>
                  <a:srgbClr val="000000"/>
                </a:solidFill>
                <a:latin typeface="Arial" charset="0"/>
              </a:rPr>
              <a:t>substrate</a:t>
            </a:r>
          </a:p>
        </p:txBody>
      </p:sp>
      <p:sp>
        <p:nvSpPr>
          <p:cNvPr id="537874" name="Text Box 274"/>
          <p:cNvSpPr txBox="1">
            <a:spLocks noChangeArrowheads="1"/>
          </p:cNvSpPr>
          <p:nvPr/>
        </p:nvSpPr>
        <p:spPr bwMode="auto">
          <a:xfrm>
            <a:off x="2609850" y="2959100"/>
            <a:ext cx="1219200" cy="366713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37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3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376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37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37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37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37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37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37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376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376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376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376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37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37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37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37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37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37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376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376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53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53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881" grpId="0" animBg="1"/>
      <p:bldP spid="537879" grpId="0" animBg="1"/>
      <p:bldP spid="537606" grpId="0" build="p" animBg="1"/>
      <p:bldP spid="537607" grpId="0" build="p" animBg="1"/>
      <p:bldP spid="537877" grpId="0" animBg="1"/>
      <p:bldP spid="537875" grpId="0" animBg="1"/>
      <p:bldP spid="537876" grpId="0" animBg="1"/>
      <p:bldP spid="5378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Tools: Workflow</a:t>
            </a:r>
          </a:p>
        </p:txBody>
      </p:sp>
      <p:sp>
        <p:nvSpPr>
          <p:cNvPr id="454660" name="Text Box 41"/>
          <p:cNvSpPr txBox="1">
            <a:spLocks noChangeArrowheads="1"/>
          </p:cNvSpPr>
          <p:nvPr/>
        </p:nvSpPr>
        <p:spPr bwMode="auto">
          <a:xfrm>
            <a:off x="1458913" y="2455863"/>
            <a:ext cx="172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Arial" charset="0"/>
              </a:rPr>
              <a:t>1. Cell Health</a:t>
            </a:r>
          </a:p>
        </p:txBody>
      </p:sp>
      <p:pic>
        <p:nvPicPr>
          <p:cNvPr id="454662" name="Picture 6" descr="MC900431613[1]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62300" y="1649413"/>
            <a:ext cx="2162175" cy="2162175"/>
          </a:xfrm>
          <a:prstGeom prst="rect">
            <a:avLst/>
          </a:prstGeom>
          <a:noFill/>
        </p:spPr>
      </p:pic>
      <p:sp>
        <p:nvSpPr>
          <p:cNvPr id="454666" name="Text Box 43"/>
          <p:cNvSpPr txBox="1">
            <a:spLocks noChangeArrowheads="1"/>
          </p:cNvSpPr>
          <p:nvPr/>
        </p:nvSpPr>
        <p:spPr bwMode="auto">
          <a:xfrm>
            <a:off x="2611438" y="3612252"/>
            <a:ext cx="397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1A2155"/>
                </a:solidFill>
                <a:latin typeface="Arial" charset="0"/>
              </a:rPr>
              <a:t>Cell Biology Researcher Workflow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71450" y="4055165"/>
            <a:ext cx="1724025" cy="1641475"/>
            <a:chOff x="99" y="2101"/>
            <a:chExt cx="1086" cy="1034"/>
          </a:xfrm>
        </p:grpSpPr>
        <p:sp>
          <p:nvSpPr>
            <p:cNvPr id="454668" name="Freeform 18"/>
            <p:cNvSpPr>
              <a:spLocks/>
            </p:cNvSpPr>
            <p:nvPr/>
          </p:nvSpPr>
          <p:spPr bwMode="auto">
            <a:xfrm>
              <a:off x="114" y="2878"/>
              <a:ext cx="1071" cy="257"/>
            </a:xfrm>
            <a:custGeom>
              <a:avLst/>
              <a:gdLst>
                <a:gd name="T0" fmla="*/ 0 w 1297"/>
                <a:gd name="T1" fmla="*/ 1 h 222"/>
                <a:gd name="T2" fmla="*/ 5 w 1297"/>
                <a:gd name="T3" fmla="*/ 0 h 222"/>
                <a:gd name="T4" fmla="*/ 6 w 1297"/>
                <a:gd name="T5" fmla="*/ 7 h 222"/>
                <a:gd name="T6" fmla="*/ 2 w 1297"/>
                <a:gd name="T7" fmla="*/ 7 h 222"/>
                <a:gd name="T8" fmla="*/ 0 w 1297"/>
                <a:gd name="T9" fmla="*/ 1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7"/>
                <a:gd name="T16" fmla="*/ 0 h 222"/>
                <a:gd name="T17" fmla="*/ 1297 w 1297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7" h="222">
                  <a:moveTo>
                    <a:pt x="0" y="1"/>
                  </a:moveTo>
                  <a:lnTo>
                    <a:pt x="1100" y="0"/>
                  </a:lnTo>
                  <a:lnTo>
                    <a:pt x="1297" y="222"/>
                  </a:lnTo>
                  <a:lnTo>
                    <a:pt x="201" y="222"/>
                  </a:lnTo>
                  <a:lnTo>
                    <a:pt x="0" y="1"/>
                  </a:lnTo>
                  <a:close/>
                </a:path>
              </a:pathLst>
            </a:custGeom>
            <a:gradFill rotWithShape="0">
              <a:gsLst>
                <a:gs pos="0">
                  <a:srgbClr val="06224C">
                    <a:alpha val="39998"/>
                  </a:srgbClr>
                </a:gs>
                <a:gs pos="100000">
                  <a:srgbClr val="06224C">
                    <a:alpha val="0"/>
                  </a:srgbClr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454669" name="AutoShape 6"/>
            <p:cNvSpPr>
              <a:spLocks noChangeArrowheads="1"/>
            </p:cNvSpPr>
            <p:nvPr/>
          </p:nvSpPr>
          <p:spPr bwMode="auto">
            <a:xfrm>
              <a:off x="112" y="2101"/>
              <a:ext cx="1069" cy="778"/>
            </a:xfrm>
            <a:prstGeom prst="chevron">
              <a:avLst>
                <a:gd name="adj" fmla="val 19281"/>
              </a:avLst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</a:endParaRPr>
            </a:p>
          </p:txBody>
        </p:sp>
        <p:sp>
          <p:nvSpPr>
            <p:cNvPr id="454670" name="AutoShape 7"/>
            <p:cNvSpPr>
              <a:spLocks noChangeArrowheads="1"/>
            </p:cNvSpPr>
            <p:nvPr/>
          </p:nvSpPr>
          <p:spPr bwMode="auto">
            <a:xfrm>
              <a:off x="302" y="2312"/>
              <a:ext cx="720" cy="481"/>
            </a:xfrm>
            <a:prstGeom prst="chevron">
              <a:avLst>
                <a:gd name="adj" fmla="val 24740"/>
              </a:avLst>
            </a:prstGeom>
            <a:blipFill dpi="0" rotWithShape="0">
              <a:blip r:embed="rId4" cstate="screen"/>
              <a:srcRect/>
              <a:stretch>
                <a:fillRect/>
              </a:stretch>
            </a:blip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</a:endParaRPr>
            </a:p>
          </p:txBody>
        </p:sp>
        <p:sp>
          <p:nvSpPr>
            <p:cNvPr id="454671" name="Text Box 28"/>
            <p:cNvSpPr txBox="1">
              <a:spLocks noChangeArrowheads="1"/>
            </p:cNvSpPr>
            <p:nvPr/>
          </p:nvSpPr>
          <p:spPr bwMode="auto">
            <a:xfrm>
              <a:off x="99" y="2160"/>
              <a:ext cx="944" cy="1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1400" b="1">
                  <a:solidFill>
                    <a:srgbClr val="FFFFFF"/>
                  </a:solidFill>
                </a:rPr>
                <a:t>Isolate</a:t>
              </a: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693863" y="4055165"/>
            <a:ext cx="1649412" cy="1641475"/>
            <a:chOff x="1058" y="2101"/>
            <a:chExt cx="1039" cy="1034"/>
          </a:xfrm>
        </p:grpSpPr>
        <p:sp>
          <p:nvSpPr>
            <p:cNvPr id="454673" name="AutoShape 12"/>
            <p:cNvSpPr>
              <a:spLocks noChangeArrowheads="1"/>
            </p:cNvSpPr>
            <p:nvPr/>
          </p:nvSpPr>
          <p:spPr bwMode="auto">
            <a:xfrm>
              <a:off x="1060" y="2101"/>
              <a:ext cx="1028" cy="778"/>
            </a:xfrm>
            <a:prstGeom prst="chevron">
              <a:avLst>
                <a:gd name="adj" fmla="val 19796"/>
              </a:avLst>
            </a:prstGeom>
            <a:solidFill>
              <a:srgbClr val="1B7AD9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</a:endParaRPr>
            </a:p>
          </p:txBody>
        </p:sp>
        <p:sp>
          <p:nvSpPr>
            <p:cNvPr id="454674" name="Text Box 28"/>
            <p:cNvSpPr txBox="1">
              <a:spLocks noChangeArrowheads="1"/>
            </p:cNvSpPr>
            <p:nvPr/>
          </p:nvSpPr>
          <p:spPr bwMode="auto">
            <a:xfrm>
              <a:off x="1060" y="2145"/>
              <a:ext cx="1027" cy="1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1400" b="1">
                  <a:solidFill>
                    <a:srgbClr val="FFFFFF"/>
                  </a:solidFill>
                </a:rPr>
                <a:t>Characterize</a:t>
              </a:r>
            </a:p>
          </p:txBody>
        </p:sp>
        <p:sp>
          <p:nvSpPr>
            <p:cNvPr id="454675" name="AutoShape 14"/>
            <p:cNvSpPr>
              <a:spLocks noChangeArrowheads="1"/>
            </p:cNvSpPr>
            <p:nvPr/>
          </p:nvSpPr>
          <p:spPr bwMode="auto">
            <a:xfrm>
              <a:off x="1199" y="2296"/>
              <a:ext cx="816" cy="481"/>
            </a:xfrm>
            <a:prstGeom prst="chevron">
              <a:avLst>
                <a:gd name="adj" fmla="val 20790"/>
              </a:avLst>
            </a:prstGeom>
            <a:blipFill dpi="0" rotWithShape="0">
              <a:blip r:embed="rId5" cstate="screen"/>
              <a:srcRect/>
              <a:stretch>
                <a:fillRect/>
              </a:stretch>
            </a:blip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</a:endParaRPr>
            </a:p>
          </p:txBody>
        </p:sp>
        <p:sp>
          <p:nvSpPr>
            <p:cNvPr id="454676" name="Freeform 18"/>
            <p:cNvSpPr>
              <a:spLocks/>
            </p:cNvSpPr>
            <p:nvPr/>
          </p:nvSpPr>
          <p:spPr bwMode="auto">
            <a:xfrm>
              <a:off x="1058" y="2878"/>
              <a:ext cx="1039" cy="257"/>
            </a:xfrm>
            <a:custGeom>
              <a:avLst/>
              <a:gdLst>
                <a:gd name="T0" fmla="*/ 0 w 1297"/>
                <a:gd name="T1" fmla="*/ 1 h 222"/>
                <a:gd name="T2" fmla="*/ 5 w 1297"/>
                <a:gd name="T3" fmla="*/ 0 h 222"/>
                <a:gd name="T4" fmla="*/ 5 w 1297"/>
                <a:gd name="T5" fmla="*/ 7 h 222"/>
                <a:gd name="T6" fmla="*/ 2 w 1297"/>
                <a:gd name="T7" fmla="*/ 7 h 222"/>
                <a:gd name="T8" fmla="*/ 0 w 1297"/>
                <a:gd name="T9" fmla="*/ 1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7"/>
                <a:gd name="T16" fmla="*/ 0 h 222"/>
                <a:gd name="T17" fmla="*/ 1297 w 1297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7" h="222">
                  <a:moveTo>
                    <a:pt x="0" y="1"/>
                  </a:moveTo>
                  <a:lnTo>
                    <a:pt x="1100" y="0"/>
                  </a:lnTo>
                  <a:lnTo>
                    <a:pt x="1297" y="222"/>
                  </a:lnTo>
                  <a:lnTo>
                    <a:pt x="201" y="222"/>
                  </a:lnTo>
                  <a:lnTo>
                    <a:pt x="0" y="1"/>
                  </a:lnTo>
                  <a:close/>
                </a:path>
              </a:pathLst>
            </a:custGeom>
            <a:gradFill rotWithShape="0">
              <a:gsLst>
                <a:gs pos="0">
                  <a:srgbClr val="06224C">
                    <a:alpha val="39998"/>
                  </a:srgbClr>
                </a:gs>
                <a:gs pos="100000">
                  <a:srgbClr val="06224C">
                    <a:alpha val="0"/>
                  </a:srgbClr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3074988" y="4055165"/>
            <a:ext cx="1679575" cy="1641475"/>
            <a:chOff x="1928" y="2101"/>
            <a:chExt cx="1058" cy="1034"/>
          </a:xfrm>
        </p:grpSpPr>
        <p:sp>
          <p:nvSpPr>
            <p:cNvPr id="454678" name="AutoShape 18"/>
            <p:cNvSpPr>
              <a:spLocks noChangeArrowheads="1"/>
            </p:cNvSpPr>
            <p:nvPr/>
          </p:nvSpPr>
          <p:spPr bwMode="auto">
            <a:xfrm>
              <a:off x="1974" y="2101"/>
              <a:ext cx="1006" cy="778"/>
            </a:xfrm>
            <a:prstGeom prst="chevron">
              <a:avLst>
                <a:gd name="adj" fmla="val 19665"/>
              </a:avLst>
            </a:prstGeom>
            <a:solidFill>
              <a:srgbClr val="7CA800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</a:endParaRPr>
            </a:p>
          </p:txBody>
        </p:sp>
        <p:sp>
          <p:nvSpPr>
            <p:cNvPr id="454679" name="Text Box 26"/>
            <p:cNvSpPr txBox="1">
              <a:spLocks noChangeArrowheads="1"/>
            </p:cNvSpPr>
            <p:nvPr/>
          </p:nvSpPr>
          <p:spPr bwMode="auto">
            <a:xfrm>
              <a:off x="1928" y="2121"/>
              <a:ext cx="1058" cy="1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1400" b="1">
                  <a:solidFill>
                    <a:srgbClr val="FFFFFF"/>
                  </a:solidFill>
                </a:rPr>
                <a:t>Expand</a:t>
              </a:r>
            </a:p>
          </p:txBody>
        </p:sp>
        <p:sp>
          <p:nvSpPr>
            <p:cNvPr id="454680" name="AutoShape 20" descr="3 exp"/>
            <p:cNvSpPr>
              <a:spLocks noChangeArrowheads="1"/>
            </p:cNvSpPr>
            <p:nvPr/>
          </p:nvSpPr>
          <p:spPr bwMode="auto">
            <a:xfrm>
              <a:off x="2129" y="2288"/>
              <a:ext cx="753" cy="481"/>
            </a:xfrm>
            <a:prstGeom prst="chevron">
              <a:avLst>
                <a:gd name="adj" fmla="val 22243"/>
              </a:avLst>
            </a:prstGeom>
            <a:blipFill dpi="0" rotWithShape="1">
              <a:blip r:embed="rId6" cstate="screen"/>
              <a:srcRect/>
              <a:stretch>
                <a:fillRect/>
              </a:stretch>
            </a:blip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</a:endParaRPr>
            </a:p>
          </p:txBody>
        </p:sp>
        <p:sp>
          <p:nvSpPr>
            <p:cNvPr id="454681" name="Freeform 18"/>
            <p:cNvSpPr>
              <a:spLocks/>
            </p:cNvSpPr>
            <p:nvPr/>
          </p:nvSpPr>
          <p:spPr bwMode="auto">
            <a:xfrm>
              <a:off x="1970" y="2878"/>
              <a:ext cx="1007" cy="257"/>
            </a:xfrm>
            <a:custGeom>
              <a:avLst/>
              <a:gdLst>
                <a:gd name="T0" fmla="*/ 0 w 1297"/>
                <a:gd name="T1" fmla="*/ 1 h 222"/>
                <a:gd name="T2" fmla="*/ 4 w 1297"/>
                <a:gd name="T3" fmla="*/ 0 h 222"/>
                <a:gd name="T4" fmla="*/ 5 w 1297"/>
                <a:gd name="T5" fmla="*/ 7 h 222"/>
                <a:gd name="T6" fmla="*/ 2 w 1297"/>
                <a:gd name="T7" fmla="*/ 7 h 222"/>
                <a:gd name="T8" fmla="*/ 0 w 1297"/>
                <a:gd name="T9" fmla="*/ 1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7"/>
                <a:gd name="T16" fmla="*/ 0 h 222"/>
                <a:gd name="T17" fmla="*/ 1297 w 1297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7" h="222">
                  <a:moveTo>
                    <a:pt x="0" y="1"/>
                  </a:moveTo>
                  <a:lnTo>
                    <a:pt x="1100" y="0"/>
                  </a:lnTo>
                  <a:lnTo>
                    <a:pt x="1297" y="222"/>
                  </a:lnTo>
                  <a:lnTo>
                    <a:pt x="201" y="222"/>
                  </a:lnTo>
                  <a:lnTo>
                    <a:pt x="0" y="1"/>
                  </a:lnTo>
                  <a:close/>
                </a:path>
              </a:pathLst>
            </a:custGeom>
            <a:gradFill rotWithShape="0">
              <a:gsLst>
                <a:gs pos="0">
                  <a:srgbClr val="06224C">
                    <a:alpha val="39998"/>
                  </a:srgbClr>
                </a:gs>
                <a:gs pos="100000">
                  <a:srgbClr val="06224C">
                    <a:alpha val="0"/>
                  </a:srgbClr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</p:grpSp>
      <p:grpSp>
        <p:nvGrpSpPr>
          <p:cNvPr id="5" name="Group 61"/>
          <p:cNvGrpSpPr>
            <a:grpSpLocks/>
          </p:cNvGrpSpPr>
          <p:nvPr/>
        </p:nvGrpSpPr>
        <p:grpSpPr bwMode="auto">
          <a:xfrm>
            <a:off x="4364038" y="4055165"/>
            <a:ext cx="1779587" cy="1641475"/>
            <a:chOff x="2740" y="2101"/>
            <a:chExt cx="1121" cy="1034"/>
          </a:xfrm>
        </p:grpSpPr>
        <p:sp>
          <p:nvSpPr>
            <p:cNvPr id="454683" name="AutoShape 24"/>
            <p:cNvSpPr>
              <a:spLocks noChangeArrowheads="1"/>
            </p:cNvSpPr>
            <p:nvPr/>
          </p:nvSpPr>
          <p:spPr bwMode="auto">
            <a:xfrm>
              <a:off x="2875" y="2101"/>
              <a:ext cx="986" cy="778"/>
            </a:xfrm>
            <a:prstGeom prst="chevron">
              <a:avLst>
                <a:gd name="adj" fmla="val 19797"/>
              </a:avLst>
            </a:pr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</a:endParaRPr>
            </a:p>
          </p:txBody>
        </p:sp>
        <p:sp>
          <p:nvSpPr>
            <p:cNvPr id="454684" name="Text Box 27"/>
            <p:cNvSpPr txBox="1">
              <a:spLocks noChangeArrowheads="1"/>
            </p:cNvSpPr>
            <p:nvPr/>
          </p:nvSpPr>
          <p:spPr bwMode="auto">
            <a:xfrm>
              <a:off x="2740" y="2121"/>
              <a:ext cx="1095" cy="1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1400" b="1">
                  <a:solidFill>
                    <a:srgbClr val="FFFFFF"/>
                  </a:solidFill>
                </a:rPr>
                <a:t>Engineer</a:t>
              </a:r>
            </a:p>
          </p:txBody>
        </p:sp>
        <p:sp>
          <p:nvSpPr>
            <p:cNvPr id="454685" name="AutoShape 12"/>
            <p:cNvSpPr>
              <a:spLocks noChangeArrowheads="1"/>
            </p:cNvSpPr>
            <p:nvPr/>
          </p:nvSpPr>
          <p:spPr bwMode="auto">
            <a:xfrm>
              <a:off x="2996" y="2253"/>
              <a:ext cx="804" cy="546"/>
            </a:xfrm>
            <a:prstGeom prst="chevron">
              <a:avLst>
                <a:gd name="adj" fmla="val 17984"/>
              </a:avLst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</a:endParaRPr>
            </a:p>
          </p:txBody>
        </p:sp>
        <p:pic>
          <p:nvPicPr>
            <p:cNvPr id="454686" name="Picture 31" descr="BacMam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3108" y="2257"/>
              <a:ext cx="543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4687" name="Freeform 18"/>
            <p:cNvSpPr>
              <a:spLocks/>
            </p:cNvSpPr>
            <p:nvPr/>
          </p:nvSpPr>
          <p:spPr bwMode="auto">
            <a:xfrm>
              <a:off x="2874" y="2878"/>
              <a:ext cx="983" cy="257"/>
            </a:xfrm>
            <a:custGeom>
              <a:avLst/>
              <a:gdLst>
                <a:gd name="T0" fmla="*/ 0 w 1297"/>
                <a:gd name="T1" fmla="*/ 1 h 222"/>
                <a:gd name="T2" fmla="*/ 4 w 1297"/>
                <a:gd name="T3" fmla="*/ 0 h 222"/>
                <a:gd name="T4" fmla="*/ 5 w 1297"/>
                <a:gd name="T5" fmla="*/ 7 h 222"/>
                <a:gd name="T6" fmla="*/ 2 w 1297"/>
                <a:gd name="T7" fmla="*/ 7 h 222"/>
                <a:gd name="T8" fmla="*/ 0 w 1297"/>
                <a:gd name="T9" fmla="*/ 1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7"/>
                <a:gd name="T16" fmla="*/ 0 h 222"/>
                <a:gd name="T17" fmla="*/ 1297 w 1297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7" h="222">
                  <a:moveTo>
                    <a:pt x="0" y="1"/>
                  </a:moveTo>
                  <a:lnTo>
                    <a:pt x="1100" y="0"/>
                  </a:lnTo>
                  <a:lnTo>
                    <a:pt x="1297" y="222"/>
                  </a:lnTo>
                  <a:lnTo>
                    <a:pt x="201" y="222"/>
                  </a:lnTo>
                  <a:lnTo>
                    <a:pt x="0" y="1"/>
                  </a:lnTo>
                  <a:close/>
                </a:path>
              </a:pathLst>
            </a:custGeom>
            <a:gradFill rotWithShape="0">
              <a:gsLst>
                <a:gs pos="0">
                  <a:srgbClr val="06224C">
                    <a:alpha val="39998"/>
                  </a:srgbClr>
                </a:gs>
                <a:gs pos="100000">
                  <a:srgbClr val="06224C">
                    <a:alpha val="0"/>
                  </a:srgbClr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5956300" y="4055165"/>
            <a:ext cx="1700213" cy="1641475"/>
            <a:chOff x="3743" y="2101"/>
            <a:chExt cx="1071" cy="1034"/>
          </a:xfrm>
        </p:grpSpPr>
        <p:sp>
          <p:nvSpPr>
            <p:cNvPr id="454689" name="AutoShape 24"/>
            <p:cNvSpPr>
              <a:spLocks noChangeArrowheads="1"/>
            </p:cNvSpPr>
            <p:nvPr/>
          </p:nvSpPr>
          <p:spPr bwMode="auto">
            <a:xfrm>
              <a:off x="3743" y="2101"/>
              <a:ext cx="1071" cy="778"/>
            </a:xfrm>
            <a:prstGeom prst="chevron">
              <a:avLst>
                <a:gd name="adj" fmla="val 20311"/>
              </a:avLst>
            </a:prstGeom>
            <a:solidFill>
              <a:srgbClr val="399E1A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</a:endParaRPr>
            </a:p>
          </p:txBody>
        </p:sp>
        <p:sp>
          <p:nvSpPr>
            <p:cNvPr id="454690" name="Text Box 27"/>
            <p:cNvSpPr txBox="1">
              <a:spLocks noChangeArrowheads="1"/>
            </p:cNvSpPr>
            <p:nvPr/>
          </p:nvSpPr>
          <p:spPr bwMode="auto">
            <a:xfrm>
              <a:off x="3825" y="2128"/>
              <a:ext cx="856" cy="1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1400" b="1">
                  <a:solidFill>
                    <a:srgbClr val="FFFFFF"/>
                  </a:solidFill>
                </a:rPr>
                <a:t>Differentiate</a:t>
              </a:r>
            </a:p>
          </p:txBody>
        </p:sp>
        <p:sp>
          <p:nvSpPr>
            <p:cNvPr id="454691" name="AutoShape 26"/>
            <p:cNvSpPr>
              <a:spLocks noChangeArrowheads="1"/>
            </p:cNvSpPr>
            <p:nvPr/>
          </p:nvSpPr>
          <p:spPr bwMode="auto">
            <a:xfrm>
              <a:off x="3883" y="2264"/>
              <a:ext cx="834" cy="529"/>
            </a:xfrm>
            <a:prstGeom prst="chevron">
              <a:avLst>
                <a:gd name="adj" fmla="val 18904"/>
              </a:avLst>
            </a:prstGeom>
            <a:blipFill dpi="0" rotWithShape="0">
              <a:blip r:embed="rId8" cstate="screen"/>
              <a:srcRect/>
              <a:stretch>
                <a:fillRect/>
              </a:stretch>
            </a:blip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</a:endParaRPr>
            </a:p>
          </p:txBody>
        </p:sp>
        <p:sp>
          <p:nvSpPr>
            <p:cNvPr id="454692" name="Freeform 18"/>
            <p:cNvSpPr>
              <a:spLocks/>
            </p:cNvSpPr>
            <p:nvPr/>
          </p:nvSpPr>
          <p:spPr bwMode="auto">
            <a:xfrm>
              <a:off x="3754" y="2878"/>
              <a:ext cx="1055" cy="257"/>
            </a:xfrm>
            <a:custGeom>
              <a:avLst/>
              <a:gdLst>
                <a:gd name="T0" fmla="*/ 0 w 1297"/>
                <a:gd name="T1" fmla="*/ 1 h 222"/>
                <a:gd name="T2" fmla="*/ 5 w 1297"/>
                <a:gd name="T3" fmla="*/ 0 h 222"/>
                <a:gd name="T4" fmla="*/ 6 w 1297"/>
                <a:gd name="T5" fmla="*/ 7 h 222"/>
                <a:gd name="T6" fmla="*/ 2 w 1297"/>
                <a:gd name="T7" fmla="*/ 7 h 222"/>
                <a:gd name="T8" fmla="*/ 0 w 1297"/>
                <a:gd name="T9" fmla="*/ 1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7"/>
                <a:gd name="T16" fmla="*/ 0 h 222"/>
                <a:gd name="T17" fmla="*/ 1297 w 1297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7" h="222">
                  <a:moveTo>
                    <a:pt x="0" y="1"/>
                  </a:moveTo>
                  <a:lnTo>
                    <a:pt x="1100" y="0"/>
                  </a:lnTo>
                  <a:lnTo>
                    <a:pt x="1297" y="222"/>
                  </a:lnTo>
                  <a:lnTo>
                    <a:pt x="201" y="222"/>
                  </a:lnTo>
                  <a:lnTo>
                    <a:pt x="0" y="1"/>
                  </a:lnTo>
                  <a:close/>
                </a:path>
              </a:pathLst>
            </a:custGeom>
            <a:gradFill rotWithShape="0">
              <a:gsLst>
                <a:gs pos="0">
                  <a:srgbClr val="06224C">
                    <a:alpha val="39998"/>
                  </a:srgbClr>
                </a:gs>
                <a:gs pos="100000">
                  <a:srgbClr val="06224C">
                    <a:alpha val="0"/>
                  </a:srgbClr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</p:grpSp>
      <p:grpSp>
        <p:nvGrpSpPr>
          <p:cNvPr id="7" name="Group 72"/>
          <p:cNvGrpSpPr>
            <a:grpSpLocks/>
          </p:cNvGrpSpPr>
          <p:nvPr/>
        </p:nvGrpSpPr>
        <p:grpSpPr bwMode="auto">
          <a:xfrm>
            <a:off x="7318375" y="4055165"/>
            <a:ext cx="1738313" cy="1641475"/>
            <a:chOff x="4601" y="2101"/>
            <a:chExt cx="1095" cy="1034"/>
          </a:xfrm>
        </p:grpSpPr>
        <p:sp>
          <p:nvSpPr>
            <p:cNvPr id="454694" name="AutoShape 24"/>
            <p:cNvSpPr>
              <a:spLocks noChangeArrowheads="1"/>
            </p:cNvSpPr>
            <p:nvPr/>
          </p:nvSpPr>
          <p:spPr bwMode="auto">
            <a:xfrm>
              <a:off x="4694" y="2101"/>
              <a:ext cx="986" cy="778"/>
            </a:xfrm>
            <a:prstGeom prst="chevron">
              <a:avLst>
                <a:gd name="adj" fmla="val 19926"/>
              </a:avLst>
            </a:prstGeom>
            <a:solidFill>
              <a:schemeClr val="bg2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</a:endParaRPr>
            </a:p>
          </p:txBody>
        </p:sp>
        <p:sp>
          <p:nvSpPr>
            <p:cNvPr id="454695" name="Text Box 27"/>
            <p:cNvSpPr txBox="1">
              <a:spLocks noChangeArrowheads="1"/>
            </p:cNvSpPr>
            <p:nvPr/>
          </p:nvSpPr>
          <p:spPr bwMode="auto">
            <a:xfrm>
              <a:off x="4601" y="2121"/>
              <a:ext cx="1095" cy="1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1400" b="1">
                  <a:solidFill>
                    <a:srgbClr val="FFFFFF"/>
                  </a:solidFill>
                </a:rPr>
                <a:t>Preserve</a:t>
              </a:r>
            </a:p>
          </p:txBody>
        </p:sp>
        <p:pic>
          <p:nvPicPr>
            <p:cNvPr id="454696" name="Picture 20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4946" y="2268"/>
              <a:ext cx="507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4697" name="Freeform 18"/>
            <p:cNvSpPr>
              <a:spLocks/>
            </p:cNvSpPr>
            <p:nvPr/>
          </p:nvSpPr>
          <p:spPr bwMode="auto">
            <a:xfrm>
              <a:off x="4705" y="2878"/>
              <a:ext cx="959" cy="257"/>
            </a:xfrm>
            <a:custGeom>
              <a:avLst/>
              <a:gdLst>
                <a:gd name="T0" fmla="*/ 0 w 1297"/>
                <a:gd name="T1" fmla="*/ 1 h 222"/>
                <a:gd name="T2" fmla="*/ 4 w 1297"/>
                <a:gd name="T3" fmla="*/ 0 h 222"/>
                <a:gd name="T4" fmla="*/ 4 w 1297"/>
                <a:gd name="T5" fmla="*/ 7 h 222"/>
                <a:gd name="T6" fmla="*/ 1 w 1297"/>
                <a:gd name="T7" fmla="*/ 7 h 222"/>
                <a:gd name="T8" fmla="*/ 0 w 1297"/>
                <a:gd name="T9" fmla="*/ 1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7"/>
                <a:gd name="T16" fmla="*/ 0 h 222"/>
                <a:gd name="T17" fmla="*/ 1297 w 1297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7" h="222">
                  <a:moveTo>
                    <a:pt x="0" y="1"/>
                  </a:moveTo>
                  <a:lnTo>
                    <a:pt x="1100" y="0"/>
                  </a:lnTo>
                  <a:lnTo>
                    <a:pt x="1297" y="222"/>
                  </a:lnTo>
                  <a:lnTo>
                    <a:pt x="201" y="222"/>
                  </a:lnTo>
                  <a:lnTo>
                    <a:pt x="0" y="1"/>
                  </a:lnTo>
                  <a:close/>
                </a:path>
              </a:pathLst>
            </a:custGeom>
            <a:gradFill rotWithShape="0">
              <a:gsLst>
                <a:gs pos="0">
                  <a:srgbClr val="06224C">
                    <a:alpha val="39998"/>
                  </a:srgbClr>
                </a:gs>
                <a:gs pos="100000">
                  <a:srgbClr val="06224C">
                    <a:alpha val="0"/>
                  </a:srgbClr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8"/>
          <p:cNvSpPr>
            <a:spLocks noChangeArrowheads="1"/>
          </p:cNvSpPr>
          <p:nvPr/>
        </p:nvSpPr>
        <p:spPr bwMode="auto">
          <a:xfrm>
            <a:off x="214313" y="2505540"/>
            <a:ext cx="8742362" cy="24257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 b="1">
              <a:solidFill>
                <a:srgbClr val="1A2155"/>
              </a:solidFill>
              <a:latin typeface="Arial Narrow" pitchFamily="34" charset="0"/>
            </a:endParaRPr>
          </a:p>
        </p:txBody>
      </p:sp>
      <p:sp>
        <p:nvSpPr>
          <p:cNvPr id="497668" name="Rectangle 11"/>
          <p:cNvSpPr>
            <a:spLocks noChangeArrowheads="1"/>
          </p:cNvSpPr>
          <p:nvPr/>
        </p:nvSpPr>
        <p:spPr bwMode="auto">
          <a:xfrm>
            <a:off x="3517674" y="293926"/>
            <a:ext cx="1703387" cy="425450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1A2155"/>
                </a:solidFill>
                <a:latin typeface="Arial Narrow" pitchFamily="34" charset="0"/>
              </a:rPr>
              <a:t>Somatic Cells</a:t>
            </a:r>
          </a:p>
        </p:txBody>
      </p:sp>
      <p:sp>
        <p:nvSpPr>
          <p:cNvPr id="497669" name="Rectangle 12"/>
          <p:cNvSpPr>
            <a:spLocks noChangeArrowheads="1"/>
          </p:cNvSpPr>
          <p:nvPr/>
        </p:nvSpPr>
        <p:spPr bwMode="auto">
          <a:xfrm>
            <a:off x="3517674" y="978139"/>
            <a:ext cx="1703387" cy="425450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1A2155"/>
                </a:solidFill>
                <a:latin typeface="Arial Narrow" pitchFamily="34" charset="0"/>
              </a:rPr>
              <a:t>Culture-Expand</a:t>
            </a:r>
          </a:p>
        </p:txBody>
      </p:sp>
      <p:sp>
        <p:nvSpPr>
          <p:cNvPr id="497670" name="Rectangle 13"/>
          <p:cNvSpPr>
            <a:spLocks noChangeArrowheads="1"/>
          </p:cNvSpPr>
          <p:nvPr/>
        </p:nvSpPr>
        <p:spPr bwMode="auto">
          <a:xfrm>
            <a:off x="2538413" y="2702390"/>
            <a:ext cx="1703387" cy="425450"/>
          </a:xfrm>
          <a:prstGeom prst="rect">
            <a:avLst/>
          </a:prstGeom>
          <a:gradFill rotWithShape="1">
            <a:gsLst>
              <a:gs pos="0">
                <a:srgbClr val="18472F"/>
              </a:gs>
              <a:gs pos="50000">
                <a:srgbClr val="339966"/>
              </a:gs>
              <a:gs pos="100000">
                <a:srgbClr val="18472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Arial Narrow" pitchFamily="34" charset="0"/>
              </a:rPr>
              <a:t>Isolate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4784725" y="2702390"/>
            <a:ext cx="1703388" cy="4254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  <a:cs typeface="+mn-cs"/>
              </a:rPr>
              <a:t>Culture-Expand</a:t>
            </a:r>
          </a:p>
        </p:txBody>
      </p:sp>
      <p:sp>
        <p:nvSpPr>
          <p:cNvPr id="497672" name="Rectangle 15"/>
          <p:cNvSpPr>
            <a:spLocks noChangeArrowheads="1"/>
          </p:cNvSpPr>
          <p:nvPr/>
        </p:nvSpPr>
        <p:spPr bwMode="auto">
          <a:xfrm>
            <a:off x="4786313" y="4308940"/>
            <a:ext cx="1703387" cy="425450"/>
          </a:xfrm>
          <a:prstGeom prst="rect">
            <a:avLst/>
          </a:prstGeom>
          <a:gradFill rotWithShape="1">
            <a:gsLst>
              <a:gs pos="0">
                <a:srgbClr val="765E00"/>
              </a:gs>
              <a:gs pos="50000">
                <a:srgbClr val="FFCC00"/>
              </a:gs>
              <a:gs pos="100000">
                <a:srgbClr val="765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Arial Narrow" pitchFamily="34" charset="0"/>
              </a:rPr>
              <a:t>Cryopreserve</a:t>
            </a: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293688" y="2697628"/>
            <a:ext cx="1703387" cy="42545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  <a:cs typeface="+mn-cs"/>
              </a:rPr>
              <a:t>Characterize</a:t>
            </a:r>
          </a:p>
        </p:txBody>
      </p:sp>
      <p:sp>
        <p:nvSpPr>
          <p:cNvPr id="497674" name="Rectangle 19"/>
          <p:cNvSpPr>
            <a:spLocks noChangeArrowheads="1"/>
          </p:cNvSpPr>
          <p:nvPr/>
        </p:nvSpPr>
        <p:spPr bwMode="auto">
          <a:xfrm>
            <a:off x="3517674" y="1663939"/>
            <a:ext cx="1703387" cy="425450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 smtClean="0">
                <a:solidFill>
                  <a:srgbClr val="1A2155"/>
                </a:solidFill>
                <a:latin typeface="Arial Narrow" pitchFamily="34" charset="0"/>
              </a:rPr>
              <a:t>Reprogram</a:t>
            </a:r>
            <a:endParaRPr lang="en-US" sz="1600" b="1" dirty="0">
              <a:solidFill>
                <a:srgbClr val="1A2155"/>
              </a:solidFill>
              <a:latin typeface="Arial Narrow" pitchFamily="34" charset="0"/>
            </a:endParaRPr>
          </a:p>
        </p:txBody>
      </p:sp>
      <p:sp>
        <p:nvSpPr>
          <p:cNvPr id="497676" name="Rectangle 25"/>
          <p:cNvSpPr>
            <a:spLocks noChangeArrowheads="1"/>
          </p:cNvSpPr>
          <p:nvPr/>
        </p:nvSpPr>
        <p:spPr bwMode="auto">
          <a:xfrm>
            <a:off x="2543175" y="5034428"/>
            <a:ext cx="1703388" cy="425450"/>
          </a:xfrm>
          <a:prstGeom prst="rect">
            <a:avLst/>
          </a:prstGeom>
          <a:gradFill rotWithShape="1">
            <a:gsLst>
              <a:gs pos="0">
                <a:srgbClr val="18472F"/>
              </a:gs>
              <a:gs pos="50000">
                <a:srgbClr val="339966"/>
              </a:gs>
              <a:gs pos="100000">
                <a:srgbClr val="18472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Arial Narrow" pitchFamily="34" charset="0"/>
              </a:rPr>
              <a:t>Isolate</a:t>
            </a: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298450" y="5031253"/>
            <a:ext cx="1703388" cy="42545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  <a:cs typeface="+mn-cs"/>
              </a:rPr>
              <a:t>Characterize</a:t>
            </a:r>
          </a:p>
        </p:txBody>
      </p:sp>
      <p:sp>
        <p:nvSpPr>
          <p:cNvPr id="497678" name="Rectangle 29"/>
          <p:cNvSpPr>
            <a:spLocks noChangeArrowheads="1"/>
          </p:cNvSpPr>
          <p:nvPr/>
        </p:nvSpPr>
        <p:spPr bwMode="auto">
          <a:xfrm>
            <a:off x="7035800" y="5028078"/>
            <a:ext cx="1703388" cy="425450"/>
          </a:xfrm>
          <a:prstGeom prst="rect">
            <a:avLst/>
          </a:prstGeom>
          <a:gradFill rotWithShape="1">
            <a:gsLst>
              <a:gs pos="0">
                <a:srgbClr val="47182F"/>
              </a:gs>
              <a:gs pos="50000">
                <a:srgbClr val="993366"/>
              </a:gs>
              <a:gs pos="100000">
                <a:srgbClr val="47182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Arial Narrow" pitchFamily="34" charset="0"/>
              </a:rPr>
              <a:t>Engineer</a:t>
            </a:r>
          </a:p>
        </p:txBody>
      </p:sp>
      <p:sp>
        <p:nvSpPr>
          <p:cNvPr id="497679" name="Rectangle 31"/>
          <p:cNvSpPr>
            <a:spLocks noChangeArrowheads="1"/>
          </p:cNvSpPr>
          <p:nvPr/>
        </p:nvSpPr>
        <p:spPr bwMode="auto">
          <a:xfrm>
            <a:off x="4791075" y="5669428"/>
            <a:ext cx="1703388" cy="425450"/>
          </a:xfrm>
          <a:prstGeom prst="rect">
            <a:avLst/>
          </a:prstGeom>
          <a:gradFill rotWithShape="1">
            <a:gsLst>
              <a:gs pos="0">
                <a:srgbClr val="765E00"/>
              </a:gs>
              <a:gs pos="50000">
                <a:srgbClr val="FFCC00"/>
              </a:gs>
              <a:gs pos="100000">
                <a:srgbClr val="765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Arial Narrow" pitchFamily="34" charset="0"/>
              </a:rPr>
              <a:t>Cryopreserve</a:t>
            </a:r>
          </a:p>
        </p:txBody>
      </p:sp>
      <p:sp>
        <p:nvSpPr>
          <p:cNvPr id="23585" name="Rectangle 33"/>
          <p:cNvSpPr>
            <a:spLocks noChangeArrowheads="1"/>
          </p:cNvSpPr>
          <p:nvPr/>
        </p:nvSpPr>
        <p:spPr bwMode="auto">
          <a:xfrm>
            <a:off x="1858963" y="4308940"/>
            <a:ext cx="1703387" cy="425450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  <a:cs typeface="+mn-cs"/>
              </a:rPr>
              <a:t>Differentiate</a:t>
            </a:r>
          </a:p>
        </p:txBody>
      </p:sp>
      <p:sp>
        <p:nvSpPr>
          <p:cNvPr id="23589" name="Rectangle 37"/>
          <p:cNvSpPr>
            <a:spLocks noChangeArrowheads="1"/>
          </p:cNvSpPr>
          <p:nvPr/>
        </p:nvSpPr>
        <p:spPr bwMode="auto">
          <a:xfrm>
            <a:off x="4789488" y="5034428"/>
            <a:ext cx="1703387" cy="4254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  <a:cs typeface="+mn-cs"/>
              </a:rPr>
              <a:t>Culture-Expand</a:t>
            </a:r>
          </a:p>
        </p:txBody>
      </p:sp>
      <p:cxnSp>
        <p:nvCxnSpPr>
          <p:cNvPr id="497682" name="AutoShape 39"/>
          <p:cNvCxnSpPr>
            <a:cxnSpLocks noChangeShapeType="1"/>
            <a:stCxn id="497668" idx="2"/>
            <a:endCxn id="497669" idx="0"/>
          </p:cNvCxnSpPr>
          <p:nvPr/>
        </p:nvCxnSpPr>
        <p:spPr bwMode="auto">
          <a:xfrm>
            <a:off x="4370161" y="719376"/>
            <a:ext cx="0" cy="258763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97683" name="AutoShape 40"/>
          <p:cNvCxnSpPr>
            <a:cxnSpLocks noChangeShapeType="1"/>
            <a:stCxn id="497669" idx="2"/>
            <a:endCxn id="497674" idx="0"/>
          </p:cNvCxnSpPr>
          <p:nvPr/>
        </p:nvCxnSpPr>
        <p:spPr bwMode="auto">
          <a:xfrm>
            <a:off x="4370161" y="1403589"/>
            <a:ext cx="0" cy="26035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97684" name="AutoShape 42"/>
          <p:cNvCxnSpPr>
            <a:cxnSpLocks noChangeShapeType="1"/>
            <a:stCxn id="497674" idx="2"/>
            <a:endCxn id="23568" idx="0"/>
          </p:cNvCxnSpPr>
          <p:nvPr/>
        </p:nvCxnSpPr>
        <p:spPr bwMode="auto">
          <a:xfrm rot="5400000">
            <a:off x="2453256" y="781515"/>
            <a:ext cx="608239" cy="3223986"/>
          </a:xfrm>
          <a:prstGeom prst="bentConnector3">
            <a:avLst>
              <a:gd name="adj1" fmla="val 50000"/>
            </a:avLst>
          </a:prstGeom>
          <a:noFill/>
          <a:ln w="635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497685" name="AutoShape 43"/>
          <p:cNvCxnSpPr>
            <a:cxnSpLocks noChangeShapeType="1"/>
            <a:stCxn id="23568" idx="3"/>
            <a:endCxn id="497670" idx="1"/>
          </p:cNvCxnSpPr>
          <p:nvPr/>
        </p:nvCxnSpPr>
        <p:spPr bwMode="auto">
          <a:xfrm>
            <a:off x="1997075" y="2910353"/>
            <a:ext cx="541338" cy="4762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97686" name="AutoShape 44"/>
          <p:cNvCxnSpPr>
            <a:cxnSpLocks noChangeShapeType="1"/>
            <a:stCxn id="497670" idx="3"/>
            <a:endCxn id="23566" idx="1"/>
          </p:cNvCxnSpPr>
          <p:nvPr/>
        </p:nvCxnSpPr>
        <p:spPr bwMode="auto">
          <a:xfrm>
            <a:off x="4241800" y="2915115"/>
            <a:ext cx="542925" cy="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97688" name="AutoShape 47"/>
          <p:cNvCxnSpPr>
            <a:cxnSpLocks noChangeShapeType="1"/>
            <a:stCxn id="23566" idx="2"/>
            <a:endCxn id="497672" idx="0"/>
          </p:cNvCxnSpPr>
          <p:nvPr/>
        </p:nvCxnSpPr>
        <p:spPr bwMode="auto">
          <a:xfrm>
            <a:off x="5637213" y="3127840"/>
            <a:ext cx="1587" cy="118110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97689" name="AutoShape 48"/>
          <p:cNvCxnSpPr>
            <a:cxnSpLocks noChangeShapeType="1"/>
            <a:stCxn id="23566" idx="2"/>
            <a:endCxn id="23585" idx="0"/>
          </p:cNvCxnSpPr>
          <p:nvPr/>
        </p:nvCxnSpPr>
        <p:spPr bwMode="auto">
          <a:xfrm rot="5400000">
            <a:off x="3583782" y="2255508"/>
            <a:ext cx="1181100" cy="2925763"/>
          </a:xfrm>
          <a:prstGeom prst="bentConnector3">
            <a:avLst>
              <a:gd name="adj1" fmla="val 63843"/>
            </a:avLst>
          </a:prstGeom>
          <a:noFill/>
          <a:ln w="635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497690" name="AutoShape 49"/>
          <p:cNvCxnSpPr>
            <a:cxnSpLocks noChangeShapeType="1"/>
            <a:stCxn id="23585" idx="2"/>
            <a:endCxn id="23578" idx="0"/>
          </p:cNvCxnSpPr>
          <p:nvPr/>
        </p:nvCxnSpPr>
        <p:spPr bwMode="auto">
          <a:xfrm rot="5400000">
            <a:off x="1782762" y="4102566"/>
            <a:ext cx="296863" cy="1560512"/>
          </a:xfrm>
          <a:prstGeom prst="bentConnector3">
            <a:avLst>
              <a:gd name="adj1" fmla="val 49731"/>
            </a:avLst>
          </a:prstGeom>
          <a:noFill/>
          <a:ln w="635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497691" name="AutoShape 50"/>
          <p:cNvCxnSpPr>
            <a:cxnSpLocks noChangeShapeType="1"/>
            <a:stCxn id="23578" idx="3"/>
            <a:endCxn id="497676" idx="1"/>
          </p:cNvCxnSpPr>
          <p:nvPr/>
        </p:nvCxnSpPr>
        <p:spPr bwMode="auto">
          <a:xfrm>
            <a:off x="2001838" y="5243978"/>
            <a:ext cx="541337" cy="3175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97692" name="AutoShape 51"/>
          <p:cNvCxnSpPr>
            <a:cxnSpLocks noChangeShapeType="1"/>
            <a:stCxn id="497676" idx="3"/>
            <a:endCxn id="23589" idx="1"/>
          </p:cNvCxnSpPr>
          <p:nvPr/>
        </p:nvCxnSpPr>
        <p:spPr bwMode="auto">
          <a:xfrm>
            <a:off x="4246563" y="5247153"/>
            <a:ext cx="542925" cy="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97693" name="AutoShape 52"/>
          <p:cNvCxnSpPr>
            <a:cxnSpLocks noChangeShapeType="1"/>
            <a:stCxn id="23589" idx="3"/>
            <a:endCxn id="497678" idx="1"/>
          </p:cNvCxnSpPr>
          <p:nvPr/>
        </p:nvCxnSpPr>
        <p:spPr bwMode="auto">
          <a:xfrm flipV="1">
            <a:off x="6492875" y="5240803"/>
            <a:ext cx="542925" cy="635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97694" name="AutoShape 53"/>
          <p:cNvCxnSpPr>
            <a:cxnSpLocks noChangeShapeType="1"/>
            <a:stCxn id="23589" idx="2"/>
            <a:endCxn id="497679" idx="0"/>
          </p:cNvCxnSpPr>
          <p:nvPr/>
        </p:nvCxnSpPr>
        <p:spPr bwMode="auto">
          <a:xfrm>
            <a:off x="5641975" y="5459878"/>
            <a:ext cx="1588" cy="20955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97695" name="Rectangle 31"/>
          <p:cNvSpPr>
            <a:spLocks noGrp="1" noChangeArrowheads="1"/>
          </p:cNvSpPr>
          <p:nvPr>
            <p:ph type="title"/>
          </p:nvPr>
        </p:nvSpPr>
        <p:spPr>
          <a:xfrm>
            <a:off x="422275" y="0"/>
            <a:ext cx="8351838" cy="912813"/>
          </a:xfrm>
        </p:spPr>
        <p:txBody>
          <a:bodyPr/>
          <a:lstStyle/>
          <a:p>
            <a:r>
              <a:rPr lang="en-US" smtClean="0"/>
              <a:t>iPSC Workflow</a:t>
            </a:r>
          </a:p>
        </p:txBody>
      </p:sp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7075488" y="2697628"/>
            <a:ext cx="1703387" cy="42545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FFFFFF"/>
                </a:solidFill>
                <a:latin typeface="Arial Narrow" pitchFamily="34" charset="0"/>
                <a:ea typeface="ＭＳ Ｐゴシック" pitchFamily="34" charset="-128"/>
                <a:cs typeface="+mn-cs"/>
              </a:rPr>
              <a:t>Characterize</a:t>
            </a:r>
          </a:p>
        </p:txBody>
      </p:sp>
      <p:cxnSp>
        <p:nvCxnSpPr>
          <p:cNvPr id="497697" name="AutoShape 43"/>
          <p:cNvCxnSpPr>
            <a:cxnSpLocks noChangeShapeType="1"/>
            <a:stCxn id="23566" idx="3"/>
          </p:cNvCxnSpPr>
          <p:nvPr/>
        </p:nvCxnSpPr>
        <p:spPr bwMode="auto">
          <a:xfrm flipV="1">
            <a:off x="6488113" y="2910353"/>
            <a:ext cx="587375" cy="4762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AutoShape 2"/>
          <p:cNvSpPr>
            <a:spLocks noChangeArrowheads="1"/>
          </p:cNvSpPr>
          <p:nvPr/>
        </p:nvSpPr>
        <p:spPr bwMode="auto">
          <a:xfrm rot="10800000">
            <a:off x="517525" y="2189636"/>
            <a:ext cx="8443913" cy="3106737"/>
          </a:xfrm>
          <a:custGeom>
            <a:avLst/>
            <a:gdLst>
              <a:gd name="G0" fmla="+- -1865753 0 0"/>
              <a:gd name="G1" fmla="+- 11624968 0 0"/>
              <a:gd name="G2" fmla="+- -1865753 0 11624968"/>
              <a:gd name="G3" fmla="+- 10800 0 0"/>
              <a:gd name="G4" fmla="+- 0 0 -1865753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6891 0 0"/>
              <a:gd name="G9" fmla="+- 0 0 11624968"/>
              <a:gd name="G10" fmla="+- 6891 0 2700"/>
              <a:gd name="G11" fmla="cos G10 -1865753"/>
              <a:gd name="G12" fmla="sin G10 -1865753"/>
              <a:gd name="G13" fmla="cos 13500 -1865753"/>
              <a:gd name="G14" fmla="sin 13500 -1865753"/>
              <a:gd name="G15" fmla="+- G11 10800 0"/>
              <a:gd name="G16" fmla="+- G12 10800 0"/>
              <a:gd name="G17" fmla="+- G13 10800 0"/>
              <a:gd name="G18" fmla="+- G14 10800 0"/>
              <a:gd name="G19" fmla="*/ 6891 1 2"/>
              <a:gd name="G20" fmla="+- G19 5400 0"/>
              <a:gd name="G21" fmla="cos G20 -1865753"/>
              <a:gd name="G22" fmla="sin G20 -1865753"/>
              <a:gd name="G23" fmla="+- G21 10800 0"/>
              <a:gd name="G24" fmla="+- G12 G23 G22"/>
              <a:gd name="G25" fmla="+- G22 G23 G11"/>
              <a:gd name="G26" fmla="cos 10800 -1865753"/>
              <a:gd name="G27" fmla="sin 10800 -1865753"/>
              <a:gd name="G28" fmla="cos 6891 -1865753"/>
              <a:gd name="G29" fmla="sin 6891 -1865753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624968"/>
              <a:gd name="G36" fmla="sin G34 11624968"/>
              <a:gd name="G37" fmla="+/ 11624968 -1865753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6891 G39"/>
              <a:gd name="G43" fmla="sin 689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7905 w 21600"/>
              <a:gd name="T5" fmla="*/ 394 h 21600"/>
              <a:gd name="T6" fmla="*/ 1963 w 21600"/>
              <a:gd name="T7" fmla="*/ 11203 h 21600"/>
              <a:gd name="T8" fmla="*/ 8953 w 21600"/>
              <a:gd name="T9" fmla="*/ 4161 h 21600"/>
              <a:gd name="T10" fmla="*/ 22667 w 21600"/>
              <a:gd name="T11" fmla="*/ 4364 h 21600"/>
              <a:gd name="T12" fmla="*/ 20795 w 21600"/>
              <a:gd name="T13" fmla="*/ 10675 h 21600"/>
              <a:gd name="T14" fmla="*/ 14484 w 21600"/>
              <a:gd name="T15" fmla="*/ 8802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857" y="7515"/>
                </a:moveTo>
                <a:cubicBezTo>
                  <a:pt x="15652" y="5293"/>
                  <a:pt x="13327" y="3909"/>
                  <a:pt x="10800" y="3909"/>
                </a:cubicBezTo>
                <a:cubicBezTo>
                  <a:pt x="6994" y="3909"/>
                  <a:pt x="3909" y="6994"/>
                  <a:pt x="3909" y="10800"/>
                </a:cubicBezTo>
                <a:cubicBezTo>
                  <a:pt x="3908" y="10904"/>
                  <a:pt x="3911" y="11009"/>
                  <a:pt x="3916" y="11114"/>
                </a:cubicBezTo>
                <a:lnTo>
                  <a:pt x="11" y="11293"/>
                </a:lnTo>
                <a:cubicBezTo>
                  <a:pt x="3" y="11128"/>
                  <a:pt x="0" y="109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4761" y="-1"/>
                  <a:pt x="18405" y="2169"/>
                  <a:pt x="20293" y="5651"/>
                </a:cubicBezTo>
                <a:lnTo>
                  <a:pt x="22667" y="4364"/>
                </a:lnTo>
                <a:lnTo>
                  <a:pt x="20795" y="10675"/>
                </a:lnTo>
                <a:lnTo>
                  <a:pt x="14484" y="8802"/>
                </a:lnTo>
                <a:lnTo>
                  <a:pt x="16857" y="7515"/>
                </a:lnTo>
                <a:close/>
              </a:path>
            </a:pathLst>
          </a:custGeom>
          <a:solidFill>
            <a:srgbClr val="AA9606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3443" name="AutoShape 3"/>
          <p:cNvSpPr>
            <a:spLocks noChangeArrowheads="1"/>
          </p:cNvSpPr>
          <p:nvPr/>
        </p:nvSpPr>
        <p:spPr bwMode="auto">
          <a:xfrm>
            <a:off x="204788" y="914873"/>
            <a:ext cx="8443912" cy="3106738"/>
          </a:xfrm>
          <a:custGeom>
            <a:avLst/>
            <a:gdLst>
              <a:gd name="G0" fmla="+- -1865753 0 0"/>
              <a:gd name="G1" fmla="+- 11624968 0 0"/>
              <a:gd name="G2" fmla="+- -1865753 0 11624968"/>
              <a:gd name="G3" fmla="+- 10800 0 0"/>
              <a:gd name="G4" fmla="+- 0 0 -1865753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6891 0 0"/>
              <a:gd name="G9" fmla="+- 0 0 11624968"/>
              <a:gd name="G10" fmla="+- 6891 0 2700"/>
              <a:gd name="G11" fmla="cos G10 -1865753"/>
              <a:gd name="G12" fmla="sin G10 -1865753"/>
              <a:gd name="G13" fmla="cos 13500 -1865753"/>
              <a:gd name="G14" fmla="sin 13500 -1865753"/>
              <a:gd name="G15" fmla="+- G11 10800 0"/>
              <a:gd name="G16" fmla="+- G12 10800 0"/>
              <a:gd name="G17" fmla="+- G13 10800 0"/>
              <a:gd name="G18" fmla="+- G14 10800 0"/>
              <a:gd name="G19" fmla="*/ 6891 1 2"/>
              <a:gd name="G20" fmla="+- G19 5400 0"/>
              <a:gd name="G21" fmla="cos G20 -1865753"/>
              <a:gd name="G22" fmla="sin G20 -1865753"/>
              <a:gd name="G23" fmla="+- G21 10800 0"/>
              <a:gd name="G24" fmla="+- G12 G23 G22"/>
              <a:gd name="G25" fmla="+- G22 G23 G11"/>
              <a:gd name="G26" fmla="cos 10800 -1865753"/>
              <a:gd name="G27" fmla="sin 10800 -1865753"/>
              <a:gd name="G28" fmla="cos 6891 -1865753"/>
              <a:gd name="G29" fmla="sin 6891 -1865753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624968"/>
              <a:gd name="G36" fmla="sin G34 11624968"/>
              <a:gd name="G37" fmla="+/ 11624968 -1865753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6891 G39"/>
              <a:gd name="G43" fmla="sin 689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7905 w 21600"/>
              <a:gd name="T5" fmla="*/ 394 h 21600"/>
              <a:gd name="T6" fmla="*/ 1963 w 21600"/>
              <a:gd name="T7" fmla="*/ 11203 h 21600"/>
              <a:gd name="T8" fmla="*/ 8953 w 21600"/>
              <a:gd name="T9" fmla="*/ 4161 h 21600"/>
              <a:gd name="T10" fmla="*/ 22667 w 21600"/>
              <a:gd name="T11" fmla="*/ 4364 h 21600"/>
              <a:gd name="T12" fmla="*/ 20795 w 21600"/>
              <a:gd name="T13" fmla="*/ 10675 h 21600"/>
              <a:gd name="T14" fmla="*/ 14484 w 21600"/>
              <a:gd name="T15" fmla="*/ 8802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857" y="7515"/>
                </a:moveTo>
                <a:cubicBezTo>
                  <a:pt x="15652" y="5293"/>
                  <a:pt x="13327" y="3909"/>
                  <a:pt x="10800" y="3909"/>
                </a:cubicBezTo>
                <a:cubicBezTo>
                  <a:pt x="6994" y="3909"/>
                  <a:pt x="3909" y="6994"/>
                  <a:pt x="3909" y="10800"/>
                </a:cubicBezTo>
                <a:cubicBezTo>
                  <a:pt x="3908" y="10904"/>
                  <a:pt x="3911" y="11009"/>
                  <a:pt x="3916" y="11114"/>
                </a:cubicBezTo>
                <a:lnTo>
                  <a:pt x="11" y="11293"/>
                </a:lnTo>
                <a:cubicBezTo>
                  <a:pt x="3" y="11128"/>
                  <a:pt x="0" y="109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4761" y="-1"/>
                  <a:pt x="18405" y="2169"/>
                  <a:pt x="20293" y="5651"/>
                </a:cubicBezTo>
                <a:lnTo>
                  <a:pt x="22667" y="4364"/>
                </a:lnTo>
                <a:lnTo>
                  <a:pt x="20795" y="10675"/>
                </a:lnTo>
                <a:lnTo>
                  <a:pt x="14484" y="8802"/>
                </a:lnTo>
                <a:lnTo>
                  <a:pt x="16857" y="7515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3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Cell Systems Tools</a:t>
            </a:r>
          </a:p>
        </p:txBody>
      </p:sp>
      <p:sp>
        <p:nvSpPr>
          <p:cNvPr id="57344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517525" y="1514948"/>
            <a:ext cx="1912938" cy="3570288"/>
          </a:xfrm>
          <a:solidFill>
            <a:srgbClr val="FFFFFF">
              <a:alpha val="50000"/>
            </a:srgbClr>
          </a:solidFill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 typeface="Times" pitchFamily="18" charset="0"/>
              <a:buNone/>
            </a:pPr>
            <a:r>
              <a:rPr lang="en-US" sz="2000" b="1" smtClean="0"/>
              <a:t>Workflow: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 typeface="Times" pitchFamily="18" charset="0"/>
              <a:buNone/>
            </a:pPr>
            <a:r>
              <a:rPr lang="en-US" sz="2000" i="1" u="sng" smtClean="0"/>
              <a:t>make it easier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simplify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streamline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reduce time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de-mystify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consistent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modular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etc..</a:t>
            </a:r>
          </a:p>
        </p:txBody>
      </p:sp>
      <p:sp>
        <p:nvSpPr>
          <p:cNvPr id="57344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929438" y="1722911"/>
            <a:ext cx="1828800" cy="3192462"/>
          </a:xfrm>
          <a:solidFill>
            <a:srgbClr val="FFFFFF">
              <a:alpha val="50000"/>
            </a:srgbClr>
          </a:solidFill>
          <a:ln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 typeface="Times" pitchFamily="18" charset="0"/>
              <a:buNone/>
            </a:pPr>
            <a:r>
              <a:rPr lang="en-US" sz="2000" b="1" smtClean="0"/>
              <a:t>Function: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 typeface="Times" pitchFamily="18" charset="0"/>
              <a:buNone/>
            </a:pPr>
            <a:r>
              <a:rPr lang="en-US" sz="2000" i="1" u="sng" smtClean="0"/>
              <a:t>make it better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relevance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authenticity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reliability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cell health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performance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etc.</a:t>
            </a:r>
          </a:p>
          <a:p>
            <a:pPr>
              <a:lnSpc>
                <a:spcPct val="90000"/>
              </a:lnSpc>
            </a:pPr>
            <a:endParaRPr lang="en-US" sz="1800" smtClean="0"/>
          </a:p>
        </p:txBody>
      </p:sp>
      <p:pic>
        <p:nvPicPr>
          <p:cNvPr id="573448" name="Picture 8" descr="MC900431613[1]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63925" y="2068986"/>
            <a:ext cx="2162175" cy="2162175"/>
          </a:xfrm>
          <a:prstGeom prst="rect">
            <a:avLst/>
          </a:prstGeom>
          <a:noFill/>
        </p:spPr>
      </p:pic>
      <p:pic>
        <p:nvPicPr>
          <p:cNvPr id="573719" name="Picture 279" descr="hm00245_[1]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18275" y="2302348"/>
            <a:ext cx="1760538" cy="3467100"/>
          </a:xfrm>
          <a:prstGeom prst="rect">
            <a:avLst/>
          </a:prstGeom>
          <a:noFill/>
        </p:spPr>
      </p:pic>
      <p:sp>
        <p:nvSpPr>
          <p:cNvPr id="573720" name="AutoShape 280"/>
          <p:cNvSpPr>
            <a:spLocks noChangeArrowheads="1"/>
          </p:cNvSpPr>
          <p:nvPr/>
        </p:nvSpPr>
        <p:spPr bwMode="auto">
          <a:xfrm>
            <a:off x="5626100" y="2607148"/>
            <a:ext cx="889000" cy="990600"/>
          </a:xfrm>
          <a:prstGeom prst="right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7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573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573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573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573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573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573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573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1000"/>
                                        <p:tgtEl>
                                          <p:spTgt spid="5734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573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573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573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1000"/>
                                        <p:tgtEl>
                                          <p:spTgt spid="573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573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000"/>
                                        <p:tgtEl>
                                          <p:spTgt spid="573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1000"/>
                                        <p:tgtEl>
                                          <p:spTgt spid="573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1000"/>
                                        <p:tgtEl>
                                          <p:spTgt spid="573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1000"/>
                                        <p:tgtEl>
                                          <p:spTgt spid="573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573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5734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57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42" grpId="0" animBg="1"/>
      <p:bldP spid="573443" grpId="0" animBg="1"/>
      <p:bldP spid="573446" grpId="0" build="p" animBg="1"/>
      <p:bldP spid="573447" grpId="0" build="p" animBg="1"/>
      <p:bldP spid="5737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 Vitro Context: Driving Functionality</a:t>
            </a:r>
          </a:p>
        </p:txBody>
      </p:sp>
      <p:pic>
        <p:nvPicPr>
          <p:cNvPr id="533508" name="Picture 4" descr="hm00245_[1]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8900" y="739332"/>
            <a:ext cx="1828800" cy="3605213"/>
          </a:xfrm>
          <a:prstGeom prst="rect">
            <a:avLst/>
          </a:prstGeom>
          <a:noFill/>
        </p:spPr>
      </p:pic>
      <p:sp>
        <p:nvSpPr>
          <p:cNvPr id="533510" name="Text Box 6"/>
          <p:cNvSpPr txBox="1">
            <a:spLocks noChangeAspect="1" noChangeArrowheads="1"/>
          </p:cNvSpPr>
          <p:nvPr/>
        </p:nvSpPr>
        <p:spPr bwMode="auto">
          <a:xfrm>
            <a:off x="6934200" y="4771582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1A215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Arial" pitchFamily="34" charset="0"/>
              </a:rPr>
              <a:t>molecular</a:t>
            </a:r>
          </a:p>
        </p:txBody>
      </p:sp>
      <p:sp>
        <p:nvSpPr>
          <p:cNvPr id="533511" name="Text Box 7"/>
          <p:cNvSpPr txBox="1">
            <a:spLocks noChangeAspect="1" noChangeArrowheads="1"/>
          </p:cNvSpPr>
          <p:nvPr/>
        </p:nvSpPr>
        <p:spPr bwMode="auto">
          <a:xfrm>
            <a:off x="5365750" y="4200082"/>
            <a:ext cx="133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1A215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Arial" pitchFamily="34" charset="0"/>
              </a:rPr>
              <a:t>cellular</a:t>
            </a:r>
          </a:p>
        </p:txBody>
      </p:sp>
      <p:pic>
        <p:nvPicPr>
          <p:cNvPr id="533512" name="Picture 8" descr="HM00246_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039938" y="1107632"/>
            <a:ext cx="1343025" cy="18097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3513" name="Picture 9" descr="NEPHRON clip"/>
          <p:cNvPicPr>
            <a:picLocks noChangeAspect="1" noChangeArrowheads="1"/>
          </p:cNvPicPr>
          <p:nvPr/>
        </p:nvPicPr>
        <p:blipFill>
          <a:blip r:embed="rId6" cstate="screen"/>
          <a:srcRect l="2475" t="4420" r="824" b="7735"/>
          <a:stretch>
            <a:fillRect/>
          </a:stretch>
        </p:blipFill>
        <p:spPr bwMode="auto">
          <a:xfrm>
            <a:off x="3136900" y="1820420"/>
            <a:ext cx="2233613" cy="15144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119688" y="2345882"/>
            <a:ext cx="2117725" cy="1917700"/>
            <a:chOff x="3225" y="1816"/>
            <a:chExt cx="1334" cy="1208"/>
          </a:xfrm>
        </p:grpSpPr>
        <p:sp>
          <p:nvSpPr>
            <p:cNvPr id="533515" name="Rectangle 11"/>
            <p:cNvSpPr>
              <a:spLocks noChangeArrowheads="1"/>
            </p:cNvSpPr>
            <p:nvPr/>
          </p:nvSpPr>
          <p:spPr bwMode="auto">
            <a:xfrm>
              <a:off x="3552" y="1816"/>
              <a:ext cx="680" cy="1208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F8F8F8"/>
                </a:gs>
                <a:gs pos="100000">
                  <a:srgbClr val="FF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225" y="1822"/>
              <a:ext cx="371" cy="1194"/>
              <a:chOff x="3169" y="2214"/>
              <a:chExt cx="371" cy="1194"/>
            </a:xfrm>
          </p:grpSpPr>
          <p:sp>
            <p:nvSpPr>
              <p:cNvPr id="533517" name="Rectangle 13"/>
              <p:cNvSpPr>
                <a:spLocks noChangeArrowheads="1"/>
              </p:cNvSpPr>
              <p:nvPr/>
            </p:nvSpPr>
            <p:spPr bwMode="auto">
              <a:xfrm rot="5400000">
                <a:off x="2617" y="2768"/>
                <a:ext cx="1188" cy="84"/>
              </a:xfrm>
              <a:prstGeom prst="rect">
                <a:avLst/>
              </a:prstGeom>
              <a:gradFill rotWithShape="0">
                <a:gsLst>
                  <a:gs pos="0">
                    <a:srgbClr val="FFCCCC"/>
                  </a:gs>
                  <a:gs pos="100000">
                    <a:srgbClr val="FFCCCC">
                      <a:gamma/>
                      <a:shade val="6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18" name="AutoShape 14"/>
              <p:cNvSpPr>
                <a:spLocks noChangeArrowheads="1"/>
              </p:cNvSpPr>
              <p:nvPr/>
            </p:nvSpPr>
            <p:spPr bwMode="auto">
              <a:xfrm rot="5400000">
                <a:off x="3288" y="2179"/>
                <a:ext cx="170" cy="241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19" name="Freeform 15"/>
              <p:cNvSpPr>
                <a:spLocks/>
              </p:cNvSpPr>
              <p:nvPr/>
            </p:nvSpPr>
            <p:spPr bwMode="auto">
              <a:xfrm rot="5400000">
                <a:off x="3412" y="2256"/>
                <a:ext cx="170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20" name="Oval 16"/>
              <p:cNvSpPr>
                <a:spLocks noChangeArrowheads="1"/>
              </p:cNvSpPr>
              <p:nvPr/>
            </p:nvSpPr>
            <p:spPr bwMode="auto">
              <a:xfrm rot="5400000">
                <a:off x="3326" y="2251"/>
                <a:ext cx="77" cy="112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21" name="AutoShape 17"/>
              <p:cNvSpPr>
                <a:spLocks noChangeArrowheads="1"/>
              </p:cNvSpPr>
              <p:nvPr/>
            </p:nvSpPr>
            <p:spPr bwMode="auto">
              <a:xfrm rot="5400000">
                <a:off x="3288" y="2349"/>
                <a:ext cx="170" cy="241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22" name="Freeform 18"/>
              <p:cNvSpPr>
                <a:spLocks/>
              </p:cNvSpPr>
              <p:nvPr/>
            </p:nvSpPr>
            <p:spPr bwMode="auto">
              <a:xfrm rot="5400000">
                <a:off x="3412" y="2426"/>
                <a:ext cx="170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23" name="Oval 19"/>
              <p:cNvSpPr>
                <a:spLocks noChangeArrowheads="1"/>
              </p:cNvSpPr>
              <p:nvPr/>
            </p:nvSpPr>
            <p:spPr bwMode="auto">
              <a:xfrm rot="5400000">
                <a:off x="3326" y="2421"/>
                <a:ext cx="77" cy="112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24" name="AutoShape 20"/>
              <p:cNvSpPr>
                <a:spLocks noChangeArrowheads="1"/>
              </p:cNvSpPr>
              <p:nvPr/>
            </p:nvSpPr>
            <p:spPr bwMode="auto">
              <a:xfrm rot="5400000">
                <a:off x="3287" y="2519"/>
                <a:ext cx="170" cy="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25" name="Freeform 21"/>
              <p:cNvSpPr>
                <a:spLocks/>
              </p:cNvSpPr>
              <p:nvPr/>
            </p:nvSpPr>
            <p:spPr bwMode="auto">
              <a:xfrm rot="5400000">
                <a:off x="3411" y="2596"/>
                <a:ext cx="170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26" name="Oval 22"/>
              <p:cNvSpPr>
                <a:spLocks noChangeArrowheads="1"/>
              </p:cNvSpPr>
              <p:nvPr/>
            </p:nvSpPr>
            <p:spPr bwMode="auto">
              <a:xfrm rot="5400000">
                <a:off x="3324" y="2590"/>
                <a:ext cx="77" cy="113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27" name="AutoShape 23"/>
              <p:cNvSpPr>
                <a:spLocks noChangeArrowheads="1"/>
              </p:cNvSpPr>
              <p:nvPr/>
            </p:nvSpPr>
            <p:spPr bwMode="auto">
              <a:xfrm rot="5400000">
                <a:off x="3287" y="2689"/>
                <a:ext cx="170" cy="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28" name="Freeform 24"/>
              <p:cNvSpPr>
                <a:spLocks/>
              </p:cNvSpPr>
              <p:nvPr/>
            </p:nvSpPr>
            <p:spPr bwMode="auto">
              <a:xfrm rot="5400000">
                <a:off x="3408" y="2766"/>
                <a:ext cx="170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29" name="Oval 25"/>
              <p:cNvSpPr>
                <a:spLocks noChangeArrowheads="1"/>
              </p:cNvSpPr>
              <p:nvPr/>
            </p:nvSpPr>
            <p:spPr bwMode="auto">
              <a:xfrm rot="5400000">
                <a:off x="3325" y="2760"/>
                <a:ext cx="76" cy="113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30" name="AutoShape 26"/>
              <p:cNvSpPr>
                <a:spLocks noChangeArrowheads="1"/>
              </p:cNvSpPr>
              <p:nvPr/>
            </p:nvSpPr>
            <p:spPr bwMode="auto">
              <a:xfrm rot="5400000">
                <a:off x="3286" y="2860"/>
                <a:ext cx="171" cy="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31" name="Freeform 27"/>
              <p:cNvSpPr>
                <a:spLocks/>
              </p:cNvSpPr>
              <p:nvPr/>
            </p:nvSpPr>
            <p:spPr bwMode="auto">
              <a:xfrm rot="5400000">
                <a:off x="3410" y="2937"/>
                <a:ext cx="171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32" name="Oval 28"/>
              <p:cNvSpPr>
                <a:spLocks noChangeArrowheads="1"/>
              </p:cNvSpPr>
              <p:nvPr/>
            </p:nvSpPr>
            <p:spPr bwMode="auto">
              <a:xfrm rot="5400000">
                <a:off x="3325" y="2930"/>
                <a:ext cx="76" cy="113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33" name="AutoShape 29"/>
              <p:cNvSpPr>
                <a:spLocks noChangeArrowheads="1"/>
              </p:cNvSpPr>
              <p:nvPr/>
            </p:nvSpPr>
            <p:spPr bwMode="auto">
              <a:xfrm rot="5400000">
                <a:off x="3287" y="3030"/>
                <a:ext cx="170" cy="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34" name="Freeform 30"/>
              <p:cNvSpPr>
                <a:spLocks/>
              </p:cNvSpPr>
              <p:nvPr/>
            </p:nvSpPr>
            <p:spPr bwMode="auto">
              <a:xfrm rot="5400000">
                <a:off x="3411" y="3107"/>
                <a:ext cx="170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35" name="Oval 31"/>
              <p:cNvSpPr>
                <a:spLocks noChangeArrowheads="1"/>
              </p:cNvSpPr>
              <p:nvPr/>
            </p:nvSpPr>
            <p:spPr bwMode="auto">
              <a:xfrm rot="5400000">
                <a:off x="3325" y="3100"/>
                <a:ext cx="76" cy="113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36" name="AutoShape 32"/>
              <p:cNvSpPr>
                <a:spLocks noChangeArrowheads="1"/>
              </p:cNvSpPr>
              <p:nvPr/>
            </p:nvSpPr>
            <p:spPr bwMode="auto">
              <a:xfrm rot="5400000">
                <a:off x="3287" y="3200"/>
                <a:ext cx="170" cy="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37" name="Freeform 33"/>
              <p:cNvSpPr>
                <a:spLocks/>
              </p:cNvSpPr>
              <p:nvPr/>
            </p:nvSpPr>
            <p:spPr bwMode="auto">
              <a:xfrm rot="5400000">
                <a:off x="3411" y="3277"/>
                <a:ext cx="170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38" name="Oval 34"/>
              <p:cNvSpPr>
                <a:spLocks noChangeArrowheads="1"/>
              </p:cNvSpPr>
              <p:nvPr/>
            </p:nvSpPr>
            <p:spPr bwMode="auto">
              <a:xfrm rot="5400000">
                <a:off x="3325" y="3270"/>
                <a:ext cx="76" cy="113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39" name="Line 35"/>
              <p:cNvSpPr>
                <a:spLocks noChangeShapeType="1"/>
              </p:cNvSpPr>
              <p:nvPr/>
            </p:nvSpPr>
            <p:spPr bwMode="auto">
              <a:xfrm rot="5400000" flipV="1">
                <a:off x="2669" y="2810"/>
                <a:ext cx="1192" cy="3"/>
              </a:xfrm>
              <a:prstGeom prst="line">
                <a:avLst/>
              </a:prstGeom>
              <a:noFill/>
              <a:ln w="57150">
                <a:pattFill prst="lgConfetti">
                  <a:fgClr>
                    <a:schemeClr val="tx1"/>
                  </a:fgClr>
                  <a:bgClr>
                    <a:srgbClr val="CC99FF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40" name="Freeform 36"/>
              <p:cNvSpPr>
                <a:spLocks/>
              </p:cNvSpPr>
              <p:nvPr/>
            </p:nvSpPr>
            <p:spPr bwMode="auto">
              <a:xfrm rot="5400000">
                <a:off x="3219" y="2228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41" name="Freeform 37"/>
              <p:cNvSpPr>
                <a:spLocks/>
              </p:cNvSpPr>
              <p:nvPr/>
            </p:nvSpPr>
            <p:spPr bwMode="auto">
              <a:xfrm rot="5400000">
                <a:off x="3219" y="2278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42" name="Freeform 38"/>
              <p:cNvSpPr>
                <a:spLocks/>
              </p:cNvSpPr>
              <p:nvPr/>
            </p:nvSpPr>
            <p:spPr bwMode="auto">
              <a:xfrm rot="5400000">
                <a:off x="3219" y="2325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43" name="Freeform 39"/>
              <p:cNvSpPr>
                <a:spLocks/>
              </p:cNvSpPr>
              <p:nvPr/>
            </p:nvSpPr>
            <p:spPr bwMode="auto">
              <a:xfrm rot="5400000">
                <a:off x="3218" y="2370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44" name="Freeform 40"/>
              <p:cNvSpPr>
                <a:spLocks/>
              </p:cNvSpPr>
              <p:nvPr/>
            </p:nvSpPr>
            <p:spPr bwMode="auto">
              <a:xfrm rot="5400000">
                <a:off x="3219" y="2419"/>
                <a:ext cx="48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45" name="Freeform 41"/>
              <p:cNvSpPr>
                <a:spLocks/>
              </p:cNvSpPr>
              <p:nvPr/>
            </p:nvSpPr>
            <p:spPr bwMode="auto">
              <a:xfrm rot="5400000">
                <a:off x="3219" y="2467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46" name="Freeform 42"/>
              <p:cNvSpPr>
                <a:spLocks/>
              </p:cNvSpPr>
              <p:nvPr/>
            </p:nvSpPr>
            <p:spPr bwMode="auto">
              <a:xfrm rot="5400000">
                <a:off x="3219" y="2514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47" name="Freeform 43"/>
              <p:cNvSpPr>
                <a:spLocks/>
              </p:cNvSpPr>
              <p:nvPr/>
            </p:nvSpPr>
            <p:spPr bwMode="auto">
              <a:xfrm rot="5400000">
                <a:off x="3218" y="2563"/>
                <a:ext cx="48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48" name="Freeform 44"/>
              <p:cNvSpPr>
                <a:spLocks/>
              </p:cNvSpPr>
              <p:nvPr/>
            </p:nvSpPr>
            <p:spPr bwMode="auto">
              <a:xfrm rot="5400000">
                <a:off x="3216" y="2611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49" name="Freeform 45"/>
              <p:cNvSpPr>
                <a:spLocks/>
              </p:cNvSpPr>
              <p:nvPr/>
            </p:nvSpPr>
            <p:spPr bwMode="auto">
              <a:xfrm rot="5400000">
                <a:off x="3216" y="2660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50" name="Freeform 46"/>
              <p:cNvSpPr>
                <a:spLocks/>
              </p:cNvSpPr>
              <p:nvPr/>
            </p:nvSpPr>
            <p:spPr bwMode="auto">
              <a:xfrm rot="5400000">
                <a:off x="3216" y="2707"/>
                <a:ext cx="48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51" name="Freeform 47"/>
              <p:cNvSpPr>
                <a:spLocks/>
              </p:cNvSpPr>
              <p:nvPr/>
            </p:nvSpPr>
            <p:spPr bwMode="auto">
              <a:xfrm rot="5400000">
                <a:off x="3215" y="2752"/>
                <a:ext cx="48" cy="1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52" name="Freeform 48"/>
              <p:cNvSpPr>
                <a:spLocks/>
              </p:cNvSpPr>
              <p:nvPr/>
            </p:nvSpPr>
            <p:spPr bwMode="auto">
              <a:xfrm rot="5400000">
                <a:off x="3216" y="2800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53" name="Freeform 49"/>
              <p:cNvSpPr>
                <a:spLocks/>
              </p:cNvSpPr>
              <p:nvPr/>
            </p:nvSpPr>
            <p:spPr bwMode="auto">
              <a:xfrm rot="5400000">
                <a:off x="3216" y="2849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54" name="Freeform 50"/>
              <p:cNvSpPr>
                <a:spLocks/>
              </p:cNvSpPr>
              <p:nvPr/>
            </p:nvSpPr>
            <p:spPr bwMode="auto">
              <a:xfrm rot="5400000">
                <a:off x="3216" y="2896"/>
                <a:ext cx="48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55" name="Freeform 51"/>
              <p:cNvSpPr>
                <a:spLocks/>
              </p:cNvSpPr>
              <p:nvPr/>
            </p:nvSpPr>
            <p:spPr bwMode="auto">
              <a:xfrm rot="5400000">
                <a:off x="3215" y="2946"/>
                <a:ext cx="47" cy="1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56" name="Freeform 52"/>
              <p:cNvSpPr>
                <a:spLocks/>
              </p:cNvSpPr>
              <p:nvPr/>
            </p:nvSpPr>
            <p:spPr bwMode="auto">
              <a:xfrm rot="5400000">
                <a:off x="3218" y="2996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57" name="Freeform 53"/>
              <p:cNvSpPr>
                <a:spLocks/>
              </p:cNvSpPr>
              <p:nvPr/>
            </p:nvSpPr>
            <p:spPr bwMode="auto">
              <a:xfrm rot="5400000">
                <a:off x="3216" y="3043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58" name="Freeform 54"/>
              <p:cNvSpPr>
                <a:spLocks/>
              </p:cNvSpPr>
              <p:nvPr/>
            </p:nvSpPr>
            <p:spPr bwMode="auto">
              <a:xfrm rot="5400000">
                <a:off x="3216" y="3092"/>
                <a:ext cx="48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59" name="Freeform 55"/>
              <p:cNvSpPr>
                <a:spLocks/>
              </p:cNvSpPr>
              <p:nvPr/>
            </p:nvSpPr>
            <p:spPr bwMode="auto">
              <a:xfrm rot="5400000">
                <a:off x="3216" y="3140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60" name="Freeform 56"/>
              <p:cNvSpPr>
                <a:spLocks/>
              </p:cNvSpPr>
              <p:nvPr/>
            </p:nvSpPr>
            <p:spPr bwMode="auto">
              <a:xfrm rot="5400000">
                <a:off x="3215" y="3185"/>
                <a:ext cx="47" cy="1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61" name="Freeform 57"/>
              <p:cNvSpPr>
                <a:spLocks/>
              </p:cNvSpPr>
              <p:nvPr/>
            </p:nvSpPr>
            <p:spPr bwMode="auto">
              <a:xfrm rot="5400000">
                <a:off x="3216" y="3232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62" name="Freeform 58"/>
              <p:cNvSpPr>
                <a:spLocks/>
              </p:cNvSpPr>
              <p:nvPr/>
            </p:nvSpPr>
            <p:spPr bwMode="auto">
              <a:xfrm rot="5400000">
                <a:off x="3216" y="3281"/>
                <a:ext cx="48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63" name="Freeform 59"/>
              <p:cNvSpPr>
                <a:spLocks/>
              </p:cNvSpPr>
              <p:nvPr/>
            </p:nvSpPr>
            <p:spPr bwMode="auto">
              <a:xfrm rot="5400000">
                <a:off x="3216" y="3329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64" name="Freeform 60"/>
              <p:cNvSpPr>
                <a:spLocks/>
              </p:cNvSpPr>
              <p:nvPr/>
            </p:nvSpPr>
            <p:spPr bwMode="auto">
              <a:xfrm rot="5400000">
                <a:off x="3218" y="3374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  <p:grpSp>
          <p:nvGrpSpPr>
            <p:cNvPr id="4" name="Group 61"/>
            <p:cNvGrpSpPr>
              <a:grpSpLocks/>
            </p:cNvGrpSpPr>
            <p:nvPr/>
          </p:nvGrpSpPr>
          <p:grpSpPr bwMode="auto">
            <a:xfrm flipH="1">
              <a:off x="4177" y="1830"/>
              <a:ext cx="371" cy="1194"/>
              <a:chOff x="3169" y="2214"/>
              <a:chExt cx="371" cy="1194"/>
            </a:xfrm>
          </p:grpSpPr>
          <p:sp>
            <p:nvSpPr>
              <p:cNvPr id="533566" name="Rectangle 62"/>
              <p:cNvSpPr>
                <a:spLocks noChangeArrowheads="1"/>
              </p:cNvSpPr>
              <p:nvPr/>
            </p:nvSpPr>
            <p:spPr bwMode="auto">
              <a:xfrm rot="5400000">
                <a:off x="2617" y="2768"/>
                <a:ext cx="1188" cy="84"/>
              </a:xfrm>
              <a:prstGeom prst="rect">
                <a:avLst/>
              </a:prstGeom>
              <a:gradFill rotWithShape="0">
                <a:gsLst>
                  <a:gs pos="0">
                    <a:srgbClr val="FFCCCC"/>
                  </a:gs>
                  <a:gs pos="100000">
                    <a:srgbClr val="FFCCCC">
                      <a:gamma/>
                      <a:shade val="6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67" name="AutoShape 63"/>
              <p:cNvSpPr>
                <a:spLocks noChangeArrowheads="1"/>
              </p:cNvSpPr>
              <p:nvPr/>
            </p:nvSpPr>
            <p:spPr bwMode="auto">
              <a:xfrm rot="5400000">
                <a:off x="3288" y="2179"/>
                <a:ext cx="170" cy="241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68" name="Freeform 64"/>
              <p:cNvSpPr>
                <a:spLocks/>
              </p:cNvSpPr>
              <p:nvPr/>
            </p:nvSpPr>
            <p:spPr bwMode="auto">
              <a:xfrm rot="5400000">
                <a:off x="3412" y="2256"/>
                <a:ext cx="170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69" name="Oval 65"/>
              <p:cNvSpPr>
                <a:spLocks noChangeArrowheads="1"/>
              </p:cNvSpPr>
              <p:nvPr/>
            </p:nvSpPr>
            <p:spPr bwMode="auto">
              <a:xfrm rot="5400000">
                <a:off x="3326" y="2251"/>
                <a:ext cx="77" cy="112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70" name="AutoShape 66"/>
              <p:cNvSpPr>
                <a:spLocks noChangeArrowheads="1"/>
              </p:cNvSpPr>
              <p:nvPr/>
            </p:nvSpPr>
            <p:spPr bwMode="auto">
              <a:xfrm rot="5400000">
                <a:off x="3288" y="2349"/>
                <a:ext cx="170" cy="241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71" name="Freeform 67"/>
              <p:cNvSpPr>
                <a:spLocks/>
              </p:cNvSpPr>
              <p:nvPr/>
            </p:nvSpPr>
            <p:spPr bwMode="auto">
              <a:xfrm rot="5400000">
                <a:off x="3412" y="2426"/>
                <a:ext cx="170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72" name="Oval 68"/>
              <p:cNvSpPr>
                <a:spLocks noChangeArrowheads="1"/>
              </p:cNvSpPr>
              <p:nvPr/>
            </p:nvSpPr>
            <p:spPr bwMode="auto">
              <a:xfrm rot="5400000">
                <a:off x="3326" y="2421"/>
                <a:ext cx="77" cy="112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73" name="AutoShape 69"/>
              <p:cNvSpPr>
                <a:spLocks noChangeArrowheads="1"/>
              </p:cNvSpPr>
              <p:nvPr/>
            </p:nvSpPr>
            <p:spPr bwMode="auto">
              <a:xfrm rot="5400000">
                <a:off x="3287" y="2519"/>
                <a:ext cx="170" cy="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74" name="Freeform 70"/>
              <p:cNvSpPr>
                <a:spLocks/>
              </p:cNvSpPr>
              <p:nvPr/>
            </p:nvSpPr>
            <p:spPr bwMode="auto">
              <a:xfrm rot="5400000">
                <a:off x="3411" y="2596"/>
                <a:ext cx="170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75" name="Oval 71"/>
              <p:cNvSpPr>
                <a:spLocks noChangeArrowheads="1"/>
              </p:cNvSpPr>
              <p:nvPr/>
            </p:nvSpPr>
            <p:spPr bwMode="auto">
              <a:xfrm rot="5400000">
                <a:off x="3324" y="2590"/>
                <a:ext cx="77" cy="113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76" name="AutoShape 72"/>
              <p:cNvSpPr>
                <a:spLocks noChangeArrowheads="1"/>
              </p:cNvSpPr>
              <p:nvPr/>
            </p:nvSpPr>
            <p:spPr bwMode="auto">
              <a:xfrm rot="5400000">
                <a:off x="3287" y="2689"/>
                <a:ext cx="170" cy="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77" name="Freeform 73"/>
              <p:cNvSpPr>
                <a:spLocks/>
              </p:cNvSpPr>
              <p:nvPr/>
            </p:nvSpPr>
            <p:spPr bwMode="auto">
              <a:xfrm rot="5400000">
                <a:off x="3408" y="2766"/>
                <a:ext cx="170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78" name="Oval 74"/>
              <p:cNvSpPr>
                <a:spLocks noChangeArrowheads="1"/>
              </p:cNvSpPr>
              <p:nvPr/>
            </p:nvSpPr>
            <p:spPr bwMode="auto">
              <a:xfrm rot="5400000">
                <a:off x="3325" y="2760"/>
                <a:ext cx="76" cy="113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79" name="AutoShape 75"/>
              <p:cNvSpPr>
                <a:spLocks noChangeArrowheads="1"/>
              </p:cNvSpPr>
              <p:nvPr/>
            </p:nvSpPr>
            <p:spPr bwMode="auto">
              <a:xfrm rot="5400000">
                <a:off x="3286" y="2860"/>
                <a:ext cx="171" cy="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80" name="Freeform 76"/>
              <p:cNvSpPr>
                <a:spLocks/>
              </p:cNvSpPr>
              <p:nvPr/>
            </p:nvSpPr>
            <p:spPr bwMode="auto">
              <a:xfrm rot="5400000">
                <a:off x="3410" y="2937"/>
                <a:ext cx="171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81" name="Oval 77"/>
              <p:cNvSpPr>
                <a:spLocks noChangeArrowheads="1"/>
              </p:cNvSpPr>
              <p:nvPr/>
            </p:nvSpPr>
            <p:spPr bwMode="auto">
              <a:xfrm rot="5400000">
                <a:off x="3325" y="2930"/>
                <a:ext cx="76" cy="113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82" name="AutoShape 78"/>
              <p:cNvSpPr>
                <a:spLocks noChangeArrowheads="1"/>
              </p:cNvSpPr>
              <p:nvPr/>
            </p:nvSpPr>
            <p:spPr bwMode="auto">
              <a:xfrm rot="5400000">
                <a:off x="3287" y="3030"/>
                <a:ext cx="170" cy="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83" name="Freeform 79"/>
              <p:cNvSpPr>
                <a:spLocks/>
              </p:cNvSpPr>
              <p:nvPr/>
            </p:nvSpPr>
            <p:spPr bwMode="auto">
              <a:xfrm rot="5400000">
                <a:off x="3411" y="3107"/>
                <a:ext cx="170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84" name="Oval 80"/>
              <p:cNvSpPr>
                <a:spLocks noChangeArrowheads="1"/>
              </p:cNvSpPr>
              <p:nvPr/>
            </p:nvSpPr>
            <p:spPr bwMode="auto">
              <a:xfrm rot="5400000">
                <a:off x="3325" y="3100"/>
                <a:ext cx="76" cy="113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85" name="AutoShape 81"/>
              <p:cNvSpPr>
                <a:spLocks noChangeArrowheads="1"/>
              </p:cNvSpPr>
              <p:nvPr/>
            </p:nvSpPr>
            <p:spPr bwMode="auto">
              <a:xfrm rot="5400000">
                <a:off x="3287" y="3200"/>
                <a:ext cx="170" cy="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en-US" sz="2400">
                  <a:solidFill>
                    <a:srgbClr val="565A5C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533586" name="Freeform 82"/>
              <p:cNvSpPr>
                <a:spLocks/>
              </p:cNvSpPr>
              <p:nvPr/>
            </p:nvSpPr>
            <p:spPr bwMode="auto">
              <a:xfrm rot="5400000">
                <a:off x="3411" y="3277"/>
                <a:ext cx="170" cy="87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0" y="40"/>
                  </a:cxn>
                  <a:cxn ang="0">
                    <a:pos x="14" y="12"/>
                  </a:cxn>
                  <a:cxn ang="0">
                    <a:pos x="48" y="0"/>
                  </a:cxn>
                  <a:cxn ang="0">
                    <a:pos x="84" y="16"/>
                  </a:cxn>
                  <a:cxn ang="0">
                    <a:pos x="94" y="30"/>
                  </a:cxn>
                  <a:cxn ang="0">
                    <a:pos x="98" y="70"/>
                  </a:cxn>
                  <a:cxn ang="0">
                    <a:pos x="108" y="80"/>
                  </a:cxn>
                  <a:cxn ang="0">
                    <a:pos x="122" y="84"/>
                  </a:cxn>
                  <a:cxn ang="0">
                    <a:pos x="144" y="78"/>
                  </a:cxn>
                  <a:cxn ang="0">
                    <a:pos x="150" y="62"/>
                  </a:cxn>
                  <a:cxn ang="0">
                    <a:pos x="154" y="24"/>
                  </a:cxn>
                  <a:cxn ang="0">
                    <a:pos x="168" y="10"/>
                  </a:cxn>
                  <a:cxn ang="0">
                    <a:pos x="200" y="0"/>
                  </a:cxn>
                  <a:cxn ang="0">
                    <a:pos x="234" y="10"/>
                  </a:cxn>
                  <a:cxn ang="0">
                    <a:pos x="246" y="28"/>
                  </a:cxn>
                  <a:cxn ang="0">
                    <a:pos x="250" y="66"/>
                  </a:cxn>
                  <a:cxn ang="0">
                    <a:pos x="260" y="76"/>
                  </a:cxn>
                  <a:cxn ang="0">
                    <a:pos x="278" y="80"/>
                  </a:cxn>
                  <a:cxn ang="0">
                    <a:pos x="290" y="76"/>
                  </a:cxn>
                  <a:cxn ang="0">
                    <a:pos x="304" y="64"/>
                  </a:cxn>
                  <a:cxn ang="0">
                    <a:pos x="308" y="24"/>
                  </a:cxn>
                  <a:cxn ang="0">
                    <a:pos x="324" y="12"/>
                  </a:cxn>
                  <a:cxn ang="0">
                    <a:pos x="354" y="2"/>
                  </a:cxn>
                  <a:cxn ang="0">
                    <a:pos x="390" y="14"/>
                  </a:cxn>
                  <a:cxn ang="0">
                    <a:pos x="398" y="28"/>
                  </a:cxn>
                  <a:cxn ang="0">
                    <a:pos x="400" y="68"/>
                  </a:cxn>
                  <a:cxn ang="0">
                    <a:pos x="414" y="84"/>
                  </a:cxn>
                  <a:cxn ang="0">
                    <a:pos x="426" y="86"/>
                  </a:cxn>
                  <a:cxn ang="0">
                    <a:pos x="442" y="82"/>
                  </a:cxn>
                  <a:cxn ang="0">
                    <a:pos x="454" y="68"/>
                  </a:cxn>
                  <a:cxn ang="0">
                    <a:pos x="458" y="26"/>
                  </a:cxn>
                  <a:cxn ang="0">
                    <a:pos x="470" y="10"/>
                  </a:cxn>
                  <a:cxn ang="0">
                    <a:pos x="500" y="0"/>
                  </a:cxn>
                  <a:cxn ang="0">
                    <a:pos x="534" y="14"/>
                  </a:cxn>
                  <a:cxn ang="0">
                    <a:pos x="546" y="30"/>
                  </a:cxn>
                  <a:cxn ang="0">
                    <a:pos x="550" y="70"/>
                  </a:cxn>
                  <a:cxn ang="0">
                    <a:pos x="564" y="82"/>
                  </a:cxn>
                  <a:cxn ang="0">
                    <a:pos x="576" y="84"/>
                  </a:cxn>
                  <a:cxn ang="0">
                    <a:pos x="592" y="80"/>
                  </a:cxn>
                  <a:cxn ang="0">
                    <a:pos x="602" y="66"/>
                  </a:cxn>
                  <a:cxn ang="0">
                    <a:pos x="608" y="30"/>
                  </a:cxn>
                  <a:cxn ang="0">
                    <a:pos x="616" y="12"/>
                  </a:cxn>
                  <a:cxn ang="0">
                    <a:pos x="654" y="0"/>
                  </a:cxn>
                  <a:cxn ang="0">
                    <a:pos x="688" y="10"/>
                  </a:cxn>
                  <a:cxn ang="0">
                    <a:pos x="698" y="30"/>
                  </a:cxn>
                  <a:cxn ang="0">
                    <a:pos x="702" y="68"/>
                  </a:cxn>
                  <a:cxn ang="0">
                    <a:pos x="716" y="80"/>
                  </a:cxn>
                  <a:cxn ang="0">
                    <a:pos x="730" y="88"/>
                  </a:cxn>
                  <a:cxn ang="0">
                    <a:pos x="748" y="80"/>
                  </a:cxn>
                  <a:cxn ang="0">
                    <a:pos x="760" y="64"/>
                  </a:cxn>
                  <a:cxn ang="0">
                    <a:pos x="760" y="26"/>
                  </a:cxn>
                  <a:cxn ang="0">
                    <a:pos x="776" y="12"/>
                  </a:cxn>
                  <a:cxn ang="0">
                    <a:pos x="810" y="0"/>
                  </a:cxn>
                  <a:cxn ang="0">
                    <a:pos x="846" y="16"/>
                  </a:cxn>
                  <a:cxn ang="0">
                    <a:pos x="858" y="40"/>
                  </a:cxn>
                  <a:cxn ang="0">
                    <a:pos x="856" y="168"/>
                  </a:cxn>
                </a:cxnLst>
                <a:rect l="0" t="0" r="r" b="b"/>
                <a:pathLst>
                  <a:path w="858" h="168">
                    <a:moveTo>
                      <a:pt x="0" y="166"/>
                    </a:moveTo>
                    <a:lnTo>
                      <a:pt x="0" y="40"/>
                    </a:lnTo>
                    <a:lnTo>
                      <a:pt x="14" y="12"/>
                    </a:lnTo>
                    <a:lnTo>
                      <a:pt x="48" y="0"/>
                    </a:lnTo>
                    <a:lnTo>
                      <a:pt x="84" y="16"/>
                    </a:lnTo>
                    <a:lnTo>
                      <a:pt x="94" y="30"/>
                    </a:lnTo>
                    <a:lnTo>
                      <a:pt x="98" y="70"/>
                    </a:lnTo>
                    <a:lnTo>
                      <a:pt x="108" y="80"/>
                    </a:lnTo>
                    <a:lnTo>
                      <a:pt x="122" y="84"/>
                    </a:lnTo>
                    <a:lnTo>
                      <a:pt x="144" y="78"/>
                    </a:lnTo>
                    <a:lnTo>
                      <a:pt x="150" y="62"/>
                    </a:lnTo>
                    <a:lnTo>
                      <a:pt x="154" y="24"/>
                    </a:lnTo>
                    <a:lnTo>
                      <a:pt x="168" y="10"/>
                    </a:lnTo>
                    <a:lnTo>
                      <a:pt x="200" y="0"/>
                    </a:lnTo>
                    <a:lnTo>
                      <a:pt x="234" y="10"/>
                    </a:lnTo>
                    <a:lnTo>
                      <a:pt x="246" y="28"/>
                    </a:lnTo>
                    <a:lnTo>
                      <a:pt x="250" y="66"/>
                    </a:lnTo>
                    <a:lnTo>
                      <a:pt x="260" y="76"/>
                    </a:lnTo>
                    <a:lnTo>
                      <a:pt x="278" y="80"/>
                    </a:lnTo>
                    <a:lnTo>
                      <a:pt x="290" y="76"/>
                    </a:lnTo>
                    <a:lnTo>
                      <a:pt x="304" y="64"/>
                    </a:lnTo>
                    <a:lnTo>
                      <a:pt x="308" y="24"/>
                    </a:lnTo>
                    <a:lnTo>
                      <a:pt x="324" y="12"/>
                    </a:lnTo>
                    <a:lnTo>
                      <a:pt x="354" y="2"/>
                    </a:lnTo>
                    <a:lnTo>
                      <a:pt x="390" y="14"/>
                    </a:lnTo>
                    <a:lnTo>
                      <a:pt x="398" y="28"/>
                    </a:lnTo>
                    <a:lnTo>
                      <a:pt x="400" y="68"/>
                    </a:lnTo>
                    <a:lnTo>
                      <a:pt x="414" y="84"/>
                    </a:lnTo>
                    <a:lnTo>
                      <a:pt x="426" y="86"/>
                    </a:lnTo>
                    <a:lnTo>
                      <a:pt x="442" y="82"/>
                    </a:lnTo>
                    <a:lnTo>
                      <a:pt x="454" y="68"/>
                    </a:lnTo>
                    <a:lnTo>
                      <a:pt x="458" y="26"/>
                    </a:lnTo>
                    <a:lnTo>
                      <a:pt x="470" y="10"/>
                    </a:lnTo>
                    <a:lnTo>
                      <a:pt x="500" y="0"/>
                    </a:lnTo>
                    <a:lnTo>
                      <a:pt x="534" y="14"/>
                    </a:lnTo>
                    <a:lnTo>
                      <a:pt x="546" y="30"/>
                    </a:lnTo>
                    <a:lnTo>
                      <a:pt x="550" y="70"/>
                    </a:lnTo>
                    <a:lnTo>
                      <a:pt x="564" y="82"/>
                    </a:lnTo>
                    <a:lnTo>
                      <a:pt x="576" y="84"/>
                    </a:lnTo>
                    <a:lnTo>
                      <a:pt x="592" y="80"/>
                    </a:lnTo>
                    <a:lnTo>
                      <a:pt x="602" y="66"/>
                    </a:lnTo>
                    <a:lnTo>
                      <a:pt x="608" y="30"/>
                    </a:lnTo>
                    <a:lnTo>
                      <a:pt x="616" y="12"/>
                    </a:lnTo>
                    <a:lnTo>
                      <a:pt x="654" y="0"/>
                    </a:lnTo>
                    <a:lnTo>
                      <a:pt x="688" y="10"/>
                    </a:lnTo>
                    <a:lnTo>
                      <a:pt x="698" y="30"/>
                    </a:lnTo>
                    <a:lnTo>
                      <a:pt x="702" y="68"/>
                    </a:lnTo>
                    <a:lnTo>
                      <a:pt x="716" y="80"/>
                    </a:lnTo>
                    <a:lnTo>
                      <a:pt x="730" y="88"/>
                    </a:lnTo>
                    <a:lnTo>
                      <a:pt x="748" y="80"/>
                    </a:lnTo>
                    <a:lnTo>
                      <a:pt x="760" y="64"/>
                    </a:lnTo>
                    <a:lnTo>
                      <a:pt x="760" y="26"/>
                    </a:lnTo>
                    <a:lnTo>
                      <a:pt x="776" y="12"/>
                    </a:lnTo>
                    <a:lnTo>
                      <a:pt x="810" y="0"/>
                    </a:lnTo>
                    <a:lnTo>
                      <a:pt x="846" y="16"/>
                    </a:lnTo>
                    <a:lnTo>
                      <a:pt x="858" y="40"/>
                    </a:lnTo>
                    <a:lnTo>
                      <a:pt x="856" y="168"/>
                    </a:lnTo>
                  </a:path>
                </a:pathLst>
              </a:cu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shade val="86275"/>
                      <a:invGamma/>
                    </a:srgbClr>
                  </a:gs>
                  <a:gs pos="100000">
                    <a:srgbClr val="CCFFFF"/>
                  </a:gs>
                </a:gsLst>
                <a:lin ang="5400000" scaled="1"/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87" name="Oval 83"/>
              <p:cNvSpPr>
                <a:spLocks noChangeArrowheads="1"/>
              </p:cNvSpPr>
              <p:nvPr/>
            </p:nvSpPr>
            <p:spPr bwMode="auto">
              <a:xfrm rot="5400000">
                <a:off x="3325" y="3270"/>
                <a:ext cx="76" cy="113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CCECFF">
                      <a:gamma/>
                      <a:shade val="5568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88" name="Line 84"/>
              <p:cNvSpPr>
                <a:spLocks noChangeShapeType="1"/>
              </p:cNvSpPr>
              <p:nvPr/>
            </p:nvSpPr>
            <p:spPr bwMode="auto">
              <a:xfrm rot="5400000" flipV="1">
                <a:off x="2669" y="2810"/>
                <a:ext cx="1192" cy="3"/>
              </a:xfrm>
              <a:prstGeom prst="line">
                <a:avLst/>
              </a:prstGeom>
              <a:noFill/>
              <a:ln w="57150">
                <a:pattFill prst="lgConfetti">
                  <a:fgClr>
                    <a:schemeClr val="tx1"/>
                  </a:fgClr>
                  <a:bgClr>
                    <a:srgbClr val="CC99FF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89" name="Freeform 85"/>
              <p:cNvSpPr>
                <a:spLocks/>
              </p:cNvSpPr>
              <p:nvPr/>
            </p:nvSpPr>
            <p:spPr bwMode="auto">
              <a:xfrm rot="5400000">
                <a:off x="3219" y="2228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90" name="Freeform 86"/>
              <p:cNvSpPr>
                <a:spLocks/>
              </p:cNvSpPr>
              <p:nvPr/>
            </p:nvSpPr>
            <p:spPr bwMode="auto">
              <a:xfrm rot="5400000">
                <a:off x="3219" y="2278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91" name="Freeform 87"/>
              <p:cNvSpPr>
                <a:spLocks/>
              </p:cNvSpPr>
              <p:nvPr/>
            </p:nvSpPr>
            <p:spPr bwMode="auto">
              <a:xfrm rot="5400000">
                <a:off x="3219" y="2325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92" name="Freeform 88"/>
              <p:cNvSpPr>
                <a:spLocks/>
              </p:cNvSpPr>
              <p:nvPr/>
            </p:nvSpPr>
            <p:spPr bwMode="auto">
              <a:xfrm rot="5400000">
                <a:off x="3218" y="2370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93" name="Freeform 89"/>
              <p:cNvSpPr>
                <a:spLocks/>
              </p:cNvSpPr>
              <p:nvPr/>
            </p:nvSpPr>
            <p:spPr bwMode="auto">
              <a:xfrm rot="5400000">
                <a:off x="3219" y="2419"/>
                <a:ext cx="48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94" name="Freeform 90"/>
              <p:cNvSpPr>
                <a:spLocks/>
              </p:cNvSpPr>
              <p:nvPr/>
            </p:nvSpPr>
            <p:spPr bwMode="auto">
              <a:xfrm rot="5400000">
                <a:off x="3219" y="2467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95" name="Freeform 91"/>
              <p:cNvSpPr>
                <a:spLocks/>
              </p:cNvSpPr>
              <p:nvPr/>
            </p:nvSpPr>
            <p:spPr bwMode="auto">
              <a:xfrm rot="5400000">
                <a:off x="3219" y="2514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96" name="Freeform 92"/>
              <p:cNvSpPr>
                <a:spLocks/>
              </p:cNvSpPr>
              <p:nvPr/>
            </p:nvSpPr>
            <p:spPr bwMode="auto">
              <a:xfrm rot="5400000">
                <a:off x="3218" y="2563"/>
                <a:ext cx="48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97" name="Freeform 93"/>
              <p:cNvSpPr>
                <a:spLocks/>
              </p:cNvSpPr>
              <p:nvPr/>
            </p:nvSpPr>
            <p:spPr bwMode="auto">
              <a:xfrm rot="5400000">
                <a:off x="3216" y="2611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98" name="Freeform 94"/>
              <p:cNvSpPr>
                <a:spLocks/>
              </p:cNvSpPr>
              <p:nvPr/>
            </p:nvSpPr>
            <p:spPr bwMode="auto">
              <a:xfrm rot="5400000">
                <a:off x="3216" y="2660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599" name="Freeform 95"/>
              <p:cNvSpPr>
                <a:spLocks/>
              </p:cNvSpPr>
              <p:nvPr/>
            </p:nvSpPr>
            <p:spPr bwMode="auto">
              <a:xfrm rot="5400000">
                <a:off x="3216" y="2707"/>
                <a:ext cx="48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00" name="Freeform 96"/>
              <p:cNvSpPr>
                <a:spLocks/>
              </p:cNvSpPr>
              <p:nvPr/>
            </p:nvSpPr>
            <p:spPr bwMode="auto">
              <a:xfrm rot="5400000">
                <a:off x="3215" y="2752"/>
                <a:ext cx="48" cy="1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01" name="Freeform 97"/>
              <p:cNvSpPr>
                <a:spLocks/>
              </p:cNvSpPr>
              <p:nvPr/>
            </p:nvSpPr>
            <p:spPr bwMode="auto">
              <a:xfrm rot="5400000">
                <a:off x="3216" y="2800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02" name="Freeform 98"/>
              <p:cNvSpPr>
                <a:spLocks/>
              </p:cNvSpPr>
              <p:nvPr/>
            </p:nvSpPr>
            <p:spPr bwMode="auto">
              <a:xfrm rot="5400000">
                <a:off x="3216" y="2849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03" name="Freeform 99"/>
              <p:cNvSpPr>
                <a:spLocks/>
              </p:cNvSpPr>
              <p:nvPr/>
            </p:nvSpPr>
            <p:spPr bwMode="auto">
              <a:xfrm rot="5400000">
                <a:off x="3216" y="2896"/>
                <a:ext cx="48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04" name="Freeform 100"/>
              <p:cNvSpPr>
                <a:spLocks/>
              </p:cNvSpPr>
              <p:nvPr/>
            </p:nvSpPr>
            <p:spPr bwMode="auto">
              <a:xfrm rot="5400000">
                <a:off x="3215" y="2946"/>
                <a:ext cx="47" cy="1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05" name="Freeform 101"/>
              <p:cNvSpPr>
                <a:spLocks/>
              </p:cNvSpPr>
              <p:nvPr/>
            </p:nvSpPr>
            <p:spPr bwMode="auto">
              <a:xfrm rot="5400000">
                <a:off x="3218" y="2996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06" name="Freeform 102"/>
              <p:cNvSpPr>
                <a:spLocks/>
              </p:cNvSpPr>
              <p:nvPr/>
            </p:nvSpPr>
            <p:spPr bwMode="auto">
              <a:xfrm rot="5400000">
                <a:off x="3216" y="3043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07" name="Freeform 103"/>
              <p:cNvSpPr>
                <a:spLocks/>
              </p:cNvSpPr>
              <p:nvPr/>
            </p:nvSpPr>
            <p:spPr bwMode="auto">
              <a:xfrm rot="5400000">
                <a:off x="3216" y="3092"/>
                <a:ext cx="48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08" name="Freeform 104"/>
              <p:cNvSpPr>
                <a:spLocks/>
              </p:cNvSpPr>
              <p:nvPr/>
            </p:nvSpPr>
            <p:spPr bwMode="auto">
              <a:xfrm rot="5400000">
                <a:off x="3216" y="3140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09" name="Freeform 105"/>
              <p:cNvSpPr>
                <a:spLocks/>
              </p:cNvSpPr>
              <p:nvPr/>
            </p:nvSpPr>
            <p:spPr bwMode="auto">
              <a:xfrm rot="5400000">
                <a:off x="3215" y="3185"/>
                <a:ext cx="47" cy="1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10" name="Freeform 106"/>
              <p:cNvSpPr>
                <a:spLocks/>
              </p:cNvSpPr>
              <p:nvPr/>
            </p:nvSpPr>
            <p:spPr bwMode="auto">
              <a:xfrm rot="5400000">
                <a:off x="3216" y="3232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11" name="Freeform 107"/>
              <p:cNvSpPr>
                <a:spLocks/>
              </p:cNvSpPr>
              <p:nvPr/>
            </p:nvSpPr>
            <p:spPr bwMode="auto">
              <a:xfrm rot="5400000">
                <a:off x="3216" y="3281"/>
                <a:ext cx="48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12" name="Freeform 108"/>
              <p:cNvSpPr>
                <a:spLocks/>
              </p:cNvSpPr>
              <p:nvPr/>
            </p:nvSpPr>
            <p:spPr bwMode="auto">
              <a:xfrm rot="5400000">
                <a:off x="3216" y="3329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  <p:sp>
            <p:nvSpPr>
              <p:cNvPr id="533613" name="Freeform 109"/>
              <p:cNvSpPr>
                <a:spLocks/>
              </p:cNvSpPr>
              <p:nvPr/>
            </p:nvSpPr>
            <p:spPr bwMode="auto">
              <a:xfrm rot="5400000">
                <a:off x="3218" y="3374"/>
                <a:ext cx="47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44" y="40"/>
                  </a:cxn>
                  <a:cxn ang="0">
                    <a:pos x="272" y="24"/>
                  </a:cxn>
                  <a:cxn ang="0">
                    <a:pos x="308" y="0"/>
                  </a:cxn>
                </a:cxnLst>
                <a:rect l="0" t="0" r="r" b="b"/>
                <a:pathLst>
                  <a:path w="308" h="43">
                    <a:moveTo>
                      <a:pt x="0" y="4"/>
                    </a:moveTo>
                    <a:cubicBezTo>
                      <a:pt x="49" y="20"/>
                      <a:pt x="99" y="37"/>
                      <a:pt x="144" y="40"/>
                    </a:cubicBezTo>
                    <a:cubicBezTo>
                      <a:pt x="189" y="43"/>
                      <a:pt x="245" y="31"/>
                      <a:pt x="272" y="24"/>
                    </a:cubicBezTo>
                    <a:cubicBezTo>
                      <a:pt x="299" y="17"/>
                      <a:pt x="303" y="8"/>
                      <a:pt x="308" y="0"/>
                    </a:cubicBezTo>
                  </a:path>
                </a:pathLst>
              </a:custGeom>
              <a:gradFill rotWithShape="0">
                <a:gsLst>
                  <a:gs pos="0">
                    <a:srgbClr val="FFFFCC">
                      <a:gamma/>
                      <a:shade val="66275"/>
                      <a:invGamma/>
                    </a:srgbClr>
                  </a:gs>
                  <a:gs pos="100000">
                    <a:srgbClr val="FFFFCC"/>
                  </a:gs>
                </a:gsLst>
                <a:lin ang="5400000" scaled="1"/>
              </a:gra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1A2155"/>
                  </a:solidFill>
                  <a:latin typeface="Arial" charset="0"/>
                </a:endParaRPr>
              </a:p>
            </p:txBody>
          </p:sp>
        </p:grpSp>
        <p:sp>
          <p:nvSpPr>
            <p:cNvPr id="533614" name="Rectangle 110"/>
            <p:cNvSpPr>
              <a:spLocks noChangeArrowheads="1"/>
            </p:cNvSpPr>
            <p:nvPr/>
          </p:nvSpPr>
          <p:spPr bwMode="auto">
            <a:xfrm>
              <a:off x="3227" y="1824"/>
              <a:ext cx="1332" cy="119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3615" name="Line 111"/>
            <p:cNvSpPr>
              <a:spLocks noChangeShapeType="1"/>
            </p:cNvSpPr>
            <p:nvPr/>
          </p:nvSpPr>
          <p:spPr bwMode="auto">
            <a:xfrm flipV="1">
              <a:off x="3504" y="1984"/>
              <a:ext cx="168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3616" name="Text Box 112"/>
            <p:cNvSpPr txBox="1">
              <a:spLocks noChangeArrowheads="1"/>
            </p:cNvSpPr>
            <p:nvPr/>
          </p:nvSpPr>
          <p:spPr bwMode="auto">
            <a:xfrm>
              <a:off x="3616" y="1872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>
                  <a:solidFill>
                    <a:srgbClr val="000000"/>
                  </a:solidFill>
                  <a:latin typeface="Arial" charset="0"/>
                  <a:cs typeface="Arial" pitchFamily="34" charset="0"/>
                </a:rPr>
                <a:t>tubular epithelium</a:t>
              </a:r>
            </a:p>
          </p:txBody>
        </p:sp>
        <p:sp>
          <p:nvSpPr>
            <p:cNvPr id="533617" name="Text Box 113"/>
            <p:cNvSpPr txBox="1">
              <a:spLocks noChangeArrowheads="1"/>
            </p:cNvSpPr>
            <p:nvPr/>
          </p:nvSpPr>
          <p:spPr bwMode="auto">
            <a:xfrm>
              <a:off x="3824" y="2824"/>
              <a:ext cx="43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>
                  <a:solidFill>
                    <a:srgbClr val="000000"/>
                  </a:solidFill>
                  <a:latin typeface="Arial" charset="0"/>
                  <a:cs typeface="Arial" pitchFamily="34" charset="0"/>
                </a:rPr>
                <a:t>capillary</a:t>
              </a:r>
            </a:p>
          </p:txBody>
        </p:sp>
        <p:sp>
          <p:nvSpPr>
            <p:cNvPr id="533618" name="Text Box 114"/>
            <p:cNvSpPr txBox="1">
              <a:spLocks noChangeArrowheads="1"/>
            </p:cNvSpPr>
            <p:nvPr/>
          </p:nvSpPr>
          <p:spPr bwMode="auto">
            <a:xfrm>
              <a:off x="3632" y="2160"/>
              <a:ext cx="56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900">
                  <a:solidFill>
                    <a:srgbClr val="000000"/>
                  </a:solidFill>
                  <a:latin typeface="Arial" charset="0"/>
                  <a:cs typeface="Arial" pitchFamily="34" charset="0"/>
                </a:rPr>
                <a:t>endothelial cell</a:t>
              </a:r>
            </a:p>
          </p:txBody>
        </p:sp>
        <p:sp>
          <p:nvSpPr>
            <p:cNvPr id="533619" name="Text Box 115"/>
            <p:cNvSpPr txBox="1">
              <a:spLocks noChangeArrowheads="1"/>
            </p:cNvSpPr>
            <p:nvPr/>
          </p:nvSpPr>
          <p:spPr bwMode="auto">
            <a:xfrm>
              <a:off x="3578" y="2486"/>
              <a:ext cx="6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>
                  <a:solidFill>
                    <a:srgbClr val="000000"/>
                  </a:solidFill>
                  <a:latin typeface="Arial" charset="0"/>
                  <a:cs typeface="Arial" pitchFamily="34" charset="0"/>
                </a:rPr>
                <a:t>basement membrane</a:t>
              </a:r>
            </a:p>
          </p:txBody>
        </p:sp>
        <p:sp>
          <p:nvSpPr>
            <p:cNvPr id="533620" name="Line 116"/>
            <p:cNvSpPr>
              <a:spLocks noChangeShapeType="1"/>
            </p:cNvSpPr>
            <p:nvPr/>
          </p:nvSpPr>
          <p:spPr bwMode="auto">
            <a:xfrm>
              <a:off x="4132" y="2276"/>
              <a:ext cx="340" cy="1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3621" name="Line 117"/>
            <p:cNvSpPr>
              <a:spLocks noChangeShapeType="1"/>
            </p:cNvSpPr>
            <p:nvPr/>
          </p:nvSpPr>
          <p:spPr bwMode="auto">
            <a:xfrm>
              <a:off x="3324" y="2492"/>
              <a:ext cx="298" cy="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  <p:sp>
          <p:nvSpPr>
            <p:cNvPr id="533622" name="Line 118"/>
            <p:cNvSpPr>
              <a:spLocks noChangeShapeType="1"/>
            </p:cNvSpPr>
            <p:nvPr/>
          </p:nvSpPr>
          <p:spPr bwMode="auto">
            <a:xfrm flipV="1">
              <a:off x="4158" y="2834"/>
              <a:ext cx="356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1A2155"/>
                </a:solidFill>
                <a:latin typeface="Arial" charset="0"/>
              </a:endParaRPr>
            </a:p>
          </p:txBody>
        </p:sp>
      </p:grpSp>
      <p:sp>
        <p:nvSpPr>
          <p:cNvPr id="533623" name="Text Box 119"/>
          <p:cNvSpPr txBox="1">
            <a:spLocks noChangeAspect="1" noChangeArrowheads="1"/>
          </p:cNvSpPr>
          <p:nvPr/>
        </p:nvSpPr>
        <p:spPr bwMode="auto">
          <a:xfrm>
            <a:off x="1981200" y="2841182"/>
            <a:ext cx="113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1A215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Arial" pitchFamily="34" charset="0"/>
              </a:rPr>
              <a:t>organ</a:t>
            </a:r>
          </a:p>
        </p:txBody>
      </p:sp>
      <p:sp>
        <p:nvSpPr>
          <p:cNvPr id="533624" name="Text Box 120"/>
          <p:cNvSpPr txBox="1">
            <a:spLocks noChangeAspect="1" noChangeArrowheads="1"/>
          </p:cNvSpPr>
          <p:nvPr/>
        </p:nvSpPr>
        <p:spPr bwMode="auto">
          <a:xfrm>
            <a:off x="3543300" y="3285682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1A215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Arial" pitchFamily="34" charset="0"/>
              </a:rPr>
              <a:t>tissue</a:t>
            </a:r>
          </a:p>
        </p:txBody>
      </p:sp>
      <p:pic>
        <p:nvPicPr>
          <p:cNvPr id="533625" name="Picture 121" descr="nrc1804-f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858000" y="2663382"/>
            <a:ext cx="1860550" cy="21097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3626" name="AutoShape 122"/>
          <p:cNvSpPr>
            <a:spLocks noChangeArrowheads="1"/>
          </p:cNvSpPr>
          <p:nvPr/>
        </p:nvSpPr>
        <p:spPr bwMode="auto">
          <a:xfrm rot="1212955">
            <a:off x="1362075" y="3095182"/>
            <a:ext cx="7713663" cy="1839913"/>
          </a:xfrm>
          <a:prstGeom prst="leftRightArrow">
            <a:avLst>
              <a:gd name="adj1" fmla="val 50000"/>
              <a:gd name="adj2" fmla="val 83848"/>
            </a:avLst>
          </a:prstGeom>
          <a:solidFill>
            <a:schemeClr val="accent1">
              <a:alpha val="27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1A2155"/>
              </a:solidFill>
              <a:latin typeface="Arial" charset="0"/>
            </a:endParaRPr>
          </a:p>
        </p:txBody>
      </p:sp>
      <p:pic>
        <p:nvPicPr>
          <p:cNvPr id="533667" name="Picture 16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217988" y="4549332"/>
            <a:ext cx="30353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3627" name="Text Box 123"/>
          <p:cNvSpPr txBox="1">
            <a:spLocks noChangeArrowheads="1"/>
          </p:cNvSpPr>
          <p:nvPr/>
        </p:nvSpPr>
        <p:spPr bwMode="auto">
          <a:xfrm>
            <a:off x="1809750" y="2585595"/>
            <a:ext cx="1692275" cy="925512"/>
          </a:xfrm>
          <a:prstGeom prst="rect">
            <a:avLst/>
          </a:prstGeom>
          <a:gradFill rotWithShape="1">
            <a:gsLst>
              <a:gs pos="0">
                <a:srgbClr val="E0B56E"/>
              </a:gs>
              <a:gs pos="100000">
                <a:srgbClr val="ADB68A"/>
              </a:gs>
            </a:gsLst>
            <a:lin ang="27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pitchFamily="34" charset="0"/>
              <a:buNone/>
            </a:pPr>
            <a:r>
              <a:rPr lang="en-US">
                <a:solidFill>
                  <a:srgbClr val="1A2155"/>
                </a:solidFill>
                <a:latin typeface="Lucida Sans" pitchFamily="34" charset="0"/>
                <a:cs typeface="Arial" pitchFamily="34" charset="0"/>
              </a:rPr>
              <a:t>organotypic culture systems</a:t>
            </a:r>
          </a:p>
        </p:txBody>
      </p:sp>
      <p:pic>
        <p:nvPicPr>
          <p:cNvPr id="533506" name="final 4X 54 sec.wmv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quickTimeFile r:link="rId1"/>
          </p:nvPr>
        </p:nvPicPr>
        <p:blipFill>
          <a:blip r:embed="rId9" cstate="screen"/>
          <a:srcRect/>
          <a:stretch>
            <a:fillRect/>
          </a:stretch>
        </p:blipFill>
        <p:spPr>
          <a:xfrm>
            <a:off x="2859088" y="4165157"/>
            <a:ext cx="2746375" cy="2052638"/>
          </a:xfrm>
          <a:ln/>
        </p:spPr>
      </p:pic>
      <p:pic>
        <p:nvPicPr>
          <p:cNvPr id="533668" name="Picture 164" descr="C3A with Scale bar 21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81038" y="3625407"/>
            <a:ext cx="3049587" cy="2278063"/>
          </a:xfrm>
          <a:prstGeom prst="rect">
            <a:avLst/>
          </a:prstGeom>
          <a:noFill/>
        </p:spPr>
      </p:pic>
      <p:sp>
        <p:nvSpPr>
          <p:cNvPr id="533628" name="Text Box 124"/>
          <p:cNvSpPr txBox="1">
            <a:spLocks noChangeArrowheads="1"/>
          </p:cNvSpPr>
          <p:nvPr/>
        </p:nvSpPr>
        <p:spPr bwMode="auto">
          <a:xfrm>
            <a:off x="3332163" y="3176145"/>
            <a:ext cx="1731962" cy="866775"/>
          </a:xfrm>
          <a:prstGeom prst="rect">
            <a:avLst/>
          </a:prstGeom>
          <a:gradFill rotWithShape="1">
            <a:gsLst>
              <a:gs pos="0">
                <a:srgbClr val="ADB68A"/>
              </a:gs>
              <a:gs pos="100000">
                <a:srgbClr val="6B8DAA"/>
              </a:gs>
            </a:gsLst>
            <a:lin ang="27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pitchFamily="34" charset="0"/>
              <a:buNone/>
            </a:pPr>
            <a:r>
              <a:rPr lang="en-US">
                <a:solidFill>
                  <a:srgbClr val="1A2155"/>
                </a:solidFill>
                <a:latin typeface="Lucida Sans" pitchFamily="34" charset="0"/>
                <a:cs typeface="Arial" pitchFamily="34" charset="0"/>
              </a:rPr>
              <a:t>angiogenesis models</a:t>
            </a:r>
          </a:p>
        </p:txBody>
      </p:sp>
      <p:sp>
        <p:nvSpPr>
          <p:cNvPr id="533629" name="Text Box 125"/>
          <p:cNvSpPr txBox="1">
            <a:spLocks noChangeArrowheads="1"/>
          </p:cNvSpPr>
          <p:nvPr/>
        </p:nvSpPr>
        <p:spPr bwMode="auto">
          <a:xfrm>
            <a:off x="4981575" y="3915920"/>
            <a:ext cx="1912938" cy="650875"/>
          </a:xfrm>
          <a:prstGeom prst="rect">
            <a:avLst/>
          </a:prstGeom>
          <a:gradFill rotWithShape="1">
            <a:gsLst>
              <a:gs pos="0">
                <a:srgbClr val="6B8DAA"/>
              </a:gs>
              <a:gs pos="100000">
                <a:srgbClr val="9E8E9A"/>
              </a:gs>
            </a:gsLst>
            <a:lin ang="27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pitchFamily="34" charset="0"/>
              <a:buNone/>
            </a:pPr>
            <a:r>
              <a:rPr lang="en-US">
                <a:solidFill>
                  <a:srgbClr val="1A2155"/>
                </a:solidFill>
                <a:latin typeface="Lucida Sans" pitchFamily="34" charset="0"/>
                <a:cs typeface="Arial" pitchFamily="34" charset="0"/>
              </a:rPr>
              <a:t>co-culture systems</a:t>
            </a:r>
          </a:p>
        </p:txBody>
      </p:sp>
      <p:pic>
        <p:nvPicPr>
          <p:cNvPr id="533654" name="Picture 150" descr="Merge#1crop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194550" y="5190682"/>
            <a:ext cx="1266825" cy="1116013"/>
          </a:xfrm>
          <a:prstGeom prst="rect">
            <a:avLst/>
          </a:prstGeom>
          <a:noFill/>
        </p:spPr>
      </p:pic>
      <p:sp>
        <p:nvSpPr>
          <p:cNvPr id="533665" name="Text Box 161"/>
          <p:cNvSpPr txBox="1">
            <a:spLocks noChangeArrowheads="1"/>
          </p:cNvSpPr>
          <p:nvPr/>
        </p:nvSpPr>
        <p:spPr bwMode="auto">
          <a:xfrm>
            <a:off x="6778625" y="4327082"/>
            <a:ext cx="1968500" cy="868363"/>
          </a:xfrm>
          <a:prstGeom prst="rect">
            <a:avLst/>
          </a:prstGeom>
          <a:gradFill rotWithShape="1">
            <a:gsLst>
              <a:gs pos="0">
                <a:srgbClr val="9E8E9A"/>
              </a:gs>
              <a:gs pos="100000">
                <a:srgbClr val="E0B56E"/>
              </a:gs>
            </a:gsLst>
            <a:lin ang="27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pitchFamily="34" charset="0"/>
              <a:buNone/>
            </a:pPr>
            <a:r>
              <a:rPr lang="en-US">
                <a:solidFill>
                  <a:srgbClr val="1A2155"/>
                </a:solidFill>
                <a:latin typeface="Lucida Sans" pitchFamily="34" charset="0"/>
                <a:cs typeface="Arial" pitchFamily="34" charset="0"/>
              </a:rPr>
              <a:t>engineered disease models</a:t>
            </a:r>
          </a:p>
        </p:txBody>
      </p:sp>
      <p:sp>
        <p:nvSpPr>
          <p:cNvPr id="533666" name="AutoShape 162"/>
          <p:cNvSpPr>
            <a:spLocks noChangeArrowheads="1"/>
          </p:cNvSpPr>
          <p:nvPr/>
        </p:nvSpPr>
        <p:spPr bwMode="auto">
          <a:xfrm>
            <a:off x="7526338" y="5138295"/>
            <a:ext cx="635000" cy="376237"/>
          </a:xfrm>
          <a:prstGeom prst="downArrow">
            <a:avLst>
              <a:gd name="adj1" fmla="val 54000"/>
              <a:gd name="adj2" fmla="val 54269"/>
            </a:avLst>
          </a:prstGeom>
          <a:gradFill rotWithShape="1">
            <a:gsLst>
              <a:gs pos="0">
                <a:srgbClr val="9E8E9A">
                  <a:gamma/>
                  <a:shade val="46275"/>
                  <a:invGamma/>
                </a:srgbClr>
              </a:gs>
              <a:gs pos="50000">
                <a:srgbClr val="9E8E9A"/>
              </a:gs>
              <a:gs pos="100000">
                <a:srgbClr val="9E8E9A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1A2155"/>
              </a:solidFill>
              <a:latin typeface="Arial" charset="0"/>
            </a:endParaRPr>
          </a:p>
        </p:txBody>
      </p:sp>
      <p:sp>
        <p:nvSpPr>
          <p:cNvPr id="533655" name="AutoShape 151"/>
          <p:cNvSpPr>
            <a:spLocks noChangeArrowheads="1"/>
          </p:cNvSpPr>
          <p:nvPr/>
        </p:nvSpPr>
        <p:spPr bwMode="auto">
          <a:xfrm>
            <a:off x="5692775" y="4568382"/>
            <a:ext cx="635000" cy="419100"/>
          </a:xfrm>
          <a:prstGeom prst="downArrow">
            <a:avLst>
              <a:gd name="adj1" fmla="val 54000"/>
              <a:gd name="adj2" fmla="val 54269"/>
            </a:avLst>
          </a:prstGeom>
          <a:gradFill rotWithShape="1">
            <a:gsLst>
              <a:gs pos="0">
                <a:srgbClr val="6B8DAA">
                  <a:gamma/>
                  <a:shade val="46275"/>
                  <a:invGamma/>
                </a:srgbClr>
              </a:gs>
              <a:gs pos="50000">
                <a:srgbClr val="6B8DAA"/>
              </a:gs>
              <a:gs pos="100000">
                <a:srgbClr val="6B8DAA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1A2155"/>
              </a:solidFill>
              <a:latin typeface="Arial" charset="0"/>
            </a:endParaRPr>
          </a:p>
        </p:txBody>
      </p:sp>
      <p:sp>
        <p:nvSpPr>
          <p:cNvPr id="533653" name="AutoShape 149"/>
          <p:cNvSpPr>
            <a:spLocks noChangeArrowheads="1"/>
          </p:cNvSpPr>
          <p:nvPr/>
        </p:nvSpPr>
        <p:spPr bwMode="auto">
          <a:xfrm>
            <a:off x="3875088" y="3933382"/>
            <a:ext cx="635000" cy="468313"/>
          </a:xfrm>
          <a:prstGeom prst="downArrow">
            <a:avLst>
              <a:gd name="adj1" fmla="val 48000"/>
              <a:gd name="adj2" fmla="val 69889"/>
            </a:avLst>
          </a:prstGeom>
          <a:gradFill rotWithShape="1">
            <a:gsLst>
              <a:gs pos="0">
                <a:srgbClr val="ADB68A">
                  <a:gamma/>
                  <a:shade val="46275"/>
                  <a:invGamma/>
                </a:srgbClr>
              </a:gs>
              <a:gs pos="50000">
                <a:srgbClr val="ADB68A"/>
              </a:gs>
              <a:gs pos="100000">
                <a:srgbClr val="ADB68A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1A2155"/>
              </a:solidFill>
              <a:latin typeface="Arial" charset="0"/>
            </a:endParaRPr>
          </a:p>
        </p:txBody>
      </p:sp>
      <p:sp>
        <p:nvSpPr>
          <p:cNvPr id="533630" name="AutoShape 126"/>
          <p:cNvSpPr>
            <a:spLocks noChangeArrowheads="1"/>
          </p:cNvSpPr>
          <p:nvPr/>
        </p:nvSpPr>
        <p:spPr bwMode="auto">
          <a:xfrm>
            <a:off x="2243138" y="3466657"/>
            <a:ext cx="635000" cy="520700"/>
          </a:xfrm>
          <a:prstGeom prst="downArrow">
            <a:avLst>
              <a:gd name="adj1" fmla="val 54000"/>
              <a:gd name="adj2" fmla="val 54269"/>
            </a:avLst>
          </a:prstGeom>
          <a:gradFill rotWithShape="1">
            <a:gsLst>
              <a:gs pos="0">
                <a:srgbClr val="E0B56E">
                  <a:gamma/>
                  <a:shade val="46275"/>
                  <a:invGamma/>
                </a:srgbClr>
              </a:gs>
              <a:gs pos="50000">
                <a:srgbClr val="E0B56E"/>
              </a:gs>
              <a:gs pos="100000">
                <a:srgbClr val="E0B56E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1A2155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3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3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3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3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533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3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3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3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3506"/>
                </p:tgtEl>
              </p:cMediaNode>
            </p:video>
          </p:childTnLst>
        </p:cTn>
      </p:par>
    </p:tnLst>
    <p:bldLst>
      <p:bldP spid="533627" grpId="0" animBg="1"/>
      <p:bldP spid="533628" grpId="0" animBg="1"/>
      <p:bldP spid="533629" grpId="0" animBg="1"/>
      <p:bldP spid="533665" grpId="0" animBg="1"/>
      <p:bldP spid="533666" grpId="0" animBg="1"/>
      <p:bldP spid="533655" grpId="0" animBg="1"/>
      <p:bldP spid="533653" grpId="0" animBg="1"/>
      <p:bldP spid="5336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689187,AutoShape 35,529,Slide274"/>
  <p:tag name="PPTXSS_SETTINGS" val="0,4,-4,160,60,3,True,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689198"/>
</p:tagLst>
</file>

<file path=ppt/theme/theme1.xml><?xml version="1.0" encoding="utf-8"?>
<a:theme xmlns:a="http://schemas.openxmlformats.org/drawingml/2006/main" name="9045_AB_r3v3">
  <a:themeElements>
    <a:clrScheme name="9045_AB_r3v3 8">
      <a:dk1>
        <a:srgbClr val="000000"/>
      </a:dk1>
      <a:lt1>
        <a:srgbClr val="FFFFFF"/>
      </a:lt1>
      <a:dk2>
        <a:srgbClr val="FFFFFF"/>
      </a:dk2>
      <a:lt2>
        <a:srgbClr val="E6C36A"/>
      </a:lt2>
      <a:accent1>
        <a:srgbClr val="220C5E"/>
      </a:accent1>
      <a:accent2>
        <a:srgbClr val="BDBDBF"/>
      </a:accent2>
      <a:accent3>
        <a:srgbClr val="FFFFFF"/>
      </a:accent3>
      <a:accent4>
        <a:srgbClr val="000000"/>
      </a:accent4>
      <a:accent5>
        <a:srgbClr val="ABAAB6"/>
      </a:accent5>
      <a:accent6>
        <a:srgbClr val="ABABAD"/>
      </a:accent6>
      <a:hlink>
        <a:srgbClr val="006AAC"/>
      </a:hlink>
      <a:folHlink>
        <a:srgbClr val="3EB05D"/>
      </a:folHlink>
    </a:clrScheme>
    <a:fontScheme name="9045_AB_r3v3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9045_AB_r3v3 1">
        <a:dk1>
          <a:srgbClr val="220C5E"/>
        </a:dk1>
        <a:lt1>
          <a:srgbClr val="FFFFFF"/>
        </a:lt1>
        <a:dk2>
          <a:srgbClr val="220C5E"/>
        </a:dk2>
        <a:lt2>
          <a:srgbClr val="E2DC62"/>
        </a:lt2>
        <a:accent1>
          <a:srgbClr val="C8C3B9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E0DED9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2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C8C3B9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E0DED9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3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B6B6B7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4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B6B6B7"/>
        </a:accent5>
        <a:accent6>
          <a:srgbClr val="DE731F"/>
        </a:accent6>
        <a:hlink>
          <a:srgbClr val="006AA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1">
        <a:dk1>
          <a:srgbClr val="220C5E"/>
        </a:dk1>
        <a:lt1>
          <a:srgbClr val="FFFFFF"/>
        </a:lt1>
        <a:dk2>
          <a:srgbClr val="220C5E"/>
        </a:dk2>
        <a:lt2>
          <a:srgbClr val="E2DC62"/>
        </a:lt2>
        <a:accent1>
          <a:srgbClr val="C8C3B9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E0DED9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2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C8C3B9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E0DED9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3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B6B6B7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4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B6B6B7"/>
        </a:accent5>
        <a:accent6>
          <a:srgbClr val="DE731F"/>
        </a:accent6>
        <a:hlink>
          <a:srgbClr val="006AA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5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B6B6B7"/>
        </a:accent5>
        <a:accent6>
          <a:srgbClr val="DE731F"/>
        </a:accent6>
        <a:hlink>
          <a:srgbClr val="006AAC"/>
        </a:hlink>
        <a:folHlink>
          <a:srgbClr val="3EB0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6">
        <a:dk1>
          <a:srgbClr val="000000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000000"/>
        </a:accent4>
        <a:accent5>
          <a:srgbClr val="B6B6B7"/>
        </a:accent5>
        <a:accent6>
          <a:srgbClr val="DE731F"/>
        </a:accent6>
        <a:hlink>
          <a:srgbClr val="006AAC"/>
        </a:hlink>
        <a:folHlink>
          <a:srgbClr val="3EB0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7">
        <a:dk1>
          <a:srgbClr val="000000"/>
        </a:dk1>
        <a:lt1>
          <a:srgbClr val="FFFFFF"/>
        </a:lt1>
        <a:dk2>
          <a:srgbClr val="220C5E"/>
        </a:dk2>
        <a:lt2>
          <a:srgbClr val="E6C36A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000000"/>
        </a:accent4>
        <a:accent5>
          <a:srgbClr val="B6B6B7"/>
        </a:accent5>
        <a:accent6>
          <a:srgbClr val="DE731F"/>
        </a:accent6>
        <a:hlink>
          <a:srgbClr val="006AAC"/>
        </a:hlink>
        <a:folHlink>
          <a:srgbClr val="3EB0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8">
        <a:dk1>
          <a:srgbClr val="000000"/>
        </a:dk1>
        <a:lt1>
          <a:srgbClr val="FFFFFF"/>
        </a:lt1>
        <a:dk2>
          <a:srgbClr val="FFFFFF"/>
        </a:dk2>
        <a:lt2>
          <a:srgbClr val="E6C36A"/>
        </a:lt2>
        <a:accent1>
          <a:srgbClr val="220C5E"/>
        </a:accent1>
        <a:accent2>
          <a:srgbClr val="BDBDBF"/>
        </a:accent2>
        <a:accent3>
          <a:srgbClr val="FFFFFF"/>
        </a:accent3>
        <a:accent4>
          <a:srgbClr val="000000"/>
        </a:accent4>
        <a:accent5>
          <a:srgbClr val="ABAAB6"/>
        </a:accent5>
        <a:accent6>
          <a:srgbClr val="ABABAD"/>
        </a:accent6>
        <a:hlink>
          <a:srgbClr val="006AAC"/>
        </a:hlink>
        <a:folHlink>
          <a:srgbClr val="3EB0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Life Theme 1">
      <a:dk1>
        <a:srgbClr val="1A2155"/>
      </a:dk1>
      <a:lt1>
        <a:srgbClr val="FFFFFF"/>
      </a:lt1>
      <a:dk2>
        <a:srgbClr val="565A5C"/>
      </a:dk2>
      <a:lt2>
        <a:srgbClr val="FFFFFF"/>
      </a:lt2>
      <a:accent1>
        <a:srgbClr val="1A2155"/>
      </a:accent1>
      <a:accent2>
        <a:srgbClr val="565A5C"/>
      </a:accent2>
      <a:accent3>
        <a:srgbClr val="80A1B6"/>
      </a:accent3>
      <a:accent4>
        <a:srgbClr val="ABB6AB"/>
      </a:accent4>
      <a:accent5>
        <a:srgbClr val="B9B098"/>
      </a:accent5>
      <a:accent6>
        <a:srgbClr val="CC092F"/>
      </a:accent6>
      <a:hlink>
        <a:srgbClr val="006AAC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9045_AB_r3v3 1">
        <a:dk1>
          <a:srgbClr val="220C5E"/>
        </a:dk1>
        <a:lt1>
          <a:srgbClr val="FFFFFF"/>
        </a:lt1>
        <a:dk2>
          <a:srgbClr val="220C5E"/>
        </a:dk2>
        <a:lt2>
          <a:srgbClr val="E2DC62"/>
        </a:lt2>
        <a:accent1>
          <a:srgbClr val="C8C3B9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E0DED9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2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C8C3B9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E0DED9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3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B6B6B7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4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B6B6B7"/>
        </a:accent5>
        <a:accent6>
          <a:srgbClr val="DE731F"/>
        </a:accent6>
        <a:hlink>
          <a:srgbClr val="006AA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9045_AB_r3v3">
  <a:themeElements>
    <a:clrScheme name="9045_AB_r3v3 8">
      <a:dk1>
        <a:srgbClr val="000000"/>
      </a:dk1>
      <a:lt1>
        <a:srgbClr val="FFFFFF"/>
      </a:lt1>
      <a:dk2>
        <a:srgbClr val="FFFFFF"/>
      </a:dk2>
      <a:lt2>
        <a:srgbClr val="E6C36A"/>
      </a:lt2>
      <a:accent1>
        <a:srgbClr val="220C5E"/>
      </a:accent1>
      <a:accent2>
        <a:srgbClr val="BDBDBF"/>
      </a:accent2>
      <a:accent3>
        <a:srgbClr val="FFFFFF"/>
      </a:accent3>
      <a:accent4>
        <a:srgbClr val="000000"/>
      </a:accent4>
      <a:accent5>
        <a:srgbClr val="ABAAB6"/>
      </a:accent5>
      <a:accent6>
        <a:srgbClr val="ABABAD"/>
      </a:accent6>
      <a:hlink>
        <a:srgbClr val="006AAC"/>
      </a:hlink>
      <a:folHlink>
        <a:srgbClr val="3EB05D"/>
      </a:folHlink>
    </a:clrScheme>
    <a:fontScheme name="9045_AB_r3v3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9045_AB_r3v3 1">
        <a:dk1>
          <a:srgbClr val="220C5E"/>
        </a:dk1>
        <a:lt1>
          <a:srgbClr val="FFFFFF"/>
        </a:lt1>
        <a:dk2>
          <a:srgbClr val="220C5E"/>
        </a:dk2>
        <a:lt2>
          <a:srgbClr val="E2DC62"/>
        </a:lt2>
        <a:accent1>
          <a:srgbClr val="C8C3B9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E0DED9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2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C8C3B9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E0DED9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3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B6B6B7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4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B6B6B7"/>
        </a:accent5>
        <a:accent6>
          <a:srgbClr val="DE731F"/>
        </a:accent6>
        <a:hlink>
          <a:srgbClr val="006AA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1">
        <a:dk1>
          <a:srgbClr val="220C5E"/>
        </a:dk1>
        <a:lt1>
          <a:srgbClr val="FFFFFF"/>
        </a:lt1>
        <a:dk2>
          <a:srgbClr val="220C5E"/>
        </a:dk2>
        <a:lt2>
          <a:srgbClr val="E2DC62"/>
        </a:lt2>
        <a:accent1>
          <a:srgbClr val="C8C3B9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E0DED9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2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C8C3B9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E0DED9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3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B6B6B7"/>
        </a:accent5>
        <a:accent6>
          <a:srgbClr val="DE731F"/>
        </a:accent6>
        <a:hlink>
          <a:srgbClr val="057DC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4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B6B6B7"/>
        </a:accent5>
        <a:accent6>
          <a:srgbClr val="DE731F"/>
        </a:accent6>
        <a:hlink>
          <a:srgbClr val="006AA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5">
        <a:dk1>
          <a:srgbClr val="220C5E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1B094F"/>
        </a:accent4>
        <a:accent5>
          <a:srgbClr val="B6B6B7"/>
        </a:accent5>
        <a:accent6>
          <a:srgbClr val="DE731F"/>
        </a:accent6>
        <a:hlink>
          <a:srgbClr val="006AAC"/>
        </a:hlink>
        <a:folHlink>
          <a:srgbClr val="3EB0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6">
        <a:dk1>
          <a:srgbClr val="000000"/>
        </a:dk1>
        <a:lt1>
          <a:srgbClr val="FFFFFF"/>
        </a:lt1>
        <a:dk2>
          <a:srgbClr val="220C5E"/>
        </a:dk2>
        <a:lt2>
          <a:srgbClr val="AA9606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000000"/>
        </a:accent4>
        <a:accent5>
          <a:srgbClr val="B6B6B7"/>
        </a:accent5>
        <a:accent6>
          <a:srgbClr val="DE731F"/>
        </a:accent6>
        <a:hlink>
          <a:srgbClr val="006AAC"/>
        </a:hlink>
        <a:folHlink>
          <a:srgbClr val="3EB0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7">
        <a:dk1>
          <a:srgbClr val="000000"/>
        </a:dk1>
        <a:lt1>
          <a:srgbClr val="FFFFFF"/>
        </a:lt1>
        <a:dk2>
          <a:srgbClr val="220C5E"/>
        </a:dk2>
        <a:lt2>
          <a:srgbClr val="E6C36A"/>
        </a:lt2>
        <a:accent1>
          <a:srgbClr val="5E5F62"/>
        </a:accent1>
        <a:accent2>
          <a:srgbClr val="F58023"/>
        </a:accent2>
        <a:accent3>
          <a:srgbClr val="FFFFFF"/>
        </a:accent3>
        <a:accent4>
          <a:srgbClr val="000000"/>
        </a:accent4>
        <a:accent5>
          <a:srgbClr val="B6B6B7"/>
        </a:accent5>
        <a:accent6>
          <a:srgbClr val="DE731F"/>
        </a:accent6>
        <a:hlink>
          <a:srgbClr val="006AAC"/>
        </a:hlink>
        <a:folHlink>
          <a:srgbClr val="3EB0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045_AB_r3v3 8">
        <a:dk1>
          <a:srgbClr val="000000"/>
        </a:dk1>
        <a:lt1>
          <a:srgbClr val="FFFFFF"/>
        </a:lt1>
        <a:dk2>
          <a:srgbClr val="FFFFFF"/>
        </a:dk2>
        <a:lt2>
          <a:srgbClr val="E6C36A"/>
        </a:lt2>
        <a:accent1>
          <a:srgbClr val="220C5E"/>
        </a:accent1>
        <a:accent2>
          <a:srgbClr val="BDBDBF"/>
        </a:accent2>
        <a:accent3>
          <a:srgbClr val="FFFFFF"/>
        </a:accent3>
        <a:accent4>
          <a:srgbClr val="000000"/>
        </a:accent4>
        <a:accent5>
          <a:srgbClr val="ABAAB6"/>
        </a:accent5>
        <a:accent6>
          <a:srgbClr val="ABABAD"/>
        </a:accent6>
        <a:hlink>
          <a:srgbClr val="006AAC"/>
        </a:hlink>
        <a:folHlink>
          <a:srgbClr val="3EB0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26989</TotalTime>
  <Words>1026</Words>
  <Application>Microsoft Office PowerPoint</Application>
  <PresentationFormat>On-screen Show (4:3)</PresentationFormat>
  <Paragraphs>380</Paragraphs>
  <Slides>23</Slides>
  <Notes>23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9045_AB_r3v3</vt:lpstr>
      <vt:lpstr>default</vt:lpstr>
      <vt:lpstr>1_9045_AB_r3v3</vt:lpstr>
      <vt:lpstr>Image</vt:lpstr>
      <vt:lpstr>Tools and Technologies for Pluripotent and Adult Stem Cells</vt:lpstr>
      <vt:lpstr>Profile of Life Technologies</vt:lpstr>
      <vt:lpstr>Offering the Broadest Product Portfolio</vt:lpstr>
      <vt:lpstr>Primary Cells and Stem Cells  “Modeling Life… Enabling Cures”</vt:lpstr>
      <vt:lpstr>Cell Systems Tools</vt:lpstr>
      <vt:lpstr>Tools: Workflow</vt:lpstr>
      <vt:lpstr>iPSC Workflow</vt:lpstr>
      <vt:lpstr>Cell Systems Tools</vt:lpstr>
      <vt:lpstr>In Vitro Context: Driving Functionality</vt:lpstr>
      <vt:lpstr>Slide 10</vt:lpstr>
      <vt:lpstr>iPSC Experimental Workflow: Challenges and Solutions</vt:lpstr>
      <vt:lpstr>iPSC Line Derivation is Long and Tedious</vt:lpstr>
      <vt:lpstr>Current Methods for Reprogramming</vt:lpstr>
      <vt:lpstr>CytoTune™- iPS Sendai Reprogramming Kit Workflow</vt:lpstr>
      <vt:lpstr>StemPro hESC SFM vs mTeSR1</vt:lpstr>
      <vt:lpstr>Technical Analysis – Advantages of Sendai Virus</vt:lpstr>
      <vt:lpstr>iPSC Experimental Workflow: Challenges and Solutions</vt:lpstr>
      <vt:lpstr>iPSC Identification and Characterization </vt:lpstr>
      <vt:lpstr>A Novel Alkaline Phosphatase (AP) Dye for Live Staining</vt:lpstr>
      <vt:lpstr>iPS Cell Research Tools at Life Technologies</vt:lpstr>
      <vt:lpstr>Areas of Particular Interest for Collaboration</vt:lpstr>
      <vt:lpstr>Partnering with LIFE</vt:lpstr>
      <vt:lpstr>Workshop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Remi Forcier</dc:creator>
  <cp:lastModifiedBy>Vemuri, Mohan</cp:lastModifiedBy>
  <cp:revision>798</cp:revision>
  <dcterms:created xsi:type="dcterms:W3CDTF">2009-07-22T22:57:53Z</dcterms:created>
  <dcterms:modified xsi:type="dcterms:W3CDTF">2011-08-01T14:12:04Z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0008004663000000000001023720</vt:lpwstr>
  </property>
</Properties>
</file>