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media/image2.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825500" rtl="0" fontAlgn="auto" latinLnBrk="0" hangingPunct="0">
      <a:lnSpc>
        <a:spcPct val="100000"/>
      </a:lnSpc>
      <a:spcBef>
        <a:spcPts val="4500"/>
      </a:spcBef>
      <a:spcAft>
        <a:spcPts val="0"/>
      </a:spcAft>
      <a:buClr>
        <a:srgbClr val="9A7865"/>
      </a:buClr>
      <a:buSzTx/>
      <a:buFontTx/>
      <a:buNone/>
      <a:tabLst/>
      <a:defRPr b="0" baseline="0" cap="none" i="0" spc="0" strike="noStrike" sz="5000" u="none" kumimoji="0" normalizeH="0">
        <a:ln>
          <a:noFill/>
        </a:ln>
        <a:solidFill>
          <a:srgbClr val="625B48"/>
        </a:solidFill>
        <a:effectLst/>
        <a:uFillTx/>
        <a:latin typeface="+mn-lt"/>
        <a:ea typeface="+mn-ea"/>
        <a:cs typeface="+mn-cs"/>
        <a:sym typeface="Didot"/>
      </a:defRPr>
    </a:lvl1pPr>
    <a:lvl2pPr marL="0" marR="0" indent="0" algn="l" defTabSz="825500" rtl="0" fontAlgn="auto" latinLnBrk="0" hangingPunct="0">
      <a:lnSpc>
        <a:spcPct val="100000"/>
      </a:lnSpc>
      <a:spcBef>
        <a:spcPts val="4500"/>
      </a:spcBef>
      <a:spcAft>
        <a:spcPts val="0"/>
      </a:spcAft>
      <a:buClr>
        <a:srgbClr val="9A7865"/>
      </a:buClr>
      <a:buSzTx/>
      <a:buFontTx/>
      <a:buNone/>
      <a:tabLst/>
      <a:defRPr b="0" baseline="0" cap="none" i="0" spc="0" strike="noStrike" sz="5000" u="none" kumimoji="0" normalizeH="0">
        <a:ln>
          <a:noFill/>
        </a:ln>
        <a:solidFill>
          <a:srgbClr val="625B48"/>
        </a:solidFill>
        <a:effectLst/>
        <a:uFillTx/>
        <a:latin typeface="+mn-lt"/>
        <a:ea typeface="+mn-ea"/>
        <a:cs typeface="+mn-cs"/>
        <a:sym typeface="Didot"/>
      </a:defRPr>
    </a:lvl2pPr>
    <a:lvl3pPr marL="0" marR="0" indent="0" algn="l" defTabSz="825500" rtl="0" fontAlgn="auto" latinLnBrk="0" hangingPunct="0">
      <a:lnSpc>
        <a:spcPct val="100000"/>
      </a:lnSpc>
      <a:spcBef>
        <a:spcPts val="4500"/>
      </a:spcBef>
      <a:spcAft>
        <a:spcPts val="0"/>
      </a:spcAft>
      <a:buClr>
        <a:srgbClr val="9A7865"/>
      </a:buClr>
      <a:buSzTx/>
      <a:buFontTx/>
      <a:buNone/>
      <a:tabLst/>
      <a:defRPr b="0" baseline="0" cap="none" i="0" spc="0" strike="noStrike" sz="5000" u="none" kumimoji="0" normalizeH="0">
        <a:ln>
          <a:noFill/>
        </a:ln>
        <a:solidFill>
          <a:srgbClr val="625B48"/>
        </a:solidFill>
        <a:effectLst/>
        <a:uFillTx/>
        <a:latin typeface="+mn-lt"/>
        <a:ea typeface="+mn-ea"/>
        <a:cs typeface="+mn-cs"/>
        <a:sym typeface="Didot"/>
      </a:defRPr>
    </a:lvl3pPr>
    <a:lvl4pPr marL="0" marR="0" indent="0" algn="l" defTabSz="825500" rtl="0" fontAlgn="auto" latinLnBrk="0" hangingPunct="0">
      <a:lnSpc>
        <a:spcPct val="100000"/>
      </a:lnSpc>
      <a:spcBef>
        <a:spcPts val="4500"/>
      </a:spcBef>
      <a:spcAft>
        <a:spcPts val="0"/>
      </a:spcAft>
      <a:buClr>
        <a:srgbClr val="9A7865"/>
      </a:buClr>
      <a:buSzTx/>
      <a:buFontTx/>
      <a:buNone/>
      <a:tabLst/>
      <a:defRPr b="0" baseline="0" cap="none" i="0" spc="0" strike="noStrike" sz="5000" u="none" kumimoji="0" normalizeH="0">
        <a:ln>
          <a:noFill/>
        </a:ln>
        <a:solidFill>
          <a:srgbClr val="625B48"/>
        </a:solidFill>
        <a:effectLst/>
        <a:uFillTx/>
        <a:latin typeface="+mn-lt"/>
        <a:ea typeface="+mn-ea"/>
        <a:cs typeface="+mn-cs"/>
        <a:sym typeface="Didot"/>
      </a:defRPr>
    </a:lvl4pPr>
    <a:lvl5pPr marL="0" marR="0" indent="0" algn="l" defTabSz="825500" rtl="0" fontAlgn="auto" latinLnBrk="0" hangingPunct="0">
      <a:lnSpc>
        <a:spcPct val="100000"/>
      </a:lnSpc>
      <a:spcBef>
        <a:spcPts val="4500"/>
      </a:spcBef>
      <a:spcAft>
        <a:spcPts val="0"/>
      </a:spcAft>
      <a:buClr>
        <a:srgbClr val="9A7865"/>
      </a:buClr>
      <a:buSzTx/>
      <a:buFontTx/>
      <a:buNone/>
      <a:tabLst/>
      <a:defRPr b="0" baseline="0" cap="none" i="0" spc="0" strike="noStrike" sz="5000" u="none" kumimoji="0" normalizeH="0">
        <a:ln>
          <a:noFill/>
        </a:ln>
        <a:solidFill>
          <a:srgbClr val="625B48"/>
        </a:solidFill>
        <a:effectLst/>
        <a:uFillTx/>
        <a:latin typeface="+mn-lt"/>
        <a:ea typeface="+mn-ea"/>
        <a:cs typeface="+mn-cs"/>
        <a:sym typeface="Didot"/>
      </a:defRPr>
    </a:lvl5pPr>
    <a:lvl6pPr marL="0" marR="0" indent="0" algn="l" defTabSz="825500" rtl="0" fontAlgn="auto" latinLnBrk="0" hangingPunct="0">
      <a:lnSpc>
        <a:spcPct val="100000"/>
      </a:lnSpc>
      <a:spcBef>
        <a:spcPts val="4500"/>
      </a:spcBef>
      <a:spcAft>
        <a:spcPts val="0"/>
      </a:spcAft>
      <a:buClr>
        <a:srgbClr val="9A7865"/>
      </a:buClr>
      <a:buSzTx/>
      <a:buFontTx/>
      <a:buNone/>
      <a:tabLst/>
      <a:defRPr b="0" baseline="0" cap="none" i="0" spc="0" strike="noStrike" sz="5000" u="none" kumimoji="0" normalizeH="0">
        <a:ln>
          <a:noFill/>
        </a:ln>
        <a:solidFill>
          <a:srgbClr val="625B48"/>
        </a:solidFill>
        <a:effectLst/>
        <a:uFillTx/>
        <a:latin typeface="+mn-lt"/>
        <a:ea typeface="+mn-ea"/>
        <a:cs typeface="+mn-cs"/>
        <a:sym typeface="Didot"/>
      </a:defRPr>
    </a:lvl6pPr>
    <a:lvl7pPr marL="0" marR="0" indent="0" algn="l" defTabSz="825500" rtl="0" fontAlgn="auto" latinLnBrk="0" hangingPunct="0">
      <a:lnSpc>
        <a:spcPct val="100000"/>
      </a:lnSpc>
      <a:spcBef>
        <a:spcPts val="4500"/>
      </a:spcBef>
      <a:spcAft>
        <a:spcPts val="0"/>
      </a:spcAft>
      <a:buClr>
        <a:srgbClr val="9A7865"/>
      </a:buClr>
      <a:buSzTx/>
      <a:buFontTx/>
      <a:buNone/>
      <a:tabLst/>
      <a:defRPr b="0" baseline="0" cap="none" i="0" spc="0" strike="noStrike" sz="5000" u="none" kumimoji="0" normalizeH="0">
        <a:ln>
          <a:noFill/>
        </a:ln>
        <a:solidFill>
          <a:srgbClr val="625B48"/>
        </a:solidFill>
        <a:effectLst/>
        <a:uFillTx/>
        <a:latin typeface="+mn-lt"/>
        <a:ea typeface="+mn-ea"/>
        <a:cs typeface="+mn-cs"/>
        <a:sym typeface="Didot"/>
      </a:defRPr>
    </a:lvl7pPr>
    <a:lvl8pPr marL="0" marR="0" indent="0" algn="l" defTabSz="825500" rtl="0" fontAlgn="auto" latinLnBrk="0" hangingPunct="0">
      <a:lnSpc>
        <a:spcPct val="100000"/>
      </a:lnSpc>
      <a:spcBef>
        <a:spcPts val="4500"/>
      </a:spcBef>
      <a:spcAft>
        <a:spcPts val="0"/>
      </a:spcAft>
      <a:buClr>
        <a:srgbClr val="9A7865"/>
      </a:buClr>
      <a:buSzTx/>
      <a:buFontTx/>
      <a:buNone/>
      <a:tabLst/>
      <a:defRPr b="0" baseline="0" cap="none" i="0" spc="0" strike="noStrike" sz="5000" u="none" kumimoji="0" normalizeH="0">
        <a:ln>
          <a:noFill/>
        </a:ln>
        <a:solidFill>
          <a:srgbClr val="625B48"/>
        </a:solidFill>
        <a:effectLst/>
        <a:uFillTx/>
        <a:latin typeface="+mn-lt"/>
        <a:ea typeface="+mn-ea"/>
        <a:cs typeface="+mn-cs"/>
        <a:sym typeface="Didot"/>
      </a:defRPr>
    </a:lvl8pPr>
    <a:lvl9pPr marL="0" marR="0" indent="0" algn="l" defTabSz="825500" rtl="0" fontAlgn="auto" latinLnBrk="0" hangingPunct="0">
      <a:lnSpc>
        <a:spcPct val="100000"/>
      </a:lnSpc>
      <a:spcBef>
        <a:spcPts val="4500"/>
      </a:spcBef>
      <a:spcAft>
        <a:spcPts val="0"/>
      </a:spcAft>
      <a:buClr>
        <a:srgbClr val="9A7865"/>
      </a:buClr>
      <a:buSzTx/>
      <a:buFontTx/>
      <a:buNone/>
      <a:tabLst/>
      <a:defRPr b="0" baseline="0" cap="none" i="0" spc="0" strike="noStrike" sz="5000" u="none" kumimoji="0" normalizeH="0">
        <a:ln>
          <a:noFill/>
        </a:ln>
        <a:solidFill>
          <a:srgbClr val="625B48"/>
        </a:solidFill>
        <a:effectLst/>
        <a:uFillTx/>
        <a:latin typeface="+mn-lt"/>
        <a:ea typeface="+mn-ea"/>
        <a:cs typeface="+mn-cs"/>
        <a:sym typeface="Dido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9411C"/>
        </a:fontRef>
        <a:srgbClr val="59411C"/>
      </a:tcTxStyle>
      <a:tcStyle>
        <a:tcBdr>
          <a:left>
            <a:ln w="12700" cap="flat">
              <a:solidFill>
                <a:srgbClr val="B8A992"/>
              </a:solidFill>
              <a:prstDash val="solid"/>
              <a:miter lim="400000"/>
            </a:ln>
          </a:left>
          <a:right>
            <a:ln w="12700" cap="flat">
              <a:solidFill>
                <a:srgbClr val="B8A992"/>
              </a:solidFill>
              <a:prstDash val="solid"/>
              <a:miter lim="400000"/>
            </a:ln>
          </a:right>
          <a:top>
            <a:ln w="12700" cap="flat">
              <a:solidFill>
                <a:srgbClr val="B8A992"/>
              </a:solidFill>
              <a:prstDash val="solid"/>
              <a:miter lim="400000"/>
            </a:ln>
          </a:top>
          <a:bottom>
            <a:ln w="12700" cap="flat">
              <a:solidFill>
                <a:srgbClr val="B8A992"/>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ECDEB5"/>
          </a:solidFill>
        </a:fill>
      </a:tcStyle>
    </a:wholeTbl>
    <a:band2H>
      <a:tcTxStyle b="def" i="def"/>
      <a:tcStyle>
        <a:tcBdr/>
        <a:fill>
          <a:solidFill>
            <a:srgbClr val="E7D4AC"/>
          </a:solidFill>
        </a:fill>
      </a:tcStyle>
    </a:band2H>
    <a:firstCol>
      <a:tcTxStyle b="off" i="off">
        <a:fontRef idx="minor">
          <a:srgbClr val="353528"/>
        </a:fontRef>
        <a:srgbClr val="353528"/>
      </a:tcTxStyle>
      <a:tcStyle>
        <a:tcBdr>
          <a:left>
            <a:ln w="12700" cap="flat">
              <a:solidFill>
                <a:srgbClr val="B8A992"/>
              </a:solidFill>
              <a:prstDash val="solid"/>
              <a:miter lim="400000"/>
            </a:ln>
          </a:left>
          <a:right>
            <a:ln w="12700" cap="flat">
              <a:solidFill>
                <a:srgbClr val="353528"/>
              </a:solidFill>
              <a:prstDash val="solid"/>
              <a:miter lim="400000"/>
            </a:ln>
          </a:right>
          <a:top>
            <a:ln w="12700" cap="flat">
              <a:solidFill>
                <a:srgbClr val="B8A992"/>
              </a:solidFill>
              <a:prstDash val="solid"/>
              <a:miter lim="400000"/>
            </a:ln>
          </a:top>
          <a:bottom>
            <a:ln w="12700" cap="flat">
              <a:solidFill>
                <a:srgbClr val="B8A992"/>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DCCAAB"/>
          </a:solidFill>
        </a:fill>
      </a:tcStyle>
    </a:firstCol>
    <a:lastRow>
      <a:tcTxStyle b="off" i="off">
        <a:fontRef idx="minor">
          <a:srgbClr val="353528"/>
        </a:fontRef>
        <a:srgbClr val="353528"/>
      </a:tcTxStyle>
      <a:tcStyle>
        <a:tcBdr>
          <a:left>
            <a:ln w="12700" cap="flat">
              <a:solidFill>
                <a:srgbClr val="B8A992"/>
              </a:solidFill>
              <a:prstDash val="solid"/>
              <a:miter lim="400000"/>
            </a:ln>
          </a:left>
          <a:right>
            <a:ln w="12700" cap="flat">
              <a:solidFill>
                <a:srgbClr val="B8A992"/>
              </a:solidFill>
              <a:prstDash val="solid"/>
              <a:miter lim="400000"/>
            </a:ln>
          </a:right>
          <a:top>
            <a:ln w="25400" cap="flat">
              <a:solidFill>
                <a:srgbClr val="353528"/>
              </a:solidFill>
              <a:prstDash val="solid"/>
              <a:miter lim="400000"/>
            </a:ln>
          </a:top>
          <a:bottom>
            <a:ln w="12700" cap="flat">
              <a:solidFill>
                <a:srgbClr val="B8A992"/>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ECDEB5">
              <a:alpha val="64999"/>
            </a:srgbClr>
          </a:solidFill>
        </a:fill>
      </a:tcStyle>
    </a:lastRow>
    <a:firstRow>
      <a:tcTxStyle b="off" i="off">
        <a:fontRef idx="minor">
          <a:srgbClr val="353528"/>
        </a:fontRef>
        <a:srgbClr val="353528"/>
      </a:tcTxStyle>
      <a:tcStyle>
        <a:tcBdr>
          <a:left>
            <a:ln w="12700" cap="flat">
              <a:solidFill>
                <a:srgbClr val="B8A992"/>
              </a:solidFill>
              <a:prstDash val="solid"/>
              <a:miter lim="400000"/>
            </a:ln>
          </a:left>
          <a:right>
            <a:ln w="12700" cap="flat">
              <a:solidFill>
                <a:srgbClr val="B8A992"/>
              </a:solidFill>
              <a:prstDash val="solid"/>
              <a:miter lim="400000"/>
            </a:ln>
          </a:right>
          <a:top>
            <a:ln w="12700" cap="flat">
              <a:solidFill>
                <a:srgbClr val="B8A992"/>
              </a:solidFill>
              <a:prstDash val="solid"/>
              <a:miter lim="400000"/>
            </a:ln>
          </a:top>
          <a:bottom>
            <a:ln w="12700" cap="flat">
              <a:solidFill>
                <a:srgbClr val="353528"/>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DCCAAB"/>
          </a:solidFill>
        </a:fill>
      </a:tcStyle>
    </a:firstRow>
  </a:tblStyle>
  <a:tblStyle styleId="{C7B018BB-80A7-4F77-B60F-C8B233D01FF8}" styleName="">
    <a:tblBg/>
    <a:wholeTbl>
      <a:tcTxStyle b="off" i="off">
        <a:fontRef idx="minor">
          <a:srgbClr val="59411C"/>
        </a:fontRef>
        <a:srgbClr val="59411C"/>
      </a:tcTxStyle>
      <a:tcStyle>
        <a:tcBdr>
          <a:left>
            <a:ln w="12700" cap="flat">
              <a:noFill/>
              <a:miter lim="400000"/>
            </a:ln>
          </a:left>
          <a:right>
            <a:ln w="12700" cap="flat">
              <a:noFill/>
              <a:miter lim="400000"/>
            </a:ln>
          </a:right>
          <a:top>
            <a:ln w="12700" cap="flat">
              <a:solidFill>
                <a:srgbClr val="6F6F6F"/>
              </a:solidFill>
              <a:prstDash val="solid"/>
              <a:miter lim="400000"/>
            </a:ln>
          </a:top>
          <a:bottom>
            <a:ln w="12700" cap="flat">
              <a:solidFill>
                <a:srgbClr val="6F6F6F"/>
              </a:solidFill>
              <a:prstDash val="solid"/>
              <a:miter lim="400000"/>
            </a:ln>
          </a:bottom>
          <a:insideH>
            <a:ln w="12700" cap="flat">
              <a:solidFill>
                <a:srgbClr val="6F6F6F"/>
              </a:solidFill>
              <a:prstDash val="solid"/>
              <a:miter lim="400000"/>
            </a:ln>
          </a:insideH>
          <a:insideV>
            <a:ln w="12700" cap="flat">
              <a:noFill/>
              <a:miter lim="400000"/>
            </a:ln>
          </a:insideV>
        </a:tcBdr>
        <a:fill>
          <a:solidFill>
            <a:srgbClr val="EBDFBA">
              <a:alpha val="64999"/>
            </a:srgbClr>
          </a:solidFill>
        </a:fill>
      </a:tcStyle>
    </a:wholeTbl>
    <a:band2H>
      <a:tcTxStyle b="def" i="def"/>
      <a:tcStyle>
        <a:tcBdr/>
        <a:fill>
          <a:solidFill>
            <a:srgbClr val="E3D3A5"/>
          </a:solidFill>
        </a:fill>
      </a:tcStyle>
    </a:band2H>
    <a:firstCol>
      <a:tcTxStyle b="off" i="off">
        <a:fontRef idx="minor">
          <a:srgbClr val="353528"/>
        </a:fontRef>
        <a:srgbClr val="353528"/>
      </a:tcTxStyle>
      <a:tcStyle>
        <a:tcBdr>
          <a:left>
            <a:ln w="12700" cap="flat">
              <a:solidFill>
                <a:srgbClr val="6F6F6F"/>
              </a:solidFill>
              <a:prstDash val="solid"/>
              <a:miter lim="400000"/>
            </a:ln>
          </a:left>
          <a:right>
            <a:ln w="12700" cap="flat">
              <a:solidFill>
                <a:srgbClr val="6F6F6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D5CEA8"/>
          </a:solid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25400" cap="flat">
              <a:solidFill>
                <a:srgbClr val="50503C"/>
              </a:solidFill>
              <a:prstDash val="solid"/>
              <a:miter lim="400000"/>
            </a:ln>
          </a:top>
          <a:bottom>
            <a:ln w="12700" cap="flat">
              <a:solidFill>
                <a:srgbClr val="6F6F6F"/>
              </a:solidFill>
              <a:prstDash val="solid"/>
              <a:miter lim="400000"/>
            </a:ln>
          </a:bottom>
          <a:insideH>
            <a:ln w="12700" cap="flat">
              <a:noFill/>
              <a:miter lim="400000"/>
            </a:ln>
          </a:insideH>
          <a:insideV>
            <a:ln w="12700" cap="flat">
              <a:noFill/>
              <a:miter lim="400000"/>
            </a:ln>
          </a:insideV>
        </a:tcBdr>
        <a:fill>
          <a:solidFill>
            <a:srgbClr val="EBDFBA">
              <a:alpha val="64999"/>
            </a:srgbClr>
          </a:solid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6F6F6F"/>
              </a:solidFill>
              <a:prstDash val="solid"/>
              <a:miter lim="400000"/>
            </a:ln>
          </a:top>
          <a:bottom>
            <a:ln w="12700" cap="flat">
              <a:solidFill>
                <a:srgbClr val="6F6F6F"/>
              </a:solidFill>
              <a:prstDash val="solid"/>
              <a:miter lim="400000"/>
            </a:ln>
          </a:bottom>
          <a:insideH>
            <a:ln w="12700" cap="flat">
              <a:noFill/>
              <a:miter lim="400000"/>
            </a:ln>
          </a:insideH>
          <a:insideV>
            <a:ln w="12700" cap="flat">
              <a:noFill/>
              <a:miter lim="400000"/>
            </a:ln>
          </a:insideV>
        </a:tcBdr>
        <a:fill>
          <a:solidFill>
            <a:srgbClr val="B2B78B"/>
          </a:solidFill>
        </a:fill>
      </a:tcStyle>
    </a:firstRow>
  </a:tblStyle>
  <a:tblStyle styleId="{EEE7283C-3CF3-47DC-8721-378D4A62B228}" styleName="">
    <a:tblBg/>
    <a:wholeTbl>
      <a:tcTxStyle b="off" i="off">
        <a:fontRef idx="minor">
          <a:srgbClr val="59411C"/>
        </a:fontRef>
        <a:srgbClr val="59411C"/>
      </a:tcTxStyle>
      <a:tcStyle>
        <a:tcBdr>
          <a:left>
            <a:ln w="12700" cap="flat">
              <a:noFill/>
              <a:miter lim="400000"/>
            </a:ln>
          </a:left>
          <a:right>
            <a:ln w="12700" cap="flat">
              <a:noFill/>
              <a:miter lim="400000"/>
            </a:ln>
          </a:right>
          <a:top>
            <a:ln w="12700" cap="flat">
              <a:solidFill>
                <a:srgbClr val="8B8173"/>
              </a:solidFill>
              <a:prstDash val="solid"/>
              <a:miter lim="400000"/>
            </a:ln>
          </a:top>
          <a:bottom>
            <a:ln w="12700" cap="flat">
              <a:solidFill>
                <a:srgbClr val="8B8173"/>
              </a:solidFill>
              <a:prstDash val="solid"/>
              <a:miter lim="400000"/>
            </a:ln>
          </a:bottom>
          <a:insideH>
            <a:ln w="12700" cap="flat">
              <a:solidFill>
                <a:srgbClr val="8B8173"/>
              </a:solidFill>
              <a:prstDash val="solid"/>
              <a:miter lim="400000"/>
            </a:ln>
          </a:insideH>
          <a:insideV>
            <a:ln w="12700" cap="flat">
              <a:noFill/>
              <a:miter lim="400000"/>
            </a:ln>
          </a:insideV>
        </a:tcBdr>
        <a:fill>
          <a:solidFill>
            <a:srgbClr val="DECB9D"/>
          </a:solidFill>
        </a:fill>
      </a:tcStyle>
    </a:wholeTbl>
    <a:band2H>
      <a:tcTxStyle b="def" i="def"/>
      <a:tcStyle>
        <a:tcBdr/>
        <a:fill>
          <a:solidFill>
            <a:srgbClr val="D9C28E"/>
          </a:solidFill>
        </a:fill>
      </a:tcStyle>
    </a:band2H>
    <a:firstCol>
      <a:tcTxStyle b="off" i="off">
        <a:fontRef idx="minor">
          <a:srgbClr val="353528"/>
        </a:fontRef>
        <a:srgbClr val="353528"/>
      </a:tcTxStyle>
      <a:tcStyle>
        <a:tcBdr>
          <a:left>
            <a:ln w="12700" cap="flat">
              <a:solidFill>
                <a:srgbClr val="8B8173"/>
              </a:solidFill>
              <a:prstDash val="solid"/>
              <a:miter lim="400000"/>
            </a:ln>
          </a:left>
          <a:right>
            <a:ln w="12700" cap="flat">
              <a:solidFill>
                <a:srgbClr val="8B8173"/>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ACB3A1"/>
          </a:solid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25400" cap="flat">
              <a:solidFill>
                <a:srgbClr val="353528"/>
              </a:solidFill>
              <a:prstDash val="solid"/>
              <a:miter lim="400000"/>
            </a:ln>
          </a:top>
          <a:bottom>
            <a:ln w="12700" cap="flat">
              <a:solidFill>
                <a:srgbClr val="8B8173"/>
              </a:solidFill>
              <a:prstDash val="solid"/>
              <a:miter lim="400000"/>
            </a:ln>
          </a:bottom>
          <a:insideH>
            <a:ln w="12700" cap="flat">
              <a:noFill/>
              <a:miter lim="400000"/>
            </a:ln>
          </a:insideH>
          <a:insideV>
            <a:ln w="12700" cap="flat">
              <a:noFill/>
              <a:miter lim="400000"/>
            </a:ln>
          </a:insideV>
        </a:tcBdr>
        <a:fill>
          <a:solidFill>
            <a:srgbClr val="DECB9D"/>
          </a:solid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786E5F"/>
              </a:solidFill>
              <a:prstDash val="solid"/>
              <a:miter lim="400000"/>
            </a:ln>
          </a:top>
          <a:bottom>
            <a:ln w="12700" cap="flat">
              <a:solidFill>
                <a:srgbClr val="8B8173"/>
              </a:solidFill>
              <a:prstDash val="solid"/>
              <a:miter lim="400000"/>
            </a:ln>
          </a:bottom>
          <a:insideH>
            <a:ln w="12700" cap="flat">
              <a:noFill/>
              <a:miter lim="400000"/>
            </a:ln>
          </a:insideH>
          <a:insideV>
            <a:ln w="12700" cap="flat">
              <a:noFill/>
              <a:miter lim="400000"/>
            </a:ln>
          </a:insideV>
        </a:tcBdr>
        <a:fill>
          <a:solidFill>
            <a:srgbClr val="8CAAA5"/>
          </a:solidFill>
        </a:fill>
      </a:tcStyle>
    </a:firstRow>
  </a:tblStyle>
  <a:tblStyle styleId="{CF821DB8-F4EB-4A41-A1BA-3FCAFE7338EE}" styleName="">
    <a:tblBg/>
    <a:wholeTbl>
      <a:tcTxStyle b="off" i="off">
        <a:fontRef idx="minor">
          <a:srgbClr val="59411C"/>
        </a:fontRef>
        <a:srgbClr val="59411C"/>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solidFill>
                <a:srgbClr val="917359"/>
              </a:solidFill>
              <a:prstDash val="solid"/>
              <a:miter lim="400000"/>
            </a:ln>
          </a:insideH>
          <a:insideV>
            <a:ln w="12700" cap="flat">
              <a:solidFill>
                <a:srgbClr val="917359"/>
              </a:solidFill>
              <a:prstDash val="solid"/>
              <a:miter lim="400000"/>
            </a:ln>
          </a:insideV>
        </a:tcBdr>
        <a:fill>
          <a:solidFill>
            <a:srgbClr val="DECB9D"/>
          </a:solidFill>
        </a:fill>
      </a:tcStyle>
    </a:wholeTbl>
    <a:band2H>
      <a:tcTxStyle b="def" i="def"/>
      <a:tcStyle>
        <a:tcBdr/>
        <a:fill>
          <a:solidFill>
            <a:srgbClr val="D9C28E"/>
          </a:solidFill>
        </a:fill>
      </a:tcStyle>
    </a:band2H>
    <a:firstCol>
      <a:tcTxStyle b="off" i="off">
        <a:fontRef idx="minor">
          <a:srgbClr val="353528"/>
        </a:fontRef>
        <a:srgbClr val="353528"/>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solidFill>
                <a:srgbClr val="917359"/>
              </a:solidFill>
              <a:prstDash val="solid"/>
              <a:miter lim="400000"/>
            </a:ln>
          </a:insideH>
          <a:insideV>
            <a:ln w="12700" cap="flat">
              <a:noFill/>
              <a:miter lim="400000"/>
            </a:ln>
          </a:insideV>
        </a:tcBdr>
        <a:fill>
          <a:solidFill>
            <a:srgbClr val="EBD7AF"/>
          </a:solidFill>
        </a:fill>
      </a:tcStyle>
    </a:firstCol>
    <a:lastRow>
      <a:tcTxStyle b="off" i="off">
        <a:fontRef idx="minor">
          <a:srgbClr val="353528"/>
        </a:fontRef>
        <a:srgbClr val="353528"/>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noFill/>
              <a:miter lim="400000"/>
            </a:ln>
          </a:insideH>
          <a:insideV>
            <a:ln w="12700" cap="flat">
              <a:solidFill>
                <a:srgbClr val="917359"/>
              </a:solidFill>
              <a:prstDash val="solid"/>
              <a:miter lim="400000"/>
            </a:ln>
          </a:insideV>
        </a:tcBdr>
        <a:fill>
          <a:solidFill>
            <a:srgbClr val="B48F6B"/>
          </a:solidFill>
        </a:fill>
      </a:tcStyle>
    </a:lastRow>
    <a:firstRow>
      <a:tcTxStyle b="off" i="off">
        <a:fontRef idx="minor">
          <a:srgbClr val="353528"/>
        </a:fontRef>
        <a:srgbClr val="353528"/>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noFill/>
              <a:miter lim="400000"/>
            </a:ln>
          </a:insideH>
          <a:insideV>
            <a:ln w="12700" cap="flat">
              <a:solidFill>
                <a:srgbClr val="917359"/>
              </a:solidFill>
              <a:prstDash val="solid"/>
              <a:miter lim="400000"/>
            </a:ln>
          </a:insideV>
        </a:tcBdr>
        <a:fill>
          <a:solidFill>
            <a:srgbClr val="B48F6B"/>
          </a:solidFill>
        </a:fill>
      </a:tcStyle>
    </a:firstRow>
  </a:tblStyle>
  <a:tblStyle styleId="{33BA23B1-9221-436E-865A-0063620EA4FD}" styleName="">
    <a:tblBg/>
    <a:wholeTbl>
      <a:tcTxStyle b="off" i="off">
        <a:fontRef idx="minor">
          <a:srgbClr val="5D5D5D"/>
        </a:fontRef>
        <a:srgbClr val="5D5D5D"/>
      </a:tcTxStyle>
      <a:tcStyle>
        <a:tcBdr>
          <a:left>
            <a:ln w="12700" cap="flat">
              <a:solidFill>
                <a:srgbClr val="828282"/>
              </a:solidFill>
              <a:prstDash val="solid"/>
              <a:miter lim="400000"/>
            </a:ln>
          </a:left>
          <a:right>
            <a:ln w="12700" cap="flat">
              <a:solidFill>
                <a:srgbClr val="828282"/>
              </a:solidFill>
              <a:prstDash val="solid"/>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solidFill>
                <a:srgbClr val="828282"/>
              </a:solidFill>
              <a:prstDash val="solid"/>
              <a:miter lim="400000"/>
            </a:ln>
          </a:insideH>
          <a:insideV>
            <a:ln w="12700" cap="flat">
              <a:solidFill>
                <a:srgbClr val="828282"/>
              </a:solidFill>
              <a:prstDash val="solid"/>
              <a:miter lim="400000"/>
            </a:ln>
          </a:insideV>
        </a:tcBdr>
        <a:fill>
          <a:solidFill>
            <a:srgbClr val="ECDEB5"/>
          </a:solidFill>
        </a:fill>
      </a:tcStyle>
    </a:wholeTbl>
    <a:band2H>
      <a:tcTxStyle b="def" i="def"/>
      <a:tcStyle>
        <a:tcBdr/>
        <a:fill>
          <a:solidFill>
            <a:srgbClr val="DED4B6"/>
          </a:solidFill>
        </a:fill>
      </a:tcStyle>
    </a:band2H>
    <a:firstCol>
      <a:tcTxStyle b="off" i="off">
        <a:fontRef idx="minor">
          <a:srgbClr val="353528"/>
        </a:fontRef>
        <a:srgbClr val="353528"/>
      </a:tcTxStyle>
      <a:tcStyle>
        <a:tcBdr>
          <a:left>
            <a:ln w="12700" cap="flat">
              <a:solidFill>
                <a:srgbClr val="828282"/>
              </a:solidFill>
              <a:prstDash val="solid"/>
              <a:miter lim="400000"/>
            </a:ln>
          </a:left>
          <a:right>
            <a:ln w="12700" cap="flat">
              <a:solidFill>
                <a:srgbClr val="828282"/>
              </a:solidFill>
              <a:prstDash val="solid"/>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solidFill>
                <a:srgbClr val="828282"/>
              </a:solidFill>
              <a:prstDash val="solid"/>
              <a:miter lim="400000"/>
            </a:ln>
          </a:insideH>
          <a:insideV>
            <a:ln w="12700" cap="flat">
              <a:noFill/>
              <a:miter lim="400000"/>
            </a:ln>
          </a:insideV>
        </a:tcBdr>
        <a:fill>
          <a:solidFill>
            <a:srgbClr val="D7CDBE"/>
          </a:solid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noFill/>
              <a:miter lim="400000"/>
            </a:ln>
          </a:insideH>
          <a:insideV>
            <a:ln w="12700" cap="flat">
              <a:noFill/>
              <a:miter lim="400000"/>
            </a:ln>
          </a:insideV>
        </a:tcBdr>
        <a:fill>
          <a:solidFill>
            <a:srgbClr val="B9B4A5"/>
          </a:solid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noFill/>
              <a:miter lim="400000"/>
            </a:ln>
          </a:insideH>
          <a:insideV>
            <a:ln w="12700" cap="flat">
              <a:noFill/>
              <a:miter lim="400000"/>
            </a:ln>
          </a:insideV>
        </a:tcBdr>
        <a:fill>
          <a:solidFill>
            <a:srgbClr val="B9B4A5"/>
          </a:solidFill>
        </a:fill>
      </a:tcStyle>
    </a:firstRow>
  </a:tblStyle>
  <a:tblStyle styleId="{2708684C-4D16-4618-839F-0558EEFCDFE6}" styleName="">
    <a:tblBg/>
    <a:wholeTbl>
      <a:tcTxStyle b="off" i="off">
        <a:fontRef idx="minor">
          <a:srgbClr val="5D5D5D"/>
        </a:fontRef>
        <a:srgbClr val="5D5D5D"/>
      </a:tcTxStyle>
      <a:tcStyle>
        <a:tcBdr>
          <a:left>
            <a:ln w="12700" cap="flat">
              <a:solidFill>
                <a:srgbClr val="83867F"/>
              </a:solidFill>
              <a:custDash>
                <a:ds d="200000" sp="200000"/>
              </a:custDash>
              <a:miter lim="400000"/>
            </a:ln>
          </a:left>
          <a:right>
            <a:ln w="12700" cap="flat">
              <a:solidFill>
                <a:srgbClr val="83867F"/>
              </a:solidFill>
              <a:custDash>
                <a:ds d="200000" sp="200000"/>
              </a:custDash>
              <a:miter lim="400000"/>
            </a:ln>
          </a:right>
          <a:top>
            <a:ln w="12700" cap="flat">
              <a:solidFill>
                <a:srgbClr val="83867F"/>
              </a:solidFill>
              <a:custDash>
                <a:ds d="200000" sp="200000"/>
              </a:custDash>
              <a:miter lim="400000"/>
            </a:ln>
          </a:top>
          <a:bottom>
            <a:ln w="12700" cap="flat">
              <a:solidFill>
                <a:srgbClr val="83867F"/>
              </a:solidFill>
              <a:custDash>
                <a:ds d="200000" sp="200000"/>
              </a:custDash>
              <a:miter lim="400000"/>
            </a:ln>
          </a:bottom>
          <a:insideH>
            <a:ln w="12700" cap="flat">
              <a:solidFill>
                <a:srgbClr val="83867F"/>
              </a:solidFill>
              <a:custDash>
                <a:ds d="200000" sp="200000"/>
              </a:custDash>
              <a:miter lim="400000"/>
            </a:ln>
          </a:insideH>
          <a:insideV>
            <a:ln w="12700" cap="flat">
              <a:solidFill>
                <a:srgbClr val="83867F"/>
              </a:solidFill>
              <a:custDash>
                <a:ds d="200000" sp="200000"/>
              </a:custDash>
              <a:miter lim="400000"/>
            </a:ln>
          </a:insideV>
        </a:tcBdr>
        <a:fill>
          <a:noFill/>
        </a:fill>
      </a:tcStyle>
    </a:wholeTbl>
    <a:band2H>
      <a:tcTxStyle b="def" i="def"/>
      <a:tcStyle>
        <a:tcBdr/>
        <a:fill>
          <a:solidFill>
            <a:srgbClr val="FFFFFF">
              <a:alpha val="20000"/>
            </a:srgbClr>
          </a:solidFill>
        </a:fill>
      </a:tcStyle>
    </a:band2H>
    <a:firstCol>
      <a:tcTxStyle b="off" i="off">
        <a:fontRef idx="minor">
          <a:srgbClr val="353528"/>
        </a:fontRef>
        <a:srgbClr val="353528"/>
      </a:tcTxStyle>
      <a:tcStyle>
        <a:tcBdr>
          <a:left>
            <a:ln w="12700" cap="flat">
              <a:noFill/>
              <a:miter lim="400000"/>
            </a:ln>
          </a:left>
          <a:right>
            <a:ln w="12700" cap="flat">
              <a:solidFill>
                <a:srgbClr val="3E231A"/>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25400" cap="flat">
              <a:solidFill>
                <a:srgbClr val="3E231A"/>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noFill/>
              <a:miter lim="400000"/>
            </a:ln>
          </a:top>
          <a:bottom>
            <a:ln w="12700" cap="flat">
              <a:solidFill>
                <a:srgbClr val="3E231A"/>
              </a:solidFill>
              <a:prstDash val="solid"/>
              <a:miter lim="400000"/>
            </a:ln>
          </a:bottom>
          <a:insideH>
            <a:ln w="12700" cap="flat">
              <a:noFill/>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2" name="Shape 162"/>
          <p:cNvSpPr/>
          <p:nvPr>
            <p:ph type="sldImg"/>
          </p:nvPr>
        </p:nvSpPr>
        <p:spPr>
          <a:xfrm>
            <a:off x="1143000" y="685800"/>
            <a:ext cx="4572000" cy="3429000"/>
          </a:xfrm>
          <a:prstGeom prst="rect">
            <a:avLst/>
          </a:prstGeom>
        </p:spPr>
        <p:txBody>
          <a:bodyPr/>
          <a:lstStyle/>
          <a:p>
            <a:pPr/>
          </a:p>
        </p:txBody>
      </p:sp>
      <p:sp>
        <p:nvSpPr>
          <p:cNvPr id="163" name="Shape 16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Title Text"/>
          <p:cNvSpPr txBox="1"/>
          <p:nvPr>
            <p:ph type="title"/>
          </p:nvPr>
        </p:nvSpPr>
        <p:spPr>
          <a:xfrm>
            <a:off x="2070100" y="2070100"/>
            <a:ext cx="20243800" cy="5003800"/>
          </a:xfrm>
          <a:prstGeom prst="rect">
            <a:avLst/>
          </a:prstGeom>
        </p:spPr>
        <p:txBody>
          <a:bodyPr anchor="b"/>
          <a:lstStyle/>
          <a:p>
            <a:pPr/>
            <a:r>
              <a:t>Title Text</a:t>
            </a:r>
          </a:p>
        </p:txBody>
      </p:sp>
      <p:sp>
        <p:nvSpPr>
          <p:cNvPr id="12" name="Body Level One…"/>
          <p:cNvSpPr txBox="1"/>
          <p:nvPr>
            <p:ph type="body" sz="quarter" idx="1"/>
          </p:nvPr>
        </p:nvSpPr>
        <p:spPr>
          <a:xfrm>
            <a:off x="2070100" y="7061200"/>
            <a:ext cx="20243800" cy="3149600"/>
          </a:xfrm>
          <a:prstGeom prst="rect">
            <a:avLst/>
          </a:prstGeom>
        </p:spPr>
        <p:txBody>
          <a:bodyPr anchor="t"/>
          <a:lstStyle>
            <a:lvl1pPr marL="0" indent="0" algn="ctr">
              <a:lnSpc>
                <a:spcPct val="120000"/>
              </a:lnSpc>
              <a:spcBef>
                <a:spcPts val="0"/>
              </a:spcBef>
              <a:buClrTx/>
              <a:buSzTx/>
              <a:buNone/>
              <a:defRPr sz="4800">
                <a:latin typeface="Noteworthy Light"/>
                <a:ea typeface="Noteworthy Light"/>
                <a:cs typeface="Noteworthy Light"/>
                <a:sym typeface="Noteworthy Light"/>
              </a:defRPr>
            </a:lvl1pPr>
            <a:lvl2pPr marL="0" indent="0" algn="ctr">
              <a:lnSpc>
                <a:spcPct val="120000"/>
              </a:lnSpc>
              <a:spcBef>
                <a:spcPts val="0"/>
              </a:spcBef>
              <a:buClrTx/>
              <a:buSzTx/>
              <a:buNone/>
              <a:defRPr sz="4800">
                <a:latin typeface="Noteworthy Light"/>
                <a:ea typeface="Noteworthy Light"/>
                <a:cs typeface="Noteworthy Light"/>
                <a:sym typeface="Noteworthy Light"/>
              </a:defRPr>
            </a:lvl2pPr>
            <a:lvl3pPr marL="0" indent="0" algn="ctr">
              <a:lnSpc>
                <a:spcPct val="120000"/>
              </a:lnSpc>
              <a:spcBef>
                <a:spcPts val="0"/>
              </a:spcBef>
              <a:buClrTx/>
              <a:buSzTx/>
              <a:buNone/>
              <a:defRPr sz="4800">
                <a:latin typeface="Noteworthy Light"/>
                <a:ea typeface="Noteworthy Light"/>
                <a:cs typeface="Noteworthy Light"/>
                <a:sym typeface="Noteworthy Light"/>
              </a:defRPr>
            </a:lvl3pPr>
            <a:lvl4pPr marL="0" indent="0" algn="ctr">
              <a:lnSpc>
                <a:spcPct val="120000"/>
              </a:lnSpc>
              <a:spcBef>
                <a:spcPts val="0"/>
              </a:spcBef>
              <a:buClrTx/>
              <a:buSzTx/>
              <a:buNone/>
              <a:defRPr sz="4800">
                <a:latin typeface="Noteworthy Light"/>
                <a:ea typeface="Noteworthy Light"/>
                <a:cs typeface="Noteworthy Light"/>
                <a:sym typeface="Noteworthy Light"/>
              </a:defRPr>
            </a:lvl4pPr>
            <a:lvl5pPr marL="0" indent="0" algn="ctr">
              <a:lnSpc>
                <a:spcPct val="120000"/>
              </a:lnSpc>
              <a:spcBef>
                <a:spcPts val="0"/>
              </a:spcBef>
              <a:buClrTx/>
              <a:buSzTx/>
              <a:buNone/>
              <a:defRPr sz="4800">
                <a:latin typeface="Noteworthy Light"/>
                <a:ea typeface="Noteworthy Light"/>
                <a:cs typeface="Noteworthy Light"/>
                <a:sym typeface="Noteworthy Light"/>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93" name="Body Level One…"/>
          <p:cNvSpPr txBox="1"/>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01" name="Stack of raviolis topped with caramelized onions on a white plate"/>
          <p:cNvSpPr/>
          <p:nvPr>
            <p:ph type="pic" sz="half" idx="21"/>
          </p:nvPr>
        </p:nvSpPr>
        <p:spPr>
          <a:xfrm>
            <a:off x="13652500" y="4610100"/>
            <a:ext cx="9525000" cy="10371667"/>
          </a:xfrm>
          <a:prstGeom prst="rect">
            <a:avLst/>
          </a:prstGeom>
          <a:ln w="9525">
            <a:round/>
          </a:ln>
        </p:spPr>
        <p:txBody>
          <a:bodyPr lIns="91439" tIns="45719" rIns="91439" bIns="45719" anchor="t">
            <a:noAutofit/>
          </a:bodyPr>
          <a:lstStyle/>
          <a:p>
            <a:pPr/>
          </a:p>
        </p:txBody>
      </p:sp>
      <p:sp>
        <p:nvSpPr>
          <p:cNvPr id="102" name="Wooden spoon in a bowl of risotto"/>
          <p:cNvSpPr/>
          <p:nvPr>
            <p:ph type="pic" sz="half" idx="22"/>
          </p:nvPr>
        </p:nvSpPr>
        <p:spPr>
          <a:xfrm>
            <a:off x="13030200" y="630755"/>
            <a:ext cx="10820400" cy="7213601"/>
          </a:xfrm>
          <a:prstGeom prst="rect">
            <a:avLst/>
          </a:prstGeom>
          <a:ln w="9525">
            <a:round/>
          </a:ln>
        </p:spPr>
        <p:txBody>
          <a:bodyPr lIns="91439" tIns="45719" rIns="91439" bIns="45719" anchor="t">
            <a:noAutofit/>
          </a:bodyPr>
          <a:lstStyle/>
          <a:p>
            <a:pPr/>
          </a:p>
        </p:txBody>
      </p:sp>
      <p:sp>
        <p:nvSpPr>
          <p:cNvPr id="103" name="Close-up of pasta with pesto sauce in a white bowl"/>
          <p:cNvSpPr/>
          <p:nvPr>
            <p:ph type="pic" idx="23"/>
          </p:nvPr>
        </p:nvSpPr>
        <p:spPr>
          <a:xfrm>
            <a:off x="1206500" y="-1955800"/>
            <a:ext cx="12065000" cy="18135600"/>
          </a:xfrm>
          <a:prstGeom prst="rect">
            <a:avLst/>
          </a:prstGeom>
          <a:ln w="9525">
            <a:round/>
          </a:ln>
        </p:spPr>
        <p:txBody>
          <a:bodyPr lIns="91439" tIns="45719" rIns="91439" bIns="45719" anchor="t">
            <a:noAutofit/>
          </a:bodyPr>
          <a:lstStyle/>
          <a:p>
            <a:pPr/>
          </a:p>
        </p:txBody>
      </p:sp>
      <p:sp>
        <p:nvSpPr>
          <p:cNvPr id="10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1" name="–Johnny Appleseed"/>
          <p:cNvSpPr txBox="1"/>
          <p:nvPr>
            <p:ph type="body" sz="quarter" idx="21"/>
          </p:nvPr>
        </p:nvSpPr>
        <p:spPr>
          <a:xfrm>
            <a:off x="2387600" y="8953500"/>
            <a:ext cx="19621500" cy="774700"/>
          </a:xfrm>
          <a:prstGeom prst="rect">
            <a:avLst/>
          </a:prstGeom>
        </p:spPr>
        <p:txBody>
          <a:bodyPr anchor="t">
            <a:spAutoFit/>
          </a:bodyPr>
          <a:lstStyle>
            <a:lvl1pPr marL="0" indent="0" algn="ctr">
              <a:spcBef>
                <a:spcPts val="0"/>
              </a:spcBef>
              <a:buClrTx/>
              <a:buSzTx/>
              <a:buNone/>
              <a:defRPr sz="4200"/>
            </a:lvl1pPr>
          </a:lstStyle>
          <a:p>
            <a:pPr/>
            <a:r>
              <a:t>–Johnny Appleseed</a:t>
            </a:r>
          </a:p>
        </p:txBody>
      </p:sp>
      <p:sp>
        <p:nvSpPr>
          <p:cNvPr id="112" name="“Type a quote here.”"/>
          <p:cNvSpPr txBox="1"/>
          <p:nvPr>
            <p:ph type="body" sz="quarter" idx="22"/>
          </p:nvPr>
        </p:nvSpPr>
        <p:spPr>
          <a:xfrm>
            <a:off x="2387600" y="5976342"/>
            <a:ext cx="19621500" cy="1016001"/>
          </a:xfrm>
          <a:prstGeom prst="rect">
            <a:avLst/>
          </a:prstGeom>
        </p:spPr>
        <p:txBody>
          <a:bodyPr>
            <a:spAutoFit/>
          </a:bodyPr>
          <a:lstStyle>
            <a:lvl1pPr marL="0" indent="0" algn="ctr">
              <a:spcBef>
                <a:spcPts val="3400"/>
              </a:spcBef>
              <a:buClrTx/>
              <a:buSzTx/>
              <a:buNone/>
              <a:defRPr sz="5800"/>
            </a:lvl1pPr>
          </a:lstStyle>
          <a:p>
            <a:pPr/>
            <a:r>
              <a:t>“Type a quote here.” </a:t>
            </a:r>
          </a:p>
        </p:txBody>
      </p:sp>
      <p:sp>
        <p:nvSpPr>
          <p:cNvPr id="1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0" name="Wooden spoon in a bowl of risotto"/>
          <p:cNvSpPr/>
          <p:nvPr>
            <p:ph type="pic" idx="21"/>
          </p:nvPr>
        </p:nvSpPr>
        <p:spPr>
          <a:xfrm>
            <a:off x="-401356" y="-466091"/>
            <a:ext cx="24858146" cy="16572100"/>
          </a:xfrm>
          <a:prstGeom prst="rect">
            <a:avLst/>
          </a:prstGeom>
          <a:ln w="25400"/>
        </p:spPr>
        <p:txBody>
          <a:bodyPr lIns="91439" tIns="45719" rIns="91439" bIns="45719" anchor="t">
            <a:noAutofit/>
          </a:bodyPr>
          <a:lstStyle/>
          <a:p>
            <a:pPr/>
          </a:p>
        </p:txBody>
      </p:sp>
      <p:sp>
        <p:nvSpPr>
          <p:cNvPr id="12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Alt">
    <p:bg>
      <p:bgPr>
        <a:solidFill>
          <a:srgbClr val="FFFFFF"/>
        </a:solidFill>
      </p:bgPr>
    </p:bg>
    <p:spTree>
      <p:nvGrpSpPr>
        <p:cNvPr id="1" name=""/>
        <p:cNvGrpSpPr/>
        <p:nvPr/>
      </p:nvGrpSpPr>
      <p:grpSpPr>
        <a:xfrm>
          <a:off x="0" y="0"/>
          <a:ext cx="0" cy="0"/>
          <a:chOff x="0" y="0"/>
          <a:chExt cx="0" cy="0"/>
        </a:xfrm>
      </p:grpSpPr>
      <p:pic>
        <p:nvPicPr>
          <p:cNvPr id="135" name="Picture 10" descr="Picture 10"/>
          <p:cNvPicPr>
            <a:picLocks noChangeAspect="1"/>
          </p:cNvPicPr>
          <p:nvPr/>
        </p:nvPicPr>
        <p:blipFill>
          <a:blip r:embed="rId2">
            <a:extLst/>
          </a:blip>
          <a:stretch>
            <a:fillRect/>
          </a:stretch>
        </p:blipFill>
        <p:spPr>
          <a:xfrm>
            <a:off x="16358313" y="128591"/>
            <a:ext cx="7712079" cy="3341895"/>
          </a:xfrm>
          <a:prstGeom prst="rect">
            <a:avLst/>
          </a:prstGeom>
          <a:ln w="12700">
            <a:miter lim="400000"/>
          </a:ln>
        </p:spPr>
      </p:pic>
      <p:sp>
        <p:nvSpPr>
          <p:cNvPr id="136" name="Title Text"/>
          <p:cNvSpPr txBox="1"/>
          <p:nvPr>
            <p:ph type="title"/>
          </p:nvPr>
        </p:nvSpPr>
        <p:spPr>
          <a:xfrm>
            <a:off x="762000" y="2159000"/>
            <a:ext cx="22860000" cy="1016000"/>
          </a:xfrm>
          <a:prstGeom prst="rect">
            <a:avLst/>
          </a:prstGeom>
        </p:spPr>
        <p:txBody>
          <a:bodyPr anchor="t"/>
          <a:lstStyle>
            <a:lvl1pPr algn="l">
              <a:lnSpc>
                <a:spcPct val="80000"/>
              </a:lnSpc>
              <a:spcBef>
                <a:spcPts val="3900"/>
              </a:spcBef>
              <a:buClrTx/>
              <a:defRPr b="0" cap="all" sz="8700">
                <a:solidFill>
                  <a:srgbClr val="34A5DA"/>
                </a:solidFill>
                <a:latin typeface="DIN Condensed Bold"/>
                <a:ea typeface="DIN Condensed Bold"/>
                <a:cs typeface="DIN Condensed Bold"/>
                <a:sym typeface="DIN Condensed Bold"/>
              </a:defRPr>
            </a:lvl1pPr>
          </a:lstStyle>
          <a:p>
            <a:pPr/>
            <a:r>
              <a:t>Title Text</a:t>
            </a:r>
          </a:p>
        </p:txBody>
      </p:sp>
      <p:sp>
        <p:nvSpPr>
          <p:cNvPr id="137" name="Body Level One…"/>
          <p:cNvSpPr txBox="1"/>
          <p:nvPr>
            <p:ph type="body" idx="1"/>
          </p:nvPr>
        </p:nvSpPr>
        <p:spPr>
          <a:xfrm>
            <a:off x="762000" y="3860800"/>
            <a:ext cx="22860000" cy="8585200"/>
          </a:xfrm>
          <a:prstGeom prst="rect">
            <a:avLst/>
          </a:prstGeom>
        </p:spPr>
        <p:txBody>
          <a:bodyPr anchor="t"/>
          <a:lstStyle>
            <a:lvl1pPr marL="608541" indent="-608541" defTabSz="792479">
              <a:spcBef>
                <a:spcPts val="3700"/>
              </a:spcBef>
              <a:buClr>
                <a:srgbClr val="34A5DA"/>
              </a:buClr>
              <a:buSzPct val="104999"/>
              <a:buFont typeface="Avenir Next Regular"/>
              <a:buChar char="▸"/>
              <a:defRPr sz="4600">
                <a:solidFill>
                  <a:srgbClr val="838787"/>
                </a:solidFill>
                <a:latin typeface="Avenir Next Medium"/>
                <a:ea typeface="Avenir Next Medium"/>
                <a:cs typeface="Avenir Next Medium"/>
                <a:sym typeface="Avenir Next Medium"/>
              </a:defRPr>
            </a:lvl1pPr>
            <a:lvl2pPr marL="1243540" indent="-608541" defTabSz="792479">
              <a:spcBef>
                <a:spcPts val="3700"/>
              </a:spcBef>
              <a:buClr>
                <a:srgbClr val="34A5DA"/>
              </a:buClr>
              <a:buSzPct val="104999"/>
              <a:buFont typeface="Avenir Next Regular"/>
              <a:buChar char="▸"/>
              <a:defRPr sz="4600">
                <a:solidFill>
                  <a:srgbClr val="838787"/>
                </a:solidFill>
                <a:latin typeface="Avenir Next Medium"/>
                <a:ea typeface="Avenir Next Medium"/>
                <a:cs typeface="Avenir Next Medium"/>
                <a:sym typeface="Avenir Next Medium"/>
              </a:defRPr>
            </a:lvl2pPr>
            <a:lvl3pPr marL="1878540" indent="-608540" defTabSz="792479">
              <a:spcBef>
                <a:spcPts val="3700"/>
              </a:spcBef>
              <a:buClr>
                <a:srgbClr val="34A5DA"/>
              </a:buClr>
              <a:buSzPct val="104999"/>
              <a:buFont typeface="Avenir Next Regular"/>
              <a:buChar char="▸"/>
              <a:defRPr sz="4600">
                <a:solidFill>
                  <a:srgbClr val="838787"/>
                </a:solidFill>
                <a:latin typeface="Avenir Next Medium"/>
                <a:ea typeface="Avenir Next Medium"/>
                <a:cs typeface="Avenir Next Medium"/>
                <a:sym typeface="Avenir Next Medium"/>
              </a:defRPr>
            </a:lvl3pPr>
            <a:lvl4pPr marL="2513540" indent="-608540" defTabSz="792479">
              <a:spcBef>
                <a:spcPts val="3700"/>
              </a:spcBef>
              <a:buClr>
                <a:srgbClr val="34A5DA"/>
              </a:buClr>
              <a:buSzPct val="104999"/>
              <a:buFont typeface="Avenir Next Regular"/>
              <a:buChar char="▸"/>
              <a:defRPr sz="4600">
                <a:solidFill>
                  <a:srgbClr val="838787"/>
                </a:solidFill>
                <a:latin typeface="Avenir Next Medium"/>
                <a:ea typeface="Avenir Next Medium"/>
                <a:cs typeface="Avenir Next Medium"/>
                <a:sym typeface="Avenir Next Medium"/>
              </a:defRPr>
            </a:lvl4pPr>
            <a:lvl5pPr marL="3148540" indent="-608540" defTabSz="792479">
              <a:spcBef>
                <a:spcPts val="3700"/>
              </a:spcBef>
              <a:buClr>
                <a:srgbClr val="34A5DA"/>
              </a:buClr>
              <a:buSzPct val="104999"/>
              <a:buFont typeface="Avenir Next Regular"/>
              <a:buChar char="▸"/>
              <a:defRPr sz="4600">
                <a:solidFill>
                  <a:srgbClr val="838787"/>
                </a:solidFill>
                <a:latin typeface="Avenir Next Medium"/>
                <a:ea typeface="Avenir Next Medium"/>
                <a:cs typeface="Avenir Next Medium"/>
                <a:sym typeface="Avenir Next Medium"/>
              </a:defRPr>
            </a:lvl5pPr>
          </a:lstStyle>
          <a:p>
            <a:pPr/>
            <a:r>
              <a:t>Body Level One</a:t>
            </a:r>
          </a:p>
          <a:p>
            <a:pPr lvl="1"/>
            <a:r>
              <a:t>Body Level Two</a:t>
            </a:r>
          </a:p>
          <a:p>
            <a:pPr lvl="2"/>
            <a:r>
              <a:t>Body Level Three</a:t>
            </a:r>
          </a:p>
          <a:p>
            <a:pPr lvl="3"/>
            <a:r>
              <a:t>Body Level Four</a:t>
            </a:r>
          </a:p>
          <a:p>
            <a:pPr lvl="4"/>
            <a:r>
              <a:t>Body Level Five</a:t>
            </a:r>
          </a:p>
        </p:txBody>
      </p:sp>
      <p:sp>
        <p:nvSpPr>
          <p:cNvPr id="138" name="Slide Number"/>
          <p:cNvSpPr txBox="1"/>
          <p:nvPr>
            <p:ph type="sldNum" sz="quarter" idx="2"/>
          </p:nvPr>
        </p:nvSpPr>
        <p:spPr>
          <a:xfrm>
            <a:off x="23059652" y="609600"/>
            <a:ext cx="553196" cy="635000"/>
          </a:xfrm>
          <a:prstGeom prst="rect">
            <a:avLst/>
          </a:prstGeom>
        </p:spPr>
        <p:txBody>
          <a:bodyPr anchor="t"/>
          <a:lstStyle>
            <a:lvl1pPr algn="r">
              <a:lnSpc>
                <a:spcPct val="80000"/>
              </a:lnSpc>
              <a:buClrTx/>
              <a:defRPr b="0" sz="3600">
                <a:solidFill>
                  <a:srgbClr val="838787"/>
                </a:solidFill>
                <a:latin typeface="DIN Alternate Bold"/>
                <a:ea typeface="DIN Alternate Bold"/>
                <a:cs typeface="DIN Alternate Bold"/>
                <a:sym typeface="DIN Alternate Bol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bg>
      <p:bgPr>
        <a:solidFill>
          <a:srgbClr val="222222"/>
        </a:solidFill>
      </p:bgPr>
    </p:bg>
    <p:spTree>
      <p:nvGrpSpPr>
        <p:cNvPr id="1" name=""/>
        <p:cNvGrpSpPr/>
        <p:nvPr/>
      </p:nvGrpSpPr>
      <p:grpSpPr>
        <a:xfrm>
          <a:off x="0" y="0"/>
          <a:ext cx="0" cy="0"/>
          <a:chOff x="0" y="0"/>
          <a:chExt cx="0" cy="0"/>
        </a:xfrm>
      </p:grpSpPr>
      <p:sp>
        <p:nvSpPr>
          <p:cNvPr id="145" name="Line"/>
          <p:cNvSpPr/>
          <p:nvPr/>
        </p:nvSpPr>
        <p:spPr>
          <a:xfrm flipV="1">
            <a:off x="11049000" y="8635797"/>
            <a:ext cx="12572997" cy="205"/>
          </a:xfrm>
          <a:prstGeom prst="line">
            <a:avLst/>
          </a:prstGeom>
          <a:ln w="50800">
            <a:solidFill>
              <a:srgbClr val="A6AAA9"/>
            </a:solidFill>
            <a:miter lim="400000"/>
          </a:ln>
        </p:spPr>
        <p:txBody>
          <a:bodyPr lIns="45718" tIns="45718" rIns="45718" bIns="45718"/>
          <a:lstStyle/>
          <a:p>
            <a:pPr>
              <a:spcBef>
                <a:spcPts val="3400"/>
              </a:spcBef>
              <a:buClrTx/>
              <a:defRPr sz="3000">
                <a:solidFill>
                  <a:srgbClr val="222222"/>
                </a:solidFill>
                <a:latin typeface="Helvetica Neue"/>
                <a:ea typeface="Helvetica Neue"/>
                <a:cs typeface="Helvetica Neue"/>
                <a:sym typeface="Helvetica Neue"/>
              </a:defRPr>
            </a:pPr>
          </a:p>
        </p:txBody>
      </p:sp>
      <p:sp>
        <p:nvSpPr>
          <p:cNvPr id="146" name="Image"/>
          <p:cNvSpPr/>
          <p:nvPr>
            <p:ph type="pic" idx="21"/>
          </p:nvPr>
        </p:nvSpPr>
        <p:spPr>
          <a:xfrm>
            <a:off x="-190500" y="0"/>
            <a:ext cx="12428272" cy="13716000"/>
          </a:xfrm>
          <a:prstGeom prst="rect">
            <a:avLst/>
          </a:prstGeom>
        </p:spPr>
        <p:txBody>
          <a:bodyPr lIns="91439" tIns="45719" rIns="91439" bIns="45719" anchor="t">
            <a:noAutofit/>
          </a:bodyPr>
          <a:lstStyle/>
          <a:p>
            <a:pPr/>
          </a:p>
        </p:txBody>
      </p:sp>
      <p:sp>
        <p:nvSpPr>
          <p:cNvPr id="147" name="Title Text"/>
          <p:cNvSpPr txBox="1"/>
          <p:nvPr>
            <p:ph type="title"/>
          </p:nvPr>
        </p:nvSpPr>
        <p:spPr>
          <a:xfrm>
            <a:off x="11049000" y="9042400"/>
            <a:ext cx="12573000" cy="3810000"/>
          </a:xfrm>
          <a:prstGeom prst="rect">
            <a:avLst/>
          </a:prstGeom>
        </p:spPr>
        <p:txBody>
          <a:bodyPr anchor="t"/>
          <a:lstStyle>
            <a:lvl1pPr algn="l">
              <a:lnSpc>
                <a:spcPct val="80000"/>
              </a:lnSpc>
              <a:buClrTx/>
              <a:defRPr b="0" cap="all" sz="30300">
                <a:solidFill>
                  <a:srgbClr val="34A5DA"/>
                </a:solidFill>
                <a:latin typeface="DIN Condensed Bold"/>
                <a:ea typeface="DIN Condensed Bold"/>
                <a:cs typeface="DIN Condensed Bold"/>
                <a:sym typeface="DIN Condensed Bold"/>
              </a:defRPr>
            </a:lvl1pPr>
          </a:lstStyle>
          <a:p>
            <a:pPr/>
            <a:r>
              <a:t>Title Text</a:t>
            </a:r>
          </a:p>
        </p:txBody>
      </p:sp>
      <p:sp>
        <p:nvSpPr>
          <p:cNvPr id="148" name="Body Level One…"/>
          <p:cNvSpPr txBox="1"/>
          <p:nvPr>
            <p:ph type="body" sz="quarter" idx="1"/>
          </p:nvPr>
        </p:nvSpPr>
        <p:spPr>
          <a:xfrm>
            <a:off x="11049000" y="5994400"/>
            <a:ext cx="12573000" cy="2540000"/>
          </a:xfrm>
          <a:prstGeom prst="rect">
            <a:avLst/>
          </a:prstGeom>
        </p:spPr>
        <p:txBody>
          <a:bodyPr anchor="b"/>
          <a:lstStyle>
            <a:lvl1pPr marL="0" indent="0">
              <a:lnSpc>
                <a:spcPct val="80000"/>
              </a:lnSpc>
              <a:spcBef>
                <a:spcPts val="3200"/>
              </a:spcBef>
              <a:buClrTx/>
              <a:buSzTx/>
              <a:buNone/>
              <a:defRPr cap="all" sz="7700">
                <a:solidFill>
                  <a:srgbClr val="A6AAA9"/>
                </a:solidFill>
                <a:latin typeface="DIN Alternate Bold"/>
                <a:ea typeface="DIN Alternate Bold"/>
                <a:cs typeface="DIN Alternate Bold"/>
                <a:sym typeface="DIN Alternate Bold"/>
              </a:defRPr>
            </a:lvl1pPr>
            <a:lvl2pPr marL="0" indent="0">
              <a:lnSpc>
                <a:spcPct val="80000"/>
              </a:lnSpc>
              <a:spcBef>
                <a:spcPts val="3200"/>
              </a:spcBef>
              <a:buClrTx/>
              <a:buSzTx/>
              <a:buNone/>
              <a:defRPr cap="all" sz="7700">
                <a:solidFill>
                  <a:srgbClr val="A6AAA9"/>
                </a:solidFill>
                <a:latin typeface="DIN Alternate Bold"/>
                <a:ea typeface="DIN Alternate Bold"/>
                <a:cs typeface="DIN Alternate Bold"/>
                <a:sym typeface="DIN Alternate Bold"/>
              </a:defRPr>
            </a:lvl2pPr>
            <a:lvl3pPr marL="0" indent="0">
              <a:lnSpc>
                <a:spcPct val="80000"/>
              </a:lnSpc>
              <a:spcBef>
                <a:spcPts val="3200"/>
              </a:spcBef>
              <a:buClrTx/>
              <a:buSzTx/>
              <a:buNone/>
              <a:defRPr cap="all" sz="7700">
                <a:solidFill>
                  <a:srgbClr val="A6AAA9"/>
                </a:solidFill>
                <a:latin typeface="DIN Alternate Bold"/>
                <a:ea typeface="DIN Alternate Bold"/>
                <a:cs typeface="DIN Alternate Bold"/>
                <a:sym typeface="DIN Alternate Bold"/>
              </a:defRPr>
            </a:lvl3pPr>
            <a:lvl4pPr marL="0" indent="0">
              <a:lnSpc>
                <a:spcPct val="80000"/>
              </a:lnSpc>
              <a:spcBef>
                <a:spcPts val="3200"/>
              </a:spcBef>
              <a:buClrTx/>
              <a:buSzTx/>
              <a:buNone/>
              <a:defRPr cap="all" sz="7700">
                <a:solidFill>
                  <a:srgbClr val="A6AAA9"/>
                </a:solidFill>
                <a:latin typeface="DIN Alternate Bold"/>
                <a:ea typeface="DIN Alternate Bold"/>
                <a:cs typeface="DIN Alternate Bold"/>
                <a:sym typeface="DIN Alternate Bold"/>
              </a:defRPr>
            </a:lvl4pPr>
            <a:lvl5pPr marL="0" indent="0">
              <a:lnSpc>
                <a:spcPct val="80000"/>
              </a:lnSpc>
              <a:spcBef>
                <a:spcPts val="3200"/>
              </a:spcBef>
              <a:buClrTx/>
              <a:buSzTx/>
              <a:buNone/>
              <a:defRPr cap="all" sz="7700">
                <a:solidFill>
                  <a:srgbClr val="A6AAA9"/>
                </a:solidFill>
                <a:latin typeface="DIN Alternate Bold"/>
                <a:ea typeface="DIN Alternate Bold"/>
                <a:cs typeface="DIN Alternate Bold"/>
                <a:sym typeface="DIN Alternate Bold"/>
              </a:defRPr>
            </a:lvl5pPr>
          </a:lstStyle>
          <a:p>
            <a:pPr/>
            <a:r>
              <a:t>Body Level One</a:t>
            </a:r>
          </a:p>
          <a:p>
            <a:pPr lvl="1"/>
            <a:r>
              <a:t>Body Level Two</a:t>
            </a:r>
          </a:p>
          <a:p>
            <a:pPr lvl="2"/>
            <a:r>
              <a:t>Body Level Three</a:t>
            </a:r>
          </a:p>
          <a:p>
            <a:pPr lvl="3"/>
            <a:r>
              <a:t>Body Level Four</a:t>
            </a:r>
          </a:p>
          <a:p>
            <a:pPr lvl="4"/>
            <a:r>
              <a:t>Body Level Five</a:t>
            </a:r>
          </a:p>
        </p:txBody>
      </p:sp>
      <p:sp>
        <p:nvSpPr>
          <p:cNvPr id="149" name="Slide Number"/>
          <p:cNvSpPr txBox="1"/>
          <p:nvPr>
            <p:ph type="sldNum" sz="quarter" idx="2"/>
          </p:nvPr>
        </p:nvSpPr>
        <p:spPr>
          <a:xfrm>
            <a:off x="23063203" y="609600"/>
            <a:ext cx="553195" cy="635000"/>
          </a:xfrm>
          <a:prstGeom prst="rect">
            <a:avLst/>
          </a:prstGeom>
        </p:spPr>
        <p:txBody>
          <a:bodyPr anchor="t"/>
          <a:lstStyle>
            <a:lvl1pPr algn="r">
              <a:lnSpc>
                <a:spcPct val="80000"/>
              </a:lnSpc>
              <a:buClrTx/>
              <a:defRPr b="0" sz="3600">
                <a:solidFill>
                  <a:srgbClr val="838787"/>
                </a:solidFill>
                <a:latin typeface="DIN Alternate Bold"/>
                <a:ea typeface="DIN Alternate Bold"/>
                <a:cs typeface="DIN Alternate Bold"/>
                <a:sym typeface="DIN Alternate Bol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Alt">
    <p:bg>
      <p:bgPr>
        <a:solidFill>
          <a:srgbClr val="FFFFFF"/>
        </a:solidFill>
      </p:bgPr>
    </p:bg>
    <p:spTree>
      <p:nvGrpSpPr>
        <p:cNvPr id="1" name=""/>
        <p:cNvGrpSpPr/>
        <p:nvPr/>
      </p:nvGrpSpPr>
      <p:grpSpPr>
        <a:xfrm>
          <a:off x="0" y="0"/>
          <a:ext cx="0" cy="0"/>
          <a:chOff x="0" y="0"/>
          <a:chExt cx="0" cy="0"/>
        </a:xfrm>
      </p:grpSpPr>
      <p:sp>
        <p:nvSpPr>
          <p:cNvPr id="156" name="Slide Number"/>
          <p:cNvSpPr txBox="1"/>
          <p:nvPr>
            <p:ph type="sldNum" sz="quarter" idx="2"/>
          </p:nvPr>
        </p:nvSpPr>
        <p:spPr>
          <a:xfrm>
            <a:off x="23059652" y="609600"/>
            <a:ext cx="553196" cy="635000"/>
          </a:xfrm>
          <a:prstGeom prst="rect">
            <a:avLst/>
          </a:prstGeom>
        </p:spPr>
        <p:txBody>
          <a:bodyPr anchor="t"/>
          <a:lstStyle>
            <a:lvl1pPr algn="r">
              <a:lnSpc>
                <a:spcPct val="80000"/>
              </a:lnSpc>
              <a:buClrTx/>
              <a:defRPr b="0" sz="3600">
                <a:solidFill>
                  <a:srgbClr val="838787"/>
                </a:solidFill>
                <a:latin typeface="DIN Alternate Bold"/>
                <a:ea typeface="DIN Alternate Bold"/>
                <a:cs typeface="DIN Alternate Bold"/>
                <a:sym typeface="DIN Alternate Bol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 name="Wooden spoon in a bowl of risotto"/>
          <p:cNvSpPr/>
          <p:nvPr>
            <p:ph type="pic" idx="21"/>
          </p:nvPr>
        </p:nvSpPr>
        <p:spPr>
          <a:xfrm>
            <a:off x="2559736" y="-1609527"/>
            <a:ext cx="18834099" cy="12556076"/>
          </a:xfrm>
          <a:prstGeom prst="rect">
            <a:avLst/>
          </a:prstGeom>
          <a:ln w="9525">
            <a:round/>
          </a:ln>
        </p:spPr>
        <p:txBody>
          <a:bodyPr lIns="91439" tIns="45719" rIns="91439" bIns="45719" anchor="t">
            <a:noAutofit/>
          </a:bodyPr>
          <a:lstStyle/>
          <a:p>
            <a:pPr/>
          </a:p>
        </p:txBody>
      </p:sp>
      <p:sp>
        <p:nvSpPr>
          <p:cNvPr id="21" name="Title Text"/>
          <p:cNvSpPr txBox="1"/>
          <p:nvPr>
            <p:ph type="title"/>
          </p:nvPr>
        </p:nvSpPr>
        <p:spPr>
          <a:xfrm>
            <a:off x="2070100" y="8788400"/>
            <a:ext cx="20243800" cy="1968500"/>
          </a:xfrm>
          <a:prstGeom prst="rect">
            <a:avLst/>
          </a:prstGeom>
        </p:spPr>
        <p:txBody>
          <a:bodyPr/>
          <a:lstStyle/>
          <a:p>
            <a:pPr/>
            <a:r>
              <a:t>Title Text</a:t>
            </a:r>
          </a:p>
        </p:txBody>
      </p:sp>
      <p:sp>
        <p:nvSpPr>
          <p:cNvPr id="22" name="Body Level One…"/>
          <p:cNvSpPr txBox="1"/>
          <p:nvPr>
            <p:ph type="body" sz="quarter" idx="1"/>
          </p:nvPr>
        </p:nvSpPr>
        <p:spPr>
          <a:xfrm>
            <a:off x="2070100" y="10744200"/>
            <a:ext cx="20243800" cy="1968500"/>
          </a:xfrm>
          <a:prstGeom prst="rect">
            <a:avLst/>
          </a:prstGeom>
        </p:spPr>
        <p:txBody>
          <a:bodyPr anchor="t"/>
          <a:lstStyle>
            <a:lvl1pPr marL="0" indent="0" algn="ctr">
              <a:lnSpc>
                <a:spcPct val="120000"/>
              </a:lnSpc>
              <a:spcBef>
                <a:spcPts val="0"/>
              </a:spcBef>
              <a:buClrTx/>
              <a:buSzTx/>
              <a:buNone/>
              <a:defRPr sz="4800">
                <a:latin typeface="Noteworthy Light"/>
                <a:ea typeface="Noteworthy Light"/>
                <a:cs typeface="Noteworthy Light"/>
                <a:sym typeface="Noteworthy Light"/>
              </a:defRPr>
            </a:lvl1pPr>
            <a:lvl2pPr marL="0" indent="0" algn="ctr">
              <a:lnSpc>
                <a:spcPct val="120000"/>
              </a:lnSpc>
              <a:spcBef>
                <a:spcPts val="0"/>
              </a:spcBef>
              <a:buClrTx/>
              <a:buSzTx/>
              <a:buNone/>
              <a:defRPr sz="4800">
                <a:latin typeface="Noteworthy Light"/>
                <a:ea typeface="Noteworthy Light"/>
                <a:cs typeface="Noteworthy Light"/>
                <a:sym typeface="Noteworthy Light"/>
              </a:defRPr>
            </a:lvl2pPr>
            <a:lvl3pPr marL="0" indent="0" algn="ctr">
              <a:lnSpc>
                <a:spcPct val="120000"/>
              </a:lnSpc>
              <a:spcBef>
                <a:spcPts val="0"/>
              </a:spcBef>
              <a:buClrTx/>
              <a:buSzTx/>
              <a:buNone/>
              <a:defRPr sz="4800">
                <a:latin typeface="Noteworthy Light"/>
                <a:ea typeface="Noteworthy Light"/>
                <a:cs typeface="Noteworthy Light"/>
                <a:sym typeface="Noteworthy Light"/>
              </a:defRPr>
            </a:lvl3pPr>
            <a:lvl4pPr marL="0" indent="0" algn="ctr">
              <a:lnSpc>
                <a:spcPct val="120000"/>
              </a:lnSpc>
              <a:spcBef>
                <a:spcPts val="0"/>
              </a:spcBef>
              <a:buClrTx/>
              <a:buSzTx/>
              <a:buNone/>
              <a:defRPr sz="4800">
                <a:latin typeface="Noteworthy Light"/>
                <a:ea typeface="Noteworthy Light"/>
                <a:cs typeface="Noteworthy Light"/>
                <a:sym typeface="Noteworthy Light"/>
              </a:defRPr>
            </a:lvl4pPr>
            <a:lvl5pPr marL="0" indent="0" algn="ctr">
              <a:lnSpc>
                <a:spcPct val="120000"/>
              </a:lnSpc>
              <a:spcBef>
                <a:spcPts val="0"/>
              </a:spcBef>
              <a:buClrTx/>
              <a:buSzTx/>
              <a:buNone/>
              <a:defRPr sz="4800">
                <a:latin typeface="Noteworthy Light"/>
                <a:ea typeface="Noteworthy Light"/>
                <a:cs typeface="Noteworthy Light"/>
                <a:sym typeface="Noteworthy Light"/>
              </a:defRPr>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2070100" y="4356100"/>
            <a:ext cx="20243800" cy="50038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Close-up of a wooden spoon in a bowl of risotto"/>
          <p:cNvSpPr/>
          <p:nvPr>
            <p:ph type="pic" idx="21"/>
          </p:nvPr>
        </p:nvSpPr>
        <p:spPr>
          <a:xfrm>
            <a:off x="8592578" y="822007"/>
            <a:ext cx="18666243" cy="12444154"/>
          </a:xfrm>
          <a:prstGeom prst="rect">
            <a:avLst/>
          </a:prstGeom>
          <a:ln w="9525">
            <a:round/>
          </a:ln>
        </p:spPr>
        <p:txBody>
          <a:bodyPr lIns="91439" tIns="45719" rIns="91439" bIns="45719" anchor="t">
            <a:noAutofit/>
          </a:bodyPr>
          <a:lstStyle/>
          <a:p>
            <a:pPr/>
          </a:p>
        </p:txBody>
      </p:sp>
      <p:sp>
        <p:nvSpPr>
          <p:cNvPr id="39" name="Title Text"/>
          <p:cNvSpPr txBox="1"/>
          <p:nvPr>
            <p:ph type="title"/>
          </p:nvPr>
        </p:nvSpPr>
        <p:spPr>
          <a:xfrm>
            <a:off x="1778000" y="1104900"/>
            <a:ext cx="10223500" cy="5359400"/>
          </a:xfrm>
          <a:prstGeom prst="rect">
            <a:avLst/>
          </a:prstGeom>
        </p:spPr>
        <p:txBody>
          <a:bodyPr anchor="b"/>
          <a:lstStyle/>
          <a:p>
            <a:pPr/>
            <a:r>
              <a:t>Title Text</a:t>
            </a:r>
          </a:p>
        </p:txBody>
      </p:sp>
      <p:sp>
        <p:nvSpPr>
          <p:cNvPr id="40" name="Body Level One…"/>
          <p:cNvSpPr txBox="1"/>
          <p:nvPr>
            <p:ph type="body" sz="quarter" idx="1"/>
          </p:nvPr>
        </p:nvSpPr>
        <p:spPr>
          <a:xfrm>
            <a:off x="1778000" y="6731000"/>
            <a:ext cx="10223500" cy="5359400"/>
          </a:xfrm>
          <a:prstGeom prst="rect">
            <a:avLst/>
          </a:prstGeom>
        </p:spPr>
        <p:txBody>
          <a:bodyPr anchor="t"/>
          <a:lstStyle>
            <a:lvl1pPr marL="0" indent="0" algn="ctr">
              <a:lnSpc>
                <a:spcPct val="120000"/>
              </a:lnSpc>
              <a:spcBef>
                <a:spcPts val="0"/>
              </a:spcBef>
              <a:buClrTx/>
              <a:buSzTx/>
              <a:buNone/>
              <a:defRPr sz="4800">
                <a:latin typeface="Noteworthy Light"/>
                <a:ea typeface="Noteworthy Light"/>
                <a:cs typeface="Noteworthy Light"/>
                <a:sym typeface="Noteworthy Light"/>
              </a:defRPr>
            </a:lvl1pPr>
            <a:lvl2pPr marL="0" indent="0" algn="ctr">
              <a:lnSpc>
                <a:spcPct val="120000"/>
              </a:lnSpc>
              <a:spcBef>
                <a:spcPts val="0"/>
              </a:spcBef>
              <a:buClrTx/>
              <a:buSzTx/>
              <a:buNone/>
              <a:defRPr sz="4800">
                <a:latin typeface="Noteworthy Light"/>
                <a:ea typeface="Noteworthy Light"/>
                <a:cs typeface="Noteworthy Light"/>
                <a:sym typeface="Noteworthy Light"/>
              </a:defRPr>
            </a:lvl2pPr>
            <a:lvl3pPr marL="0" indent="0" algn="ctr">
              <a:lnSpc>
                <a:spcPct val="120000"/>
              </a:lnSpc>
              <a:spcBef>
                <a:spcPts val="0"/>
              </a:spcBef>
              <a:buClrTx/>
              <a:buSzTx/>
              <a:buNone/>
              <a:defRPr sz="4800">
                <a:latin typeface="Noteworthy Light"/>
                <a:ea typeface="Noteworthy Light"/>
                <a:cs typeface="Noteworthy Light"/>
                <a:sym typeface="Noteworthy Light"/>
              </a:defRPr>
            </a:lvl3pPr>
            <a:lvl4pPr marL="0" indent="0" algn="ctr">
              <a:lnSpc>
                <a:spcPct val="120000"/>
              </a:lnSpc>
              <a:spcBef>
                <a:spcPts val="0"/>
              </a:spcBef>
              <a:buClrTx/>
              <a:buSzTx/>
              <a:buNone/>
              <a:defRPr sz="4800">
                <a:latin typeface="Noteworthy Light"/>
                <a:ea typeface="Noteworthy Light"/>
                <a:cs typeface="Noteworthy Light"/>
                <a:sym typeface="Noteworthy Light"/>
              </a:defRPr>
            </a:lvl4pPr>
            <a:lvl5pPr marL="0" indent="0" algn="ctr">
              <a:lnSpc>
                <a:spcPct val="120000"/>
              </a:lnSpc>
              <a:spcBef>
                <a:spcPts val="0"/>
              </a:spcBef>
              <a:buClrTx/>
              <a:buSzTx/>
              <a:buNone/>
              <a:defRPr sz="4800">
                <a:latin typeface="Noteworthy Light"/>
                <a:ea typeface="Noteworthy Light"/>
                <a:cs typeface="Noteworthy Light"/>
                <a:sym typeface="Noteworthy Light"/>
              </a:defRPr>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xfrm>
            <a:off x="2070100" y="4254500"/>
            <a:ext cx="20243800" cy="80391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Close-up of pasta with pesto sauce in a white bowl"/>
          <p:cNvSpPr/>
          <p:nvPr>
            <p:ph type="pic" idx="21"/>
          </p:nvPr>
        </p:nvSpPr>
        <p:spPr>
          <a:xfrm>
            <a:off x="12934950" y="2257124"/>
            <a:ext cx="9525000" cy="14317580"/>
          </a:xfrm>
          <a:prstGeom prst="rect">
            <a:avLst/>
          </a:prstGeom>
          <a:ln w="9525">
            <a:round/>
          </a:ln>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2070100" y="4254500"/>
            <a:ext cx="10007600" cy="8039100"/>
          </a:xfrm>
          <a:prstGeom prst="rect">
            <a:avLst/>
          </a:prstGeom>
        </p:spPr>
        <p:txBody>
          <a:bodyPr/>
          <a:lstStyle>
            <a:lvl1pPr>
              <a:spcBef>
                <a:spcPts val="3900"/>
              </a:spcBef>
              <a:buBlip>
                <a:blip r:embed="rId2"/>
              </a:buBlip>
            </a:lvl1pPr>
            <a:lvl2pPr>
              <a:spcBef>
                <a:spcPts val="3900"/>
              </a:spcBef>
              <a:buBlip>
                <a:blip r:embed="rId2"/>
              </a:buBlip>
            </a:lvl2pPr>
            <a:lvl3pPr>
              <a:spcBef>
                <a:spcPts val="3900"/>
              </a:spcBef>
              <a:buBlip>
                <a:blip r:embed="rId2"/>
              </a:buBlip>
            </a:lvl3pPr>
            <a:lvl4pPr>
              <a:spcBef>
                <a:spcPts val="3900"/>
              </a:spcBef>
              <a:buBlip>
                <a:blip r:embed="rId2"/>
              </a:buBlip>
            </a:lvl4pPr>
            <a:lvl5pPr>
              <a:spcBef>
                <a:spcPts val="3900"/>
              </a:spcBef>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5" name="Title Text"/>
          <p:cNvSpPr txBox="1"/>
          <p:nvPr>
            <p:ph type="title"/>
          </p:nvPr>
        </p:nvSpPr>
        <p:spPr>
          <a:prstGeom prst="rect">
            <a:avLst/>
          </a:prstGeom>
        </p:spPr>
        <p:txBody>
          <a:bodyPr/>
          <a:lstStyle/>
          <a:p>
            <a:pPr/>
            <a:r>
              <a:t>Title Text</a:t>
            </a:r>
          </a:p>
        </p:txBody>
      </p:sp>
      <p:sp>
        <p:nvSpPr>
          <p:cNvPr id="76" name="Body Level One…"/>
          <p:cNvSpPr txBox="1"/>
          <p:nvPr>
            <p:ph type="body" sz="half" idx="1"/>
          </p:nvPr>
        </p:nvSpPr>
        <p:spPr>
          <a:xfrm>
            <a:off x="2070100" y="4254500"/>
            <a:ext cx="10007600" cy="8039100"/>
          </a:xfrm>
          <a:prstGeom prst="rect">
            <a:avLst/>
          </a:prstGeom>
        </p:spPr>
        <p:txBody>
          <a:bodyPr/>
          <a:lstStyle>
            <a:lvl1pPr>
              <a:spcBef>
                <a:spcPts val="3900"/>
              </a:spcBef>
              <a:buBlip>
                <a:blip r:embed="rId2"/>
              </a:buBlip>
            </a:lvl1pPr>
            <a:lvl2pPr>
              <a:spcBef>
                <a:spcPts val="3900"/>
              </a:spcBef>
              <a:buBlip>
                <a:blip r:embed="rId2"/>
              </a:buBlip>
            </a:lvl2pPr>
            <a:lvl3pPr>
              <a:spcBef>
                <a:spcPts val="3900"/>
              </a:spcBef>
              <a:buBlip>
                <a:blip r:embed="rId2"/>
              </a:buBlip>
            </a:lvl3pPr>
            <a:lvl4pPr>
              <a:spcBef>
                <a:spcPts val="3900"/>
              </a:spcBef>
              <a:buBlip>
                <a:blip r:embed="rId2"/>
              </a:buBlip>
            </a:lvl4pPr>
            <a:lvl5pPr>
              <a:spcBef>
                <a:spcPts val="3900"/>
              </a:spcBef>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7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4" name="Title Text"/>
          <p:cNvSpPr txBox="1"/>
          <p:nvPr>
            <p:ph type="title"/>
          </p:nvPr>
        </p:nvSpPr>
        <p:spPr>
          <a:prstGeom prst="rect">
            <a:avLst/>
          </a:prstGeom>
        </p:spPr>
        <p:txBody>
          <a:bodyPr/>
          <a:lstStyle/>
          <a:p>
            <a:pPr/>
            <a:r>
              <a:t>Title Text</a:t>
            </a:r>
          </a:p>
        </p:txBody>
      </p:sp>
      <p:sp>
        <p:nvSpPr>
          <p:cNvPr id="85" name="Body Level One…"/>
          <p:cNvSpPr txBox="1"/>
          <p:nvPr>
            <p:ph type="body" sz="half" idx="1"/>
          </p:nvPr>
        </p:nvSpPr>
        <p:spPr>
          <a:xfrm>
            <a:off x="2070100" y="4254500"/>
            <a:ext cx="10007600" cy="8039100"/>
          </a:xfrm>
          <a:prstGeom prst="rect">
            <a:avLst/>
          </a:prstGeom>
        </p:spPr>
        <p:txBody>
          <a:bodyPr/>
          <a:lstStyle>
            <a:lvl1pPr>
              <a:spcBef>
                <a:spcPts val="3900"/>
              </a:spcBef>
              <a:buBlip>
                <a:blip r:embed="rId2"/>
              </a:buBlip>
            </a:lvl1pPr>
            <a:lvl2pPr>
              <a:spcBef>
                <a:spcPts val="3900"/>
              </a:spcBef>
              <a:buBlip>
                <a:blip r:embed="rId2"/>
              </a:buBlip>
            </a:lvl2pPr>
            <a:lvl3pPr>
              <a:spcBef>
                <a:spcPts val="3900"/>
              </a:spcBef>
              <a:buBlip>
                <a:blip r:embed="rId2"/>
              </a:buBlip>
            </a:lvl3pPr>
            <a:lvl4pPr>
              <a:spcBef>
                <a:spcPts val="3900"/>
              </a:spcBef>
              <a:buBlip>
                <a:blip r:embed="rId2"/>
              </a:buBlip>
            </a:lvl4pPr>
            <a:lvl5pPr>
              <a:spcBef>
                <a:spcPts val="3900"/>
              </a:spcBef>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 Id="rId16" Type="http://schemas.openxmlformats.org/officeDocument/2006/relationships/slideLayout" Target="../slideLayouts/slideLayout13.xml"/><Relationship Id="rId17" Type="http://schemas.openxmlformats.org/officeDocument/2006/relationships/slideLayout" Target="../slideLayouts/slideLayout14.xml"/><Relationship Id="rId18" Type="http://schemas.openxmlformats.org/officeDocument/2006/relationships/slideLayout" Target="../slideLayouts/slideLayout15.xml"/><Relationship Id="rId19" Type="http://schemas.openxmlformats.org/officeDocument/2006/relationships/slideLayout" Target="../slideLayouts/slideLayout16.xml"/><Relationship Id="rId20"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Body Level One…"/>
          <p:cNvSpPr txBox="1"/>
          <p:nvPr>
            <p:ph type="body" idx="1"/>
          </p:nvPr>
        </p:nvSpPr>
        <p:spPr>
          <a:xfrm>
            <a:off x="2070100" y="1320800"/>
            <a:ext cx="20243800" cy="11074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a:r>
              <a:t>Body Level One</a:t>
            </a:r>
          </a:p>
          <a:p>
            <a:pPr lvl="1"/>
            <a:r>
              <a:t>Body Level Two</a:t>
            </a:r>
          </a:p>
          <a:p>
            <a:pPr lvl="2"/>
            <a:r>
              <a:t>Body Level Three</a:t>
            </a:r>
          </a:p>
          <a:p>
            <a:pPr lvl="3"/>
            <a:r>
              <a:t>Body Level Four</a:t>
            </a:r>
          </a:p>
          <a:p>
            <a:pPr lvl="4"/>
            <a:r>
              <a:t>Body Level Five</a:t>
            </a:r>
          </a:p>
        </p:txBody>
      </p:sp>
      <p:sp>
        <p:nvSpPr>
          <p:cNvPr id="3" name="Title Text"/>
          <p:cNvSpPr txBox="1"/>
          <p:nvPr>
            <p:ph type="title"/>
          </p:nvPr>
        </p:nvSpPr>
        <p:spPr>
          <a:xfrm>
            <a:off x="2070100" y="800100"/>
            <a:ext cx="20243800" cy="3327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4" name="Slide Number"/>
          <p:cNvSpPr txBox="1"/>
          <p:nvPr>
            <p:ph type="sldNum" sz="quarter" idx="2"/>
          </p:nvPr>
        </p:nvSpPr>
        <p:spPr>
          <a:xfrm>
            <a:off x="11955253" y="13228625"/>
            <a:ext cx="453238" cy="487375"/>
          </a:xfrm>
          <a:prstGeom prst="rect">
            <a:avLst/>
          </a:prstGeom>
          <a:ln w="12700">
            <a:miter lim="400000"/>
          </a:ln>
        </p:spPr>
        <p:txBody>
          <a:bodyPr wrap="none" lIns="50800" tIns="50800" rIns="50800" bIns="50800" anchor="b">
            <a:spAutoFit/>
          </a:bodyPr>
          <a:lstStyle>
            <a:lvl1pPr algn="ctr">
              <a:spcBef>
                <a:spcPts val="0"/>
              </a:spcBef>
              <a:defRPr b="1" sz="2400">
                <a:solidFill>
                  <a:srgbClr val="51573F"/>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 id="2147483665" r:id="rId20"/>
  </p:sldLayoutIdLst>
  <p:transition xmlns:p14="http://schemas.microsoft.com/office/powerpoint/2010/main" spd="med" advClick="1"/>
  <p:txStyles>
    <p:titleStyle>
      <a:lvl1pPr marL="0" marR="0" indent="0" algn="ctr" defTabSz="685165" rtl="0" latinLnBrk="0">
        <a:lnSpc>
          <a:spcPct val="100000"/>
        </a:lnSpc>
        <a:spcBef>
          <a:spcPts val="3200"/>
        </a:spcBef>
        <a:spcAft>
          <a:spcPts val="0"/>
        </a:spcAft>
        <a:buClr>
          <a:srgbClr val="9A7865"/>
        </a:buClr>
        <a:buSzTx/>
        <a:buFontTx/>
        <a:buNone/>
        <a:tabLst/>
        <a:defRPr b="1" baseline="0" cap="none" i="0" spc="0" strike="noStrike" sz="10000" u="none">
          <a:solidFill>
            <a:srgbClr val="85604A"/>
          </a:solidFill>
          <a:uFillTx/>
          <a:latin typeface="+mn-lt"/>
          <a:ea typeface="+mn-ea"/>
          <a:cs typeface="+mn-cs"/>
          <a:sym typeface="Didot"/>
        </a:defRPr>
      </a:lvl1pPr>
      <a:lvl2pPr marL="0" marR="0" indent="0" algn="ctr" defTabSz="685165" rtl="0" latinLnBrk="0">
        <a:lnSpc>
          <a:spcPct val="100000"/>
        </a:lnSpc>
        <a:spcBef>
          <a:spcPts val="3200"/>
        </a:spcBef>
        <a:spcAft>
          <a:spcPts val="0"/>
        </a:spcAft>
        <a:buClr>
          <a:srgbClr val="9A7865"/>
        </a:buClr>
        <a:buSzTx/>
        <a:buFontTx/>
        <a:buNone/>
        <a:tabLst/>
        <a:defRPr b="1" baseline="0" cap="none" i="0" spc="0" strike="noStrike" sz="10000" u="none">
          <a:solidFill>
            <a:srgbClr val="85604A"/>
          </a:solidFill>
          <a:uFillTx/>
          <a:latin typeface="+mn-lt"/>
          <a:ea typeface="+mn-ea"/>
          <a:cs typeface="+mn-cs"/>
          <a:sym typeface="Didot"/>
        </a:defRPr>
      </a:lvl2pPr>
      <a:lvl3pPr marL="0" marR="0" indent="0" algn="ctr" defTabSz="685165" rtl="0" latinLnBrk="0">
        <a:lnSpc>
          <a:spcPct val="100000"/>
        </a:lnSpc>
        <a:spcBef>
          <a:spcPts val="3200"/>
        </a:spcBef>
        <a:spcAft>
          <a:spcPts val="0"/>
        </a:spcAft>
        <a:buClr>
          <a:srgbClr val="9A7865"/>
        </a:buClr>
        <a:buSzTx/>
        <a:buFontTx/>
        <a:buNone/>
        <a:tabLst/>
        <a:defRPr b="1" baseline="0" cap="none" i="0" spc="0" strike="noStrike" sz="10000" u="none">
          <a:solidFill>
            <a:srgbClr val="85604A"/>
          </a:solidFill>
          <a:uFillTx/>
          <a:latin typeface="+mn-lt"/>
          <a:ea typeface="+mn-ea"/>
          <a:cs typeface="+mn-cs"/>
          <a:sym typeface="Didot"/>
        </a:defRPr>
      </a:lvl3pPr>
      <a:lvl4pPr marL="0" marR="0" indent="0" algn="ctr" defTabSz="685165" rtl="0" latinLnBrk="0">
        <a:lnSpc>
          <a:spcPct val="100000"/>
        </a:lnSpc>
        <a:spcBef>
          <a:spcPts val="3200"/>
        </a:spcBef>
        <a:spcAft>
          <a:spcPts val="0"/>
        </a:spcAft>
        <a:buClr>
          <a:srgbClr val="9A7865"/>
        </a:buClr>
        <a:buSzTx/>
        <a:buFontTx/>
        <a:buNone/>
        <a:tabLst/>
        <a:defRPr b="1" baseline="0" cap="none" i="0" spc="0" strike="noStrike" sz="10000" u="none">
          <a:solidFill>
            <a:srgbClr val="85604A"/>
          </a:solidFill>
          <a:uFillTx/>
          <a:latin typeface="+mn-lt"/>
          <a:ea typeface="+mn-ea"/>
          <a:cs typeface="+mn-cs"/>
          <a:sym typeface="Didot"/>
        </a:defRPr>
      </a:lvl4pPr>
      <a:lvl5pPr marL="0" marR="0" indent="0" algn="ctr" defTabSz="685165" rtl="0" latinLnBrk="0">
        <a:lnSpc>
          <a:spcPct val="100000"/>
        </a:lnSpc>
        <a:spcBef>
          <a:spcPts val="3200"/>
        </a:spcBef>
        <a:spcAft>
          <a:spcPts val="0"/>
        </a:spcAft>
        <a:buClr>
          <a:srgbClr val="9A7865"/>
        </a:buClr>
        <a:buSzTx/>
        <a:buFontTx/>
        <a:buNone/>
        <a:tabLst/>
        <a:defRPr b="1" baseline="0" cap="none" i="0" spc="0" strike="noStrike" sz="10000" u="none">
          <a:solidFill>
            <a:srgbClr val="85604A"/>
          </a:solidFill>
          <a:uFillTx/>
          <a:latin typeface="+mn-lt"/>
          <a:ea typeface="+mn-ea"/>
          <a:cs typeface="+mn-cs"/>
          <a:sym typeface="Didot"/>
        </a:defRPr>
      </a:lvl5pPr>
      <a:lvl6pPr marL="0" marR="0" indent="0" algn="ctr" defTabSz="685165" rtl="0" latinLnBrk="0">
        <a:lnSpc>
          <a:spcPct val="100000"/>
        </a:lnSpc>
        <a:spcBef>
          <a:spcPts val="3200"/>
        </a:spcBef>
        <a:spcAft>
          <a:spcPts val="0"/>
        </a:spcAft>
        <a:buClr>
          <a:srgbClr val="9A7865"/>
        </a:buClr>
        <a:buSzTx/>
        <a:buFontTx/>
        <a:buNone/>
        <a:tabLst/>
        <a:defRPr b="1" baseline="0" cap="none" i="0" spc="0" strike="noStrike" sz="10000" u="none">
          <a:solidFill>
            <a:srgbClr val="85604A"/>
          </a:solidFill>
          <a:uFillTx/>
          <a:latin typeface="+mn-lt"/>
          <a:ea typeface="+mn-ea"/>
          <a:cs typeface="+mn-cs"/>
          <a:sym typeface="Didot"/>
        </a:defRPr>
      </a:lvl6pPr>
      <a:lvl7pPr marL="0" marR="0" indent="0" algn="ctr" defTabSz="685165" rtl="0" latinLnBrk="0">
        <a:lnSpc>
          <a:spcPct val="100000"/>
        </a:lnSpc>
        <a:spcBef>
          <a:spcPts val="3200"/>
        </a:spcBef>
        <a:spcAft>
          <a:spcPts val="0"/>
        </a:spcAft>
        <a:buClr>
          <a:srgbClr val="9A7865"/>
        </a:buClr>
        <a:buSzTx/>
        <a:buFontTx/>
        <a:buNone/>
        <a:tabLst/>
        <a:defRPr b="1" baseline="0" cap="none" i="0" spc="0" strike="noStrike" sz="10000" u="none">
          <a:solidFill>
            <a:srgbClr val="85604A"/>
          </a:solidFill>
          <a:uFillTx/>
          <a:latin typeface="+mn-lt"/>
          <a:ea typeface="+mn-ea"/>
          <a:cs typeface="+mn-cs"/>
          <a:sym typeface="Didot"/>
        </a:defRPr>
      </a:lvl7pPr>
      <a:lvl8pPr marL="0" marR="0" indent="0" algn="ctr" defTabSz="685165" rtl="0" latinLnBrk="0">
        <a:lnSpc>
          <a:spcPct val="100000"/>
        </a:lnSpc>
        <a:spcBef>
          <a:spcPts val="3200"/>
        </a:spcBef>
        <a:spcAft>
          <a:spcPts val="0"/>
        </a:spcAft>
        <a:buClr>
          <a:srgbClr val="9A7865"/>
        </a:buClr>
        <a:buSzTx/>
        <a:buFontTx/>
        <a:buNone/>
        <a:tabLst/>
        <a:defRPr b="1" baseline="0" cap="none" i="0" spc="0" strike="noStrike" sz="10000" u="none">
          <a:solidFill>
            <a:srgbClr val="85604A"/>
          </a:solidFill>
          <a:uFillTx/>
          <a:latin typeface="+mn-lt"/>
          <a:ea typeface="+mn-ea"/>
          <a:cs typeface="+mn-cs"/>
          <a:sym typeface="Didot"/>
        </a:defRPr>
      </a:lvl8pPr>
      <a:lvl9pPr marL="0" marR="0" indent="0" algn="ctr" defTabSz="685165" rtl="0" latinLnBrk="0">
        <a:lnSpc>
          <a:spcPct val="100000"/>
        </a:lnSpc>
        <a:spcBef>
          <a:spcPts val="3200"/>
        </a:spcBef>
        <a:spcAft>
          <a:spcPts val="0"/>
        </a:spcAft>
        <a:buClr>
          <a:srgbClr val="9A7865"/>
        </a:buClr>
        <a:buSzTx/>
        <a:buFontTx/>
        <a:buNone/>
        <a:tabLst/>
        <a:defRPr b="1" baseline="0" cap="none" i="0" spc="0" strike="noStrike" sz="10000" u="none">
          <a:solidFill>
            <a:srgbClr val="85604A"/>
          </a:solidFill>
          <a:uFillTx/>
          <a:latin typeface="+mn-lt"/>
          <a:ea typeface="+mn-ea"/>
          <a:cs typeface="+mn-cs"/>
          <a:sym typeface="Didot"/>
        </a:defRPr>
      </a:lvl9pPr>
    </p:titleStyle>
    <p:bodyStyle>
      <a:lvl1pPr marL="571500" marR="0" indent="-571500" algn="l" defTabSz="825500" rtl="0" latinLnBrk="0">
        <a:lnSpc>
          <a:spcPct val="100000"/>
        </a:lnSpc>
        <a:spcBef>
          <a:spcPts val="4500"/>
        </a:spcBef>
        <a:spcAft>
          <a:spcPts val="0"/>
        </a:spcAft>
        <a:buClr>
          <a:srgbClr val="9A7865"/>
        </a:buClr>
        <a:buSzPct val="40000"/>
        <a:buFontTx/>
        <a:buBlip>
          <a:blip r:embed="rId3"/>
        </a:buBlip>
        <a:tabLst/>
        <a:defRPr b="0" baseline="0" cap="none" i="0" spc="0" strike="noStrike" sz="5000" u="none">
          <a:solidFill>
            <a:srgbClr val="625B48"/>
          </a:solidFill>
          <a:uFillTx/>
          <a:latin typeface="+mn-lt"/>
          <a:ea typeface="+mn-ea"/>
          <a:cs typeface="+mn-cs"/>
          <a:sym typeface="Didot"/>
        </a:defRPr>
      </a:lvl1pPr>
      <a:lvl2pPr marL="1143000" marR="0" indent="-571500" algn="l" defTabSz="825500" rtl="0" latinLnBrk="0">
        <a:lnSpc>
          <a:spcPct val="100000"/>
        </a:lnSpc>
        <a:spcBef>
          <a:spcPts val="4500"/>
        </a:spcBef>
        <a:spcAft>
          <a:spcPts val="0"/>
        </a:spcAft>
        <a:buClr>
          <a:srgbClr val="9A7865"/>
        </a:buClr>
        <a:buSzPct val="40000"/>
        <a:buFontTx/>
        <a:buBlip>
          <a:blip r:embed="rId3"/>
        </a:buBlip>
        <a:tabLst/>
        <a:defRPr b="0" baseline="0" cap="none" i="0" spc="0" strike="noStrike" sz="5000" u="none">
          <a:solidFill>
            <a:srgbClr val="625B48"/>
          </a:solidFill>
          <a:uFillTx/>
          <a:latin typeface="+mn-lt"/>
          <a:ea typeface="+mn-ea"/>
          <a:cs typeface="+mn-cs"/>
          <a:sym typeface="Didot"/>
        </a:defRPr>
      </a:lvl2pPr>
      <a:lvl3pPr marL="1714500" marR="0" indent="-571500" algn="l" defTabSz="825500" rtl="0" latinLnBrk="0">
        <a:lnSpc>
          <a:spcPct val="100000"/>
        </a:lnSpc>
        <a:spcBef>
          <a:spcPts val="4500"/>
        </a:spcBef>
        <a:spcAft>
          <a:spcPts val="0"/>
        </a:spcAft>
        <a:buClr>
          <a:srgbClr val="9A7865"/>
        </a:buClr>
        <a:buSzPct val="40000"/>
        <a:buFontTx/>
        <a:buBlip>
          <a:blip r:embed="rId3"/>
        </a:buBlip>
        <a:tabLst/>
        <a:defRPr b="0" baseline="0" cap="none" i="0" spc="0" strike="noStrike" sz="5000" u="none">
          <a:solidFill>
            <a:srgbClr val="625B48"/>
          </a:solidFill>
          <a:uFillTx/>
          <a:latin typeface="+mn-lt"/>
          <a:ea typeface="+mn-ea"/>
          <a:cs typeface="+mn-cs"/>
          <a:sym typeface="Didot"/>
        </a:defRPr>
      </a:lvl3pPr>
      <a:lvl4pPr marL="2286000" marR="0" indent="-571500" algn="l" defTabSz="825500" rtl="0" latinLnBrk="0">
        <a:lnSpc>
          <a:spcPct val="100000"/>
        </a:lnSpc>
        <a:spcBef>
          <a:spcPts val="4500"/>
        </a:spcBef>
        <a:spcAft>
          <a:spcPts val="0"/>
        </a:spcAft>
        <a:buClr>
          <a:srgbClr val="9A7865"/>
        </a:buClr>
        <a:buSzPct val="40000"/>
        <a:buFontTx/>
        <a:buBlip>
          <a:blip r:embed="rId3"/>
        </a:buBlip>
        <a:tabLst/>
        <a:defRPr b="0" baseline="0" cap="none" i="0" spc="0" strike="noStrike" sz="5000" u="none">
          <a:solidFill>
            <a:srgbClr val="625B48"/>
          </a:solidFill>
          <a:uFillTx/>
          <a:latin typeface="+mn-lt"/>
          <a:ea typeface="+mn-ea"/>
          <a:cs typeface="+mn-cs"/>
          <a:sym typeface="Didot"/>
        </a:defRPr>
      </a:lvl4pPr>
      <a:lvl5pPr marL="2857500" marR="0" indent="-571500" algn="l" defTabSz="825500" rtl="0" latinLnBrk="0">
        <a:lnSpc>
          <a:spcPct val="100000"/>
        </a:lnSpc>
        <a:spcBef>
          <a:spcPts val="4500"/>
        </a:spcBef>
        <a:spcAft>
          <a:spcPts val="0"/>
        </a:spcAft>
        <a:buClr>
          <a:srgbClr val="9A7865"/>
        </a:buClr>
        <a:buSzPct val="40000"/>
        <a:buFontTx/>
        <a:buBlip>
          <a:blip r:embed="rId3"/>
        </a:buBlip>
        <a:tabLst/>
        <a:defRPr b="0" baseline="0" cap="none" i="0" spc="0" strike="noStrike" sz="5000" u="none">
          <a:solidFill>
            <a:srgbClr val="625B48"/>
          </a:solidFill>
          <a:uFillTx/>
          <a:latin typeface="+mn-lt"/>
          <a:ea typeface="+mn-ea"/>
          <a:cs typeface="+mn-cs"/>
          <a:sym typeface="Didot"/>
        </a:defRPr>
      </a:lvl5pPr>
      <a:lvl6pPr marL="3429000" marR="0" indent="-571500" algn="l" defTabSz="825500" rtl="0" latinLnBrk="0">
        <a:lnSpc>
          <a:spcPct val="100000"/>
        </a:lnSpc>
        <a:spcBef>
          <a:spcPts val="4500"/>
        </a:spcBef>
        <a:spcAft>
          <a:spcPts val="0"/>
        </a:spcAft>
        <a:buClr>
          <a:srgbClr val="9A7865"/>
        </a:buClr>
        <a:buSzPct val="40000"/>
        <a:buFontTx/>
        <a:buBlip>
          <a:blip r:embed="rId3"/>
        </a:buBlip>
        <a:tabLst/>
        <a:defRPr b="0" baseline="0" cap="none" i="0" spc="0" strike="noStrike" sz="5000" u="none">
          <a:solidFill>
            <a:srgbClr val="625B48"/>
          </a:solidFill>
          <a:uFillTx/>
          <a:latin typeface="+mn-lt"/>
          <a:ea typeface="+mn-ea"/>
          <a:cs typeface="+mn-cs"/>
          <a:sym typeface="Didot"/>
        </a:defRPr>
      </a:lvl6pPr>
      <a:lvl7pPr marL="4000500" marR="0" indent="-571500" algn="l" defTabSz="825500" rtl="0" latinLnBrk="0">
        <a:lnSpc>
          <a:spcPct val="100000"/>
        </a:lnSpc>
        <a:spcBef>
          <a:spcPts val="4500"/>
        </a:spcBef>
        <a:spcAft>
          <a:spcPts val="0"/>
        </a:spcAft>
        <a:buClr>
          <a:srgbClr val="9A7865"/>
        </a:buClr>
        <a:buSzPct val="40000"/>
        <a:buFontTx/>
        <a:buBlip>
          <a:blip r:embed="rId3"/>
        </a:buBlip>
        <a:tabLst/>
        <a:defRPr b="0" baseline="0" cap="none" i="0" spc="0" strike="noStrike" sz="5000" u="none">
          <a:solidFill>
            <a:srgbClr val="625B48"/>
          </a:solidFill>
          <a:uFillTx/>
          <a:latin typeface="+mn-lt"/>
          <a:ea typeface="+mn-ea"/>
          <a:cs typeface="+mn-cs"/>
          <a:sym typeface="Didot"/>
        </a:defRPr>
      </a:lvl7pPr>
      <a:lvl8pPr marL="4572000" marR="0" indent="-571500" algn="l" defTabSz="825500" rtl="0" latinLnBrk="0">
        <a:lnSpc>
          <a:spcPct val="100000"/>
        </a:lnSpc>
        <a:spcBef>
          <a:spcPts val="4500"/>
        </a:spcBef>
        <a:spcAft>
          <a:spcPts val="0"/>
        </a:spcAft>
        <a:buClr>
          <a:srgbClr val="9A7865"/>
        </a:buClr>
        <a:buSzPct val="40000"/>
        <a:buFontTx/>
        <a:buBlip>
          <a:blip r:embed="rId3"/>
        </a:buBlip>
        <a:tabLst/>
        <a:defRPr b="0" baseline="0" cap="none" i="0" spc="0" strike="noStrike" sz="5000" u="none">
          <a:solidFill>
            <a:srgbClr val="625B48"/>
          </a:solidFill>
          <a:uFillTx/>
          <a:latin typeface="+mn-lt"/>
          <a:ea typeface="+mn-ea"/>
          <a:cs typeface="+mn-cs"/>
          <a:sym typeface="Didot"/>
        </a:defRPr>
      </a:lvl8pPr>
      <a:lvl9pPr marL="5143500" marR="0" indent="-571500" algn="l" defTabSz="825500" rtl="0" latinLnBrk="0">
        <a:lnSpc>
          <a:spcPct val="100000"/>
        </a:lnSpc>
        <a:spcBef>
          <a:spcPts val="4500"/>
        </a:spcBef>
        <a:spcAft>
          <a:spcPts val="0"/>
        </a:spcAft>
        <a:buClr>
          <a:srgbClr val="9A7865"/>
        </a:buClr>
        <a:buSzPct val="40000"/>
        <a:buFontTx/>
        <a:buBlip>
          <a:blip r:embed="rId3"/>
        </a:buBlip>
        <a:tabLst/>
        <a:defRPr b="0" baseline="0" cap="none" i="0" spc="0" strike="noStrike" sz="5000" u="none">
          <a:solidFill>
            <a:srgbClr val="625B48"/>
          </a:solidFill>
          <a:uFillTx/>
          <a:latin typeface="+mn-lt"/>
          <a:ea typeface="+mn-ea"/>
          <a:cs typeface="+mn-cs"/>
          <a:sym typeface="Didot"/>
        </a:defRPr>
      </a:lvl9pPr>
    </p:bodyStyle>
    <p:otherStyle>
      <a:lvl1pPr marL="0" marR="0" indent="0" algn="ctr" defTabSz="825500" latinLnBrk="0">
        <a:lnSpc>
          <a:spcPct val="100000"/>
        </a:lnSpc>
        <a:spcBef>
          <a:spcPts val="0"/>
        </a:spcBef>
        <a:spcAft>
          <a:spcPts val="0"/>
        </a:spcAft>
        <a:buClr>
          <a:srgbClr val="9A7865"/>
        </a:buClr>
        <a:buSzTx/>
        <a:buFontTx/>
        <a:buNone/>
        <a:tabLst/>
        <a:defRPr b="1" baseline="0" cap="none" i="0" spc="0" strike="noStrike" sz="2400" u="none">
          <a:solidFill>
            <a:schemeClr val="tx1"/>
          </a:solidFill>
          <a:uFillTx/>
          <a:latin typeface="+mn-lt"/>
          <a:ea typeface="+mn-ea"/>
          <a:cs typeface="+mn-cs"/>
          <a:sym typeface="Didot"/>
        </a:defRPr>
      </a:lvl1pPr>
      <a:lvl2pPr marL="0" marR="0" indent="228600" algn="ctr" defTabSz="825500" latinLnBrk="0">
        <a:lnSpc>
          <a:spcPct val="100000"/>
        </a:lnSpc>
        <a:spcBef>
          <a:spcPts val="0"/>
        </a:spcBef>
        <a:spcAft>
          <a:spcPts val="0"/>
        </a:spcAft>
        <a:buClr>
          <a:srgbClr val="9A7865"/>
        </a:buClr>
        <a:buSzTx/>
        <a:buFontTx/>
        <a:buNone/>
        <a:tabLst/>
        <a:defRPr b="1" baseline="0" cap="none" i="0" spc="0" strike="noStrike" sz="2400" u="none">
          <a:solidFill>
            <a:schemeClr val="tx1"/>
          </a:solidFill>
          <a:uFillTx/>
          <a:latin typeface="+mn-lt"/>
          <a:ea typeface="+mn-ea"/>
          <a:cs typeface="+mn-cs"/>
          <a:sym typeface="Didot"/>
        </a:defRPr>
      </a:lvl2pPr>
      <a:lvl3pPr marL="0" marR="0" indent="457200" algn="ctr" defTabSz="825500" latinLnBrk="0">
        <a:lnSpc>
          <a:spcPct val="100000"/>
        </a:lnSpc>
        <a:spcBef>
          <a:spcPts val="0"/>
        </a:spcBef>
        <a:spcAft>
          <a:spcPts val="0"/>
        </a:spcAft>
        <a:buClr>
          <a:srgbClr val="9A7865"/>
        </a:buClr>
        <a:buSzTx/>
        <a:buFontTx/>
        <a:buNone/>
        <a:tabLst/>
        <a:defRPr b="1" baseline="0" cap="none" i="0" spc="0" strike="noStrike" sz="2400" u="none">
          <a:solidFill>
            <a:schemeClr val="tx1"/>
          </a:solidFill>
          <a:uFillTx/>
          <a:latin typeface="+mn-lt"/>
          <a:ea typeface="+mn-ea"/>
          <a:cs typeface="+mn-cs"/>
          <a:sym typeface="Didot"/>
        </a:defRPr>
      </a:lvl3pPr>
      <a:lvl4pPr marL="0" marR="0" indent="685800" algn="ctr" defTabSz="825500" latinLnBrk="0">
        <a:lnSpc>
          <a:spcPct val="100000"/>
        </a:lnSpc>
        <a:spcBef>
          <a:spcPts val="0"/>
        </a:spcBef>
        <a:spcAft>
          <a:spcPts val="0"/>
        </a:spcAft>
        <a:buClr>
          <a:srgbClr val="9A7865"/>
        </a:buClr>
        <a:buSzTx/>
        <a:buFontTx/>
        <a:buNone/>
        <a:tabLst/>
        <a:defRPr b="1" baseline="0" cap="none" i="0" spc="0" strike="noStrike" sz="2400" u="none">
          <a:solidFill>
            <a:schemeClr val="tx1"/>
          </a:solidFill>
          <a:uFillTx/>
          <a:latin typeface="+mn-lt"/>
          <a:ea typeface="+mn-ea"/>
          <a:cs typeface="+mn-cs"/>
          <a:sym typeface="Didot"/>
        </a:defRPr>
      </a:lvl4pPr>
      <a:lvl5pPr marL="0" marR="0" indent="914400" algn="ctr" defTabSz="825500" latinLnBrk="0">
        <a:lnSpc>
          <a:spcPct val="100000"/>
        </a:lnSpc>
        <a:spcBef>
          <a:spcPts val="0"/>
        </a:spcBef>
        <a:spcAft>
          <a:spcPts val="0"/>
        </a:spcAft>
        <a:buClr>
          <a:srgbClr val="9A7865"/>
        </a:buClr>
        <a:buSzTx/>
        <a:buFontTx/>
        <a:buNone/>
        <a:tabLst/>
        <a:defRPr b="1" baseline="0" cap="none" i="0" spc="0" strike="noStrike" sz="2400" u="none">
          <a:solidFill>
            <a:schemeClr val="tx1"/>
          </a:solidFill>
          <a:uFillTx/>
          <a:latin typeface="+mn-lt"/>
          <a:ea typeface="+mn-ea"/>
          <a:cs typeface="+mn-cs"/>
          <a:sym typeface="Didot"/>
        </a:defRPr>
      </a:lvl5pPr>
      <a:lvl6pPr marL="0" marR="0" indent="1143000" algn="ctr" defTabSz="825500" latinLnBrk="0">
        <a:lnSpc>
          <a:spcPct val="100000"/>
        </a:lnSpc>
        <a:spcBef>
          <a:spcPts val="0"/>
        </a:spcBef>
        <a:spcAft>
          <a:spcPts val="0"/>
        </a:spcAft>
        <a:buClr>
          <a:srgbClr val="9A7865"/>
        </a:buClr>
        <a:buSzTx/>
        <a:buFontTx/>
        <a:buNone/>
        <a:tabLst/>
        <a:defRPr b="1" baseline="0" cap="none" i="0" spc="0" strike="noStrike" sz="2400" u="none">
          <a:solidFill>
            <a:schemeClr val="tx1"/>
          </a:solidFill>
          <a:uFillTx/>
          <a:latin typeface="+mn-lt"/>
          <a:ea typeface="+mn-ea"/>
          <a:cs typeface="+mn-cs"/>
          <a:sym typeface="Didot"/>
        </a:defRPr>
      </a:lvl6pPr>
      <a:lvl7pPr marL="0" marR="0" indent="1371600" algn="ctr" defTabSz="825500" latinLnBrk="0">
        <a:lnSpc>
          <a:spcPct val="100000"/>
        </a:lnSpc>
        <a:spcBef>
          <a:spcPts val="0"/>
        </a:spcBef>
        <a:spcAft>
          <a:spcPts val="0"/>
        </a:spcAft>
        <a:buClr>
          <a:srgbClr val="9A7865"/>
        </a:buClr>
        <a:buSzTx/>
        <a:buFontTx/>
        <a:buNone/>
        <a:tabLst/>
        <a:defRPr b="1" baseline="0" cap="none" i="0" spc="0" strike="noStrike" sz="2400" u="none">
          <a:solidFill>
            <a:schemeClr val="tx1"/>
          </a:solidFill>
          <a:uFillTx/>
          <a:latin typeface="+mn-lt"/>
          <a:ea typeface="+mn-ea"/>
          <a:cs typeface="+mn-cs"/>
          <a:sym typeface="Didot"/>
        </a:defRPr>
      </a:lvl7pPr>
      <a:lvl8pPr marL="0" marR="0" indent="1600200" algn="ctr" defTabSz="825500" latinLnBrk="0">
        <a:lnSpc>
          <a:spcPct val="100000"/>
        </a:lnSpc>
        <a:spcBef>
          <a:spcPts val="0"/>
        </a:spcBef>
        <a:spcAft>
          <a:spcPts val="0"/>
        </a:spcAft>
        <a:buClr>
          <a:srgbClr val="9A7865"/>
        </a:buClr>
        <a:buSzTx/>
        <a:buFontTx/>
        <a:buNone/>
        <a:tabLst/>
        <a:defRPr b="1" baseline="0" cap="none" i="0" spc="0" strike="noStrike" sz="2400" u="none">
          <a:solidFill>
            <a:schemeClr val="tx1"/>
          </a:solidFill>
          <a:uFillTx/>
          <a:latin typeface="+mn-lt"/>
          <a:ea typeface="+mn-ea"/>
          <a:cs typeface="+mn-cs"/>
          <a:sym typeface="Didot"/>
        </a:defRPr>
      </a:lvl8pPr>
      <a:lvl9pPr marL="0" marR="0" indent="1828800" algn="ctr" defTabSz="825500" latinLnBrk="0">
        <a:lnSpc>
          <a:spcPct val="100000"/>
        </a:lnSpc>
        <a:spcBef>
          <a:spcPts val="0"/>
        </a:spcBef>
        <a:spcAft>
          <a:spcPts val="0"/>
        </a:spcAft>
        <a:buClr>
          <a:srgbClr val="9A7865"/>
        </a:buClr>
        <a:buSzTx/>
        <a:buFontTx/>
        <a:buNone/>
        <a:tabLst/>
        <a:defRPr b="1" baseline="0" cap="none" i="0" spc="0" strike="noStrike" sz="2400" u="none">
          <a:solidFill>
            <a:schemeClr val="tx1"/>
          </a:solidFill>
          <a:uFillTx/>
          <a:latin typeface="+mn-lt"/>
          <a:ea typeface="+mn-ea"/>
          <a:cs typeface="+mn-cs"/>
          <a:sym typeface="Dido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4.tif"/></Relationships>

</file>

<file path=ppt/slides/_rels/slide1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hyperlink" Target="https://narcan.com/" TargetMode="External"/><Relationship Id="rId5" Type="http://schemas.openxmlformats.org/officeDocument/2006/relationships/hyperlink" Target="https://nam11.safelinks.protection.outlook.com/?url=https%3A%2F%2Fnextdistro.org%2Fmaryland-language&amp;data=05%7C01%7CArampras%40som.umaryland.edu%7Ca1918ea0aad249d0796c08dba00c43f7%7C717009a620de461a88940312a395cac9%7C0%7C0%7C638279746756941342%7CUnknown%7CTWFpbGZsb3d8eyJWIjoiMC4wLjAwMDAiLCJQIjoiV2luMzIiLCJBTiI6Ik1haWwiLCJXVCI6Mn0%3D%7C3000%7C%7C%7C&amp;sdata=%2BW%2FNEHEjHbH1%2FqABJyCNqZaHbLAFD8uOC2lurgnUtfo%3D&amp;reserved=0" TargetMode="External"/></Relationships>

</file>

<file path=ppt/slides/_rels/slide1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5.tif"/></Relationships>

</file>

<file path=ppt/slides/_rels/slide1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5.tif"/></Relationships>

</file>

<file path=ppt/slides/_rels/slide1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6.tif"/></Relationships>

</file>

<file path=ppt/slides/_rels/slide2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 Id="rId3" Type="http://schemas.openxmlformats.org/officeDocument/2006/relationships/image" Target="../media/image1.png"/><Relationship Id="rId4" Type="http://schemas.openxmlformats.org/officeDocument/2006/relationships/hyperlink" Target="https://988lifeline.org/" TargetMode="External"/><Relationship Id="rId5" Type="http://schemas.openxmlformats.org/officeDocument/2006/relationships/hyperlink" Target="https://www.nami.org/help" TargetMode="External"/><Relationship Id="rId6" Type="http://schemas.openxmlformats.org/officeDocument/2006/relationships/hyperlink" Target="https://www.samhsa.gov/find-help/national-helpline" TargetMode="External"/><Relationship Id="rId7" Type="http://schemas.openxmlformats.org/officeDocument/2006/relationships/hyperlink" Target="https://findtreatment.gov/" TargetMode="External"/></Relationships>

</file>

<file path=ppt/slides/_rels/slide2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 Id="rId3" Type="http://schemas.openxmlformats.org/officeDocument/2006/relationships/image" Target="../media/image1.png"/><Relationship Id="rId4" Type="http://schemas.openxmlformats.org/officeDocument/2006/relationships/hyperlink" Target="https://addiction.umaryland.edu/" TargetMode="External"/></Relationships>

</file>

<file path=ppt/slides/_rels/slide29.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tif"/></Relationships>

</file>

<file path=ppt/slides/_rels/slide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tif"/></Relationships>

</file>

<file path=ppt/slides/_rels/slide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tif"/></Relationships>

</file>

<file path=ppt/slides/_rels/slide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tif"/><Relationship Id="rId3" Type="http://schemas.openxmlformats.org/officeDocument/2006/relationships/image" Target="../media/image2.tif"/><Relationship Id="rId4" Type="http://schemas.openxmlformats.org/officeDocument/2006/relationships/image" Target="../media/image3.tif"/><Relationship Id="rId5"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 name="Mini-Med School:…"/>
          <p:cNvSpPr txBox="1"/>
          <p:nvPr>
            <p:ph type="ctrTitle"/>
          </p:nvPr>
        </p:nvSpPr>
        <p:spPr>
          <a:xfrm>
            <a:off x="2070099" y="1285679"/>
            <a:ext cx="20243801" cy="5003801"/>
          </a:xfrm>
          <a:prstGeom prst="rect">
            <a:avLst/>
          </a:prstGeom>
        </p:spPr>
        <p:txBody>
          <a:bodyPr/>
          <a:lstStyle/>
          <a:p>
            <a:pPr/>
            <a:r>
              <a:t>Mini-Med School:</a:t>
            </a:r>
          </a:p>
          <a:p>
            <a:pPr/>
            <a:r>
              <a:t>Addiction/Opioid Use Disorder</a:t>
            </a:r>
          </a:p>
        </p:txBody>
      </p:sp>
      <p:sp>
        <p:nvSpPr>
          <p:cNvPr id="166" name="Dr. Avi Ramprashad, MD…"/>
          <p:cNvSpPr txBox="1"/>
          <p:nvPr>
            <p:ph type="subTitle" sz="half" idx="1"/>
          </p:nvPr>
        </p:nvSpPr>
        <p:spPr>
          <a:xfrm>
            <a:off x="1008868" y="7093453"/>
            <a:ext cx="22366264" cy="5003801"/>
          </a:xfrm>
          <a:prstGeom prst="rect">
            <a:avLst/>
          </a:prstGeom>
        </p:spPr>
        <p:txBody>
          <a:bodyPr anchor="b"/>
          <a:lstStyle/>
          <a:p>
            <a:pPr defTabSz="817244">
              <a:defRPr sz="5445"/>
            </a:pPr>
            <a:r>
              <a:t>Dr. Avi Ramprashad, MD</a:t>
            </a:r>
          </a:p>
          <a:p>
            <a:pPr defTabSz="817244">
              <a:defRPr sz="4752"/>
            </a:pPr>
            <a:r>
              <a:t>Assistant Professor, Division of Addiction Research and Treatment, Dept of Psychiatry, UMSOM</a:t>
            </a:r>
          </a:p>
          <a:p>
            <a:pPr defTabSz="817244">
              <a:defRPr sz="4752"/>
            </a:pPr>
            <a:r>
              <a:t>Associate Program Director, Univ of MD/Sheppard Pratt Psychiatry Residency</a:t>
            </a:r>
          </a:p>
          <a:p>
            <a:pPr defTabSz="817244">
              <a:defRPr sz="4752"/>
            </a:pPr>
            <a:r>
              <a:t>10.17.23</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 name="the devil you know vs the devil you don’t…"/>
          <p:cNvSpPr txBox="1"/>
          <p:nvPr>
            <p:ph type="title"/>
          </p:nvPr>
        </p:nvSpPr>
        <p:spPr>
          <a:prstGeom prst="rect">
            <a:avLst/>
          </a:prstGeom>
        </p:spPr>
        <p:txBody>
          <a:bodyPr/>
          <a:lstStyle>
            <a:lvl1pPr defTabSz="678313">
              <a:spcBef>
                <a:spcPts val="3100"/>
              </a:spcBef>
              <a:defRPr sz="9900"/>
            </a:lvl1pPr>
          </a:lstStyle>
          <a:p>
            <a:pPr/>
            <a:r>
              <a:t>The Devil You Know vs The Devil You Don’t…</a:t>
            </a:r>
          </a:p>
        </p:txBody>
      </p:sp>
      <p:sp>
        <p:nvSpPr>
          <p:cNvPr id="199" name="Over-prescribing of opioid pain medications was a major contributor to the crisis, though this has curtailed in recent years.…"/>
          <p:cNvSpPr txBox="1"/>
          <p:nvPr>
            <p:ph type="body" sz="half" idx="1"/>
          </p:nvPr>
        </p:nvSpPr>
        <p:spPr>
          <a:xfrm>
            <a:off x="1331190" y="4133849"/>
            <a:ext cx="9536643" cy="8039101"/>
          </a:xfrm>
          <a:prstGeom prst="rect">
            <a:avLst/>
          </a:prstGeom>
        </p:spPr>
        <p:txBody>
          <a:bodyPr/>
          <a:lstStyle/>
          <a:p>
            <a:pPr marL="491490" indent="-491490" defTabSz="709930">
              <a:spcBef>
                <a:spcPts val="3800"/>
              </a:spcBef>
              <a:buBlip>
                <a:blip r:embed="rId2"/>
              </a:buBlip>
              <a:defRPr sz="4300"/>
            </a:pPr>
            <a:r>
              <a:t>The past few years have seen the advent and rise of extremely lethal synthetic opioids (i.e. fentanyl and analogues) that are causing the soaring overdose death rates across the country.</a:t>
            </a:r>
          </a:p>
          <a:p>
            <a:pPr lvl="1" marL="982980" indent="-491490" defTabSz="709930">
              <a:spcBef>
                <a:spcPts val="3800"/>
              </a:spcBef>
              <a:buBlip>
                <a:blip r:embed="rId2"/>
              </a:buBlip>
              <a:defRPr sz="4300"/>
            </a:pPr>
            <a:r>
              <a:t>Overdose vs poisoning?</a:t>
            </a:r>
          </a:p>
          <a:p>
            <a:pPr marL="491490" indent="-491490" defTabSz="709930">
              <a:spcBef>
                <a:spcPts val="3800"/>
              </a:spcBef>
              <a:buBlip>
                <a:blip r:embed="rId2"/>
              </a:buBlip>
              <a:defRPr sz="4300"/>
            </a:pPr>
            <a:r>
              <a:t>Any relapse/slip up etc can be </a:t>
            </a:r>
            <a:r>
              <a:rPr b="1" u="sng">
                <a:solidFill>
                  <a:schemeClr val="accent5">
                    <a:hueOff val="-69957"/>
                    <a:satOff val="-6629"/>
                    <a:lumOff val="-9411"/>
                  </a:schemeClr>
                </a:solidFill>
                <a:latin typeface="Avenir Next Regular"/>
                <a:ea typeface="Avenir Next Regular"/>
                <a:cs typeface="Avenir Next Regular"/>
                <a:sym typeface="Avenir Next Regular"/>
              </a:rPr>
              <a:t>fatal</a:t>
            </a:r>
            <a:r>
              <a:t> in our current illicit drug supply climate!</a:t>
            </a:r>
          </a:p>
        </p:txBody>
      </p:sp>
      <p:pic>
        <p:nvPicPr>
          <p:cNvPr id="200" name="image16.tif" descr="image16.tif"/>
          <p:cNvPicPr>
            <a:picLocks noChangeAspect="1"/>
          </p:cNvPicPr>
          <p:nvPr/>
        </p:nvPicPr>
        <p:blipFill>
          <a:blip r:embed="rId3">
            <a:extLst/>
          </a:blip>
          <a:srcRect l="8163" t="21601" r="0" b="9409"/>
          <a:stretch>
            <a:fillRect/>
          </a:stretch>
        </p:blipFill>
        <p:spPr>
          <a:xfrm>
            <a:off x="11369278" y="4222190"/>
            <a:ext cx="12643713" cy="7123586"/>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2" name="fentanyl and its analogues are highly lethal"/>
          <p:cNvSpPr txBox="1"/>
          <p:nvPr>
            <p:ph type="title"/>
          </p:nvPr>
        </p:nvSpPr>
        <p:spPr>
          <a:prstGeom prst="rect">
            <a:avLst/>
          </a:prstGeom>
        </p:spPr>
        <p:txBody>
          <a:bodyPr/>
          <a:lstStyle>
            <a:lvl1pPr defTabSz="678313">
              <a:spcBef>
                <a:spcPts val="3100"/>
              </a:spcBef>
              <a:defRPr sz="9900"/>
            </a:lvl1pPr>
          </a:lstStyle>
          <a:p>
            <a:pPr/>
            <a:r>
              <a:t>Fentanyl and its Analogues are Highly Lethal</a:t>
            </a:r>
          </a:p>
        </p:txBody>
      </p:sp>
      <p:sp>
        <p:nvSpPr>
          <p:cNvPr id="203" name="Atypical pharmacodynamics vs other opioids:…"/>
          <p:cNvSpPr txBox="1"/>
          <p:nvPr>
            <p:ph type="body" idx="1"/>
          </p:nvPr>
        </p:nvSpPr>
        <p:spPr>
          <a:xfrm>
            <a:off x="1703531" y="3879107"/>
            <a:ext cx="20976938" cy="9052353"/>
          </a:xfrm>
          <a:prstGeom prst="rect">
            <a:avLst/>
          </a:prstGeom>
        </p:spPr>
        <p:txBody>
          <a:bodyPr/>
          <a:lstStyle/>
          <a:p>
            <a:pPr lvl="1" marL="544494" indent="-272247" defTabSz="353920">
              <a:spcBef>
                <a:spcPts val="1500"/>
              </a:spcBef>
              <a:buBlip>
                <a:blip r:embed="rId2"/>
              </a:buBlip>
              <a:defRPr sz="3850"/>
            </a:pPr>
            <a:r>
              <a:t>Highly lipid soluble — means it readily gets into brain with quicker onset of effects and overdose levels can be reached rapidly</a:t>
            </a:r>
          </a:p>
          <a:p>
            <a:pPr lvl="3" marL="1548406" indent="-272247" defTabSz="353920">
              <a:spcBef>
                <a:spcPts val="1500"/>
              </a:spcBef>
              <a:buBlip>
                <a:blip r:embed="rId2"/>
              </a:buBlip>
              <a:defRPr sz="3850"/>
            </a:pPr>
            <a:r>
              <a:t>Fatal heroin OD may take up to 30 minutes vs. </a:t>
            </a:r>
            <a:r>
              <a:rPr>
                <a:solidFill>
                  <a:schemeClr val="accent5">
                    <a:hueOff val="-69957"/>
                    <a:satOff val="-6629"/>
                    <a:lumOff val="-9411"/>
                  </a:schemeClr>
                </a:solidFill>
              </a:rPr>
              <a:t>fatal fentanyl OD can be within 5 minutes</a:t>
            </a:r>
            <a:r>
              <a:rPr>
                <a:solidFill>
                  <a:srgbClr val="FDCB56"/>
                </a:solidFill>
              </a:rPr>
              <a:t> </a:t>
            </a:r>
            <a:endParaRPr>
              <a:solidFill>
                <a:srgbClr val="FFFF00"/>
              </a:solidFill>
            </a:endParaRPr>
          </a:p>
          <a:p>
            <a:pPr lvl="4" marL="1973792" indent="-272247" defTabSz="353920">
              <a:spcBef>
                <a:spcPts val="1500"/>
              </a:spcBef>
              <a:buBlip>
                <a:blip r:embed="rId2"/>
              </a:buBlip>
              <a:defRPr sz="3850">
                <a:solidFill>
                  <a:schemeClr val="accent5">
                    <a:hueOff val="-69957"/>
                    <a:satOff val="-6629"/>
                    <a:lumOff val="-9411"/>
                  </a:schemeClr>
                </a:solidFill>
              </a:defRPr>
            </a:pPr>
            <a:r>
              <a:t>Shorter window to intervene with naloxone/Narcan,</a:t>
            </a:r>
            <a:r>
              <a:rPr>
                <a:solidFill>
                  <a:srgbClr val="75716F"/>
                </a:solidFill>
              </a:rPr>
              <a:t> also inconsistent response</a:t>
            </a:r>
            <a:endParaRPr>
              <a:solidFill>
                <a:srgbClr val="75716F"/>
              </a:solidFill>
            </a:endParaRPr>
          </a:p>
          <a:p>
            <a:pPr lvl="4" marL="1973792" indent="-272247" defTabSz="353920">
              <a:spcBef>
                <a:spcPts val="1500"/>
              </a:spcBef>
              <a:buBlip>
                <a:blip r:embed="rId2"/>
              </a:buBlip>
              <a:defRPr sz="3850">
                <a:solidFill>
                  <a:schemeClr val="accent5">
                    <a:hueOff val="-69957"/>
                    <a:satOff val="-6629"/>
                    <a:lumOff val="-9411"/>
                  </a:schemeClr>
                </a:solidFill>
              </a:defRPr>
            </a:pPr>
            <a:r>
              <a:t>Case for further increases in access to Narcan i.e. without Rx, just over-the-counter</a:t>
            </a:r>
          </a:p>
          <a:p>
            <a:pPr lvl="1" marL="544494" indent="-272247" defTabSz="353920">
              <a:spcBef>
                <a:spcPts val="1500"/>
              </a:spcBef>
              <a:buBlip>
                <a:blip r:embed="rId2"/>
              </a:buBlip>
              <a:defRPr sz="3850"/>
            </a:pPr>
            <a:r>
              <a:t>Potent respiratory depression -- fentanyl seems to have a higher risk of respiratory suppression</a:t>
            </a:r>
          </a:p>
          <a:p>
            <a:pPr lvl="2" marL="816742" indent="-272247" defTabSz="353920">
              <a:spcBef>
                <a:spcPts val="1500"/>
              </a:spcBef>
              <a:buBlip>
                <a:blip r:embed="rId2"/>
              </a:buBlip>
              <a:defRPr sz="3850"/>
            </a:pPr>
            <a:r>
              <a:t>Seems to cause musculoskeletal rigidity of chest wall, leading to worsened respiratory issues, less visible nodding</a:t>
            </a:r>
          </a:p>
          <a:p>
            <a:pPr lvl="2" marL="816742" indent="-272247" defTabSz="353920">
              <a:spcBef>
                <a:spcPts val="1500"/>
              </a:spcBef>
              <a:buBlip>
                <a:blip r:embed="rId2"/>
              </a:buBlip>
              <a:defRPr sz="3387"/>
            </a:pPr>
            <a:endParaRPr sz="2772"/>
          </a:p>
          <a:p>
            <a:pPr marL="0" indent="0" defTabSz="353920">
              <a:spcBef>
                <a:spcPts val="1500"/>
              </a:spcBef>
              <a:buSzTx/>
              <a:buNone/>
              <a:defRPr sz="1462"/>
            </a:pPr>
            <a:r>
              <a:t>Comer SD, Cahill CM. Fentanyl: Receptor pharmacology, abuse potential, and implications for treatment. Neurosci Biobehav Rev. 2019 Nov;106:49-57. doi: 10.1016/j.neubiorev.2018.12.005. Epub 2018 Dec 5. PMID: 30528374; PMCID: PMC7233332.</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5" name="Close-up of pasta with pesto sauce in a white bowl" descr="Close-up of pasta with pesto sauce in a white bowl"/>
          <p:cNvPicPr>
            <a:picLocks noChangeAspect="0"/>
          </p:cNvPicPr>
          <p:nvPr>
            <p:ph type="pic" idx="21"/>
          </p:nvPr>
        </p:nvPicPr>
        <p:blipFill>
          <a:blip r:embed="rId2">
            <a:extLst/>
          </a:blip>
          <a:stretch>
            <a:fillRect/>
          </a:stretch>
        </p:blipFill>
        <p:spPr>
          <a:xfrm>
            <a:off x="12668552" y="3747571"/>
            <a:ext cx="10545315" cy="9052958"/>
          </a:xfrm>
          <a:prstGeom prst="rect">
            <a:avLst/>
          </a:prstGeom>
        </p:spPr>
      </p:pic>
      <p:sp>
        <p:nvSpPr>
          <p:cNvPr id="206" name="Naloxone (Narcan)"/>
          <p:cNvSpPr txBox="1"/>
          <p:nvPr>
            <p:ph type="title"/>
          </p:nvPr>
        </p:nvSpPr>
        <p:spPr>
          <a:prstGeom prst="rect">
            <a:avLst/>
          </a:prstGeom>
        </p:spPr>
        <p:txBody>
          <a:bodyPr/>
          <a:lstStyle/>
          <a:p>
            <a:pPr/>
            <a:r>
              <a:t>Naloxone (Narcan)</a:t>
            </a:r>
          </a:p>
        </p:txBody>
      </p:sp>
      <p:sp>
        <p:nvSpPr>
          <p:cNvPr id="207" name="Easy to use, no injection required…"/>
          <p:cNvSpPr txBox="1"/>
          <p:nvPr>
            <p:ph type="body" sz="half" idx="1"/>
          </p:nvPr>
        </p:nvSpPr>
        <p:spPr>
          <a:prstGeom prst="rect">
            <a:avLst/>
          </a:prstGeom>
        </p:spPr>
        <p:txBody>
          <a:bodyPr/>
          <a:lstStyle/>
          <a:p>
            <a:pPr marL="457200" indent="-457200" defTabSz="619125">
              <a:lnSpc>
                <a:spcPct val="120000"/>
              </a:lnSpc>
              <a:spcBef>
                <a:spcPts val="5400"/>
              </a:spcBef>
              <a:buClrTx/>
              <a:buSzPct val="35000"/>
              <a:buBlip>
                <a:blip r:embed="rId3"/>
              </a:buBlip>
              <a:defRPr b="1" sz="3750">
                <a:solidFill>
                  <a:srgbClr val="4F5C3F"/>
                </a:solidFill>
                <a:effectLst>
                  <a:outerShdw sx="100000" sy="100000" kx="0" ky="0" algn="b" rotWithShape="0" blurRad="19050" dist="9525" dir="0">
                    <a:srgbClr val="FFFFFF">
                      <a:alpha val="45000"/>
                    </a:srgbClr>
                  </a:outerShdw>
                </a:effectLst>
                <a:latin typeface="Georgia"/>
                <a:ea typeface="Georgia"/>
                <a:cs typeface="Georgia"/>
                <a:sym typeface="Georgia"/>
              </a:defRPr>
            </a:pPr>
            <a:r>
              <a:t>Easy to use, no injection required </a:t>
            </a:r>
          </a:p>
          <a:p>
            <a:pPr marL="457200" indent="-457200" defTabSz="619125">
              <a:lnSpc>
                <a:spcPct val="120000"/>
              </a:lnSpc>
              <a:spcBef>
                <a:spcPts val="5400"/>
              </a:spcBef>
              <a:buClrTx/>
              <a:buSzPct val="35000"/>
              <a:buBlip>
                <a:blip r:embed="rId3"/>
              </a:buBlip>
              <a:defRPr b="1" sz="3750">
                <a:solidFill>
                  <a:srgbClr val="4F5C3F"/>
                </a:solidFill>
                <a:effectLst>
                  <a:outerShdw sx="100000" sy="100000" kx="0" ky="0" algn="b" rotWithShape="0" blurRad="19050" dist="9525" dir="0">
                    <a:srgbClr val="FFFFFF">
                      <a:alpha val="45000"/>
                    </a:srgbClr>
                  </a:outerShdw>
                </a:effectLst>
                <a:latin typeface="Georgia"/>
                <a:ea typeface="Georgia"/>
                <a:cs typeface="Georgia"/>
                <a:sym typeface="Georgia"/>
              </a:defRPr>
            </a:pPr>
            <a:r>
              <a:t>Safe to use even if opioids not present</a:t>
            </a:r>
          </a:p>
          <a:p>
            <a:pPr marL="457200" indent="-457200" defTabSz="619125">
              <a:lnSpc>
                <a:spcPct val="120000"/>
              </a:lnSpc>
              <a:spcBef>
                <a:spcPts val="5400"/>
              </a:spcBef>
              <a:buClrTx/>
              <a:buSzPct val="35000"/>
              <a:buBlip>
                <a:blip r:embed="rId3"/>
              </a:buBlip>
              <a:defRPr b="1" sz="3750">
                <a:solidFill>
                  <a:srgbClr val="4F5C3F"/>
                </a:solidFill>
                <a:effectLst>
                  <a:outerShdw sx="100000" sy="100000" kx="0" ky="0" algn="b" rotWithShape="0" blurRad="19050" dist="9525" dir="0">
                    <a:srgbClr val="FFFFFF">
                      <a:alpha val="45000"/>
                    </a:srgbClr>
                  </a:outerShdw>
                </a:effectLst>
                <a:latin typeface="Georgia"/>
                <a:ea typeface="Georgia"/>
                <a:cs typeface="Georgia"/>
                <a:sym typeface="Georgia"/>
              </a:defRPr>
            </a:pPr>
            <a:r>
              <a:t>Reverses overdose in minutes</a:t>
            </a:r>
          </a:p>
          <a:p>
            <a:pPr lvl="1" marL="914400" indent="-457200" defTabSz="619125">
              <a:lnSpc>
                <a:spcPct val="120000"/>
              </a:lnSpc>
              <a:spcBef>
                <a:spcPts val="5400"/>
              </a:spcBef>
              <a:buClrTx/>
              <a:buSzPct val="35000"/>
              <a:buBlip>
                <a:blip r:embed="rId3"/>
              </a:buBlip>
              <a:defRPr sz="3750">
                <a:solidFill>
                  <a:srgbClr val="4F5C3F"/>
                </a:solidFill>
                <a:effectLst>
                  <a:outerShdw sx="100000" sy="100000" kx="0" ky="0" algn="b" rotWithShape="0" blurRad="19050" dist="9525" dir="0">
                    <a:srgbClr val="FFFFFF">
                      <a:alpha val="45000"/>
                    </a:srgbClr>
                  </a:outerShdw>
                </a:effectLst>
                <a:latin typeface="Georgia"/>
                <a:ea typeface="Georgia"/>
                <a:cs typeface="Georgia"/>
                <a:sym typeface="Georgia"/>
              </a:defRPr>
            </a:pPr>
            <a:r>
              <a:rPr u="sng">
                <a:hlinkClick r:id="rId4" invalidUrl="" action="" tgtFrame="" tooltip="" history="1" highlightClick="0" endSnd="0"/>
              </a:rPr>
              <a:t>https://narcan.com/</a:t>
            </a:r>
          </a:p>
          <a:p>
            <a:pPr lvl="1" marL="914400" indent="-457200" defTabSz="619125">
              <a:lnSpc>
                <a:spcPct val="120000"/>
              </a:lnSpc>
              <a:spcBef>
                <a:spcPts val="5400"/>
              </a:spcBef>
              <a:buClrTx/>
              <a:buSzPct val="35000"/>
              <a:buBlip>
                <a:blip r:embed="rId3"/>
              </a:buBlip>
              <a:defRPr sz="3750" u="sng">
                <a:solidFill>
                  <a:srgbClr val="4F5C3F"/>
                </a:solidFill>
                <a:effectLst>
                  <a:outerShdw sx="100000" sy="100000" kx="0" ky="0" algn="b" rotWithShape="0" blurRad="19050" dist="9525" dir="0">
                    <a:srgbClr val="FFFFFF">
                      <a:alpha val="45000"/>
                    </a:srgbClr>
                  </a:outerShdw>
                </a:effectLst>
                <a:latin typeface="Georgia"/>
                <a:ea typeface="Georgia"/>
                <a:cs typeface="Georgia"/>
                <a:sym typeface="Georgia"/>
              </a:defRPr>
            </a:pPr>
            <a:r>
              <a:rPr>
                <a:hlinkClick r:id="rId5" invalidUrl="" action="" tgtFrame="" tooltip="" history="1" highlightClick="0" endSnd="0"/>
              </a:rPr>
              <a:t>https://nextdistro.org/maryland-language</a:t>
            </a:r>
          </a:p>
          <a:p>
            <a:pPr marL="457200" indent="-457200" defTabSz="619125">
              <a:lnSpc>
                <a:spcPct val="120000"/>
              </a:lnSpc>
              <a:spcBef>
                <a:spcPts val="5400"/>
              </a:spcBef>
              <a:buClrTx/>
              <a:buSzPct val="35000"/>
              <a:buBlip>
                <a:blip r:embed="rId3"/>
              </a:buBlip>
              <a:defRPr b="1" sz="3750">
                <a:solidFill>
                  <a:srgbClr val="4F5C3F"/>
                </a:solidFill>
                <a:effectLst>
                  <a:outerShdw sx="100000" sy="100000" kx="0" ky="0" algn="b" rotWithShape="0" blurRad="19050" dist="9525" dir="0">
                    <a:srgbClr val="FFFFFF">
                      <a:alpha val="45000"/>
                    </a:srgbClr>
                  </a:outerShdw>
                </a:effectLst>
                <a:latin typeface="Georgia"/>
                <a:ea typeface="Georgia"/>
                <a:cs typeface="Georgia"/>
                <a:sym typeface="Georgia"/>
              </a:defRPr>
            </a:pPr>
            <a:r>
              <a:t>Narcan demonstration</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 name="empathizing with those with substance use disorders"/>
          <p:cNvSpPr txBox="1"/>
          <p:nvPr>
            <p:ph type="title"/>
          </p:nvPr>
        </p:nvSpPr>
        <p:spPr>
          <a:xfrm>
            <a:off x="1489814" y="800099"/>
            <a:ext cx="9793976" cy="2840946"/>
          </a:xfrm>
          <a:prstGeom prst="rect">
            <a:avLst/>
          </a:prstGeom>
        </p:spPr>
        <p:txBody>
          <a:bodyPr/>
          <a:lstStyle>
            <a:lvl1pPr algn="l">
              <a:defRPr sz="8500"/>
            </a:lvl1pPr>
          </a:lstStyle>
          <a:p>
            <a:pPr/>
            <a:r>
              <a:t>Why Do People Continue to Use?</a:t>
            </a:r>
          </a:p>
        </p:txBody>
      </p:sp>
      <p:sp>
        <p:nvSpPr>
          <p:cNvPr id="210" name="One can think about someone trying to diet unsuccessfully, or someone with diabetes who is having urges to eat something that they are not allowed in their particular diet.…"/>
          <p:cNvSpPr txBox="1"/>
          <p:nvPr>
            <p:ph type="body" sz="half" idx="1"/>
          </p:nvPr>
        </p:nvSpPr>
        <p:spPr>
          <a:xfrm>
            <a:off x="1554036" y="3798055"/>
            <a:ext cx="10007601" cy="8705095"/>
          </a:xfrm>
          <a:prstGeom prst="rect">
            <a:avLst/>
          </a:prstGeom>
        </p:spPr>
        <p:txBody>
          <a:bodyPr/>
          <a:lstStyle>
            <a:lvl1pPr marL="477773" indent="-477773" defTabSz="621105">
              <a:spcBef>
                <a:spcPts val="2800"/>
              </a:spcBef>
              <a:buBlip>
                <a:blip r:embed="rId2"/>
              </a:buBlip>
              <a:defRPr sz="3959"/>
            </a:lvl1pPr>
            <a:lvl2pPr marL="955547" indent="-477773" defTabSz="621105">
              <a:spcBef>
                <a:spcPts val="2800"/>
              </a:spcBef>
              <a:buBlip>
                <a:blip r:embed="rId2"/>
              </a:buBlip>
              <a:defRPr sz="3959"/>
            </a:lvl2pPr>
            <a:lvl3pPr marL="1433322" indent="-477773" defTabSz="621105">
              <a:spcBef>
                <a:spcPts val="2800"/>
              </a:spcBef>
              <a:buBlip>
                <a:blip r:embed="rId2"/>
              </a:buBlip>
              <a:defRPr sz="3959"/>
            </a:lvl3pPr>
          </a:lstStyle>
          <a:p>
            <a:pPr/>
            <a:r>
              <a:t>Think about someone with diabetes who is having urges to eat something that they are not allowed in their particular diet. </a:t>
            </a:r>
          </a:p>
          <a:p>
            <a:pPr lvl="1"/>
            <a:r>
              <a:t>Anyone who has attempted to diet, only to find themselves eating a piece of cake, is aware that the best conscious intentions are in conflict with other (unconscious) forces.</a:t>
            </a:r>
          </a:p>
          <a:p>
            <a:pPr lvl="2"/>
            <a:r>
              <a:t>Similar to those who suffer from SUD and use illicit substances without necessarily intending to do so.</a:t>
            </a:r>
          </a:p>
        </p:txBody>
      </p:sp>
      <p:pic>
        <p:nvPicPr>
          <p:cNvPr id="211" name="Image" descr="Image"/>
          <p:cNvPicPr>
            <a:picLocks noChangeAspect="1"/>
          </p:cNvPicPr>
          <p:nvPr/>
        </p:nvPicPr>
        <p:blipFill>
          <a:blip r:embed="rId3">
            <a:extLst/>
          </a:blip>
          <a:srcRect l="566" t="0" r="565" b="0"/>
          <a:stretch>
            <a:fillRect/>
          </a:stretch>
        </p:blipFill>
        <p:spPr>
          <a:xfrm>
            <a:off x="12540298" y="1003101"/>
            <a:ext cx="11158815" cy="11709867"/>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 name="empathizing with those with substance use disorders"/>
          <p:cNvSpPr txBox="1"/>
          <p:nvPr>
            <p:ph type="title"/>
          </p:nvPr>
        </p:nvSpPr>
        <p:spPr>
          <a:xfrm>
            <a:off x="2070100" y="800100"/>
            <a:ext cx="20410868" cy="3327400"/>
          </a:xfrm>
          <a:prstGeom prst="rect">
            <a:avLst/>
          </a:prstGeom>
        </p:spPr>
        <p:txBody>
          <a:bodyPr/>
          <a:lstStyle>
            <a:lvl1pPr algn="l">
              <a:defRPr sz="8500"/>
            </a:lvl1pPr>
          </a:lstStyle>
          <a:p>
            <a:pPr/>
            <a:r>
              <a:t>Empathizing with Those with Substance Use Disorders</a:t>
            </a:r>
          </a:p>
        </p:txBody>
      </p:sp>
      <p:sp>
        <p:nvSpPr>
          <p:cNvPr id="214" name="One can think about someone trying to diet unsuccessfully, or someone with diabetes who is having urges to eat something that they are not allowed in their particular diet.…"/>
          <p:cNvSpPr txBox="1"/>
          <p:nvPr>
            <p:ph type="body" sz="half" idx="1"/>
          </p:nvPr>
        </p:nvSpPr>
        <p:spPr>
          <a:prstGeom prst="rect">
            <a:avLst/>
          </a:prstGeom>
        </p:spPr>
        <p:txBody>
          <a:bodyPr/>
          <a:lstStyle>
            <a:lvl1pPr marL="548640" indent="-548640" defTabSz="792479">
              <a:spcBef>
                <a:spcPts val="3700"/>
              </a:spcBef>
              <a:buBlip>
                <a:blip r:embed="rId2"/>
              </a:buBlip>
              <a:defRPr sz="4800"/>
            </a:lvl1pPr>
            <a:lvl2pPr marL="1097280" indent="-548640" defTabSz="792479">
              <a:spcBef>
                <a:spcPts val="3700"/>
              </a:spcBef>
              <a:buBlip>
                <a:blip r:embed="rId2"/>
              </a:buBlip>
              <a:defRPr sz="4800"/>
            </a:lvl2pPr>
          </a:lstStyle>
          <a:p>
            <a:pPr/>
            <a:r>
              <a:t>What may have started as a conscious choice soon becomes non-pleasurable and unconscious given the brain changes that happen due to addiction.</a:t>
            </a:r>
          </a:p>
          <a:p>
            <a:pPr lvl="1"/>
            <a:r>
              <a:t>The defenses we use to rationalize “cheating on the diet” are similar to those used to justify ongoing drug use.</a:t>
            </a:r>
          </a:p>
        </p:txBody>
      </p:sp>
      <p:pic>
        <p:nvPicPr>
          <p:cNvPr id="215" name="Image" descr="Image"/>
          <p:cNvPicPr>
            <a:picLocks noChangeAspect="1"/>
          </p:cNvPicPr>
          <p:nvPr/>
        </p:nvPicPr>
        <p:blipFill>
          <a:blip r:embed="rId3">
            <a:extLst/>
          </a:blip>
          <a:srcRect l="566" t="0" r="565" b="0"/>
          <a:stretch>
            <a:fillRect/>
          </a:stretch>
        </p:blipFill>
        <p:spPr>
          <a:xfrm>
            <a:off x="13681118" y="2784823"/>
            <a:ext cx="9715777" cy="10195569"/>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7" name="Medication assisted treatmenT vs medication based tx vs mOUD"/>
          <p:cNvSpPr txBox="1"/>
          <p:nvPr>
            <p:ph type="title"/>
          </p:nvPr>
        </p:nvSpPr>
        <p:spPr>
          <a:prstGeom prst="rect">
            <a:avLst/>
          </a:prstGeom>
        </p:spPr>
        <p:txBody>
          <a:bodyPr/>
          <a:lstStyle/>
          <a:p>
            <a:pPr defTabSz="619125">
              <a:spcBef>
                <a:spcPts val="2900"/>
              </a:spcBef>
              <a:defRPr sz="6500"/>
            </a:pPr>
            <a:r>
              <a:t>Medication Assisted Treatment vs Medication Based Tx vs Medications for Opioid Use Disorder (</a:t>
            </a:r>
            <a:r>
              <a:rPr sz="4900"/>
              <a:t>m</a:t>
            </a:r>
            <a:r>
              <a:t>OUD)</a:t>
            </a:r>
          </a:p>
        </p:txBody>
      </p:sp>
      <p:sp>
        <p:nvSpPr>
          <p:cNvPr id="218" name="There can be a variety of roles for medications, in addition to psychosocial treatments and therapy…"/>
          <p:cNvSpPr txBox="1"/>
          <p:nvPr>
            <p:ph type="body" idx="1"/>
          </p:nvPr>
        </p:nvSpPr>
        <p:spPr>
          <a:prstGeom prst="rect">
            <a:avLst/>
          </a:prstGeom>
        </p:spPr>
        <p:txBody>
          <a:bodyPr/>
          <a:lstStyle>
            <a:lvl1pPr marL="676776" indent="-676776">
              <a:buBlip>
                <a:blip r:embed="rId2"/>
              </a:buBlip>
              <a:defRPr sz="5900"/>
            </a:lvl1pPr>
            <a:lvl2pPr marL="1191126" indent="-676776">
              <a:buBlip>
                <a:blip r:embed="rId2"/>
              </a:buBlip>
              <a:defRPr sz="5900"/>
            </a:lvl2pPr>
          </a:lstStyle>
          <a:p>
            <a:pPr/>
            <a:r>
              <a:t>There can be a variety of roles for medications, in addition to psychosocial treatments and therapy</a:t>
            </a:r>
          </a:p>
          <a:p>
            <a:pPr lvl="1"/>
            <a:r>
              <a:t>There is typically a combination of Rx + counseling + other behavioral interventions to treat substance use disorders</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0" name="Medication assisted treatmenT vs medication based tx vs mOUD"/>
          <p:cNvSpPr txBox="1"/>
          <p:nvPr>
            <p:ph type="title"/>
          </p:nvPr>
        </p:nvSpPr>
        <p:spPr>
          <a:xfrm>
            <a:off x="2070100" y="800100"/>
            <a:ext cx="20243800" cy="2687613"/>
          </a:xfrm>
          <a:prstGeom prst="rect">
            <a:avLst/>
          </a:prstGeom>
        </p:spPr>
        <p:txBody>
          <a:bodyPr/>
          <a:lstStyle>
            <a:lvl1pPr defTabSz="619125">
              <a:spcBef>
                <a:spcPts val="2900"/>
              </a:spcBef>
              <a:defRPr sz="7300"/>
            </a:lvl1pPr>
          </a:lstStyle>
          <a:p>
            <a:pPr/>
            <a:r>
              <a:t>Medications for Opioid Use Disorder (mOUD)</a:t>
            </a:r>
          </a:p>
        </p:txBody>
      </p:sp>
      <p:sp>
        <p:nvSpPr>
          <p:cNvPr id="221" name="There can be a variety of roles for medications, in addition to psychosocial treatments and therapy…"/>
          <p:cNvSpPr txBox="1"/>
          <p:nvPr>
            <p:ph type="body" idx="1"/>
          </p:nvPr>
        </p:nvSpPr>
        <p:spPr>
          <a:xfrm>
            <a:off x="2070100" y="3437693"/>
            <a:ext cx="20243800" cy="8855907"/>
          </a:xfrm>
          <a:prstGeom prst="rect">
            <a:avLst/>
          </a:prstGeom>
        </p:spPr>
        <p:txBody>
          <a:bodyPr/>
          <a:lstStyle/>
          <a:p>
            <a:pPr marL="604264" indent="-604264">
              <a:buBlip>
                <a:blip r:embed="rId2"/>
              </a:buBlip>
              <a:defRPr b="1" sz="5800">
                <a:solidFill>
                  <a:schemeClr val="accent5">
                    <a:hueOff val="-69957"/>
                    <a:satOff val="-6629"/>
                    <a:lumOff val="-9411"/>
                  </a:schemeClr>
                </a:solidFill>
              </a:defRPr>
            </a:pPr>
            <a:r>
              <a:t>mOUD is recommended as treatment for opioid use disorder by the following:</a:t>
            </a:r>
            <a:endParaRPr>
              <a:latin typeface="Garamond"/>
              <a:ea typeface="Garamond"/>
              <a:cs typeface="Garamond"/>
              <a:sym typeface="Garamond"/>
            </a:endParaRPr>
          </a:p>
          <a:p>
            <a:pPr lvl="2" marL="1632964" indent="-604264">
              <a:buBlip>
                <a:blip r:embed="rId2"/>
              </a:buBlip>
              <a:defRPr sz="5800"/>
            </a:pPr>
            <a:r>
              <a:t>United States Federal Government</a:t>
            </a:r>
            <a:endParaRPr>
              <a:latin typeface="Garamond"/>
              <a:ea typeface="Garamond"/>
              <a:cs typeface="Garamond"/>
              <a:sym typeface="Garamond"/>
            </a:endParaRPr>
          </a:p>
          <a:p>
            <a:pPr lvl="2" marL="1632964" indent="-604264">
              <a:buBlip>
                <a:blip r:embed="rId2"/>
              </a:buBlip>
              <a:defRPr sz="5800"/>
            </a:pPr>
            <a:r>
              <a:t>American Society of Addiction Medicine (ASAM)</a:t>
            </a:r>
            <a:endParaRPr>
              <a:latin typeface="Garamond"/>
              <a:ea typeface="Garamond"/>
              <a:cs typeface="Garamond"/>
              <a:sym typeface="Garamond"/>
            </a:endParaRPr>
          </a:p>
          <a:p>
            <a:pPr lvl="2" marL="1632964" indent="-604264">
              <a:buBlip>
                <a:blip r:embed="rId2"/>
              </a:buBlip>
              <a:defRPr sz="5800"/>
            </a:pPr>
            <a:r>
              <a:t>World Health Organization (WHO)</a:t>
            </a:r>
          </a:p>
          <a:p>
            <a:pPr lvl="2" marL="1632964" indent="-604264">
              <a:buBlip>
                <a:blip r:embed="rId2"/>
              </a:buBlip>
              <a:defRPr sz="5800"/>
            </a:pPr>
            <a:r>
              <a:t>United Nations</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 name="Barriers to mOUD and associated stigma"/>
          <p:cNvSpPr txBox="1"/>
          <p:nvPr>
            <p:ph type="title"/>
          </p:nvPr>
        </p:nvSpPr>
        <p:spPr>
          <a:prstGeom prst="rect">
            <a:avLst/>
          </a:prstGeom>
        </p:spPr>
        <p:txBody>
          <a:bodyPr/>
          <a:lstStyle/>
          <a:p>
            <a:pPr/>
            <a:r>
              <a:t>Barriers and Associated Stigma</a:t>
            </a:r>
          </a:p>
        </p:txBody>
      </p:sp>
      <p:sp>
        <p:nvSpPr>
          <p:cNvPr id="224" name="Addicted to another drug…"/>
          <p:cNvSpPr txBox="1"/>
          <p:nvPr>
            <p:ph type="body" idx="1"/>
          </p:nvPr>
        </p:nvSpPr>
        <p:spPr>
          <a:xfrm>
            <a:off x="2070100" y="3713994"/>
            <a:ext cx="20243800" cy="8579606"/>
          </a:xfrm>
          <a:prstGeom prst="rect">
            <a:avLst/>
          </a:prstGeom>
        </p:spPr>
        <p:txBody>
          <a:bodyPr/>
          <a:lstStyle/>
          <a:p>
            <a:pPr marL="560070" indent="-560070" defTabSz="808990">
              <a:spcBef>
                <a:spcPts val="4400"/>
              </a:spcBef>
              <a:buBlip>
                <a:blip r:embed="rId2"/>
              </a:buBlip>
              <a:defRPr b="1" sz="4900">
                <a:solidFill>
                  <a:schemeClr val="accent5">
                    <a:hueOff val="-69957"/>
                    <a:satOff val="-6629"/>
                    <a:lumOff val="-9411"/>
                  </a:schemeClr>
                </a:solidFill>
              </a:defRPr>
            </a:pPr>
            <a:r>
              <a:t>Effective, life-saving treatments do exist, but there are significant barriers preventing patients from accessing them —</a:t>
            </a:r>
          </a:p>
          <a:p>
            <a:pPr lvl="1" marL="1120140" indent="-560070" defTabSz="808990">
              <a:spcBef>
                <a:spcPts val="4400"/>
              </a:spcBef>
              <a:buBlip>
                <a:blip r:embed="rId2"/>
              </a:buBlip>
              <a:defRPr sz="4900"/>
            </a:pPr>
            <a:r>
              <a:t>Wanting to hide the addiction</a:t>
            </a:r>
          </a:p>
          <a:p>
            <a:pPr lvl="1" marL="1120140" indent="-560070" defTabSz="808990">
              <a:spcBef>
                <a:spcPts val="4400"/>
              </a:spcBef>
              <a:buBlip>
                <a:blip r:embed="rId2"/>
              </a:buBlip>
              <a:defRPr sz="4900"/>
            </a:pPr>
            <a:r>
              <a:t>Feeling addicted to another drug</a:t>
            </a:r>
          </a:p>
          <a:p>
            <a:pPr lvl="1" marL="1120140" indent="-560070" defTabSz="808990">
              <a:spcBef>
                <a:spcPts val="4400"/>
              </a:spcBef>
              <a:buBlip>
                <a:blip r:embed="rId2"/>
              </a:buBlip>
              <a:defRPr sz="4900"/>
            </a:pPr>
            <a:r>
              <a:t>Personal biases based on experience</a:t>
            </a:r>
          </a:p>
          <a:p>
            <a:pPr lvl="1" marL="1120140" indent="-560070" defTabSz="808990">
              <a:spcBef>
                <a:spcPts val="4400"/>
              </a:spcBef>
              <a:buBlip>
                <a:blip r:embed="rId2"/>
              </a:buBlip>
              <a:defRPr sz="4900"/>
            </a:pPr>
            <a:r>
              <a:t>Adherence to abstinence-based treatment approach</a:t>
            </a:r>
          </a:p>
          <a:p>
            <a:pPr lvl="1" marL="1120140" indent="-560070" defTabSz="808990">
              <a:spcBef>
                <a:spcPts val="4400"/>
              </a:spcBef>
              <a:buBlip>
                <a:blip r:embed="rId2"/>
              </a:buBlip>
              <a:defRPr sz="4900"/>
            </a:pPr>
            <a:r>
              <a:t>Negative attitudes towards individuals with substance use disorders</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 name="Medications for opioid use disorder (mOUD)"/>
          <p:cNvSpPr txBox="1"/>
          <p:nvPr>
            <p:ph type="title"/>
          </p:nvPr>
        </p:nvSpPr>
        <p:spPr>
          <a:xfrm>
            <a:off x="2070100" y="800100"/>
            <a:ext cx="20243800" cy="2237065"/>
          </a:xfrm>
          <a:prstGeom prst="rect">
            <a:avLst/>
          </a:prstGeom>
        </p:spPr>
        <p:txBody>
          <a:bodyPr/>
          <a:lstStyle/>
          <a:p>
            <a:pPr/>
            <a:r>
              <a:t> mOUD</a:t>
            </a:r>
          </a:p>
        </p:txBody>
      </p:sp>
      <p:sp>
        <p:nvSpPr>
          <p:cNvPr id="227" name="Addiction treatment uses safer and longer-acting medications to help overcome physical dependence on more dangerous opioid compounds.…"/>
          <p:cNvSpPr txBox="1"/>
          <p:nvPr>
            <p:ph type="body" idx="1"/>
          </p:nvPr>
        </p:nvSpPr>
        <p:spPr>
          <a:xfrm>
            <a:off x="1499859" y="3007304"/>
            <a:ext cx="21384282" cy="9254043"/>
          </a:xfrm>
          <a:prstGeom prst="rect">
            <a:avLst/>
          </a:prstGeom>
        </p:spPr>
        <p:txBody>
          <a:bodyPr/>
          <a:lstStyle/>
          <a:p>
            <a:pPr marL="269630" indent="-269630" defTabSz="569594">
              <a:spcBef>
                <a:spcPts val="3100"/>
              </a:spcBef>
              <a:buBlip>
                <a:blip r:embed="rId2"/>
              </a:buBlip>
              <a:defRPr sz="4485"/>
            </a:pPr>
            <a:r>
              <a:t>Addiction treatment uses </a:t>
            </a:r>
            <a:r>
              <a:rPr>
                <a:solidFill>
                  <a:schemeClr val="accent5">
                    <a:hueOff val="-69957"/>
                    <a:satOff val="-6629"/>
                    <a:lumOff val="-9411"/>
                  </a:schemeClr>
                </a:solidFill>
              </a:rPr>
              <a:t>safer and longer-acting medications</a:t>
            </a:r>
            <a:r>
              <a:t> to help overcome physical dependence on more dangerous opioids.</a:t>
            </a:r>
          </a:p>
          <a:p>
            <a:pPr marL="269630" indent="-269630" defTabSz="569594">
              <a:spcBef>
                <a:spcPts val="3100"/>
              </a:spcBef>
              <a:buBlip>
                <a:blip r:embed="rId2"/>
              </a:buBlip>
              <a:defRPr sz="4485"/>
            </a:pPr>
            <a:r>
              <a:t>Many studies have shown that maintenance treatment with long-acting opioids like methadone or buprenorphine helps to keep patients healthier by:</a:t>
            </a:r>
          </a:p>
          <a:p>
            <a:pPr lvl="2" marL="690254" indent="-269630" defTabSz="569594">
              <a:spcBef>
                <a:spcPts val="3100"/>
              </a:spcBef>
              <a:buBlip>
                <a:blip r:embed="rId2"/>
              </a:buBlip>
              <a:defRPr sz="4485"/>
            </a:pPr>
            <a:r>
              <a:t>Increasing retention in treatment</a:t>
            </a:r>
          </a:p>
          <a:p>
            <a:pPr lvl="2" marL="690254" indent="-269630" defTabSz="569594">
              <a:spcBef>
                <a:spcPts val="3100"/>
              </a:spcBef>
              <a:buBlip>
                <a:blip r:embed="rId2"/>
              </a:buBlip>
              <a:defRPr sz="4485"/>
            </a:pPr>
            <a:r>
              <a:t>Decreasing illicit opioid use</a:t>
            </a:r>
          </a:p>
          <a:p>
            <a:pPr lvl="2" marL="690254" indent="-269630" defTabSz="569594">
              <a:spcBef>
                <a:spcPts val="3100"/>
              </a:spcBef>
              <a:buBlip>
                <a:blip r:embed="rId2"/>
              </a:buBlip>
              <a:defRPr sz="4485"/>
            </a:pPr>
            <a:r>
              <a:t>Decreasing rate of overdose by up to 50%</a:t>
            </a:r>
          </a:p>
          <a:p>
            <a:pPr lvl="2" marL="690254" indent="-269630" defTabSz="569594">
              <a:spcBef>
                <a:spcPts val="3100"/>
              </a:spcBef>
              <a:buBlip>
                <a:blip r:embed="rId2"/>
              </a:buBlip>
              <a:defRPr sz="4485"/>
            </a:pPr>
            <a:r>
              <a:t>Decreasing transmission of infectious diseases such as HIV/AIDS and hepatitis</a:t>
            </a:r>
          </a:p>
          <a:p>
            <a:pPr lvl="2" marL="690254" indent="-269630" defTabSz="569594">
              <a:spcBef>
                <a:spcPts val="3100"/>
              </a:spcBef>
              <a:buBlip>
                <a:blip r:embed="rId2"/>
              </a:buBlip>
              <a:defRPr sz="4485"/>
            </a:pPr>
            <a:r>
              <a:t>Decreasing criminal activity and improve social functioning</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 name="impact on overdose deaths"/>
          <p:cNvSpPr txBox="1"/>
          <p:nvPr>
            <p:ph type="title"/>
          </p:nvPr>
        </p:nvSpPr>
        <p:spPr>
          <a:xfrm>
            <a:off x="2070100" y="800100"/>
            <a:ext cx="20243800" cy="2639009"/>
          </a:xfrm>
          <a:prstGeom prst="rect">
            <a:avLst/>
          </a:prstGeom>
        </p:spPr>
        <p:txBody>
          <a:bodyPr/>
          <a:lstStyle/>
          <a:p>
            <a:pPr/>
            <a:r>
              <a:t>Impact on Overdose Deaths</a:t>
            </a:r>
          </a:p>
        </p:txBody>
      </p:sp>
      <p:sp>
        <p:nvSpPr>
          <p:cNvPr id="230" name="Compared to patients receiving mOUD at the 1 year timepoint, untreated patients with OUD:…"/>
          <p:cNvSpPr txBox="1"/>
          <p:nvPr>
            <p:ph type="body" idx="1"/>
          </p:nvPr>
        </p:nvSpPr>
        <p:spPr>
          <a:xfrm>
            <a:off x="2070100" y="3711947"/>
            <a:ext cx="20243800" cy="8581653"/>
          </a:xfrm>
          <a:prstGeom prst="rect">
            <a:avLst/>
          </a:prstGeom>
        </p:spPr>
        <p:txBody>
          <a:bodyPr/>
          <a:lstStyle/>
          <a:p>
            <a:pPr marL="359221" indent="-359221" defTabSz="466988">
              <a:spcBef>
                <a:spcPts val="2000"/>
              </a:spcBef>
              <a:buBlip>
                <a:blip r:embed="rId2"/>
              </a:buBlip>
              <a:defRPr sz="3960"/>
            </a:pPr>
            <a:r>
              <a:t>Compared to patients receiving mOUD at the 1 year time-point, untreated patients with OUD:</a:t>
            </a:r>
          </a:p>
          <a:p>
            <a:pPr lvl="1" marL="718443" indent="-359221" defTabSz="466988">
              <a:spcBef>
                <a:spcPts val="2000"/>
              </a:spcBef>
              <a:buBlip>
                <a:blip r:embed="rId2"/>
              </a:buBlip>
              <a:defRPr sz="3960"/>
            </a:pPr>
            <a:r>
              <a:t>&gt;2.5x all cause mortality</a:t>
            </a:r>
          </a:p>
          <a:p>
            <a:pPr lvl="1" marL="718443" indent="-359221" defTabSz="466988">
              <a:spcBef>
                <a:spcPts val="2000"/>
              </a:spcBef>
              <a:buBlip>
                <a:blip r:embed="rId2"/>
              </a:buBlip>
              <a:defRPr sz="3960"/>
            </a:pPr>
            <a:r>
              <a:t>&gt;8x overdose mortality</a:t>
            </a:r>
          </a:p>
          <a:p>
            <a:pPr marL="359221" indent="-359221" defTabSz="466988">
              <a:spcBef>
                <a:spcPts val="2000"/>
              </a:spcBef>
              <a:buBlip>
                <a:blip r:embed="rId2"/>
              </a:buBlip>
              <a:defRPr sz="3960"/>
            </a:pPr>
          </a:p>
          <a:p>
            <a:pPr marL="359221" indent="-359221" defTabSz="466988">
              <a:spcBef>
                <a:spcPts val="2000"/>
              </a:spcBef>
              <a:buBlip>
                <a:blip r:embed="rId2"/>
              </a:buBlip>
              <a:defRPr sz="3960"/>
            </a:pPr>
            <a:r>
              <a:t>The Medication First (or low-barrier maintenance pharmacotherapy) approach to the treatment of Opioid Use Disorders (OUD) is “based on a broad scientific consensus that t</a:t>
            </a:r>
            <a:r>
              <a:rPr>
                <a:solidFill>
                  <a:schemeClr val="accent5">
                    <a:hueOff val="-69957"/>
                    <a:satOff val="-6629"/>
                    <a:lumOff val="-9411"/>
                  </a:schemeClr>
                </a:solidFill>
              </a:rPr>
              <a:t>he epidemic of fatal accidental poisoning (overdose) is one of the most urgent public health crises in our lifetimes.”</a:t>
            </a:r>
            <a:endParaRPr sz="2664"/>
          </a:p>
          <a:p>
            <a:pPr lvl="1" marL="718443" indent="-359221" defTabSz="466988">
              <a:spcBef>
                <a:spcPts val="2000"/>
              </a:spcBef>
              <a:buBlip>
                <a:blip r:embed="rId2"/>
              </a:buBlip>
              <a:defRPr sz="2664"/>
            </a:pPr>
          </a:p>
          <a:p>
            <a:pPr marL="0" indent="0" defTabSz="466988">
              <a:spcBef>
                <a:spcPts val="2000"/>
              </a:spcBef>
              <a:buSzTx/>
              <a:buNone/>
              <a:defRPr sz="1872"/>
            </a:pPr>
            <a:r>
              <a:t>Ma J, Bao YP, Wang RJ, et al. Effects of medication-assisted treatment on mortality among opioids users: a systematic review and meta-analysis. Mol Psychiatry. 2018 Jun 22. doi: 10.1038/s41380-018-0094-5.</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 name="Bio"/>
          <p:cNvSpPr txBox="1"/>
          <p:nvPr>
            <p:ph type="title"/>
          </p:nvPr>
        </p:nvSpPr>
        <p:spPr>
          <a:prstGeom prst="rect">
            <a:avLst/>
          </a:prstGeom>
        </p:spPr>
        <p:txBody>
          <a:bodyPr/>
          <a:lstStyle/>
          <a:p>
            <a:pPr/>
            <a:r>
              <a:t>Bio</a:t>
            </a:r>
          </a:p>
        </p:txBody>
      </p:sp>
      <p:sp>
        <p:nvSpPr>
          <p:cNvPr id="169" name="Dr. Ramprashad is a double board-certified addiction psychiatrist at the University of Maryland School of Medicine, and is one of the associate program directors for the Univ of MD/Sheppard Pratt Psychiatry Residency Training Program. He completed his ge"/>
          <p:cNvSpPr txBox="1"/>
          <p:nvPr>
            <p:ph type="body" idx="1"/>
          </p:nvPr>
        </p:nvSpPr>
        <p:spPr>
          <a:prstGeom prst="rect">
            <a:avLst/>
          </a:prstGeom>
        </p:spPr>
        <p:txBody>
          <a:bodyPr/>
          <a:lstStyle/>
          <a:p>
            <a:pPr marL="525780" indent="-525780" defTabSz="759459">
              <a:spcBef>
                <a:spcPts val="4100"/>
              </a:spcBef>
              <a:buBlip>
                <a:blip r:embed="rId2"/>
              </a:buBlip>
              <a:defRPr sz="4600"/>
            </a:pPr>
            <a:r>
              <a:t>Dr. Ramprashad is a double board-certified addiction psychiatrist at the University of Maryland School of Medicine, and is one of the associate program directors for the Univ of MD/Sheppard Pratt Psychiatry Residency Training Program. He completed his general psychiatry residency training and addiction psychiatry fellowship at the University of Maryland.</a:t>
            </a:r>
          </a:p>
          <a:p>
            <a:pPr marL="525780" indent="-525780" defTabSz="759459">
              <a:spcBef>
                <a:spcPts val="4100"/>
              </a:spcBef>
              <a:buBlip>
                <a:blip r:embed="rId2"/>
              </a:buBlip>
              <a:defRPr sz="4600"/>
            </a:pPr>
            <a:r>
              <a:t>His clinical interests include the adoption of harm reduction modalities in the treatment of addiction, the impact of substance use on mental illness, as well as psychotherapy approaches to those suffering from substance use disorders.</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2" name="Stigma about mOUD"/>
          <p:cNvSpPr txBox="1"/>
          <p:nvPr>
            <p:ph type="title"/>
          </p:nvPr>
        </p:nvSpPr>
        <p:spPr>
          <a:prstGeom prst="rect">
            <a:avLst/>
          </a:prstGeom>
        </p:spPr>
        <p:txBody>
          <a:bodyPr/>
          <a:lstStyle/>
          <a:p>
            <a:pPr/>
            <a:r>
              <a:t>Stigma About </a:t>
            </a:r>
            <a:r>
              <a:rPr sz="4900"/>
              <a:t>m</a:t>
            </a:r>
            <a:r>
              <a:t>OUD</a:t>
            </a:r>
          </a:p>
        </p:txBody>
      </p:sp>
      <p:sp>
        <p:nvSpPr>
          <p:cNvPr id="233" name="After patients and their family members have dealt with opioid addiction, they may be concerned about mOUD potential for abuse, potentially “trading one addiction for another” or “substituting one “high” for another.”…"/>
          <p:cNvSpPr txBox="1"/>
          <p:nvPr>
            <p:ph type="body" idx="1"/>
          </p:nvPr>
        </p:nvSpPr>
        <p:spPr>
          <a:prstGeom prst="rect">
            <a:avLst/>
          </a:prstGeom>
        </p:spPr>
        <p:txBody>
          <a:bodyPr/>
          <a:lstStyle/>
          <a:p>
            <a:pPr marL="665975" indent="-665975">
              <a:buBlip>
                <a:blip r:embed="rId2"/>
              </a:buBlip>
              <a:defRPr sz="6000"/>
            </a:pPr>
            <a:r>
              <a:t>After patients and their family members have dealt with opioid addiction, they may be concerned about mOUD potential for abuse, potentially “trading one addiction for another” or “substituting one ‘high’ for another.”</a:t>
            </a:r>
          </a:p>
          <a:p>
            <a:pPr marL="665975" indent="-665975">
              <a:buBlip>
                <a:blip r:embed="rId2"/>
              </a:buBlip>
              <a:defRPr sz="6000"/>
            </a:pPr>
            <a:r>
              <a:t>Medications are used to stabilize the behavioral disturbances that come with substance use.</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 name="Stigma about mOUD"/>
          <p:cNvSpPr txBox="1"/>
          <p:nvPr>
            <p:ph type="title"/>
          </p:nvPr>
        </p:nvSpPr>
        <p:spPr>
          <a:prstGeom prst="rect">
            <a:avLst/>
          </a:prstGeom>
        </p:spPr>
        <p:txBody>
          <a:bodyPr/>
          <a:lstStyle/>
          <a:p>
            <a:pPr/>
            <a:r>
              <a:t>Stigma About </a:t>
            </a:r>
            <a:r>
              <a:rPr sz="4900"/>
              <a:t>m</a:t>
            </a:r>
            <a:r>
              <a:t>OUD</a:t>
            </a:r>
          </a:p>
        </p:txBody>
      </p:sp>
      <p:sp>
        <p:nvSpPr>
          <p:cNvPr id="236" name="After patients and their family members have dealt with opioid addiction, they may be concerned about mOUD potential for abuse, potentially “trading one addiction for another” or “substituting one “high” for another.”…"/>
          <p:cNvSpPr txBox="1"/>
          <p:nvPr>
            <p:ph type="body" idx="1"/>
          </p:nvPr>
        </p:nvSpPr>
        <p:spPr>
          <a:prstGeom prst="rect">
            <a:avLst/>
          </a:prstGeom>
        </p:spPr>
        <p:txBody>
          <a:bodyPr/>
          <a:lstStyle/>
          <a:p>
            <a:pPr marL="665975" indent="-665975">
              <a:buBlip>
                <a:blip r:embed="rId2"/>
              </a:buBlip>
              <a:defRPr>
                <a:solidFill>
                  <a:schemeClr val="accent5">
                    <a:hueOff val="-69957"/>
                    <a:satOff val="-6629"/>
                    <a:lumOff val="-9411"/>
                  </a:schemeClr>
                </a:solidFill>
              </a:defRPr>
            </a:pPr>
            <a:r>
              <a:t>Physical dependence is not addiction!</a:t>
            </a:r>
          </a:p>
          <a:p>
            <a:pPr lvl="2" marL="1758175" indent="-665975">
              <a:buBlip>
                <a:blip r:embed="rId2"/>
              </a:buBlip>
            </a:pPr>
            <a:r>
              <a:t>Your body can be physically dependent on insulin for diabetes, but it does not mean you are “addicted” to insulin i.e. accompanying behavioral changes</a:t>
            </a:r>
            <a:endParaRPr sz="4100"/>
          </a:p>
          <a:p>
            <a:pPr marL="665975" indent="-665975">
              <a:buBlip>
                <a:blip r:embed="rId2"/>
              </a:buBlip>
              <a:defRPr>
                <a:solidFill>
                  <a:schemeClr val="accent5">
                    <a:hueOff val="-69957"/>
                    <a:satOff val="-6629"/>
                    <a:lumOff val="-9411"/>
                  </a:schemeClr>
                </a:solidFill>
              </a:defRPr>
            </a:pPr>
            <a:r>
              <a:t>With deadly contaminants ubiquitous in the illicit drug market, ensuring that patients are not using adulterated street drugs is of utmost importance!</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8" name="Stigma about mOUD"/>
          <p:cNvSpPr txBox="1"/>
          <p:nvPr>
            <p:ph type="title"/>
          </p:nvPr>
        </p:nvSpPr>
        <p:spPr>
          <a:xfrm>
            <a:off x="2070100" y="800100"/>
            <a:ext cx="20243800" cy="2764468"/>
          </a:xfrm>
          <a:prstGeom prst="rect">
            <a:avLst/>
          </a:prstGeom>
        </p:spPr>
        <p:txBody>
          <a:bodyPr/>
          <a:lstStyle/>
          <a:p>
            <a:pPr/>
            <a:r>
              <a:t>Stigma About </a:t>
            </a:r>
            <a:r>
              <a:rPr sz="4900"/>
              <a:t>m</a:t>
            </a:r>
            <a:r>
              <a:t>OUD</a:t>
            </a:r>
          </a:p>
        </p:txBody>
      </p:sp>
      <p:sp>
        <p:nvSpPr>
          <p:cNvPr id="239" name="The “right” dose of Rx is one that allows the patient to feel and act normally.…"/>
          <p:cNvSpPr txBox="1"/>
          <p:nvPr>
            <p:ph type="body" idx="1"/>
          </p:nvPr>
        </p:nvSpPr>
        <p:spPr>
          <a:xfrm>
            <a:off x="2070100" y="3665108"/>
            <a:ext cx="20243800" cy="8628492"/>
          </a:xfrm>
          <a:prstGeom prst="rect">
            <a:avLst/>
          </a:prstGeom>
        </p:spPr>
        <p:txBody>
          <a:bodyPr/>
          <a:lstStyle/>
          <a:p>
            <a:pPr marL="682624" indent="-682624">
              <a:buBlip>
                <a:blip r:embed="rId2"/>
              </a:buBlip>
            </a:pPr>
            <a:r>
              <a:t>The “right” dose of Rx is one that allows the patient to feel and act normally.</a:t>
            </a:r>
            <a:endParaRPr sz="3800"/>
          </a:p>
          <a:p>
            <a:pPr marL="682624" indent="-682624">
              <a:buBlip>
                <a:blip r:embed="rId2"/>
              </a:buBlip>
            </a:pPr>
            <a:r>
              <a:t>It may take anywhere from a few days to a few weeks to find the right dose.</a:t>
            </a:r>
            <a:endParaRPr sz="3800"/>
          </a:p>
          <a:p>
            <a:pPr lvl="2" marL="1774824" indent="-682625">
              <a:buBlip>
                <a:blip r:embed="rId2"/>
              </a:buBlip>
            </a:pPr>
            <a:r>
              <a:t>Every opioid can have stimulating or sedating effects, especially at first</a:t>
            </a:r>
            <a:endParaRPr sz="3800"/>
          </a:p>
          <a:p>
            <a:pPr lvl="3" marL="2320925" indent="-682625">
              <a:buBlip>
                <a:blip r:embed="rId2"/>
              </a:buBlip>
            </a:pPr>
            <a:r>
              <a:t>Patients new to mOUD may seem drowsy (“nodding”) or stimulated/restless</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1" name="Stigma about mOUD"/>
          <p:cNvSpPr txBox="1"/>
          <p:nvPr>
            <p:ph type="title"/>
          </p:nvPr>
        </p:nvSpPr>
        <p:spPr>
          <a:xfrm>
            <a:off x="2070100" y="800100"/>
            <a:ext cx="20243800" cy="2764468"/>
          </a:xfrm>
          <a:prstGeom prst="rect">
            <a:avLst/>
          </a:prstGeom>
        </p:spPr>
        <p:txBody>
          <a:bodyPr/>
          <a:lstStyle/>
          <a:p>
            <a:pPr/>
            <a:r>
              <a:t>Stigma About </a:t>
            </a:r>
            <a:r>
              <a:rPr sz="4900"/>
              <a:t>m</a:t>
            </a:r>
            <a:r>
              <a:t>OUD</a:t>
            </a:r>
          </a:p>
        </p:txBody>
      </p:sp>
      <p:sp>
        <p:nvSpPr>
          <p:cNvPr id="242" name="The “right” dose of Rx is one that allows the patient to feel and act normally.…"/>
          <p:cNvSpPr txBox="1"/>
          <p:nvPr>
            <p:ph type="body" idx="1"/>
          </p:nvPr>
        </p:nvSpPr>
        <p:spPr>
          <a:xfrm>
            <a:off x="2070100" y="3665108"/>
            <a:ext cx="20243800" cy="8628492"/>
          </a:xfrm>
          <a:prstGeom prst="rect">
            <a:avLst/>
          </a:prstGeom>
        </p:spPr>
        <p:txBody>
          <a:bodyPr/>
          <a:lstStyle/>
          <a:p>
            <a:pPr marL="682624" indent="-682624">
              <a:buBlip>
                <a:blip r:embed="rId2"/>
              </a:buBlip>
            </a:pPr>
            <a:r>
              <a:t>While their dose is being adjusted, patients may experience withdrawal, daytime sleepiness, or trouble sleeping at night</a:t>
            </a:r>
            <a:endParaRPr sz="3800"/>
          </a:p>
          <a:p>
            <a:pPr lvl="2" marL="1774824" indent="-682625">
              <a:buBlip>
                <a:blip r:embed="rId2"/>
              </a:buBlip>
            </a:pPr>
            <a:r>
              <a:t>~glucose too high or too low</a:t>
            </a:r>
            <a:endParaRPr sz="3800"/>
          </a:p>
          <a:p>
            <a:pPr marL="682624" indent="-682624">
              <a:buBlip>
                <a:blip r:embed="rId2"/>
              </a:buBlip>
            </a:pPr>
            <a:r>
              <a:t>However, once a patient is stabilized on the correct dose, the patient should not feel “high,” and there should be no excessive sleepiness or intoxication</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4" name="FDA approved medications for opioid use disorder"/>
          <p:cNvSpPr txBox="1"/>
          <p:nvPr>
            <p:ph type="title"/>
          </p:nvPr>
        </p:nvSpPr>
        <p:spPr>
          <a:prstGeom prst="rect">
            <a:avLst/>
          </a:prstGeom>
        </p:spPr>
        <p:txBody>
          <a:bodyPr/>
          <a:lstStyle>
            <a:lvl1pPr defTabSz="767715">
              <a:spcBef>
                <a:spcPts val="3600"/>
              </a:spcBef>
              <a:defRPr sz="8000"/>
            </a:lvl1pPr>
          </a:lstStyle>
          <a:p>
            <a:pPr/>
            <a:r>
              <a:t>FDA Approved Medications for Opioid Use Disorder</a:t>
            </a:r>
          </a:p>
        </p:txBody>
      </p:sp>
      <p:sp>
        <p:nvSpPr>
          <p:cNvPr id="245" name="Methadone (Methadose, Dolophine)…"/>
          <p:cNvSpPr txBox="1"/>
          <p:nvPr>
            <p:ph type="body" idx="1"/>
          </p:nvPr>
        </p:nvSpPr>
        <p:spPr>
          <a:xfrm>
            <a:off x="2070100" y="4089400"/>
            <a:ext cx="17549712" cy="8039100"/>
          </a:xfrm>
          <a:prstGeom prst="rect">
            <a:avLst/>
          </a:prstGeom>
        </p:spPr>
        <p:txBody>
          <a:bodyPr/>
          <a:lstStyle/>
          <a:p>
            <a:pPr marL="531494" indent="-531494" defTabSz="767715">
              <a:spcBef>
                <a:spcPts val="4100"/>
              </a:spcBef>
              <a:buBlip>
                <a:blip r:embed="rId2"/>
              </a:buBlip>
              <a:defRPr sz="4650">
                <a:solidFill>
                  <a:srgbClr val="FDCB56"/>
                </a:solidFill>
              </a:defRPr>
            </a:pPr>
            <a:r>
              <a:rPr>
                <a:solidFill>
                  <a:schemeClr val="accent5">
                    <a:hueOff val="-69957"/>
                    <a:satOff val="-6629"/>
                    <a:lumOff val="-9411"/>
                  </a:schemeClr>
                </a:solidFill>
              </a:rPr>
              <a:t>Methadone</a:t>
            </a:r>
            <a:r>
              <a:rPr>
                <a:solidFill>
                  <a:srgbClr val="838787"/>
                </a:solidFill>
              </a:rPr>
              <a:t> (Methadose, Dolophine)</a:t>
            </a:r>
            <a:endParaRPr>
              <a:solidFill>
                <a:srgbClr val="838787"/>
              </a:solidFill>
            </a:endParaRPr>
          </a:p>
          <a:p>
            <a:pPr marL="531494" indent="-531494" defTabSz="767715">
              <a:spcBef>
                <a:spcPts val="4100"/>
              </a:spcBef>
              <a:buBlip>
                <a:blip r:embed="rId2"/>
              </a:buBlip>
              <a:defRPr sz="4650">
                <a:solidFill>
                  <a:schemeClr val="accent5">
                    <a:hueOff val="-69957"/>
                    <a:satOff val="-6629"/>
                    <a:lumOff val="-9411"/>
                  </a:schemeClr>
                </a:solidFill>
              </a:defRPr>
            </a:pPr>
            <a:r>
              <a:t>Buprenorphine</a:t>
            </a:r>
            <a:endParaRPr>
              <a:solidFill>
                <a:srgbClr val="FDCB56"/>
              </a:solidFill>
            </a:endParaRPr>
          </a:p>
          <a:p>
            <a:pPr lvl="1" marL="1062989" indent="-531494" defTabSz="767715">
              <a:spcBef>
                <a:spcPts val="4100"/>
              </a:spcBef>
              <a:buBlip>
                <a:blip r:embed="rId2"/>
              </a:buBlip>
              <a:defRPr sz="4650"/>
            </a:pPr>
            <a:r>
              <a:t>With naloxone— Suboxone tablets or film, Zubsolv</a:t>
            </a:r>
          </a:p>
          <a:p>
            <a:pPr lvl="1" marL="1062989" indent="-531494" defTabSz="767715">
              <a:spcBef>
                <a:spcPts val="4100"/>
              </a:spcBef>
              <a:buBlip>
                <a:blip r:embed="rId2"/>
              </a:buBlip>
              <a:defRPr sz="4650"/>
            </a:pPr>
            <a:r>
              <a:t>Without naloxone — Subutex, Bunavail</a:t>
            </a:r>
          </a:p>
          <a:p>
            <a:pPr marL="531494" indent="-531494" defTabSz="767715">
              <a:spcBef>
                <a:spcPts val="4100"/>
              </a:spcBef>
              <a:buBlip>
                <a:blip r:embed="rId2"/>
              </a:buBlip>
              <a:defRPr sz="4650">
                <a:solidFill>
                  <a:srgbClr val="FDCB56"/>
                </a:solidFill>
              </a:defRPr>
            </a:pPr>
            <a:r>
              <a:rPr>
                <a:solidFill>
                  <a:schemeClr val="accent5">
                    <a:hueOff val="-69957"/>
                    <a:satOff val="-6629"/>
                    <a:lumOff val="-9411"/>
                  </a:schemeClr>
                </a:solidFill>
              </a:rPr>
              <a:t>Naltrexone</a:t>
            </a:r>
            <a:r>
              <a:rPr>
                <a:solidFill>
                  <a:srgbClr val="838787"/>
                </a:solidFill>
              </a:rPr>
              <a:t> (Revia, Depade, long acting 30d injection = Vivitrol)</a:t>
            </a:r>
            <a:endParaRPr>
              <a:solidFill>
                <a:srgbClr val="838787"/>
              </a:solidFill>
            </a:endParaRPr>
          </a:p>
          <a:p>
            <a:pPr lvl="2" marL="1594485" indent="-531494" defTabSz="767715">
              <a:spcBef>
                <a:spcPts val="4100"/>
              </a:spcBef>
              <a:buBlip>
                <a:blip r:embed="rId2"/>
              </a:buBlip>
              <a:defRPr sz="4650"/>
            </a:pPr>
            <a:r>
              <a:t>Only 40% of the 2.5 million Americans who could benefit from medication assisted treatment are actually receiving it</a:t>
            </a:r>
          </a:p>
        </p:txBody>
      </p:sp>
      <p:sp>
        <p:nvSpPr>
          <p:cNvPr id="246" name="TextBox 3"/>
          <p:cNvSpPr txBox="1"/>
          <p:nvPr/>
        </p:nvSpPr>
        <p:spPr>
          <a:xfrm>
            <a:off x="709094" y="12288410"/>
            <a:ext cx="7921494" cy="903222"/>
          </a:xfrm>
          <a:prstGeom prst="rect">
            <a:avLst/>
          </a:prstGeom>
          <a:ln w="12700">
            <a:miter lim="400000"/>
          </a:ln>
          <a:extLst>
            <a:ext uri="{C572A759-6A51-4108-AA02-DFA0A04FC94B}">
              <ma14:wrappingTextBoxFlag xmlns:ma14="http://schemas.microsoft.com/office/mac/drawingml/2011/main" val="1"/>
            </a:ext>
          </a:extLst>
        </p:spPr>
        <p:txBody>
          <a:bodyPr lIns="91437" tIns="91437" rIns="91437" bIns="91437">
            <a:spAutoFit/>
          </a:bodyPr>
          <a:lstStyle>
            <a:lvl1pPr defTabSz="584200">
              <a:lnSpc>
                <a:spcPct val="80000"/>
              </a:lnSpc>
              <a:spcBef>
                <a:spcPts val="0"/>
              </a:spcBef>
              <a:buClrTx/>
              <a:defRPr cap="all" sz="2800">
                <a:solidFill>
                  <a:srgbClr val="838787"/>
                </a:solidFill>
                <a:latin typeface="DIN Condensed Bold"/>
                <a:ea typeface="DIN Condensed Bold"/>
                <a:cs typeface="DIN Condensed Bold"/>
                <a:sym typeface="DIN Condensed Bold"/>
              </a:defRPr>
            </a:lvl1pPr>
          </a:lstStyle>
          <a:p>
            <a:pPr/>
            <a:r>
              <a:t> *Substance Abuse and Mental Health Services Administration (SAMHSA)</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8" name="opioid effects and differences between Rx"/>
          <p:cNvSpPr txBox="1"/>
          <p:nvPr>
            <p:ph type="title"/>
          </p:nvPr>
        </p:nvSpPr>
        <p:spPr>
          <a:xfrm>
            <a:off x="1303664" y="998805"/>
            <a:ext cx="10007601" cy="2078813"/>
          </a:xfrm>
          <a:prstGeom prst="rect">
            <a:avLst/>
          </a:prstGeom>
        </p:spPr>
        <p:txBody>
          <a:bodyPr/>
          <a:lstStyle/>
          <a:p>
            <a:pPr defTabSz="570915">
              <a:spcBef>
                <a:spcPts val="2600"/>
              </a:spcBef>
              <a:defRPr sz="6004"/>
            </a:pPr>
            <a:r>
              <a:t>Opioid Effects and Differences Between R</a:t>
            </a:r>
            <a:r>
              <a:rPr sz="4104"/>
              <a:t>x</a:t>
            </a:r>
          </a:p>
        </p:txBody>
      </p:sp>
      <p:sp>
        <p:nvSpPr>
          <p:cNvPr id="249" name="Analgesia — pain relief…"/>
          <p:cNvSpPr txBox="1"/>
          <p:nvPr>
            <p:ph type="body" sz="half" idx="1"/>
          </p:nvPr>
        </p:nvSpPr>
        <p:spPr>
          <a:xfrm>
            <a:off x="1303664" y="3185029"/>
            <a:ext cx="10007601" cy="9264156"/>
          </a:xfrm>
          <a:prstGeom prst="rect">
            <a:avLst/>
          </a:prstGeom>
        </p:spPr>
        <p:txBody>
          <a:bodyPr/>
          <a:lstStyle/>
          <a:p>
            <a:pPr marL="590284" indent="-590284" defTabSz="768703">
              <a:spcBef>
                <a:spcPts val="3500"/>
              </a:spcBef>
              <a:buBlip>
                <a:blip r:embed="rId2"/>
              </a:buBlip>
              <a:defRPr sz="4400"/>
            </a:pPr>
            <a:r>
              <a:t>Analgesia — pain relief</a:t>
            </a:r>
          </a:p>
          <a:p>
            <a:pPr marL="590284" indent="-590284" defTabSz="768703">
              <a:spcBef>
                <a:spcPts val="3500"/>
              </a:spcBef>
              <a:buBlip>
                <a:blip r:embed="rId2"/>
              </a:buBlip>
              <a:defRPr sz="4400"/>
            </a:pPr>
            <a:r>
              <a:t>Anxiolysis — calming</a:t>
            </a:r>
          </a:p>
          <a:p>
            <a:pPr marL="590284" indent="-590284" defTabSz="768703">
              <a:spcBef>
                <a:spcPts val="3500"/>
              </a:spcBef>
              <a:buBlip>
                <a:blip r:embed="rId2"/>
              </a:buBlip>
              <a:defRPr sz="4400"/>
            </a:pPr>
            <a:r>
              <a:t>Constipation</a:t>
            </a:r>
          </a:p>
          <a:p>
            <a:pPr marL="590284" indent="-590284" defTabSz="768703">
              <a:spcBef>
                <a:spcPts val="3500"/>
              </a:spcBef>
              <a:buBlip>
                <a:blip r:embed="rId2"/>
              </a:buBlip>
              <a:defRPr sz="4400"/>
            </a:pPr>
            <a:r>
              <a:t>Respiratory suppression</a:t>
            </a:r>
          </a:p>
          <a:p>
            <a:pPr lvl="1" marL="1206234" indent="-590284" defTabSz="768703">
              <a:spcBef>
                <a:spcPts val="3500"/>
              </a:spcBef>
              <a:buBlip>
                <a:blip r:embed="rId2"/>
              </a:buBlip>
              <a:defRPr sz="4400"/>
            </a:pPr>
            <a:r>
              <a:t>Full agonists have this profile more so than partial agonists</a:t>
            </a:r>
          </a:p>
          <a:p>
            <a:pPr lvl="2" marL="1822185" indent="-590284" defTabSz="768703">
              <a:spcBef>
                <a:spcPts val="3500"/>
              </a:spcBef>
              <a:buBlip>
                <a:blip r:embed="rId2"/>
              </a:buBlip>
              <a:defRPr sz="4400"/>
            </a:pPr>
            <a:r>
              <a:t>Withdrawal essentially the opposite effects</a:t>
            </a:r>
          </a:p>
        </p:txBody>
      </p:sp>
      <p:pic>
        <p:nvPicPr>
          <p:cNvPr id="250" name="Image" descr="Image"/>
          <p:cNvPicPr>
            <a:picLocks noChangeAspect="1"/>
          </p:cNvPicPr>
          <p:nvPr/>
        </p:nvPicPr>
        <p:blipFill>
          <a:blip r:embed="rId3">
            <a:extLst/>
          </a:blip>
          <a:srcRect l="388" t="0" r="387" b="0"/>
          <a:stretch>
            <a:fillRect/>
          </a:stretch>
        </p:blipFill>
        <p:spPr>
          <a:xfrm>
            <a:off x="12176343" y="824706"/>
            <a:ext cx="11498882" cy="12066727"/>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2" name="Take Home Points"/>
          <p:cNvSpPr txBox="1"/>
          <p:nvPr>
            <p:ph type="title"/>
          </p:nvPr>
        </p:nvSpPr>
        <p:spPr>
          <a:prstGeom prst="rect">
            <a:avLst/>
          </a:prstGeom>
        </p:spPr>
        <p:txBody>
          <a:bodyPr/>
          <a:lstStyle/>
          <a:p>
            <a:pPr/>
            <a:r>
              <a:t>Take Home Points</a:t>
            </a:r>
          </a:p>
        </p:txBody>
      </p:sp>
      <p:sp>
        <p:nvSpPr>
          <p:cNvPr id="253" name="Fentanyl and its analogues are highly lethal!…"/>
          <p:cNvSpPr txBox="1"/>
          <p:nvPr>
            <p:ph type="body" idx="1"/>
          </p:nvPr>
        </p:nvSpPr>
        <p:spPr>
          <a:prstGeom prst="rect">
            <a:avLst/>
          </a:prstGeom>
        </p:spPr>
        <p:txBody>
          <a:bodyPr/>
          <a:lstStyle/>
          <a:p>
            <a:pPr marL="542925" indent="-542925" defTabSz="784225">
              <a:spcBef>
                <a:spcPts val="4200"/>
              </a:spcBef>
              <a:buBlip>
                <a:blip r:embed="rId2"/>
              </a:buBlip>
              <a:defRPr sz="4750"/>
            </a:pPr>
            <a:r>
              <a:t>Fentanyl and its analogues are highly lethal!</a:t>
            </a:r>
          </a:p>
          <a:p>
            <a:pPr marL="542925" indent="-542925" defTabSz="784225">
              <a:spcBef>
                <a:spcPts val="4200"/>
              </a:spcBef>
              <a:buBlip>
                <a:blip r:embed="rId2"/>
              </a:buBlip>
              <a:defRPr sz="4750"/>
            </a:pPr>
            <a:r>
              <a:t>Narcan can save a life!</a:t>
            </a:r>
          </a:p>
          <a:p>
            <a:pPr marL="542925" indent="-542925" defTabSz="784225">
              <a:spcBef>
                <a:spcPts val="4200"/>
              </a:spcBef>
              <a:buBlip>
                <a:blip r:embed="rId2"/>
              </a:buBlip>
              <a:defRPr sz="4750"/>
            </a:pPr>
            <a:r>
              <a:t>mOUD (methadone, buprenorphine, naltrexone) is highly recommended as treatment for opioid use disorder and can help to prevent overdose</a:t>
            </a:r>
          </a:p>
          <a:p>
            <a:pPr lvl="1" marL="1085850" indent="-542925" defTabSz="784225">
              <a:spcBef>
                <a:spcPts val="4200"/>
              </a:spcBef>
              <a:buBlip>
                <a:blip r:embed="rId2"/>
              </a:buBlip>
              <a:defRPr sz="4750"/>
            </a:pPr>
            <a:r>
              <a:t>Medications should ideally be utilized with psychosocial interventions</a:t>
            </a:r>
          </a:p>
          <a:p>
            <a:pPr marL="542925" indent="-542925" defTabSz="784225">
              <a:spcBef>
                <a:spcPts val="4200"/>
              </a:spcBef>
              <a:buBlip>
                <a:blip r:embed="rId2"/>
              </a:buBlip>
              <a:defRPr sz="4750"/>
            </a:pPr>
            <a:r>
              <a:t>Stigma about mOUD should be addressed within treatment</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5" name="Close-up of pasta with pesto sauce in a white bowl" descr="Close-up of pasta with pesto sauce in a white bowl"/>
          <p:cNvPicPr>
            <a:picLocks noChangeAspect="0"/>
          </p:cNvPicPr>
          <p:nvPr>
            <p:ph type="pic" idx="21"/>
          </p:nvPr>
        </p:nvPicPr>
        <p:blipFill>
          <a:blip r:embed="rId2">
            <a:extLst/>
          </a:blip>
          <a:stretch>
            <a:fillRect/>
          </a:stretch>
        </p:blipFill>
        <p:spPr>
          <a:xfrm>
            <a:off x="10695750" y="4655935"/>
            <a:ext cx="12998568" cy="7236230"/>
          </a:xfrm>
          <a:prstGeom prst="rect">
            <a:avLst/>
          </a:prstGeom>
        </p:spPr>
      </p:pic>
      <p:sp>
        <p:nvSpPr>
          <p:cNvPr id="256" name="Resources"/>
          <p:cNvSpPr txBox="1"/>
          <p:nvPr>
            <p:ph type="title"/>
          </p:nvPr>
        </p:nvSpPr>
        <p:spPr>
          <a:prstGeom prst="rect">
            <a:avLst/>
          </a:prstGeom>
        </p:spPr>
        <p:txBody>
          <a:bodyPr/>
          <a:lstStyle/>
          <a:p>
            <a:pPr/>
            <a:r>
              <a:t>Resources</a:t>
            </a:r>
          </a:p>
        </p:txBody>
      </p:sp>
      <p:sp>
        <p:nvSpPr>
          <p:cNvPr id="257" name="988 Suicide and Crisis Lifeline…"/>
          <p:cNvSpPr txBox="1"/>
          <p:nvPr>
            <p:ph type="body" sz="quarter" idx="1"/>
          </p:nvPr>
        </p:nvSpPr>
        <p:spPr>
          <a:xfrm>
            <a:off x="2070100" y="4254500"/>
            <a:ext cx="8299864" cy="8039100"/>
          </a:xfrm>
          <a:prstGeom prst="rect">
            <a:avLst/>
          </a:prstGeom>
        </p:spPr>
        <p:txBody>
          <a:bodyPr/>
          <a:lstStyle/>
          <a:p>
            <a:pPr marL="474344" indent="-474344" defTabSz="685165">
              <a:spcBef>
                <a:spcPts val="3200"/>
              </a:spcBef>
              <a:buBlip>
                <a:blip r:embed="rId3"/>
              </a:buBlip>
              <a:defRPr b="1" sz="4150"/>
            </a:pPr>
            <a:r>
              <a:t>988 Suicide and Crisis Lifeline</a:t>
            </a:r>
          </a:p>
          <a:p>
            <a:pPr lvl="1" marL="948689" indent="-474344" defTabSz="685165">
              <a:spcBef>
                <a:spcPts val="3200"/>
              </a:spcBef>
              <a:buBlip>
                <a:blip r:embed="rId3"/>
              </a:buBlip>
              <a:defRPr sz="4150"/>
            </a:pPr>
            <a:r>
              <a:rPr u="sng">
                <a:hlinkClick r:id="rId4" invalidUrl="" action="" tgtFrame="" tooltip="" history="1" highlightClick="0" endSnd="0"/>
              </a:rPr>
              <a:t>https://988lifeline.org/</a:t>
            </a:r>
          </a:p>
          <a:p>
            <a:pPr marL="474344" indent="-474344" defTabSz="685165">
              <a:spcBef>
                <a:spcPts val="3200"/>
              </a:spcBef>
              <a:buBlip>
                <a:blip r:embed="rId3"/>
              </a:buBlip>
              <a:defRPr b="1" sz="4150"/>
            </a:pPr>
            <a:r>
              <a:t>NAMI</a:t>
            </a:r>
          </a:p>
          <a:p>
            <a:pPr lvl="1" marL="948689" indent="-474344" defTabSz="685165">
              <a:spcBef>
                <a:spcPts val="3200"/>
              </a:spcBef>
              <a:buBlip>
                <a:blip r:embed="rId3"/>
              </a:buBlip>
              <a:defRPr sz="4150"/>
            </a:pPr>
            <a:r>
              <a:rPr u="sng">
                <a:hlinkClick r:id="rId5" invalidUrl="" action="" tgtFrame="" tooltip="" history="1" highlightClick="0" endSnd="0"/>
              </a:rPr>
              <a:t>https://www.nami.org/help</a:t>
            </a:r>
          </a:p>
          <a:p>
            <a:pPr marL="474344" indent="-474344" defTabSz="685165">
              <a:spcBef>
                <a:spcPts val="3200"/>
              </a:spcBef>
              <a:buBlip>
                <a:blip r:embed="rId3"/>
              </a:buBlip>
              <a:defRPr b="1" sz="4150"/>
            </a:pPr>
            <a:r>
              <a:t>SAMHSA Treatment Locator</a:t>
            </a:r>
          </a:p>
          <a:p>
            <a:pPr lvl="1" marL="948689" indent="-474344" defTabSz="685165">
              <a:spcBef>
                <a:spcPts val="3200"/>
              </a:spcBef>
              <a:buBlip>
                <a:blip r:embed="rId3"/>
              </a:buBlip>
              <a:defRPr sz="4150"/>
            </a:pPr>
            <a:r>
              <a:rPr u="sng">
                <a:hlinkClick r:id="rId6" invalidUrl="" action="" tgtFrame="" tooltip="" history="1" highlightClick="0" endSnd="0"/>
              </a:rPr>
              <a:t>https://www.samhsa.gov/find-help/national-helpline</a:t>
            </a:r>
          </a:p>
          <a:p>
            <a:pPr lvl="1" marL="948689" indent="-474344" defTabSz="685165">
              <a:spcBef>
                <a:spcPts val="3200"/>
              </a:spcBef>
              <a:buBlip>
                <a:blip r:embed="rId3"/>
              </a:buBlip>
              <a:defRPr sz="4150"/>
            </a:pPr>
            <a:r>
              <a:rPr u="sng">
                <a:hlinkClick r:id="rId7" invalidUrl="" action="" tgtFrame="" tooltip="" history="1" highlightClick="0" endSnd="0"/>
              </a:rPr>
              <a:t>https://findtreatment.gov/</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9" name="Close-up of pasta with pesto sauce in a white bowl" descr="Close-up of pasta with pesto sauce in a white bowl"/>
          <p:cNvPicPr>
            <a:picLocks noChangeAspect="0"/>
          </p:cNvPicPr>
          <p:nvPr>
            <p:ph type="pic" idx="21"/>
          </p:nvPr>
        </p:nvPicPr>
        <p:blipFill>
          <a:blip r:embed="rId2">
            <a:extLst/>
          </a:blip>
          <a:stretch>
            <a:fillRect/>
          </a:stretch>
        </p:blipFill>
        <p:spPr>
          <a:xfrm>
            <a:off x="10945061" y="3275977"/>
            <a:ext cx="12911507" cy="9396171"/>
          </a:xfrm>
          <a:prstGeom prst="rect">
            <a:avLst/>
          </a:prstGeom>
        </p:spPr>
      </p:pic>
      <p:sp>
        <p:nvSpPr>
          <p:cNvPr id="260" name="Kahlert Institute"/>
          <p:cNvSpPr txBox="1"/>
          <p:nvPr>
            <p:ph type="title"/>
          </p:nvPr>
        </p:nvSpPr>
        <p:spPr>
          <a:xfrm>
            <a:off x="2070100" y="800099"/>
            <a:ext cx="20243800" cy="2201158"/>
          </a:xfrm>
          <a:prstGeom prst="rect">
            <a:avLst/>
          </a:prstGeom>
        </p:spPr>
        <p:txBody>
          <a:bodyPr/>
          <a:lstStyle/>
          <a:p>
            <a:pPr/>
            <a:r>
              <a:t>Kahlert Institute</a:t>
            </a:r>
          </a:p>
        </p:txBody>
      </p:sp>
      <p:sp>
        <p:nvSpPr>
          <p:cNvPr id="261" name="The Kahlert Institute for Addiction Medicine aims to cultivate a collaborative community of individuals involved and interested in addiction research, care, and education.…"/>
          <p:cNvSpPr txBox="1"/>
          <p:nvPr>
            <p:ph type="body" sz="half" idx="1"/>
          </p:nvPr>
        </p:nvSpPr>
        <p:spPr>
          <a:xfrm>
            <a:off x="1296004" y="3498673"/>
            <a:ext cx="9014532" cy="8950779"/>
          </a:xfrm>
          <a:prstGeom prst="rect">
            <a:avLst/>
          </a:prstGeom>
        </p:spPr>
        <p:txBody>
          <a:bodyPr/>
          <a:lstStyle/>
          <a:p>
            <a:pPr marL="405764" indent="-405764" defTabSz="586104">
              <a:spcBef>
                <a:spcPts val="3100"/>
              </a:spcBef>
              <a:buBlip>
                <a:blip r:embed="rId3"/>
              </a:buBlip>
              <a:defRPr sz="3550"/>
            </a:pPr>
            <a:r>
              <a:t>The Kahlert Institute for Addiction Medicine aims to cultivate a collaborative community of individuals involved and interested in addiction research, care, and education.</a:t>
            </a:r>
          </a:p>
          <a:p>
            <a:pPr marL="405764" indent="-405764" defTabSz="586104">
              <a:spcBef>
                <a:spcPts val="3100"/>
              </a:spcBef>
              <a:buBlip>
                <a:blip r:embed="rId3"/>
              </a:buBlip>
              <a:defRPr sz="3550"/>
            </a:pPr>
            <a:r>
              <a:t>The new Institute, made possible in part by a transformative $10 million gift from the Kahlert Foundation, will bring together leading UM School of Medicine addiction experts in a shared research center to collaborate and create the synergy necessary for systemic change in this critical area.</a:t>
            </a:r>
          </a:p>
          <a:p>
            <a:pPr marL="405764" indent="-405764" defTabSz="586104">
              <a:spcBef>
                <a:spcPts val="3100"/>
              </a:spcBef>
              <a:buBlip>
                <a:blip r:embed="rId3"/>
              </a:buBlip>
              <a:defRPr sz="3550"/>
            </a:pPr>
            <a:r>
              <a:rPr u="sng">
                <a:hlinkClick r:id="rId4" invalidUrl="" action="" tgtFrame="" tooltip="" history="1" highlightClick="0" endSnd="0"/>
              </a:rPr>
              <a:t>https://addiction.umaryland.edu/</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3" name="Content Placeholder 2"/>
          <p:cNvSpPr txBox="1"/>
          <p:nvPr/>
        </p:nvSpPr>
        <p:spPr>
          <a:xfrm>
            <a:off x="3053423" y="4239631"/>
            <a:ext cx="18587700" cy="8745999"/>
          </a:xfrm>
          <a:prstGeom prst="rect">
            <a:avLst/>
          </a:prstGeom>
          <a:ln w="12700">
            <a:miter lim="400000"/>
          </a:ln>
          <a:extLst>
            <a:ext uri="{C572A759-6A51-4108-AA02-DFA0A04FC94B}">
              <ma14:wrappingTextBoxFlag xmlns:ma14="http://schemas.microsoft.com/office/mac/drawingml/2011/main" val="1"/>
            </a:ext>
          </a:extLst>
        </p:spPr>
        <p:txBody>
          <a:bodyPr lIns="51436" tIns="51436" rIns="51436" bIns="51436">
            <a:normAutofit fontScale="100000" lnSpcReduction="0"/>
          </a:bodyPr>
          <a:lstStyle/>
          <a:p>
            <a:pPr algn="ctr" defTabSz="514350">
              <a:spcBef>
                <a:spcPts val="0"/>
              </a:spcBef>
              <a:buClrTx/>
              <a:defRPr i="1" sz="3200">
                <a:solidFill>
                  <a:srgbClr val="000000"/>
                </a:solidFill>
                <a:latin typeface="Georgia"/>
                <a:ea typeface="Georgia"/>
                <a:cs typeface="Georgia"/>
                <a:sym typeface="Georgia"/>
              </a:defRPr>
            </a:pPr>
            <a:r>
              <a:t>Provides support to prescribers and their practices in addressing the needs of their patients with substance use disorders and chronic pain management.</a:t>
            </a:r>
            <a:endParaRPr sz="5600"/>
          </a:p>
          <a:p>
            <a:pPr algn="ctr" defTabSz="514350">
              <a:spcBef>
                <a:spcPts val="0"/>
              </a:spcBef>
              <a:buClrTx/>
              <a:defRPr sz="3200">
                <a:solidFill>
                  <a:srgbClr val="000000"/>
                </a:solidFill>
                <a:latin typeface="Georgia"/>
                <a:ea typeface="Georgia"/>
                <a:cs typeface="Georgia"/>
                <a:sym typeface="Georgia"/>
              </a:defRPr>
            </a:pPr>
          </a:p>
          <a:p>
            <a:pPr defTabSz="514350">
              <a:spcBef>
                <a:spcPts val="800"/>
              </a:spcBef>
              <a:buClrTx/>
              <a:defRPr b="1" sz="3200" u="sng">
                <a:solidFill>
                  <a:srgbClr val="000000"/>
                </a:solidFill>
                <a:latin typeface="Georgia"/>
                <a:ea typeface="Georgia"/>
                <a:cs typeface="Georgia"/>
                <a:sym typeface="Georgia"/>
              </a:defRPr>
            </a:pPr>
            <a:r>
              <a:t>All Services are FREE</a:t>
            </a:r>
          </a:p>
          <a:p>
            <a:pPr marL="385760" indent="-385760" defTabSz="514350">
              <a:spcBef>
                <a:spcPts val="800"/>
              </a:spcBef>
              <a:buClrTx/>
              <a:buSzPct val="100000"/>
              <a:buFont typeface="Arial"/>
              <a:buChar char="•"/>
              <a:defRPr sz="3200">
                <a:solidFill>
                  <a:srgbClr val="000000"/>
                </a:solidFill>
                <a:latin typeface="Georgia"/>
                <a:ea typeface="Georgia"/>
                <a:cs typeface="Georgia"/>
                <a:sym typeface="Georgia"/>
              </a:defRPr>
            </a:pPr>
            <a:r>
              <a:t>Phone consultation for clinical questions</a:t>
            </a:r>
            <a:endParaRPr sz="5600"/>
          </a:p>
          <a:p>
            <a:pPr marL="385760" indent="-385760" defTabSz="514350">
              <a:spcBef>
                <a:spcPts val="800"/>
              </a:spcBef>
              <a:buClrTx/>
              <a:buSzPct val="100000"/>
              <a:buFont typeface="Arial"/>
              <a:buChar char="•"/>
              <a:defRPr sz="3200">
                <a:solidFill>
                  <a:srgbClr val="000000"/>
                </a:solidFill>
                <a:latin typeface="Georgia"/>
                <a:ea typeface="Georgia"/>
                <a:cs typeface="Georgia"/>
                <a:sym typeface="Georgia"/>
              </a:defRPr>
            </a:pPr>
            <a:r>
              <a:t>Education and training opportunities related to substance use disorders and chronic pain management</a:t>
            </a:r>
            <a:endParaRPr sz="5600"/>
          </a:p>
          <a:p>
            <a:pPr marL="385760" indent="-385760" defTabSz="514350">
              <a:spcBef>
                <a:spcPts val="800"/>
              </a:spcBef>
              <a:buClrTx/>
              <a:buSzPct val="100000"/>
              <a:buFont typeface="Arial"/>
              <a:buChar char="•"/>
              <a:defRPr sz="3200">
                <a:solidFill>
                  <a:srgbClr val="000000"/>
                </a:solidFill>
                <a:latin typeface="Georgia"/>
                <a:ea typeface="Georgia"/>
                <a:cs typeface="Georgia"/>
                <a:sym typeface="Georgia"/>
              </a:defRPr>
            </a:pPr>
            <a:r>
              <a:t>Assistance with addiction and behavioral health resources and referrals</a:t>
            </a:r>
            <a:endParaRPr sz="5600"/>
          </a:p>
          <a:p>
            <a:pPr marL="385760" indent="-385760" defTabSz="514350">
              <a:spcBef>
                <a:spcPts val="800"/>
              </a:spcBef>
              <a:buClrTx/>
              <a:buSzPct val="100000"/>
              <a:buFont typeface="Arial"/>
              <a:buChar char="•"/>
              <a:defRPr sz="3200">
                <a:solidFill>
                  <a:srgbClr val="000000"/>
                </a:solidFill>
                <a:latin typeface="Georgia"/>
                <a:ea typeface="Georgia"/>
                <a:cs typeface="Georgia"/>
                <a:sym typeface="Georgia"/>
              </a:defRPr>
            </a:pPr>
            <a:r>
              <a:t>Technical assistance to practices implementing or expanding office-based addiction treatment services</a:t>
            </a:r>
            <a:endParaRPr sz="5600"/>
          </a:p>
          <a:p>
            <a:pPr marL="385760" indent="-385760" defTabSz="514350">
              <a:spcBef>
                <a:spcPts val="800"/>
              </a:spcBef>
              <a:buClrTx/>
              <a:buSzPct val="100000"/>
              <a:buFont typeface="Arial"/>
              <a:buChar char="•"/>
              <a:defRPr sz="3200">
                <a:solidFill>
                  <a:srgbClr val="000000"/>
                </a:solidFill>
                <a:latin typeface="Georgia"/>
                <a:ea typeface="Georgia"/>
                <a:cs typeface="Georgia"/>
                <a:sym typeface="Georgia"/>
              </a:defRPr>
            </a:pPr>
            <a:r>
              <a:t>MACS TeleECHO™ Clinics: collaborative medical education through didactic presentations and case-based learning</a:t>
            </a:r>
          </a:p>
        </p:txBody>
      </p:sp>
      <p:sp>
        <p:nvSpPr>
          <p:cNvPr id="264" name="TextBox 7"/>
          <p:cNvSpPr txBox="1"/>
          <p:nvPr/>
        </p:nvSpPr>
        <p:spPr>
          <a:xfrm>
            <a:off x="6750343" y="12057680"/>
            <a:ext cx="10883311" cy="672422"/>
          </a:xfrm>
          <a:prstGeom prst="rect">
            <a:avLst/>
          </a:prstGeom>
          <a:ln w="12700">
            <a:miter lim="400000"/>
          </a:ln>
          <a:extLst>
            <a:ext uri="{C572A759-6A51-4108-AA02-DFA0A04FC94B}">
              <ma14:wrappingTextBoxFlag xmlns:ma14="http://schemas.microsoft.com/office/mac/drawingml/2011/main" val="1"/>
            </a:ext>
          </a:extLst>
        </p:spPr>
        <p:txBody>
          <a:bodyPr lIns="91437" tIns="91437" rIns="91437" bIns="91437">
            <a:spAutoFit/>
          </a:bodyPr>
          <a:lstStyle/>
          <a:p>
            <a:pPr defTabSz="685800">
              <a:spcBef>
                <a:spcPts val="0"/>
              </a:spcBef>
              <a:buClrTx/>
              <a:defRPr b="1" sz="3200">
                <a:solidFill>
                  <a:srgbClr val="000000"/>
                </a:solidFill>
                <a:latin typeface="Georgia"/>
                <a:ea typeface="Georgia"/>
                <a:cs typeface="Georgia"/>
                <a:sym typeface="Georgia"/>
              </a:defRPr>
            </a:pPr>
            <a:r>
              <a:t>1-855-337-MACS (6227) </a:t>
            </a:r>
            <a:r>
              <a:rPr b="0">
                <a:latin typeface="Symbol"/>
                <a:ea typeface="Symbol"/>
                <a:cs typeface="Symbol"/>
                <a:sym typeface="Symbol"/>
              </a:rPr>
              <a:t>· </a:t>
            </a:r>
            <a:r>
              <a:t>www.marylandMACS.org</a:t>
            </a:r>
          </a:p>
        </p:txBody>
      </p:sp>
      <p:pic>
        <p:nvPicPr>
          <p:cNvPr id="265" name="Picture 10" descr="Picture 10"/>
          <p:cNvPicPr>
            <a:picLocks noChangeAspect="1"/>
          </p:cNvPicPr>
          <p:nvPr/>
        </p:nvPicPr>
        <p:blipFill>
          <a:blip r:embed="rId2">
            <a:extLst/>
          </a:blip>
          <a:stretch>
            <a:fillRect/>
          </a:stretch>
        </p:blipFill>
        <p:spPr>
          <a:xfrm>
            <a:off x="8032184" y="496441"/>
            <a:ext cx="8319628" cy="3605168"/>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 name="ASAM definition of addiction"/>
          <p:cNvSpPr txBox="1"/>
          <p:nvPr>
            <p:ph type="title"/>
          </p:nvPr>
        </p:nvSpPr>
        <p:spPr>
          <a:prstGeom prst="rect">
            <a:avLst/>
          </a:prstGeom>
        </p:spPr>
        <p:txBody>
          <a:bodyPr/>
          <a:lstStyle/>
          <a:p>
            <a:pPr/>
            <a:r>
              <a:t>ASAM Definition of Addiction</a:t>
            </a:r>
          </a:p>
        </p:txBody>
      </p:sp>
      <p:sp>
        <p:nvSpPr>
          <p:cNvPr id="172" name="Addiction is a primary, chronic disease of brain reward, motivation, memory and related circuitry. Dysfunction in these circuits leads to characteristic biological, psychological, social and spiritual manifestations. This is reflected in an individual pa"/>
          <p:cNvSpPr txBox="1"/>
          <p:nvPr>
            <p:ph type="body" idx="1"/>
          </p:nvPr>
        </p:nvSpPr>
        <p:spPr>
          <a:prstGeom prst="rect">
            <a:avLst/>
          </a:prstGeom>
        </p:spPr>
        <p:txBody>
          <a:bodyPr/>
          <a:lstStyle/>
          <a:p>
            <a:pPr marL="542925" indent="-542925" defTabSz="705802">
              <a:spcBef>
                <a:spcPts val="4000"/>
              </a:spcBef>
              <a:buBlip>
                <a:blip r:embed="rId2"/>
              </a:buBlip>
              <a:defRPr sz="4050">
                <a:solidFill>
                  <a:schemeClr val="accent5">
                    <a:hueOff val="-69957"/>
                    <a:satOff val="-6629"/>
                    <a:lumOff val="-9411"/>
                  </a:schemeClr>
                </a:solidFill>
              </a:defRPr>
            </a:pPr>
            <a:r>
              <a:t>Addiction is a treatable, chronic medical disease involving complex interactions among brain circuits, genetics, the environment, and an individual’s life experiences.</a:t>
            </a:r>
          </a:p>
          <a:p>
            <a:pPr marL="542925" indent="-542925" defTabSz="705802">
              <a:spcBef>
                <a:spcPts val="4000"/>
              </a:spcBef>
              <a:buBlip>
                <a:blip r:embed="rId2"/>
              </a:buBlip>
              <a:defRPr sz="4050">
                <a:solidFill>
                  <a:schemeClr val="accent5">
                    <a:hueOff val="-69957"/>
                    <a:satOff val="-6629"/>
                    <a:lumOff val="-9411"/>
                  </a:schemeClr>
                </a:solidFill>
              </a:defRPr>
            </a:pPr>
            <a:r>
              <a:t>People with addiction use substances or engage in behaviors that become compulsive and often continue despite harmful consequences. </a:t>
            </a:r>
          </a:p>
          <a:p>
            <a:pPr lvl="1" marL="1114425" indent="-542925" defTabSz="705802">
              <a:spcBef>
                <a:spcPts val="4000"/>
              </a:spcBef>
              <a:buBlip>
                <a:blip r:embed="rId2"/>
              </a:buBlip>
              <a:defRPr sz="4050" u="sng"/>
            </a:pPr>
            <a:r>
              <a:t>2011</a:t>
            </a:r>
            <a:r>
              <a:rPr u="none"/>
              <a:t> — </a:t>
            </a:r>
            <a:r>
              <a:rPr i="1" u="none">
                <a:latin typeface="Avenir Next Regular"/>
                <a:ea typeface="Avenir Next Regular"/>
                <a:cs typeface="Avenir Next Regular"/>
                <a:sym typeface="Avenir Next Regular"/>
              </a:rPr>
              <a:t>Addiction is characterized by inability to consistently abstain, impairment in behavioral control, craving, diminished recognition of significant problems with one’s behaviors and interpersonal relationships, and a dysfunctional emotional response. </a:t>
            </a:r>
            <a:r>
              <a:rPr i="1" u="none">
                <a:solidFill>
                  <a:schemeClr val="accent5">
                    <a:hueOff val="-69957"/>
                    <a:satOff val="-6629"/>
                    <a:lumOff val="-9411"/>
                  </a:schemeClr>
                </a:solidFill>
                <a:latin typeface="Avenir Next Regular"/>
                <a:ea typeface="Avenir Next Regular"/>
                <a:cs typeface="Avenir Next Regular"/>
                <a:sym typeface="Avenir Next Regular"/>
              </a:rPr>
              <a:t>Like other chronic diseases, addiction often involves cycles of relapse and remission.</a:t>
            </a:r>
            <a:r>
              <a:rPr i="1" u="none">
                <a:latin typeface="Avenir Next Regular"/>
                <a:ea typeface="Avenir Next Regular"/>
                <a:cs typeface="Avenir Next Regular"/>
                <a:sym typeface="Avenir Next Regular"/>
              </a:rPr>
              <a:t> Without treatment or engagement in recovery activities, addiction is progressive and can result in disability or premature death.</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7" name="Close-up of pasta with pesto sauce in a white bowl" descr="Close-up of pasta with pesto sauce in a white bowl"/>
          <p:cNvPicPr>
            <a:picLocks noChangeAspect="0"/>
          </p:cNvPicPr>
          <p:nvPr>
            <p:ph type="pic" idx="21"/>
          </p:nvPr>
        </p:nvPicPr>
        <p:blipFill>
          <a:blip r:embed="rId2">
            <a:extLst/>
          </a:blip>
          <a:stretch>
            <a:fillRect/>
          </a:stretch>
        </p:blipFill>
        <p:spPr>
          <a:xfrm>
            <a:off x="8696521" y="-158750"/>
            <a:ext cx="6990958" cy="8547101"/>
          </a:xfrm>
          <a:prstGeom prst="rect">
            <a:avLst/>
          </a:prstGeom>
        </p:spPr>
      </p:pic>
      <p:sp>
        <p:nvSpPr>
          <p:cNvPr id="268" name="Questions?"/>
          <p:cNvSpPr txBox="1"/>
          <p:nvPr>
            <p:ph type="title"/>
          </p:nvPr>
        </p:nvSpPr>
        <p:spPr>
          <a:xfrm>
            <a:off x="2070099" y="9015491"/>
            <a:ext cx="20243801" cy="1968501"/>
          </a:xfrm>
          <a:prstGeom prst="rect">
            <a:avLst/>
          </a:prstGeom>
        </p:spPr>
        <p:txBody>
          <a:bodyPr/>
          <a:lstStyle/>
          <a:p>
            <a:pPr/>
            <a:r>
              <a:t>Questions?</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 name="addiction and other chronic illnesses"/>
          <p:cNvSpPr txBox="1"/>
          <p:nvPr>
            <p:ph type="title"/>
          </p:nvPr>
        </p:nvSpPr>
        <p:spPr>
          <a:xfrm>
            <a:off x="2070100" y="800100"/>
            <a:ext cx="20243800" cy="3086126"/>
          </a:xfrm>
          <a:prstGeom prst="rect">
            <a:avLst/>
          </a:prstGeom>
        </p:spPr>
        <p:txBody>
          <a:bodyPr/>
          <a:lstStyle>
            <a:lvl1pPr defTabSz="644055">
              <a:spcBef>
                <a:spcPts val="3000"/>
              </a:spcBef>
              <a:defRPr sz="9400"/>
            </a:lvl1pPr>
          </a:lstStyle>
          <a:p>
            <a:pPr/>
            <a:r>
              <a:t>Addiction ~ Other Chronic Illnesses</a:t>
            </a:r>
          </a:p>
        </p:txBody>
      </p:sp>
      <p:sp>
        <p:nvSpPr>
          <p:cNvPr id="175" name="It has biological and behavioral components, both of which must be addressed during treatment.…"/>
          <p:cNvSpPr txBox="1"/>
          <p:nvPr>
            <p:ph type="body" idx="1"/>
          </p:nvPr>
        </p:nvSpPr>
        <p:spPr>
          <a:xfrm>
            <a:off x="2070100" y="3958889"/>
            <a:ext cx="20243800" cy="8664911"/>
          </a:xfrm>
          <a:prstGeom prst="rect">
            <a:avLst/>
          </a:prstGeom>
        </p:spPr>
        <p:txBody>
          <a:bodyPr/>
          <a:lstStyle/>
          <a:p>
            <a:pPr marL="574184" indent="-574184" defTabSz="709930">
              <a:spcBef>
                <a:spcPts val="3800"/>
              </a:spcBef>
              <a:buBlip>
                <a:blip r:embed="rId2"/>
              </a:buBlip>
              <a:defRPr sz="4300"/>
            </a:pPr>
            <a:r>
              <a:t>It has biological </a:t>
            </a:r>
            <a:r>
              <a:rPr b="1" u="sng">
                <a:solidFill>
                  <a:schemeClr val="accent5">
                    <a:hueOff val="-69957"/>
                    <a:satOff val="-6629"/>
                    <a:lumOff val="-9411"/>
                  </a:schemeClr>
                </a:solidFill>
              </a:rPr>
              <a:t>and</a:t>
            </a:r>
            <a:r>
              <a:t> behavioral components, both of which must be addressed during treatment.</a:t>
            </a:r>
          </a:p>
          <a:p>
            <a:pPr marL="574184" indent="-574184" defTabSz="709930">
              <a:spcBef>
                <a:spcPts val="3800"/>
              </a:spcBef>
              <a:buBlip>
                <a:blip r:embed="rId2"/>
              </a:buBlip>
              <a:defRPr sz="4300"/>
            </a:pPr>
            <a:r>
              <a:t>Recovery (i.e. protracted abstinence and restored functioning) is often a long-term process requiring repeated episodes of treatment i.e. diabetes, hypertension</a:t>
            </a:r>
            <a:endParaRPr sz="3784"/>
          </a:p>
          <a:p>
            <a:pPr lvl="1" marL="1098440" indent="-574184" defTabSz="709930">
              <a:spcBef>
                <a:spcPts val="3800"/>
              </a:spcBef>
              <a:buBlip>
                <a:blip r:embed="rId2"/>
              </a:buBlip>
              <a:defRPr sz="4300"/>
            </a:pPr>
            <a:r>
              <a:t>Relapses can occur during or after treatment — may signal a need for treatment adjustment much like insulin for diabetes</a:t>
            </a:r>
            <a:endParaRPr sz="3440"/>
          </a:p>
          <a:p>
            <a:pPr marL="574184" indent="-574184" defTabSz="709930">
              <a:spcBef>
                <a:spcPts val="3800"/>
              </a:spcBef>
              <a:buBlip>
                <a:blip r:embed="rId2"/>
              </a:buBlip>
              <a:defRPr sz="4300"/>
            </a:pPr>
            <a:r>
              <a:t>Participation in support programs during and following treatment can be helpful in sustaining long-term recovery</a:t>
            </a:r>
            <a:endParaRPr sz="3440"/>
          </a:p>
          <a:p>
            <a:pPr marL="0" indent="0" defTabSz="709930">
              <a:spcBef>
                <a:spcPts val="3800"/>
              </a:spcBef>
              <a:buSzTx/>
              <a:buNone/>
              <a:defRPr sz="2150"/>
            </a:pPr>
            <a:r>
              <a:t>National Institute of Drug Abuse (NIDA)</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7" name="Close-up of a wooden spoon in a bowl of risotto" descr="Close-up of a wooden spoon in a bowl of risotto"/>
          <p:cNvPicPr>
            <a:picLocks noChangeAspect="0"/>
          </p:cNvPicPr>
          <p:nvPr>
            <p:ph type="pic" idx="21"/>
          </p:nvPr>
        </p:nvPicPr>
        <p:blipFill>
          <a:blip r:embed="rId2">
            <a:extLst/>
          </a:blip>
          <a:stretch>
            <a:fillRect/>
          </a:stretch>
        </p:blipFill>
        <p:spPr>
          <a:xfrm>
            <a:off x="9173415" y="495116"/>
            <a:ext cx="14690266" cy="12446368"/>
          </a:xfrm>
          <a:prstGeom prst="rect">
            <a:avLst/>
          </a:prstGeom>
        </p:spPr>
      </p:pic>
      <p:sp>
        <p:nvSpPr>
          <p:cNvPr id="178" name="opioid overdose deaths during COVID Pandemic"/>
          <p:cNvSpPr txBox="1"/>
          <p:nvPr>
            <p:ph type="title"/>
          </p:nvPr>
        </p:nvSpPr>
        <p:spPr>
          <a:xfrm>
            <a:off x="789936" y="4038600"/>
            <a:ext cx="8289003" cy="5359401"/>
          </a:xfrm>
          <a:prstGeom prst="rect">
            <a:avLst/>
          </a:prstGeom>
        </p:spPr>
        <p:txBody>
          <a:bodyPr/>
          <a:lstStyle>
            <a:lvl1pPr defTabSz="768704">
              <a:spcBef>
                <a:spcPts val="3500"/>
              </a:spcBef>
              <a:defRPr sz="8064"/>
            </a:lvl1pPr>
          </a:lstStyle>
          <a:p>
            <a:pPr/>
            <a:r>
              <a:t>Opioid Overdose Deaths During COVID Pandemic</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0" name="Image" descr="Image"/>
          <p:cNvPicPr>
            <a:picLocks noChangeAspect="1"/>
          </p:cNvPicPr>
          <p:nvPr/>
        </p:nvPicPr>
        <p:blipFill>
          <a:blip r:embed="rId2">
            <a:extLst/>
          </a:blip>
          <a:stretch>
            <a:fillRect/>
          </a:stretch>
        </p:blipFill>
        <p:spPr>
          <a:xfrm>
            <a:off x="564189" y="538736"/>
            <a:ext cx="16614304" cy="12460728"/>
          </a:xfrm>
          <a:prstGeom prst="rect">
            <a:avLst/>
          </a:prstGeom>
          <a:ln w="12700">
            <a:miter lim="400000"/>
          </a:ln>
        </p:spPr>
      </p:pic>
      <p:sp>
        <p:nvSpPr>
          <p:cNvPr id="181" name="https://nida.nih.gov/research-topics/trends-statistics/overdose-death-rates"/>
          <p:cNvSpPr txBox="1"/>
          <p:nvPr/>
        </p:nvSpPr>
        <p:spPr>
          <a:xfrm>
            <a:off x="17628131" y="11616539"/>
            <a:ext cx="5799952" cy="9398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3400"/>
              </a:spcBef>
              <a:buClrTx/>
              <a:defRPr sz="3000">
                <a:solidFill>
                  <a:srgbClr val="222222"/>
                </a:solidFill>
                <a:latin typeface="DIN Condensed Bold"/>
                <a:ea typeface="DIN Condensed Bold"/>
                <a:cs typeface="DIN Condensed Bold"/>
                <a:sym typeface="DIN Condensed Bold"/>
              </a:defRPr>
            </a:lvl1pPr>
          </a:lstStyle>
          <a:p>
            <a:pPr/>
            <a:r>
              <a:t>https://nida.nih.gov/research-topics/trends-statistics/overdose-death-rates</a:t>
            </a:r>
          </a:p>
        </p:txBody>
      </p:sp>
      <p:sp>
        <p:nvSpPr>
          <p:cNvPr id="182" name="Most overdoses are due to a combination of substances!"/>
          <p:cNvSpPr txBox="1"/>
          <p:nvPr/>
        </p:nvSpPr>
        <p:spPr>
          <a:xfrm>
            <a:off x="18278995" y="3958844"/>
            <a:ext cx="4498224" cy="57983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spcBef>
                <a:spcPts val="0"/>
              </a:spcBef>
              <a:buClrTx/>
              <a:defRPr sz="6000">
                <a:solidFill>
                  <a:schemeClr val="accent5">
                    <a:hueOff val="-69957"/>
                    <a:satOff val="-6629"/>
                    <a:lumOff val="-9411"/>
                  </a:schemeClr>
                </a:solidFill>
              </a:defRPr>
            </a:lvl1pPr>
          </a:lstStyle>
          <a:p>
            <a:pPr/>
            <a:r>
              <a:t>Most overdoses are due to a combination of substances!</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 name="https://nida.nih.gov/research-topics/trends-statistics/overdose-death-rates"/>
          <p:cNvSpPr txBox="1"/>
          <p:nvPr/>
        </p:nvSpPr>
        <p:spPr>
          <a:xfrm>
            <a:off x="17628131" y="11616539"/>
            <a:ext cx="5799952" cy="9398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3400"/>
              </a:spcBef>
              <a:buClrTx/>
              <a:defRPr sz="3000">
                <a:solidFill>
                  <a:srgbClr val="222222"/>
                </a:solidFill>
                <a:latin typeface="DIN Condensed Bold"/>
                <a:ea typeface="DIN Condensed Bold"/>
                <a:cs typeface="DIN Condensed Bold"/>
                <a:sym typeface="DIN Condensed Bold"/>
              </a:defRPr>
            </a:lvl1pPr>
          </a:lstStyle>
          <a:p>
            <a:pPr/>
            <a:r>
              <a:t>https://nida.nih.gov/research-topics/trends-statistics/overdose-death-rates</a:t>
            </a:r>
          </a:p>
        </p:txBody>
      </p:sp>
      <p:sp>
        <p:nvSpPr>
          <p:cNvPr id="185" name="Most overdoses are due to a combination of substances!"/>
          <p:cNvSpPr txBox="1"/>
          <p:nvPr/>
        </p:nvSpPr>
        <p:spPr>
          <a:xfrm>
            <a:off x="18278995" y="3958844"/>
            <a:ext cx="4498225" cy="57983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spcBef>
                <a:spcPts val="0"/>
              </a:spcBef>
              <a:buClrTx/>
              <a:defRPr sz="6000">
                <a:solidFill>
                  <a:schemeClr val="accent5">
                    <a:hueOff val="-69957"/>
                    <a:satOff val="-6629"/>
                    <a:lumOff val="-9411"/>
                  </a:schemeClr>
                </a:solidFill>
              </a:defRPr>
            </a:lvl1pPr>
          </a:lstStyle>
          <a:p>
            <a:pPr/>
            <a:r>
              <a:t>Most overdoses are due to a combination of substances!</a:t>
            </a:r>
          </a:p>
        </p:txBody>
      </p:sp>
      <p:pic>
        <p:nvPicPr>
          <p:cNvPr id="186" name="Image" descr="Image"/>
          <p:cNvPicPr>
            <a:picLocks noChangeAspect="1"/>
          </p:cNvPicPr>
          <p:nvPr/>
        </p:nvPicPr>
        <p:blipFill>
          <a:blip r:embed="rId2">
            <a:extLst/>
          </a:blip>
          <a:stretch>
            <a:fillRect/>
          </a:stretch>
        </p:blipFill>
        <p:spPr>
          <a:xfrm>
            <a:off x="565228" y="576109"/>
            <a:ext cx="16611986" cy="12478485"/>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 name="https://nida.nih.gov/research-topics/trends-statistics/overdose-death-rates"/>
          <p:cNvSpPr txBox="1"/>
          <p:nvPr/>
        </p:nvSpPr>
        <p:spPr>
          <a:xfrm>
            <a:off x="17628131" y="11616539"/>
            <a:ext cx="5799952" cy="9398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3400"/>
              </a:spcBef>
              <a:buClrTx/>
              <a:defRPr sz="3000">
                <a:solidFill>
                  <a:srgbClr val="222222"/>
                </a:solidFill>
                <a:latin typeface="DIN Condensed Bold"/>
                <a:ea typeface="DIN Condensed Bold"/>
                <a:cs typeface="DIN Condensed Bold"/>
                <a:sym typeface="DIN Condensed Bold"/>
              </a:defRPr>
            </a:lvl1pPr>
          </a:lstStyle>
          <a:p>
            <a:pPr/>
            <a:r>
              <a:t>https://nida.nih.gov/research-topics/trends-statistics/overdose-death-rates</a:t>
            </a:r>
          </a:p>
        </p:txBody>
      </p:sp>
      <p:sp>
        <p:nvSpPr>
          <p:cNvPr id="189" name="Most overdoses are due to a combination of substances!"/>
          <p:cNvSpPr txBox="1"/>
          <p:nvPr/>
        </p:nvSpPr>
        <p:spPr>
          <a:xfrm>
            <a:off x="18278995" y="4649217"/>
            <a:ext cx="4498225" cy="44175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spcBef>
                <a:spcPts val="0"/>
              </a:spcBef>
              <a:buClrTx/>
              <a:defRPr sz="9000">
                <a:solidFill>
                  <a:schemeClr val="accent5">
                    <a:hueOff val="-69957"/>
                    <a:satOff val="-6629"/>
                    <a:lumOff val="-9411"/>
                  </a:schemeClr>
                </a:solidFill>
              </a:defRPr>
            </a:lvl1pPr>
          </a:lstStyle>
          <a:p>
            <a:pPr/>
            <a:r>
              <a:t>Opioid Related Deaths</a:t>
            </a:r>
          </a:p>
        </p:txBody>
      </p:sp>
      <p:pic>
        <p:nvPicPr>
          <p:cNvPr id="190" name="Image" descr="Image"/>
          <p:cNvPicPr>
            <a:picLocks noChangeAspect="1"/>
          </p:cNvPicPr>
          <p:nvPr/>
        </p:nvPicPr>
        <p:blipFill>
          <a:blip r:embed="rId2">
            <a:extLst/>
          </a:blip>
          <a:srcRect l="0" t="0" r="0" b="0"/>
          <a:stretch>
            <a:fillRect/>
          </a:stretch>
        </p:blipFill>
        <p:spPr>
          <a:xfrm>
            <a:off x="625106" y="595469"/>
            <a:ext cx="16478097" cy="12358571"/>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2" name="Image" descr="Image"/>
          <p:cNvPicPr>
            <a:picLocks noChangeAspect="1"/>
          </p:cNvPicPr>
          <p:nvPr/>
        </p:nvPicPr>
        <p:blipFill>
          <a:blip r:embed="rId2">
            <a:extLst/>
          </a:blip>
          <a:stretch>
            <a:fillRect/>
          </a:stretch>
        </p:blipFill>
        <p:spPr>
          <a:xfrm>
            <a:off x="564189" y="538736"/>
            <a:ext cx="16614303" cy="12460728"/>
          </a:xfrm>
          <a:prstGeom prst="rect">
            <a:avLst/>
          </a:prstGeom>
          <a:ln w="12700">
            <a:miter lim="400000"/>
          </a:ln>
        </p:spPr>
      </p:pic>
      <p:sp>
        <p:nvSpPr>
          <p:cNvPr id="193" name="Most overdoses are due to a combination of substances!"/>
          <p:cNvSpPr txBox="1"/>
          <p:nvPr/>
        </p:nvSpPr>
        <p:spPr>
          <a:xfrm>
            <a:off x="18278995" y="3925317"/>
            <a:ext cx="4498225" cy="58653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spcBef>
                <a:spcPts val="0"/>
              </a:spcBef>
              <a:buClrTx/>
              <a:defRPr sz="9000">
                <a:solidFill>
                  <a:schemeClr val="accent5">
                    <a:hueOff val="-69957"/>
                    <a:satOff val="-6629"/>
                    <a:lumOff val="-9411"/>
                  </a:schemeClr>
                </a:solidFill>
              </a:defRPr>
            </a:lvl1pPr>
          </a:lstStyle>
          <a:p>
            <a:pPr/>
            <a:r>
              <a:t>Opioid Related Deaths By Type</a:t>
            </a:r>
          </a:p>
        </p:txBody>
      </p:sp>
      <p:pic>
        <p:nvPicPr>
          <p:cNvPr id="194" name="Image" descr="Image"/>
          <p:cNvPicPr>
            <a:picLocks noChangeAspect="1"/>
          </p:cNvPicPr>
          <p:nvPr/>
        </p:nvPicPr>
        <p:blipFill>
          <a:blip r:embed="rId3">
            <a:extLst/>
          </a:blip>
          <a:stretch>
            <a:fillRect/>
          </a:stretch>
        </p:blipFill>
        <p:spPr>
          <a:xfrm>
            <a:off x="410749" y="750079"/>
            <a:ext cx="16262344" cy="12215842"/>
          </a:xfrm>
          <a:prstGeom prst="rect">
            <a:avLst/>
          </a:prstGeom>
          <a:ln w="12700">
            <a:miter lim="400000"/>
          </a:ln>
        </p:spPr>
      </p:pic>
      <p:pic>
        <p:nvPicPr>
          <p:cNvPr id="195" name="Image" descr="Image"/>
          <p:cNvPicPr>
            <a:picLocks noChangeAspect="1"/>
          </p:cNvPicPr>
          <p:nvPr/>
        </p:nvPicPr>
        <p:blipFill>
          <a:blip r:embed="rId4">
            <a:extLst/>
          </a:blip>
          <a:stretch>
            <a:fillRect/>
          </a:stretch>
        </p:blipFill>
        <p:spPr>
          <a:xfrm>
            <a:off x="383806" y="761959"/>
            <a:ext cx="16256109" cy="12192081"/>
          </a:xfrm>
          <a:prstGeom prst="rect">
            <a:avLst/>
          </a:prstGeom>
          <a:ln w="12700">
            <a:miter lim="400000"/>
          </a:ln>
        </p:spPr>
      </p:pic>
      <p:pic>
        <p:nvPicPr>
          <p:cNvPr id="196" name="image14.png" descr="image14.png"/>
          <p:cNvPicPr>
            <a:picLocks noChangeAspect="1"/>
          </p:cNvPicPr>
          <p:nvPr/>
        </p:nvPicPr>
        <p:blipFill>
          <a:blip r:embed="rId5">
            <a:extLst/>
          </a:blip>
          <a:srcRect l="1932" t="2251" r="730" b="3848"/>
          <a:stretch>
            <a:fillRect/>
          </a:stretch>
        </p:blipFill>
        <p:spPr>
          <a:xfrm>
            <a:off x="241095" y="524867"/>
            <a:ext cx="17260682" cy="12488411"/>
          </a:xfrm>
          <a:prstGeom prst="rect">
            <a:avLst/>
          </a:prstGeom>
          <a:ln w="12700">
            <a:miter lim="400000"/>
          </a:ln>
        </p:spPr>
      </p:pic>
    </p:spTree>
  </p:cSld>
  <p:clrMapOvr>
    <a:masterClrMapping/>
  </p:clrMapOvr>
  <p:transition xmlns:p14="http://schemas.microsoft.com/office/powerpoint/2010/main" spd="med" advClick="1"/>
</p:sld>
</file>

<file path=ppt/theme/_rels/theme1.xml.rels><?xml version="1.0" encoding="UTF-8"?>
<Relationships xmlns="http://schemas.openxmlformats.org/package/2006/relationships"><Relationship Id="rId1" Type="http://schemas.openxmlformats.org/officeDocument/2006/relationships/image" Target="../media/image2.png"/></Relationships>

</file>

<file path=ppt/theme/_rels/theme2.xml.rels><?xml version="1.0" encoding="UTF-8"?>
<Relationships xmlns="http://schemas.openxmlformats.org/package/2006/relationships"><Relationship Id="rId1" Type="http://schemas.openxmlformats.org/officeDocument/2006/relationships/image" Target="../media/image4.png"/></Relationships>

</file>

<file path=ppt/theme/theme1.xml><?xml version="1.0" encoding="utf-8"?>
<a:theme xmlns:a="http://schemas.openxmlformats.org/drawingml/2006/main" xmlns:r="http://schemas.openxmlformats.org/officeDocument/2006/relationships" name="Renaissance">
  <a:themeElements>
    <a:clrScheme name="Renaissance">
      <a:dk1>
        <a:srgbClr val="625B48"/>
      </a:dk1>
      <a:lt1>
        <a:srgbClr val="1A2C62"/>
      </a:lt1>
      <a:dk2>
        <a:srgbClr val="75716F"/>
      </a:dk2>
      <a:lt2>
        <a:srgbClr val="CDCDCD"/>
      </a:lt2>
      <a:accent1>
        <a:srgbClr val="9EA3A1"/>
      </a:accent1>
      <a:accent2>
        <a:srgbClr val="ACAD6A"/>
      </a:accent2>
      <a:accent3>
        <a:srgbClr val="E2BF60"/>
      </a:accent3>
      <a:accent4>
        <a:srgbClr val="DF995B"/>
      </a:accent4>
      <a:accent5>
        <a:srgbClr val="D27263"/>
      </a:accent5>
      <a:accent6>
        <a:srgbClr val="B59871"/>
      </a:accent6>
      <a:hlink>
        <a:srgbClr val="0000FF"/>
      </a:hlink>
      <a:folHlink>
        <a:srgbClr val="FF00FF"/>
      </a:folHlink>
    </a:clrScheme>
    <a:fontScheme name="Renaissance">
      <a:majorFont>
        <a:latin typeface="Didot"/>
        <a:ea typeface="Didot"/>
        <a:cs typeface="Didot"/>
      </a:majorFont>
      <a:minorFont>
        <a:latin typeface="Didot"/>
        <a:ea typeface="Didot"/>
        <a:cs typeface="Didot"/>
      </a:minorFont>
    </a:fontScheme>
    <a:fmtScheme name="Renaissa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
            <a:srgbClr val="9A7865"/>
          </a:buClr>
          <a:buSzTx/>
          <a:buFontTx/>
          <a:buNone/>
          <a:tabLst/>
          <a:defRPr b="0" baseline="0" cap="none" i="0" spc="0" strike="noStrike" sz="5000" u="none" kumimoji="0" normalizeH="0">
            <a:ln>
              <a:noFill/>
            </a:ln>
            <a:solidFill>
              <a:srgbClr val="625B48"/>
            </a:solidFill>
            <a:effectLst/>
            <a:uFillTx/>
            <a:latin typeface="+mn-lt"/>
            <a:ea typeface="+mn-ea"/>
            <a:cs typeface="+mn-cs"/>
            <a:sym typeface="Dido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chemeClr val="accent2">
              <a:hueOff val="177409"/>
              <a:satOff val="5215"/>
              <a:lumOff val="-9597"/>
            </a:schemeClr>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upright="0">
        <a:spAutoFit/>
      </a:bodyPr>
      <a:lstStyle>
        <a:defPPr marL="0" marR="0" indent="0" algn="l" defTabSz="825500" rtl="0" fontAlgn="auto" latinLnBrk="0" hangingPunct="0">
          <a:lnSpc>
            <a:spcPct val="100000"/>
          </a:lnSpc>
          <a:spcBef>
            <a:spcPts val="4500"/>
          </a:spcBef>
          <a:spcAft>
            <a:spcPts val="0"/>
          </a:spcAft>
          <a:buClr>
            <a:srgbClr val="9A7865"/>
          </a:buClr>
          <a:buSzTx/>
          <a:buFontTx/>
          <a:buNone/>
          <a:tabLst/>
          <a:defRPr b="0" baseline="0" cap="none" i="0" spc="0" strike="noStrike" sz="5000" u="none" kumimoji="0" normalizeH="0">
            <a:ln>
              <a:noFill/>
            </a:ln>
            <a:solidFill>
              <a:srgbClr val="625B48"/>
            </a:solidFill>
            <a:effectLst/>
            <a:uFillTx/>
            <a:latin typeface="+mn-lt"/>
            <a:ea typeface="+mn-ea"/>
            <a:cs typeface="+mn-cs"/>
            <a:sym typeface="Dido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Renaissance">
  <a:themeElements>
    <a:clrScheme name="Renaissance">
      <a:dk1>
        <a:srgbClr val="000000"/>
      </a:dk1>
      <a:lt1>
        <a:srgbClr val="FFFFFF"/>
      </a:lt1>
      <a:dk2>
        <a:srgbClr val="75716F"/>
      </a:dk2>
      <a:lt2>
        <a:srgbClr val="CDCDCD"/>
      </a:lt2>
      <a:accent1>
        <a:srgbClr val="9EA3A1"/>
      </a:accent1>
      <a:accent2>
        <a:srgbClr val="ACAD6A"/>
      </a:accent2>
      <a:accent3>
        <a:srgbClr val="E2BF60"/>
      </a:accent3>
      <a:accent4>
        <a:srgbClr val="DF995B"/>
      </a:accent4>
      <a:accent5>
        <a:srgbClr val="D27263"/>
      </a:accent5>
      <a:accent6>
        <a:srgbClr val="B59871"/>
      </a:accent6>
      <a:hlink>
        <a:srgbClr val="0000FF"/>
      </a:hlink>
      <a:folHlink>
        <a:srgbClr val="FF00FF"/>
      </a:folHlink>
    </a:clrScheme>
    <a:fontScheme name="Renaissance">
      <a:majorFont>
        <a:latin typeface="Didot"/>
        <a:ea typeface="Didot"/>
        <a:cs typeface="Didot"/>
      </a:majorFont>
      <a:minorFont>
        <a:latin typeface="Didot"/>
        <a:ea typeface="Didot"/>
        <a:cs typeface="Didot"/>
      </a:minorFont>
    </a:fontScheme>
    <a:fmtScheme name="Renaissa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
            <a:srgbClr val="9A7865"/>
          </a:buClr>
          <a:buSzTx/>
          <a:buFontTx/>
          <a:buNone/>
          <a:tabLst/>
          <a:defRPr b="0" baseline="0" cap="none" i="0" spc="0" strike="noStrike" sz="5000" u="none" kumimoji="0" normalizeH="0">
            <a:ln>
              <a:noFill/>
            </a:ln>
            <a:solidFill>
              <a:srgbClr val="625B48"/>
            </a:solidFill>
            <a:effectLst/>
            <a:uFillTx/>
            <a:latin typeface="+mn-lt"/>
            <a:ea typeface="+mn-ea"/>
            <a:cs typeface="+mn-cs"/>
            <a:sym typeface="Dido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chemeClr val="accent2">
              <a:hueOff val="177409"/>
              <a:satOff val="5215"/>
              <a:lumOff val="-9597"/>
            </a:schemeClr>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upright="0">
        <a:spAutoFit/>
      </a:bodyPr>
      <a:lstStyle>
        <a:defPPr marL="0" marR="0" indent="0" algn="l" defTabSz="825500" rtl="0" fontAlgn="auto" latinLnBrk="0" hangingPunct="0">
          <a:lnSpc>
            <a:spcPct val="100000"/>
          </a:lnSpc>
          <a:spcBef>
            <a:spcPts val="4500"/>
          </a:spcBef>
          <a:spcAft>
            <a:spcPts val="0"/>
          </a:spcAft>
          <a:buClr>
            <a:srgbClr val="9A7865"/>
          </a:buClr>
          <a:buSzTx/>
          <a:buFontTx/>
          <a:buNone/>
          <a:tabLst/>
          <a:defRPr b="0" baseline="0" cap="none" i="0" spc="0" strike="noStrike" sz="5000" u="none" kumimoji="0" normalizeH="0">
            <a:ln>
              <a:noFill/>
            </a:ln>
            <a:solidFill>
              <a:srgbClr val="625B48"/>
            </a:solidFill>
            <a:effectLst/>
            <a:uFillTx/>
            <a:latin typeface="+mn-lt"/>
            <a:ea typeface="+mn-ea"/>
            <a:cs typeface="+mn-cs"/>
            <a:sym typeface="Dido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