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10.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8.xml" ContentType="application/vnd.openxmlformats-officedocument.theme+xml"/>
  <Override PartName="/ppt/slideLayouts/slideLayout75.xml" ContentType="application/vnd.openxmlformats-officedocument.presentationml.slideLayout+xml"/>
  <Override PartName="/ppt/theme/theme19.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4512" r:id="rId4"/>
    <p:sldMasterId id="2147484516" r:id="rId5"/>
    <p:sldMasterId id="2147484527" r:id="rId6"/>
    <p:sldMasterId id="2147484531" r:id="rId7"/>
    <p:sldMasterId id="2147484539" r:id="rId8"/>
    <p:sldMasterId id="2147484541" r:id="rId9"/>
    <p:sldMasterId id="2147484547" r:id="rId10"/>
    <p:sldMasterId id="2147484565" r:id="rId11"/>
    <p:sldMasterId id="2147484568" r:id="rId12"/>
    <p:sldMasterId id="2147484569" r:id="rId13"/>
    <p:sldMasterId id="2147484573" r:id="rId14"/>
    <p:sldMasterId id="2147484580" r:id="rId15"/>
    <p:sldMasterId id="2147484586" r:id="rId16"/>
    <p:sldMasterId id="2147484587" r:id="rId17"/>
    <p:sldMasterId id="2147484588" r:id="rId18"/>
    <p:sldMasterId id="2147484607" r:id="rId19"/>
    <p:sldMasterId id="2147484615" r:id="rId20"/>
    <p:sldMasterId id="2147484627" r:id="rId21"/>
    <p:sldMasterId id="2147484635" r:id="rId22"/>
    <p:sldMasterId id="2147484637" r:id="rId23"/>
    <p:sldMasterId id="2147484640" r:id="rId24"/>
    <p:sldMasterId id="2147484644" r:id="rId25"/>
    <p:sldMasterId id="2147484647" r:id="rId26"/>
  </p:sldMasterIdLst>
  <p:notesMasterIdLst>
    <p:notesMasterId r:id="rId38"/>
  </p:notesMasterIdLst>
  <p:handoutMasterIdLst>
    <p:handoutMasterId r:id="rId39"/>
  </p:handoutMasterIdLst>
  <p:sldIdLst>
    <p:sldId id="256" r:id="rId27"/>
    <p:sldId id="277" r:id="rId28"/>
    <p:sldId id="261" r:id="rId29"/>
    <p:sldId id="539" r:id="rId30"/>
    <p:sldId id="275" r:id="rId31"/>
    <p:sldId id="273" r:id="rId32"/>
    <p:sldId id="258" r:id="rId33"/>
    <p:sldId id="274" r:id="rId34"/>
    <p:sldId id="538" r:id="rId35"/>
    <p:sldId id="263" r:id="rId36"/>
    <p:sldId id="272" r:id="rId37"/>
  </p:sldIdLst>
  <p:sldSz cx="12192000" cy="6858000"/>
  <p:notesSz cx="7010400" cy="9296400"/>
  <p:custDataLst>
    <p:tags r:id="rId40"/>
  </p:custDataLst>
  <p:defaultTextStyle>
    <a:defPPr>
      <a:defRPr lang="en-US"/>
    </a:defPPr>
    <a:lvl1pPr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1pPr>
    <a:lvl2pPr marL="4572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2pPr>
    <a:lvl3pPr marL="9144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3pPr>
    <a:lvl4pPr marL="13716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4pPr>
    <a:lvl5pPr marL="1828800" algn="l" rtl="0" eaLnBrk="0" fontAlgn="base" hangingPunct="0">
      <a:spcBef>
        <a:spcPct val="0"/>
      </a:spcBef>
      <a:spcAft>
        <a:spcPct val="0"/>
      </a:spcAft>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5pPr>
    <a:lvl6pPr marL="2286000" algn="l" defTabSz="914400" rtl="0" eaLnBrk="1" latinLnBrk="0" hangingPunct="1">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6pPr>
    <a:lvl7pPr marL="2743200" algn="l" defTabSz="914400" rtl="0" eaLnBrk="1" latinLnBrk="0" hangingPunct="1">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7pPr>
    <a:lvl8pPr marL="3200400" algn="l" defTabSz="914400" rtl="0" eaLnBrk="1" latinLnBrk="0" hangingPunct="1">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8pPr>
    <a:lvl9pPr marL="3657600" algn="l" defTabSz="914400" rtl="0" eaLnBrk="1" latinLnBrk="0" hangingPunct="1">
      <a:defRPr sz="2400" kern="1200">
        <a:solidFill>
          <a:srgbClr val="000000"/>
        </a:solidFill>
        <a:latin typeface="Arial" panose="020B0604020202020204" pitchFamily="34" charset="0"/>
        <a:ea typeface="ヒラギノ角ゴ ProN W3"/>
        <a:cs typeface="ヒラギノ角ゴ ProN W3"/>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bol, Kerry" initials="SK" lastIdx="5" clrIdx="0"/>
  <p:cmAuthor id="2" name="Wehle, Jessica" initials="WJ" lastIdx="1" clrIdx="1">
    <p:extLst>
      <p:ext uri="{19B8F6BF-5375-455C-9EA6-DF929625EA0E}">
        <p15:presenceInfo xmlns:p15="http://schemas.microsoft.com/office/powerpoint/2012/main" userId="S-1-5-21-796762494-2589821386-4053979347-4682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E191A-BC23-4F82-AD60-525F6DFE2605}" v="22" dt="2023-04-10T19:39:34.3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9" autoAdjust="0"/>
    <p:restoredTop sz="77908" autoAdjust="0"/>
  </p:normalViewPr>
  <p:slideViewPr>
    <p:cSldViewPr snapToGrid="0">
      <p:cViewPr varScale="1">
        <p:scale>
          <a:sx n="83" d="100"/>
          <a:sy n="83" d="100"/>
        </p:scale>
        <p:origin x="102" y="624"/>
      </p:cViewPr>
      <p:guideLst>
        <p:guide orient="horz" pos="2160"/>
        <p:guide pos="3840"/>
      </p:guideLst>
    </p:cSldViewPr>
  </p:slideViewPr>
  <p:outlineViewPr>
    <p:cViewPr>
      <p:scale>
        <a:sx n="33" d="100"/>
        <a:sy n="33" d="100"/>
      </p:scale>
      <p:origin x="0" y="0"/>
    </p:cViewPr>
  </p:outlin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handoutMaster" Target="handoutMasters/handoutMaster1.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Master" Target="slideMasters/slideMaster17.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E1C836-E5F5-4124-B3E4-B9DF7322BC5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A82B995E-B606-4749-97B9-5A6AD5439243}">
      <dgm:prSet phldrT="[Text]"/>
      <dgm:spPr/>
      <dgm:t>
        <a:bodyPr/>
        <a:lstStyle/>
        <a:p>
          <a:r>
            <a:rPr lang="en-US" b="1" dirty="0"/>
            <a:t>Patient Safety</a:t>
          </a:r>
        </a:p>
      </dgm:t>
    </dgm:pt>
    <dgm:pt modelId="{5C2CACEC-9420-44F9-B383-39D01B5131FA}" type="parTrans" cxnId="{F4D5BF75-9E21-4BC4-B671-8CAD6C6D3573}">
      <dgm:prSet/>
      <dgm:spPr/>
      <dgm:t>
        <a:bodyPr/>
        <a:lstStyle/>
        <a:p>
          <a:endParaRPr lang="en-US"/>
        </a:p>
      </dgm:t>
    </dgm:pt>
    <dgm:pt modelId="{F89EF7F2-0C52-4A09-94A2-B0E80BDFA97A}" type="sibTrans" cxnId="{F4D5BF75-9E21-4BC4-B671-8CAD6C6D3573}">
      <dgm:prSet/>
      <dgm:spPr/>
      <dgm:t>
        <a:bodyPr/>
        <a:lstStyle/>
        <a:p>
          <a:endParaRPr lang="en-US"/>
        </a:p>
      </dgm:t>
    </dgm:pt>
    <dgm:pt modelId="{FB14C471-F78B-445A-B456-8272E2E56A48}">
      <dgm:prSet phldrT="[Text]"/>
      <dgm:spPr/>
      <dgm:t>
        <a:bodyPr/>
        <a:lstStyle/>
        <a:p>
          <a:r>
            <a:rPr lang="en-US" b="1" dirty="0"/>
            <a:t>Professionalism</a:t>
          </a:r>
        </a:p>
      </dgm:t>
    </dgm:pt>
    <dgm:pt modelId="{3ABBD184-21F5-4DEB-B7B3-146B59D90E61}" type="parTrans" cxnId="{4716E3D1-8CFB-47C0-9A72-7F5059034273}">
      <dgm:prSet/>
      <dgm:spPr/>
      <dgm:t>
        <a:bodyPr/>
        <a:lstStyle/>
        <a:p>
          <a:endParaRPr lang="en-US"/>
        </a:p>
      </dgm:t>
    </dgm:pt>
    <dgm:pt modelId="{64AD5701-7FE7-4C6B-A955-906E99518E53}" type="sibTrans" cxnId="{4716E3D1-8CFB-47C0-9A72-7F5059034273}">
      <dgm:prSet/>
      <dgm:spPr/>
      <dgm:t>
        <a:bodyPr/>
        <a:lstStyle/>
        <a:p>
          <a:endParaRPr lang="en-US"/>
        </a:p>
      </dgm:t>
    </dgm:pt>
    <dgm:pt modelId="{5A65EF74-0DED-4DE7-BD10-10868972558E}" type="pres">
      <dgm:prSet presAssocID="{4AE1C836-E5F5-4124-B3E4-B9DF7322BC52}" presName="Name0" presStyleCnt="0">
        <dgm:presLayoutVars>
          <dgm:chMax val="7"/>
          <dgm:dir/>
          <dgm:resizeHandles val="exact"/>
        </dgm:presLayoutVars>
      </dgm:prSet>
      <dgm:spPr/>
    </dgm:pt>
    <dgm:pt modelId="{B583A17B-49A6-4184-B469-EBF031176D28}" type="pres">
      <dgm:prSet presAssocID="{4AE1C836-E5F5-4124-B3E4-B9DF7322BC52}" presName="ellipse1" presStyleLbl="vennNode1" presStyleIdx="0" presStyleCnt="2" custLinFactNeighborX="-859" custLinFactNeighborY="26627">
        <dgm:presLayoutVars>
          <dgm:bulletEnabled val="1"/>
        </dgm:presLayoutVars>
      </dgm:prSet>
      <dgm:spPr/>
    </dgm:pt>
    <dgm:pt modelId="{D8309BA0-5483-4A26-B228-0DADC4143171}" type="pres">
      <dgm:prSet presAssocID="{4AE1C836-E5F5-4124-B3E4-B9DF7322BC52}" presName="ellipse2" presStyleLbl="vennNode1" presStyleIdx="1" presStyleCnt="2" custLinFactNeighborX="12312" custLinFactNeighborY="-39781">
        <dgm:presLayoutVars>
          <dgm:bulletEnabled val="1"/>
        </dgm:presLayoutVars>
      </dgm:prSet>
      <dgm:spPr/>
    </dgm:pt>
  </dgm:ptLst>
  <dgm:cxnLst>
    <dgm:cxn modelId="{1C7D540A-934D-46C9-8CB2-DFDDE4A4A39E}" type="presOf" srcId="{4AE1C836-E5F5-4124-B3E4-B9DF7322BC52}" destId="{5A65EF74-0DED-4DE7-BD10-10868972558E}" srcOrd="0" destOrd="0" presId="urn:microsoft.com/office/officeart/2005/8/layout/rings+Icon"/>
    <dgm:cxn modelId="{234E854E-B8DF-425A-BDEE-8EA0DFDACE79}" type="presOf" srcId="{A82B995E-B606-4749-97B9-5A6AD5439243}" destId="{B583A17B-49A6-4184-B469-EBF031176D28}" srcOrd="0" destOrd="0" presId="urn:microsoft.com/office/officeart/2005/8/layout/rings+Icon"/>
    <dgm:cxn modelId="{F4D5BF75-9E21-4BC4-B671-8CAD6C6D3573}" srcId="{4AE1C836-E5F5-4124-B3E4-B9DF7322BC52}" destId="{A82B995E-B606-4749-97B9-5A6AD5439243}" srcOrd="0" destOrd="0" parTransId="{5C2CACEC-9420-44F9-B383-39D01B5131FA}" sibTransId="{F89EF7F2-0C52-4A09-94A2-B0E80BDFA97A}"/>
    <dgm:cxn modelId="{6A3F27C3-3C5F-4BC0-9F15-8E9AB1F44E67}" type="presOf" srcId="{FB14C471-F78B-445A-B456-8272E2E56A48}" destId="{D8309BA0-5483-4A26-B228-0DADC4143171}" srcOrd="0" destOrd="0" presId="urn:microsoft.com/office/officeart/2005/8/layout/rings+Icon"/>
    <dgm:cxn modelId="{4716E3D1-8CFB-47C0-9A72-7F5059034273}" srcId="{4AE1C836-E5F5-4124-B3E4-B9DF7322BC52}" destId="{FB14C471-F78B-445A-B456-8272E2E56A48}" srcOrd="1" destOrd="0" parTransId="{3ABBD184-21F5-4DEB-B7B3-146B59D90E61}" sibTransId="{64AD5701-7FE7-4C6B-A955-906E99518E53}"/>
    <dgm:cxn modelId="{8F480786-5D47-41BE-B1AB-2CC90D742BBC}" type="presParOf" srcId="{5A65EF74-0DED-4DE7-BD10-10868972558E}" destId="{B583A17B-49A6-4184-B469-EBF031176D28}" srcOrd="0" destOrd="0" presId="urn:microsoft.com/office/officeart/2005/8/layout/rings+Icon"/>
    <dgm:cxn modelId="{9E73D3B8-1C3B-449E-92BF-DB9494857B33}" type="presParOf" srcId="{5A65EF74-0DED-4DE7-BD10-10868972558E}" destId="{D8309BA0-5483-4A26-B228-0DADC4143171}" srcOrd="1"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83A17B-49A6-4184-B469-EBF031176D28}">
      <dsp:nvSpPr>
        <dsp:cNvPr id="0" name=""/>
        <dsp:cNvSpPr/>
      </dsp:nvSpPr>
      <dsp:spPr>
        <a:xfrm>
          <a:off x="1688545" y="831369"/>
          <a:ext cx="3122061" cy="312228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Patient Safety</a:t>
          </a:r>
        </a:p>
      </dsp:txBody>
      <dsp:txXfrm>
        <a:off x="2145760" y="1288616"/>
        <a:ext cx="2207631" cy="2207787"/>
      </dsp:txXfrm>
    </dsp:sp>
    <dsp:sp modelId="{D8309BA0-5483-4A26-B228-0DADC4143171}">
      <dsp:nvSpPr>
        <dsp:cNvPr id="0" name=""/>
        <dsp:cNvSpPr/>
      </dsp:nvSpPr>
      <dsp:spPr>
        <a:xfrm>
          <a:off x="3706654" y="840313"/>
          <a:ext cx="3122061" cy="312228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Professionalism</a:t>
          </a:r>
        </a:p>
      </dsp:txBody>
      <dsp:txXfrm>
        <a:off x="4163869" y="1297560"/>
        <a:ext cx="2207631" cy="2207787"/>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A9ECD2-3190-42B5-9A22-4FE6A6D86967}"/>
              </a:ext>
            </a:extLst>
          </p:cNvPr>
          <p:cNvSpPr>
            <a:spLocks noGrp="1"/>
          </p:cNvSpPr>
          <p:nvPr>
            <p:ph type="hdr" sz="quarter"/>
          </p:nvPr>
        </p:nvSpPr>
        <p:spPr>
          <a:xfrm>
            <a:off x="0" y="0"/>
            <a:ext cx="3037840" cy="464820"/>
          </a:xfrm>
          <a:prstGeom prst="rect">
            <a:avLst/>
          </a:prstGeom>
        </p:spPr>
        <p:txBody>
          <a:bodyPr vert="horz" lIns="93177" tIns="46589" rIns="93177" bIns="46589" rtlCol="0"/>
          <a:lstStyle>
            <a:lvl1pPr algn="l" eaLnBrk="1" hangingPunct="1">
              <a:defRPr sz="1200">
                <a:latin typeface="Arial" charset="0"/>
                <a:ea typeface="ヒラギノ角ゴ ProN W3" charset="0"/>
                <a:cs typeface="ヒラギノ角ゴ ProN W3" charset="0"/>
                <a:sym typeface="Arial" charset="0"/>
              </a:defRPr>
            </a:lvl1pPr>
          </a:lstStyle>
          <a:p>
            <a:pPr>
              <a:defRPr/>
            </a:pPr>
            <a:endParaRPr lang="en-US"/>
          </a:p>
        </p:txBody>
      </p:sp>
      <p:sp>
        <p:nvSpPr>
          <p:cNvPr id="3" name="Date Placeholder 2">
            <a:extLst>
              <a:ext uri="{FF2B5EF4-FFF2-40B4-BE49-F238E27FC236}">
                <a16:creationId xmlns:a16="http://schemas.microsoft.com/office/drawing/2014/main" id="{37115ECC-6F6A-41D6-9BEA-83240FEF5DB3}"/>
              </a:ext>
            </a:extLst>
          </p:cNvPr>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ヒラギノ角ゴ ProN W3" panose="020B0300000000000000" pitchFamily="34" charset="-128"/>
                <a:cs typeface="+mn-cs"/>
              </a:defRPr>
            </a:lvl1pPr>
          </a:lstStyle>
          <a:p>
            <a:pPr>
              <a:defRPr/>
            </a:pPr>
            <a:fld id="{0B147D89-C93F-4200-9359-C00FBCF3120F}" type="datetimeFigureOut">
              <a:rPr lang="en-US" altLang="en-US"/>
              <a:pPr>
                <a:defRPr/>
              </a:pPr>
              <a:t>7/25/2023</a:t>
            </a:fld>
            <a:endParaRPr lang="en-US" altLang="en-US"/>
          </a:p>
        </p:txBody>
      </p:sp>
      <p:sp>
        <p:nvSpPr>
          <p:cNvPr id="4" name="Footer Placeholder 3">
            <a:extLst>
              <a:ext uri="{FF2B5EF4-FFF2-40B4-BE49-F238E27FC236}">
                <a16:creationId xmlns:a16="http://schemas.microsoft.com/office/drawing/2014/main" id="{76B09DD9-D46E-4693-BCD7-8E5E2CB6C431}"/>
              </a:ext>
            </a:extLst>
          </p:cNvPr>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eaLnBrk="1" hangingPunct="1">
              <a:defRPr sz="1200">
                <a:latin typeface="Arial" charset="0"/>
                <a:ea typeface="ヒラギノ角ゴ ProN W3" charset="0"/>
                <a:cs typeface="ヒラギノ角ゴ ProN W3" charset="0"/>
                <a:sym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43A025F9-A16A-42EE-84A0-1DA7F4BB4599}"/>
              </a:ext>
            </a:extLst>
          </p:cNvPr>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fld id="{36F819DC-41BF-4EAE-9276-0C5F9B5D9650}" type="slidenum">
              <a:rPr lang="en-US" altLang="en-US"/>
              <a:pPr/>
              <a:t>‹#›</a:t>
            </a:fld>
            <a:endParaRPr lang="en-US" altLang="en-US"/>
          </a:p>
        </p:txBody>
      </p:sp>
    </p:spTree>
    <p:extLst>
      <p:ext uri="{BB962C8B-B14F-4D97-AF65-F5344CB8AC3E}">
        <p14:creationId xmlns:p14="http://schemas.microsoft.com/office/powerpoint/2010/main" val="1911103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896A20-60A2-4113-9386-4E6A97A8B4D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ea typeface="ヒラギノ角ゴ ProN W3"/>
                <a:cs typeface="ヒラギノ角ゴ ProN W3"/>
              </a:defRPr>
            </a:lvl1pPr>
          </a:lstStyle>
          <a:p>
            <a:pPr>
              <a:defRPr/>
            </a:pPr>
            <a:endParaRPr lang="en-US"/>
          </a:p>
        </p:txBody>
      </p:sp>
      <p:sp>
        <p:nvSpPr>
          <p:cNvPr id="3" name="Date Placeholder 2">
            <a:extLst>
              <a:ext uri="{FF2B5EF4-FFF2-40B4-BE49-F238E27FC236}">
                <a16:creationId xmlns:a16="http://schemas.microsoft.com/office/drawing/2014/main" id="{B1EB20E6-66E9-4F3F-9CFC-CF72DFBA8BB5}"/>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ea typeface="ヒラギノ角ゴ ProN W3"/>
                <a:cs typeface="ヒラギノ角ゴ ProN W3"/>
              </a:defRPr>
            </a:lvl1pPr>
          </a:lstStyle>
          <a:p>
            <a:pPr>
              <a:defRPr/>
            </a:pPr>
            <a:fld id="{0F4E4DB1-BE5A-4374-86A4-E122F1B9FDA5}" type="datetimeFigureOut">
              <a:rPr lang="en-US"/>
              <a:pPr>
                <a:defRPr/>
              </a:pPr>
              <a:t>7/25/2023</a:t>
            </a:fld>
            <a:endParaRPr lang="en-US"/>
          </a:p>
        </p:txBody>
      </p:sp>
      <p:sp>
        <p:nvSpPr>
          <p:cNvPr id="4" name="Slide Image Placeholder 3">
            <a:extLst>
              <a:ext uri="{FF2B5EF4-FFF2-40B4-BE49-F238E27FC236}">
                <a16:creationId xmlns:a16="http://schemas.microsoft.com/office/drawing/2014/main" id="{4396C10E-3819-485E-941E-CEFC49513F68}"/>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57D28C40-4CC3-40C5-85DE-106EB82654F5}"/>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4052851-7999-499F-A5CF-7910A19DF3DF}"/>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ea typeface="ヒラギノ角ゴ ProN W3"/>
                <a:cs typeface="ヒラギノ角ゴ ProN W3"/>
              </a:defRPr>
            </a:lvl1pPr>
          </a:lstStyle>
          <a:p>
            <a:pPr>
              <a:defRPr/>
            </a:pPr>
            <a:endParaRPr lang="en-US"/>
          </a:p>
        </p:txBody>
      </p:sp>
      <p:sp>
        <p:nvSpPr>
          <p:cNvPr id="7" name="Slide Number Placeholder 6">
            <a:extLst>
              <a:ext uri="{FF2B5EF4-FFF2-40B4-BE49-F238E27FC236}">
                <a16:creationId xmlns:a16="http://schemas.microsoft.com/office/drawing/2014/main" id="{7E6BB572-753F-4920-AEC7-2B2B0D6E67A2}"/>
              </a:ext>
            </a:extLst>
          </p:cNvPr>
          <p:cNvSpPr>
            <a:spLocks noGrp="1"/>
          </p:cNvSpPr>
          <p:nvPr>
            <p:ph type="sldNum" sz="quarter" idx="5"/>
          </p:nvPr>
        </p:nvSpPr>
        <p:spPr>
          <a:xfrm>
            <a:off x="3970938" y="8829967"/>
            <a:ext cx="3037840" cy="466433"/>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BA808F1-7883-477A-B091-40DF56FE7264}" type="slidenum">
              <a:rPr lang="en-US" altLang="fr-FR"/>
              <a:pPr/>
              <a:t>‹#›</a:t>
            </a:fld>
            <a:endParaRPr lang="en-US" altLang="fr-FR"/>
          </a:p>
        </p:txBody>
      </p:sp>
    </p:spTree>
    <p:extLst>
      <p:ext uri="{BB962C8B-B14F-4D97-AF65-F5344CB8AC3E}">
        <p14:creationId xmlns:p14="http://schemas.microsoft.com/office/powerpoint/2010/main" val="1019523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3" name="Content Placeholder 4"/>
          <p:cNvSpPr>
            <a:spLocks noGrp="1"/>
          </p:cNvSpPr>
          <p:nvPr>
            <p:ph sz="quarter" idx="11"/>
          </p:nvPr>
        </p:nvSpPr>
        <p:spPr>
          <a:xfrm>
            <a:off x="609600" y="1143000"/>
            <a:ext cx="109728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60919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9"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30"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6606609" y="3792170"/>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1004924" y="1101729"/>
            <a:ext cx="5091077"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632891419"/>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914400" y="1676408"/>
            <a:ext cx="10566400" cy="4190999"/>
          </a:xfrm>
          <a:prstGeom prst="rect">
            <a:avLst/>
          </a:prstGeom>
        </p:spPr>
        <p:txBody>
          <a:bodyPr/>
          <a:lstStyle>
            <a:lvl1pPr marL="0" indent="0">
              <a:buNone/>
              <a:defRPr sz="3200">
                <a:solidFill>
                  <a:srgbClr val="CC0000"/>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itle 1"/>
          <p:cNvSpPr>
            <a:spLocks noGrp="1"/>
          </p:cNvSpPr>
          <p:nvPr>
            <p:ph type="title"/>
          </p:nvPr>
        </p:nvSpPr>
        <p:spPr>
          <a:xfrm>
            <a:off x="2438400" y="0"/>
            <a:ext cx="9245600" cy="1295400"/>
          </a:xfrm>
          <a:prstGeom prst="rect">
            <a:avLst/>
          </a:prstGeom>
        </p:spPr>
        <p:txBody>
          <a:bodyPr anchor="ctr" anchorCtr="0"/>
          <a:lstStyle>
            <a:lvl1pPr>
              <a:defRPr baseline="0"/>
            </a:lvl1pPr>
          </a:lstStyle>
          <a:p>
            <a:r>
              <a:rPr lang="en-US"/>
              <a:t>Click to edit Master title style</a:t>
            </a:r>
            <a:endParaRPr lang="en-US" dirty="0"/>
          </a:p>
        </p:txBody>
      </p:sp>
    </p:spTree>
    <p:extLst>
      <p:ext uri="{BB962C8B-B14F-4D97-AF65-F5344CB8AC3E}">
        <p14:creationId xmlns:p14="http://schemas.microsoft.com/office/powerpoint/2010/main" val="1620504777"/>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1"/>
            <a:ext cx="10972800" cy="672035"/>
          </a:xfrm>
          <a:prstGeom prst="rect">
            <a:avLst/>
          </a:prstGeom>
        </p:spPr>
        <p:txBody>
          <a:bodyPr/>
          <a:lstStyle>
            <a:lvl1pPr>
              <a:defRPr sz="2400">
                <a:solidFill>
                  <a:srgbClr val="0D5470"/>
                </a:solidFill>
              </a:defRPr>
            </a:lvl1pPr>
          </a:lstStyle>
          <a:p>
            <a:r>
              <a:rPr lang="en-US" dirty="0"/>
              <a:t>Click to edit Master title style</a:t>
            </a:r>
          </a:p>
        </p:txBody>
      </p:sp>
      <p:sp>
        <p:nvSpPr>
          <p:cNvPr id="3" name="Content Placeholder 2"/>
          <p:cNvSpPr>
            <a:spLocks noGrp="1"/>
          </p:cNvSpPr>
          <p:nvPr>
            <p:ph idx="1"/>
          </p:nvPr>
        </p:nvSpPr>
        <p:spPr>
          <a:xfrm>
            <a:off x="609600" y="1304926"/>
            <a:ext cx="10972800" cy="4821238"/>
          </a:xfrm>
          <a:prstGeom prst="rect">
            <a:avLst/>
          </a:prstGeom>
        </p:spPr>
        <p:txBody>
          <a:bodyPr/>
          <a:lstStyle>
            <a:lvl1pPr algn="l" rtl="0" fontAlgn="base">
              <a:spcBef>
                <a:spcPts val="1200"/>
              </a:spcBef>
              <a:spcAft>
                <a:spcPct val="0"/>
              </a:spcAft>
              <a:buClr>
                <a:srgbClr val="EEA224"/>
              </a:buClr>
              <a:defRPr lang="en-US" sz="1600" dirty="0" smtClean="0">
                <a:solidFill>
                  <a:schemeClr val="tx2">
                    <a:lumMod val="75000"/>
                  </a:schemeClr>
                </a:solidFill>
                <a:latin typeface="+mn-lt"/>
                <a:ea typeface="+mn-ea"/>
                <a:cs typeface="+mn-cs"/>
              </a:defRPr>
            </a:lvl1pPr>
            <a:lvl2pPr algn="l" rtl="0" fontAlgn="base">
              <a:spcAft>
                <a:spcPct val="0"/>
              </a:spcAft>
              <a:buClr>
                <a:srgbClr val="EEA224"/>
              </a:buClr>
              <a:buFont typeface="Segoe UI" pitchFamily="34" charset="0"/>
              <a:buChar char="»"/>
              <a:defRPr lang="en-US" sz="1600" dirty="0" smtClean="0">
                <a:solidFill>
                  <a:schemeClr val="tx2">
                    <a:lumMod val="75000"/>
                  </a:schemeClr>
                </a:solidFill>
                <a:latin typeface="+mn-lt"/>
                <a:ea typeface="+mn-ea"/>
                <a:cs typeface="+mn-cs"/>
              </a:defRPr>
            </a:lvl2pPr>
            <a:lvl3pPr algn="l" rtl="0" fontAlgn="base">
              <a:spcAft>
                <a:spcPct val="0"/>
              </a:spcAft>
              <a:buClr>
                <a:srgbClr val="EEA224"/>
              </a:buClr>
              <a:buFont typeface="Segoe UI" pitchFamily="34" charset="0"/>
              <a:buChar char="–"/>
              <a:defRPr lang="en-US" dirty="0" smtClean="0">
                <a:solidFill>
                  <a:schemeClr val="tx2">
                    <a:lumMod val="75000"/>
                  </a:schemeClr>
                </a:solidFill>
                <a:latin typeface="+mn-lt"/>
                <a:ea typeface="+mn-ea"/>
                <a:cs typeface="+mn-cs"/>
              </a:defRPr>
            </a:lvl3pPr>
            <a:lvl4pPr marL="914400" indent="-174625" algn="l" rtl="0" fontAlgn="base">
              <a:spcAft>
                <a:spcPct val="0"/>
              </a:spcAft>
              <a:buClr>
                <a:srgbClr val="EEA224"/>
              </a:buClr>
              <a:buFont typeface="Arial" pitchFamily="34" charset="0"/>
              <a:buChar char="•"/>
              <a:defRPr lang="en-US" sz="1400" dirty="0" smtClean="0">
                <a:solidFill>
                  <a:schemeClr val="tx2">
                    <a:lumMod val="75000"/>
                  </a:schemeClr>
                </a:solidFill>
                <a:latin typeface="+mn-lt"/>
                <a:cs typeface="+mn-cs"/>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4"/>
          <p:cNvSpPr>
            <a:spLocks noGrp="1"/>
          </p:cNvSpPr>
          <p:nvPr>
            <p:ph sz="quarter" idx="10" hasCustomPrompt="1"/>
          </p:nvPr>
        </p:nvSpPr>
        <p:spPr>
          <a:xfrm>
            <a:off x="575097" y="6266056"/>
            <a:ext cx="8492707" cy="203133"/>
          </a:xfrm>
          <a:prstGeom prst="rect">
            <a:avLst/>
          </a:prstGeom>
        </p:spPr>
        <p:txBody>
          <a:bodyPr lIns="0" anchor="b" anchorCtr="0">
            <a:spAutoFit/>
          </a:bodyPr>
          <a:lstStyle>
            <a:lvl1pPr>
              <a:spcBef>
                <a:spcPts val="0"/>
              </a:spcBef>
              <a:defRPr sz="800" baseline="0">
                <a:solidFill>
                  <a:srgbClr val="000000"/>
                </a:solidFill>
              </a:defRPr>
            </a:lvl1pPr>
          </a:lstStyle>
          <a:p>
            <a:pPr lvl="0"/>
            <a:r>
              <a:rPr lang="en-US" dirty="0"/>
              <a:t>Footnote/Source here</a:t>
            </a:r>
          </a:p>
        </p:txBody>
      </p:sp>
    </p:spTree>
    <p:extLst>
      <p:ext uri="{BB962C8B-B14F-4D97-AF65-F5344CB8AC3E}">
        <p14:creationId xmlns:p14="http://schemas.microsoft.com/office/powerpoint/2010/main" val="1649838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801" y="1343028"/>
            <a:ext cx="11262784" cy="4633913"/>
          </a:xfrm>
          <a:prstGeom prst="rect">
            <a:avLst/>
          </a:prstGeom>
        </p:spPr>
        <p:txBody>
          <a:bodyPr lIns="101419" tIns="50712" rIns="101419" bIns="50712"/>
          <a:lstStyle>
            <a:lvl1pPr>
              <a:defRPr>
                <a:latin typeface="Arial" pitchFamily="34" charset="0"/>
                <a:cs typeface="Arial" pitchFamily="34" charset="0"/>
              </a:defRPr>
            </a:lvl1pPr>
            <a:lvl2pPr>
              <a:buSzPct val="100000"/>
              <a:buFont typeface="Arial" pitchFamily="34" charset="0"/>
              <a:buChar char="−"/>
              <a:defRPr>
                <a:latin typeface="Arial" pitchFamily="34" charset="0"/>
                <a:cs typeface="Arial" pitchFamily="34" charset="0"/>
              </a:defRPr>
            </a:lvl2pPr>
            <a:lvl3pPr>
              <a:buSzPct val="80000"/>
              <a:buFont typeface="Arial" pitchFamily="34" charset="0"/>
              <a:buChar char="−"/>
              <a:defRPr>
                <a:latin typeface="Arial" pitchFamily="34" charset="0"/>
                <a:cs typeface="Arial" pitchFamily="34" charset="0"/>
              </a:defRPr>
            </a:lvl3pPr>
            <a:lvl4pPr>
              <a:buFont typeface="Arial" pitchFamily="34" charset="0"/>
              <a:buChar cha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5911851" y="7145338"/>
            <a:ext cx="2844800" cy="476250"/>
          </a:xfrm>
          <a:prstGeom prst="rect">
            <a:avLst/>
          </a:prstGeom>
        </p:spPr>
        <p:txBody>
          <a:bodyPr lIns="101419" tIns="50712" rIns="101419" bIns="50712"/>
          <a:lstStyle>
            <a:lvl1pPr fontAlgn="auto">
              <a:spcBef>
                <a:spcPts val="0"/>
              </a:spcBef>
              <a:spcAft>
                <a:spcPts val="0"/>
              </a:spcAft>
              <a:defRPr>
                <a:solidFill>
                  <a:srgbClr val="000000"/>
                </a:solidFill>
                <a:latin typeface="Arial"/>
                <a:cs typeface="+mn-cs"/>
              </a:defRPr>
            </a:lvl1pPr>
          </a:lstStyle>
          <a:p>
            <a:pPr eaLnBrk="1" hangingPunct="1">
              <a:defRPr/>
            </a:pPr>
            <a:endParaRPr lang="en-US" altLang="en-US" sz="1588" dirty="0"/>
          </a:p>
        </p:txBody>
      </p:sp>
    </p:spTree>
    <p:extLst>
      <p:ext uri="{BB962C8B-B14F-4D97-AF65-F5344CB8AC3E}">
        <p14:creationId xmlns:p14="http://schemas.microsoft.com/office/powerpoint/2010/main" val="3601269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3" name="Content Placeholder 4"/>
          <p:cNvSpPr>
            <a:spLocks noGrp="1"/>
          </p:cNvSpPr>
          <p:nvPr>
            <p:ph sz="quarter" idx="11"/>
          </p:nvPr>
        </p:nvSpPr>
        <p:spPr>
          <a:xfrm>
            <a:off x="609600" y="1143000"/>
            <a:ext cx="109728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2795520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Righ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4008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90673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Bottom">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10972800" cy="27432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09600" y="4114800"/>
            <a:ext cx="10972800" cy="18288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244105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3" y="1101725"/>
            <a:ext cx="9676103"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248165687"/>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4" y="1101725"/>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6606605" y="1101724"/>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4" y="3792169"/>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4146686191"/>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5" y="1101725"/>
            <a:ext cx="9283055"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1004923" y="3792169"/>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4" y="281355"/>
            <a:ext cx="9283056"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5811712" y="3792169"/>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36801577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Righ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4008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6178131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4" y="3792169"/>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2" y="1101724"/>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1004924" y="1101725"/>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666798470"/>
      </p:ext>
    </p:extLst>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1004924" y="1101724"/>
            <a:ext cx="9613576"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3864963487"/>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1004924" y="1101723"/>
            <a:ext cx="9613577" cy="5017722"/>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808328944"/>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2" y="1101724"/>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3"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6606602" y="3792169"/>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1004923" y="1101724"/>
            <a:ext cx="5091077"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102521209"/>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85607"/>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5385926"/>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074400" cy="1295400"/>
          </a:xfrm>
          <a:prstGeom prst="rect">
            <a:avLst/>
          </a:prstGeom>
        </p:spPr>
        <p:txBody>
          <a:bodyPr anchor="ctr" anchorCtr="0"/>
          <a:lstStyle>
            <a:lvl1pPr>
              <a:defRPr baseline="0"/>
            </a:lvl1pPr>
          </a:lstStyle>
          <a:p>
            <a:r>
              <a:rPr lang="en-US"/>
              <a:t>Click to edit Master title style</a:t>
            </a:r>
            <a:endParaRPr lang="en-US" dirty="0"/>
          </a:p>
        </p:txBody>
      </p:sp>
      <p:sp>
        <p:nvSpPr>
          <p:cNvPr id="7" name="Content Placeholder 2"/>
          <p:cNvSpPr>
            <a:spLocks noGrp="1"/>
          </p:cNvSpPr>
          <p:nvPr>
            <p:ph idx="1"/>
          </p:nvPr>
        </p:nvSpPr>
        <p:spPr>
          <a:xfrm>
            <a:off x="914400" y="1676400"/>
            <a:ext cx="10363200" cy="4953000"/>
          </a:xfrm>
          <a:prstGeom prst="rect">
            <a:avLst/>
          </a:prstGeom>
        </p:spPr>
        <p:txBody>
          <a:bodyPr/>
          <a:lstStyle>
            <a:lvl1pPr marL="0" indent="0">
              <a:buNone/>
              <a:defRPr sz="1003">
                <a:solidFill>
                  <a:srgbClr val="CC0000"/>
                </a:solidFill>
                <a:latin typeface="+mj-lt"/>
              </a:defRPr>
            </a:lvl1pPr>
            <a:lvl2pPr marL="724" indent="0">
              <a:spcBef>
                <a:spcPts val="456"/>
              </a:spcBef>
              <a:buNone/>
              <a:defRPr sz="912">
                <a:latin typeface="+mn-lt"/>
              </a:defRPr>
            </a:lvl2pPr>
            <a:lvl3pPr marL="207589" indent="-104156">
              <a:defRPr sz="912" i="1">
                <a:solidFill>
                  <a:srgbClr val="CC0000"/>
                </a:solidFill>
                <a:latin typeface="+mn-lt"/>
              </a:defRPr>
            </a:lvl3pPr>
            <a:lvl4pPr marL="313192" indent="-104156">
              <a:defRPr b="0" i="0">
                <a:latin typeface="+mn-lt"/>
              </a:defRPr>
            </a:lvl4pPr>
            <a:lvl5pPr marL="311746" indent="-104156">
              <a:buFont typeface="Arial"/>
              <a:buChar char="•"/>
              <a:defRPr sz="821">
                <a:solidFill>
                  <a:srgbClr val="CC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170835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8" y="683684"/>
            <a:ext cx="8652933" cy="698501"/>
          </a:xfrm>
          <a:prstGeom prst="rect">
            <a:avLst/>
          </a:prstGeom>
        </p:spPr>
        <p:txBody>
          <a:bodyPr vert="horz" lIns="99276" tIns="49638" rIns="99276" bIns="49638"/>
          <a:lstStyle>
            <a:lvl1pPr algn="l">
              <a:defRPr sz="1406">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27"/>
          <p:cNvSpPr>
            <a:spLocks noGrp="1"/>
          </p:cNvSpPr>
          <p:nvPr>
            <p:ph type="body" sz="quarter" idx="25" hasCustomPrompt="1"/>
          </p:nvPr>
        </p:nvSpPr>
        <p:spPr>
          <a:xfrm>
            <a:off x="364068" y="1253461"/>
            <a:ext cx="8652933" cy="381065"/>
          </a:xfrm>
          <a:prstGeom prst="rect">
            <a:avLst/>
          </a:prstGeom>
        </p:spPr>
        <p:txBody>
          <a:bodyPr vert="horz" lIns="99276" tIns="49638" rIns="99276" bIns="49638">
            <a:normAutofit/>
          </a:bodyPr>
          <a:lstStyle>
            <a:lvl1pPr marL="0" indent="0" algn="l">
              <a:buNone/>
              <a:defRPr sz="656" baseline="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5" name="Picture Placeholder 2"/>
          <p:cNvSpPr>
            <a:spLocks noGrp="1"/>
          </p:cNvSpPr>
          <p:nvPr>
            <p:ph type="pic" sz="quarter" idx="12"/>
          </p:nvPr>
        </p:nvSpPr>
        <p:spPr>
          <a:xfrm>
            <a:off x="0" y="1819982"/>
            <a:ext cx="12192000" cy="2660357"/>
          </a:xfrm>
          <a:prstGeom prst="rect">
            <a:avLst/>
          </a:prstGeom>
        </p:spPr>
        <p:txBody>
          <a:bodyPr lIns="99276" tIns="49638" rIns="99276" bIns="49638"/>
          <a:lstStyle>
            <a:lvl1pPr>
              <a:defRPr>
                <a:latin typeface="Lato" panose="020F0502020204030203" pitchFamily="34" charset="0"/>
              </a:defRPr>
            </a:lvl1pPr>
          </a:lstStyle>
          <a:p>
            <a:endParaRPr lang="en-US" dirty="0"/>
          </a:p>
        </p:txBody>
      </p:sp>
    </p:spTree>
    <p:extLst>
      <p:ext uri="{BB962C8B-B14F-4D97-AF65-F5344CB8AC3E}">
        <p14:creationId xmlns:p14="http://schemas.microsoft.com/office/powerpoint/2010/main" val="12432659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05952"/>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156317"/>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Bottom">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10972800" cy="27432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09600" y="4114800"/>
            <a:ext cx="10972800" cy="18288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6284011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074400" cy="1295400"/>
          </a:xfrm>
          <a:prstGeom prst="rect">
            <a:avLst/>
          </a:prstGeom>
        </p:spPr>
        <p:txBody>
          <a:bodyPr anchor="ctr" anchorCtr="0"/>
          <a:lstStyle>
            <a:lvl1pPr>
              <a:defRPr baseline="0"/>
            </a:lvl1pPr>
          </a:lstStyle>
          <a:p>
            <a:r>
              <a:rPr lang="en-US"/>
              <a:t>Click to edit Master title style</a:t>
            </a:r>
            <a:endParaRPr lang="en-US" dirty="0"/>
          </a:p>
        </p:txBody>
      </p:sp>
      <p:sp>
        <p:nvSpPr>
          <p:cNvPr id="7" name="Content Placeholder 2"/>
          <p:cNvSpPr>
            <a:spLocks noGrp="1"/>
          </p:cNvSpPr>
          <p:nvPr>
            <p:ph idx="1"/>
          </p:nvPr>
        </p:nvSpPr>
        <p:spPr>
          <a:xfrm>
            <a:off x="914400" y="1676400"/>
            <a:ext cx="10363200" cy="4953000"/>
          </a:xfrm>
          <a:prstGeom prst="rect">
            <a:avLst/>
          </a:prstGeom>
        </p:spPr>
        <p:txBody>
          <a:bodyPr/>
          <a:lstStyle>
            <a:lvl1pPr marL="0" indent="0">
              <a:buNone/>
              <a:defRPr sz="1003">
                <a:solidFill>
                  <a:srgbClr val="CC0000"/>
                </a:solidFill>
                <a:latin typeface="+mj-lt"/>
              </a:defRPr>
            </a:lvl1pPr>
            <a:lvl2pPr marL="724" indent="0">
              <a:spcBef>
                <a:spcPts val="456"/>
              </a:spcBef>
              <a:buNone/>
              <a:defRPr sz="912">
                <a:latin typeface="+mn-lt"/>
              </a:defRPr>
            </a:lvl2pPr>
            <a:lvl3pPr marL="207589" indent="-104156">
              <a:defRPr sz="912" i="1">
                <a:solidFill>
                  <a:srgbClr val="CC0000"/>
                </a:solidFill>
                <a:latin typeface="+mn-lt"/>
              </a:defRPr>
            </a:lvl3pPr>
            <a:lvl4pPr marL="313192" indent="-104156">
              <a:defRPr b="0" i="0">
                <a:latin typeface="+mn-lt"/>
              </a:defRPr>
            </a:lvl4pPr>
            <a:lvl5pPr marL="311746" indent="-104156">
              <a:buFont typeface="Arial"/>
              <a:buChar char="•"/>
              <a:defRPr sz="821">
                <a:solidFill>
                  <a:srgbClr val="CC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69602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8" y="683684"/>
            <a:ext cx="8652933" cy="698501"/>
          </a:xfrm>
          <a:prstGeom prst="rect">
            <a:avLst/>
          </a:prstGeom>
        </p:spPr>
        <p:txBody>
          <a:bodyPr vert="horz" lIns="99276" tIns="49638" rIns="99276" bIns="49638"/>
          <a:lstStyle>
            <a:lvl1pPr algn="l">
              <a:defRPr sz="1406">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27"/>
          <p:cNvSpPr>
            <a:spLocks noGrp="1"/>
          </p:cNvSpPr>
          <p:nvPr>
            <p:ph type="body" sz="quarter" idx="25" hasCustomPrompt="1"/>
          </p:nvPr>
        </p:nvSpPr>
        <p:spPr>
          <a:xfrm>
            <a:off x="364068" y="1253461"/>
            <a:ext cx="8652933" cy="381065"/>
          </a:xfrm>
          <a:prstGeom prst="rect">
            <a:avLst/>
          </a:prstGeom>
        </p:spPr>
        <p:txBody>
          <a:bodyPr vert="horz" lIns="99276" tIns="49638" rIns="99276" bIns="49638">
            <a:normAutofit/>
          </a:bodyPr>
          <a:lstStyle>
            <a:lvl1pPr marL="0" indent="0" algn="l">
              <a:buNone/>
              <a:defRPr sz="656" baseline="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5" name="Picture Placeholder 2"/>
          <p:cNvSpPr>
            <a:spLocks noGrp="1"/>
          </p:cNvSpPr>
          <p:nvPr>
            <p:ph type="pic" sz="quarter" idx="12"/>
          </p:nvPr>
        </p:nvSpPr>
        <p:spPr>
          <a:xfrm>
            <a:off x="0" y="1819982"/>
            <a:ext cx="12192000" cy="2660357"/>
          </a:xfrm>
          <a:prstGeom prst="rect">
            <a:avLst/>
          </a:prstGeom>
        </p:spPr>
        <p:txBody>
          <a:bodyPr lIns="99276" tIns="49638" rIns="99276" bIns="49638"/>
          <a:lstStyle>
            <a:lvl1pPr>
              <a:defRPr>
                <a:latin typeface="Lato" panose="020F0502020204030203" pitchFamily="34" charset="0"/>
              </a:defRPr>
            </a:lvl1pPr>
          </a:lstStyle>
          <a:p>
            <a:endParaRPr lang="en-US" dirty="0"/>
          </a:p>
        </p:txBody>
      </p:sp>
    </p:spTree>
    <p:extLst>
      <p:ext uri="{BB962C8B-B14F-4D97-AF65-F5344CB8AC3E}">
        <p14:creationId xmlns:p14="http://schemas.microsoft.com/office/powerpoint/2010/main" val="1061409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192844"/>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031378"/>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3" name="Content Placeholder 4"/>
          <p:cNvSpPr>
            <a:spLocks noGrp="1"/>
          </p:cNvSpPr>
          <p:nvPr>
            <p:ph sz="quarter" idx="11"/>
          </p:nvPr>
        </p:nvSpPr>
        <p:spPr>
          <a:xfrm>
            <a:off x="609600" y="1143000"/>
            <a:ext cx="109728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2586776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ft/Righ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4008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866436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op/Bottom">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10972800" cy="27432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09600" y="4114800"/>
            <a:ext cx="10972800" cy="18288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768166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7540500"/>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5029206"/>
            <a:ext cx="10619317" cy="1362076"/>
          </a:xfrm>
          <a:prstGeom prst="rect">
            <a:avLst/>
          </a:prstGeom>
        </p:spPr>
        <p:txBody>
          <a:bodyPr anchor="b" anchorCtr="0"/>
          <a:lstStyle>
            <a:lvl1pPr algn="r">
              <a:defRPr sz="3332" b="0" i="1" cap="none" baseline="0"/>
            </a:lvl1pPr>
          </a:lstStyle>
          <a:p>
            <a:r>
              <a:rPr lang="en-US"/>
              <a:t>Click to edit Master title style</a:t>
            </a:r>
            <a:endParaRPr lang="en-US" dirty="0"/>
          </a:p>
        </p:txBody>
      </p:sp>
    </p:spTree>
    <p:extLst>
      <p:ext uri="{BB962C8B-B14F-4D97-AF65-F5344CB8AC3E}">
        <p14:creationId xmlns:p14="http://schemas.microsoft.com/office/powerpoint/2010/main" val="1750742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0"/>
            <a:ext cx="9448800" cy="1295400"/>
          </a:xfrm>
          <a:prstGeom prst="rect">
            <a:avLst/>
          </a:prstGeom>
        </p:spPr>
        <p:txBody>
          <a:bodyPr anchor="ctr" anchorCtr="0"/>
          <a:lstStyle>
            <a:lvl1pPr algn="r">
              <a:spcAft>
                <a:spcPts val="500"/>
              </a:spcAft>
              <a:defRPr sz="2500" b="0" i="1" baseline="0"/>
            </a:lvl1pPr>
          </a:lstStyle>
          <a:p>
            <a:r>
              <a:rPr lang="en-US"/>
              <a:t>Click to edit Master title style</a:t>
            </a:r>
            <a:endParaRPr lang="en-US" dirty="0"/>
          </a:p>
        </p:txBody>
      </p:sp>
      <p:sp>
        <p:nvSpPr>
          <p:cNvPr id="3" name="Picture Placeholder 2"/>
          <p:cNvSpPr>
            <a:spLocks noGrp="1"/>
          </p:cNvSpPr>
          <p:nvPr>
            <p:ph type="pic" idx="1"/>
          </p:nvPr>
        </p:nvSpPr>
        <p:spPr>
          <a:xfrm>
            <a:off x="914400" y="1676400"/>
            <a:ext cx="9956800" cy="3810000"/>
          </a:xfrm>
          <a:prstGeom prst="rect">
            <a:avLst/>
          </a:prstGeom>
        </p:spPr>
        <p:txBody>
          <a:bodyPr/>
          <a:lstStyle>
            <a:lvl1pPr marL="0" indent="0">
              <a:buNone/>
              <a:defRPr sz="2666"/>
            </a:lvl1pPr>
            <a:lvl2pPr marL="380954" indent="0">
              <a:buNone/>
              <a:defRPr sz="2333"/>
            </a:lvl2pPr>
            <a:lvl3pPr marL="761910" indent="0">
              <a:buNone/>
              <a:defRPr sz="2000"/>
            </a:lvl3pPr>
            <a:lvl4pPr marL="1142863" indent="0">
              <a:buNone/>
              <a:defRPr sz="1667"/>
            </a:lvl4pPr>
            <a:lvl5pPr marL="1523818" indent="0">
              <a:buNone/>
              <a:defRPr sz="1667"/>
            </a:lvl5pPr>
            <a:lvl6pPr marL="1904772" indent="0">
              <a:buNone/>
              <a:defRPr sz="1667"/>
            </a:lvl6pPr>
            <a:lvl7pPr marL="2285726" indent="0">
              <a:buNone/>
              <a:defRPr sz="1667"/>
            </a:lvl7pPr>
            <a:lvl8pPr marL="2666680" indent="0">
              <a:buNone/>
              <a:defRPr sz="1667"/>
            </a:lvl8pPr>
            <a:lvl9pPr marL="3047634" indent="0">
              <a:buNone/>
              <a:defRPr sz="1667"/>
            </a:lvl9pPr>
          </a:lstStyle>
          <a:p>
            <a:pPr lvl="0"/>
            <a:r>
              <a:rPr lang="en-US" noProof="0">
                <a:sym typeface="Arial" charset="0"/>
              </a:rPr>
              <a:t>Click icon to add picture</a:t>
            </a:r>
            <a:endParaRPr lang="en-US" noProof="0" dirty="0">
              <a:sym typeface="Arial" charset="0"/>
            </a:endParaRPr>
          </a:p>
        </p:txBody>
      </p:sp>
      <p:sp>
        <p:nvSpPr>
          <p:cNvPr id="4" name="Text Placeholder 3"/>
          <p:cNvSpPr>
            <a:spLocks noGrp="1"/>
          </p:cNvSpPr>
          <p:nvPr>
            <p:ph type="body" sz="half" idx="2"/>
          </p:nvPr>
        </p:nvSpPr>
        <p:spPr>
          <a:xfrm>
            <a:off x="914400" y="5672138"/>
            <a:ext cx="7416800" cy="804862"/>
          </a:xfrm>
          <a:prstGeom prst="rect">
            <a:avLst/>
          </a:prstGeom>
        </p:spPr>
        <p:txBody>
          <a:bodyPr/>
          <a:lstStyle>
            <a:lvl1pPr marL="0" indent="0" algn="l">
              <a:buNone/>
              <a:defRPr sz="1166" baseline="0">
                <a:solidFill>
                  <a:srgbClr val="CC0000"/>
                </a:solidFill>
              </a:defRPr>
            </a:lvl1pPr>
            <a:lvl2pPr marL="380954" indent="0">
              <a:buNone/>
              <a:defRPr sz="1000"/>
            </a:lvl2pPr>
            <a:lvl3pPr marL="761910" indent="0">
              <a:buNone/>
              <a:defRPr sz="833"/>
            </a:lvl3pPr>
            <a:lvl4pPr marL="1142863" indent="0">
              <a:buNone/>
              <a:defRPr sz="750"/>
            </a:lvl4pPr>
            <a:lvl5pPr marL="1523818" indent="0">
              <a:buNone/>
              <a:defRPr sz="750"/>
            </a:lvl5pPr>
            <a:lvl6pPr marL="1904772" indent="0">
              <a:buNone/>
              <a:defRPr sz="750"/>
            </a:lvl6pPr>
            <a:lvl7pPr marL="2285726" indent="0">
              <a:buNone/>
              <a:defRPr sz="750"/>
            </a:lvl7pPr>
            <a:lvl8pPr marL="2666680" indent="0">
              <a:buNone/>
              <a:defRPr sz="750"/>
            </a:lvl8pPr>
            <a:lvl9pPr marL="3047634" indent="0">
              <a:buNone/>
              <a:defRPr sz="750"/>
            </a:lvl9pPr>
          </a:lstStyle>
          <a:p>
            <a:pPr lvl="0"/>
            <a:r>
              <a:rPr lang="en-US"/>
              <a:t>Click to edit Master text styles</a:t>
            </a:r>
          </a:p>
        </p:txBody>
      </p:sp>
    </p:spTree>
    <p:extLst>
      <p:ext uri="{BB962C8B-B14F-4D97-AF65-F5344CB8AC3E}">
        <p14:creationId xmlns:p14="http://schemas.microsoft.com/office/powerpoint/2010/main" val="24533758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30" y="1101729"/>
            <a:ext cx="9676103"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30"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662878385"/>
      </p:ext>
    </p:extLst>
  </p:cSld>
  <p:clrMapOvr>
    <a:masterClrMapping/>
  </p:clrMapOvr>
  <p:transition spd="slow">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A05A-CB08-4B55-A4E8-905D3844F8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23AEEA4-8E34-4066-8D77-4756F9DD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57030C-9476-4688-81DB-8A839148EFDB}"/>
              </a:ext>
            </a:extLst>
          </p:cNvPr>
          <p:cNvSpPr>
            <a:spLocks noGrp="1"/>
          </p:cNvSpPr>
          <p:nvPr>
            <p:ph type="dt" sz="half" idx="10"/>
          </p:nvPr>
        </p:nvSpPr>
        <p:spPr/>
        <p:txBody>
          <a:bodyPr/>
          <a:lstStyle/>
          <a:p>
            <a:fld id="{AEAB30D6-C2A4-43C5-8396-1F9EC8B02CF6}" type="datetimeFigureOut">
              <a:rPr lang="en-US" smtClean="0"/>
              <a:t>7/25/2023</a:t>
            </a:fld>
            <a:endParaRPr lang="en-US"/>
          </a:p>
        </p:txBody>
      </p:sp>
      <p:sp>
        <p:nvSpPr>
          <p:cNvPr id="5" name="Footer Placeholder 4">
            <a:extLst>
              <a:ext uri="{FF2B5EF4-FFF2-40B4-BE49-F238E27FC236}">
                <a16:creationId xmlns:a16="http://schemas.microsoft.com/office/drawing/2014/main" id="{9BF87DDF-0FA8-4671-A263-D2100F197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CE1FF-ED1B-4132-94AE-7BF4D69E8242}"/>
              </a:ext>
            </a:extLst>
          </p:cNvPr>
          <p:cNvSpPr>
            <a:spLocks noGrp="1"/>
          </p:cNvSpPr>
          <p:nvPr>
            <p:ph type="sldNum" sz="quarter" idx="12"/>
          </p:nvPr>
        </p:nvSpPr>
        <p:spPr/>
        <p:txBody>
          <a:bodyPr/>
          <a:lstStyle/>
          <a:p>
            <a:fld id="{AC41E7EB-4E29-4A3B-B2C1-607E0CA41973}" type="slidenum">
              <a:rPr lang="en-US" smtClean="0"/>
              <a:t>‹#›</a:t>
            </a:fld>
            <a:endParaRPr lang="en-US"/>
          </a:p>
        </p:txBody>
      </p:sp>
    </p:spTree>
    <p:extLst>
      <p:ext uri="{BB962C8B-B14F-4D97-AF65-F5344CB8AC3E}">
        <p14:creationId xmlns:p14="http://schemas.microsoft.com/office/powerpoint/2010/main" val="1669192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43891-4B75-444D-AFB8-CD9EE1E41B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CEA17D-B1C6-46DA-B41A-9B9C450399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E57747-26AD-4C09-9AB7-CCAA5761AF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D19F8C-1F0F-45FD-A0A3-8C31FA0BB0CF}"/>
              </a:ext>
            </a:extLst>
          </p:cNvPr>
          <p:cNvSpPr>
            <a:spLocks noGrp="1"/>
          </p:cNvSpPr>
          <p:nvPr>
            <p:ph type="dt" sz="half" idx="10"/>
          </p:nvPr>
        </p:nvSpPr>
        <p:spPr/>
        <p:txBody>
          <a:bodyPr/>
          <a:lstStyle/>
          <a:p>
            <a:fld id="{AEAB30D6-C2A4-43C5-8396-1F9EC8B02CF6}" type="datetimeFigureOut">
              <a:rPr lang="en-US" smtClean="0"/>
              <a:t>7/25/2023</a:t>
            </a:fld>
            <a:endParaRPr lang="en-US"/>
          </a:p>
        </p:txBody>
      </p:sp>
      <p:sp>
        <p:nvSpPr>
          <p:cNvPr id="6" name="Footer Placeholder 5">
            <a:extLst>
              <a:ext uri="{FF2B5EF4-FFF2-40B4-BE49-F238E27FC236}">
                <a16:creationId xmlns:a16="http://schemas.microsoft.com/office/drawing/2014/main" id="{3EADCB20-25B3-4B1F-BA27-BEAAAF1C7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780F2-1342-41D7-BADF-BBFFDA66496B}"/>
              </a:ext>
            </a:extLst>
          </p:cNvPr>
          <p:cNvSpPr>
            <a:spLocks noGrp="1"/>
          </p:cNvSpPr>
          <p:nvPr>
            <p:ph type="sldNum" sz="quarter" idx="12"/>
          </p:nvPr>
        </p:nvSpPr>
        <p:spPr/>
        <p:txBody>
          <a:bodyPr/>
          <a:lstStyle/>
          <a:p>
            <a:fld id="{AC41E7EB-4E29-4A3B-B2C1-607E0CA41973}" type="slidenum">
              <a:rPr lang="en-US" smtClean="0"/>
              <a:t>‹#›</a:t>
            </a:fld>
            <a:endParaRPr lang="en-US"/>
          </a:p>
        </p:txBody>
      </p:sp>
    </p:spTree>
    <p:extLst>
      <p:ext uri="{BB962C8B-B14F-4D97-AF65-F5344CB8AC3E}">
        <p14:creationId xmlns:p14="http://schemas.microsoft.com/office/powerpoint/2010/main" val="1241930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798500"/>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248693"/>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074400" cy="1295400"/>
          </a:xfrm>
          <a:prstGeom prst="rect">
            <a:avLst/>
          </a:prstGeom>
        </p:spPr>
        <p:txBody>
          <a:bodyPr anchor="ctr" anchorCtr="0"/>
          <a:lstStyle>
            <a:lvl1pPr>
              <a:defRPr baseline="0"/>
            </a:lvl1pPr>
          </a:lstStyle>
          <a:p>
            <a:r>
              <a:rPr lang="en-US"/>
              <a:t>Click to edit Master title style</a:t>
            </a:r>
            <a:endParaRPr lang="en-US" dirty="0"/>
          </a:p>
        </p:txBody>
      </p:sp>
      <p:sp>
        <p:nvSpPr>
          <p:cNvPr id="7" name="Content Placeholder 2"/>
          <p:cNvSpPr>
            <a:spLocks noGrp="1"/>
          </p:cNvSpPr>
          <p:nvPr>
            <p:ph idx="1"/>
          </p:nvPr>
        </p:nvSpPr>
        <p:spPr>
          <a:xfrm>
            <a:off x="914400" y="1676400"/>
            <a:ext cx="10363200" cy="4953000"/>
          </a:xfrm>
          <a:prstGeom prst="rect">
            <a:avLst/>
          </a:prstGeom>
        </p:spPr>
        <p:txBody>
          <a:bodyPr/>
          <a:lstStyle>
            <a:lvl1pPr marL="0" indent="0">
              <a:buNone/>
              <a:defRPr sz="1003">
                <a:solidFill>
                  <a:srgbClr val="CC0000"/>
                </a:solidFill>
                <a:latin typeface="+mj-lt"/>
              </a:defRPr>
            </a:lvl1pPr>
            <a:lvl2pPr marL="724" indent="0">
              <a:spcBef>
                <a:spcPts val="456"/>
              </a:spcBef>
              <a:buNone/>
              <a:defRPr sz="912">
                <a:latin typeface="+mn-lt"/>
              </a:defRPr>
            </a:lvl2pPr>
            <a:lvl3pPr marL="207589" indent="-104156">
              <a:defRPr sz="912" i="1">
                <a:solidFill>
                  <a:srgbClr val="CC0000"/>
                </a:solidFill>
                <a:latin typeface="+mn-lt"/>
              </a:defRPr>
            </a:lvl3pPr>
            <a:lvl4pPr marL="313192" indent="-104156">
              <a:defRPr b="0" i="0">
                <a:latin typeface="+mn-lt"/>
              </a:defRPr>
            </a:lvl4pPr>
            <a:lvl5pPr marL="311746" indent="-104156">
              <a:buFont typeface="Arial"/>
              <a:buChar char="•"/>
              <a:defRPr sz="821">
                <a:solidFill>
                  <a:srgbClr val="CC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569256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364068" y="683684"/>
            <a:ext cx="8652933" cy="698501"/>
          </a:xfrm>
          <a:prstGeom prst="rect">
            <a:avLst/>
          </a:prstGeom>
        </p:spPr>
        <p:txBody>
          <a:bodyPr vert="horz" lIns="99276" tIns="49638" rIns="99276" bIns="49638"/>
          <a:lstStyle>
            <a:lvl1pPr algn="l">
              <a:defRPr sz="1406">
                <a:solidFill>
                  <a:schemeClr val="bg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27"/>
          <p:cNvSpPr>
            <a:spLocks noGrp="1"/>
          </p:cNvSpPr>
          <p:nvPr>
            <p:ph type="body" sz="quarter" idx="25" hasCustomPrompt="1"/>
          </p:nvPr>
        </p:nvSpPr>
        <p:spPr>
          <a:xfrm>
            <a:off x="364068" y="1253461"/>
            <a:ext cx="8652933" cy="381065"/>
          </a:xfrm>
          <a:prstGeom prst="rect">
            <a:avLst/>
          </a:prstGeom>
        </p:spPr>
        <p:txBody>
          <a:bodyPr vert="horz" lIns="99276" tIns="49638" rIns="99276" bIns="49638">
            <a:normAutofit/>
          </a:bodyPr>
          <a:lstStyle>
            <a:lvl1pPr marL="0" indent="0" algn="l">
              <a:buNone/>
              <a:defRPr sz="656" baseline="0">
                <a:solidFill>
                  <a:schemeClr val="bg1">
                    <a:lumMod val="65000"/>
                  </a:schemeClr>
                </a:solidFill>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5" name="Picture Placeholder 2"/>
          <p:cNvSpPr>
            <a:spLocks noGrp="1"/>
          </p:cNvSpPr>
          <p:nvPr>
            <p:ph type="pic" sz="quarter" idx="12"/>
          </p:nvPr>
        </p:nvSpPr>
        <p:spPr>
          <a:xfrm>
            <a:off x="0" y="1819982"/>
            <a:ext cx="12192000" cy="2660357"/>
          </a:xfrm>
          <a:prstGeom prst="rect">
            <a:avLst/>
          </a:prstGeom>
        </p:spPr>
        <p:txBody>
          <a:bodyPr lIns="99276" tIns="49638" rIns="99276" bIns="49638"/>
          <a:lstStyle>
            <a:lvl1pPr>
              <a:defRPr>
                <a:latin typeface="Lato" panose="020F0502020204030203" pitchFamily="34" charset="0"/>
              </a:defRPr>
            </a:lvl1pPr>
          </a:lstStyle>
          <a:p>
            <a:endParaRPr lang="en-US" dirty="0"/>
          </a:p>
        </p:txBody>
      </p:sp>
    </p:spTree>
    <p:extLst>
      <p:ext uri="{BB962C8B-B14F-4D97-AF65-F5344CB8AC3E}">
        <p14:creationId xmlns:p14="http://schemas.microsoft.com/office/powerpoint/2010/main" val="3442936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3" name="Content Placeholder 4"/>
          <p:cNvSpPr>
            <a:spLocks noGrp="1"/>
          </p:cNvSpPr>
          <p:nvPr>
            <p:ph sz="quarter" idx="11"/>
          </p:nvPr>
        </p:nvSpPr>
        <p:spPr>
          <a:xfrm>
            <a:off x="609600" y="1143000"/>
            <a:ext cx="109728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9273249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ft/Righ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400800" y="1143000"/>
            <a:ext cx="5181600" cy="48006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5917000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op/Bottom">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753600" cy="685800"/>
          </a:xfrm>
          <a:prstGeom prst="rect">
            <a:avLst/>
          </a:prstGeom>
        </p:spPr>
        <p:txBody>
          <a:bodyPr anchor="b"/>
          <a:lstStyle>
            <a:lvl1pPr algn="l">
              <a:defRPr sz="2800" b="1" i="0">
                <a:latin typeface="+mj-lt"/>
              </a:defRPr>
            </a:lvl1pPr>
          </a:lstStyle>
          <a:p>
            <a:r>
              <a:rPr lang="en-US" dirty="0"/>
              <a:t>Click to edit Master title style</a:t>
            </a:r>
          </a:p>
        </p:txBody>
      </p:sp>
      <p:sp>
        <p:nvSpPr>
          <p:cNvPr id="4" name="Content Placeholder 4"/>
          <p:cNvSpPr>
            <a:spLocks noGrp="1"/>
          </p:cNvSpPr>
          <p:nvPr>
            <p:ph sz="quarter" idx="11"/>
          </p:nvPr>
        </p:nvSpPr>
        <p:spPr>
          <a:xfrm>
            <a:off x="609600" y="1143000"/>
            <a:ext cx="10972800" cy="27432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2"/>
          </p:nvPr>
        </p:nvSpPr>
        <p:spPr>
          <a:xfrm>
            <a:off x="609600" y="4114800"/>
            <a:ext cx="10972800" cy="1828800"/>
          </a:xfrm>
          <a:prstGeom prst="rect">
            <a:avLst/>
          </a:prstGeom>
        </p:spPr>
        <p:txBody>
          <a:bodyPr/>
          <a:lstStyle>
            <a:lvl1pPr>
              <a:defRPr sz="2400">
                <a:latin typeface="+mj-lt"/>
              </a:defRPr>
            </a:lvl1pPr>
            <a:lvl2pPr>
              <a:defRPr sz="2000">
                <a:latin typeface="+mj-lt"/>
              </a:defRPr>
            </a:lvl2pPr>
            <a:lvl3pPr marL="1143000" indent="-228600">
              <a:buFont typeface="Courier New" panose="02070309020205020404" pitchFamily="49" charset="0"/>
              <a:buChar char="o"/>
              <a:defRPr sz="1600">
                <a:latin typeface="+mj-lt"/>
              </a:defRPr>
            </a:lvl3pPr>
            <a:lvl4pPr>
              <a:defRPr sz="1400">
                <a:latin typeface="+mj-lt"/>
              </a:defRPr>
            </a:lvl4pPr>
            <a:lvl5pPr>
              <a:defRPr sz="1200">
                <a:latin typeface="+mj-l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163395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7"/>
            <a:ext cx="9676103"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1950978090"/>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4" y="1101729"/>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6606610" y="1101726"/>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10"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30"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35789183"/>
      </p:ext>
    </p:extLst>
  </p:cSld>
  <p:clrMapOvr>
    <a:masterClrMapping/>
  </p:clrMapOvr>
  <p:transition spd="slow">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4" y="1101727"/>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6606609" y="1101726"/>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9"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448140948"/>
      </p:ext>
    </p:extLst>
  </p:cSld>
  <p:clrMapOvr>
    <a:masterClrMapping/>
  </p:clrMapOvr>
  <p:transition spd="slow">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30" y="1101725"/>
            <a:ext cx="9283055"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1004923"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4" y="281355"/>
            <a:ext cx="9283056"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5811712"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80608342"/>
      </p:ext>
    </p:extLst>
  </p:cSld>
  <p:clrMapOvr>
    <a:masterClrMapping/>
  </p:clrMapOvr>
  <p:transition spd="slow">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9"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8"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1004924" y="1101727"/>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330764534"/>
      </p:ext>
    </p:extLst>
  </p:cSld>
  <p:clrMapOvr>
    <a:masterClrMapping/>
  </p:clrMapOvr>
  <p:transition spd="slow">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1004924" y="1101727"/>
            <a:ext cx="9613576"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099142093"/>
      </p:ext>
    </p:extLst>
  </p:cSld>
  <p:clrMapOvr>
    <a:masterClrMapping/>
  </p:clrMapOvr>
  <p:transition spd="slow">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1004929" y="1101725"/>
            <a:ext cx="9613577" cy="5017723"/>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494830654"/>
      </p:ext>
    </p:extLst>
  </p:cSld>
  <p:clrMapOvr>
    <a:masterClrMapping/>
  </p:clrMapOvr>
  <p:transition spd="slow">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8"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6606608" y="3792170"/>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1004923" y="1101727"/>
            <a:ext cx="5091077"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05973214"/>
      </p:ext>
    </p:extLst>
  </p:cSld>
  <p:clrMapOvr>
    <a:masterClrMapping/>
  </p:clrMapOvr>
  <p:transition spd="slow">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7"/>
            <a:ext cx="9676103"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225385087"/>
      </p:ext>
    </p:extLst>
  </p:cSld>
  <p:clrMapOvr>
    <a:masterClrMapping/>
  </p:clrMapOvr>
  <p:transition spd="slow">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4" y="1101727"/>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6606609" y="1101726"/>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9"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578462916"/>
      </p:ext>
    </p:extLst>
  </p:cSld>
  <p:clrMapOvr>
    <a:masterClrMapping/>
  </p:clrMapOvr>
  <p:transition spd="slow">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30" y="1101725"/>
            <a:ext cx="9283055"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1004923"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4" y="281355"/>
            <a:ext cx="9283056"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5811712"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172115286"/>
      </p:ext>
    </p:extLst>
  </p:cSld>
  <p:clrMapOvr>
    <a:masterClrMapping/>
  </p:clrMapOvr>
  <p:transition spd="slow">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09"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8"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1004924" y="1101727"/>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3171008988"/>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31" y="1101727"/>
            <a:ext cx="9283055"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1004924"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4" y="281355"/>
            <a:ext cx="9283056"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5811713"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438209193"/>
      </p:ext>
    </p:extLst>
  </p:cSld>
  <p:clrMapOvr>
    <a:masterClrMapping/>
  </p:clrMapOvr>
  <p:transition spd="slow">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1004924" y="1101727"/>
            <a:ext cx="9613576"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717982778"/>
      </p:ext>
    </p:extLst>
  </p:cSld>
  <p:clrMapOvr>
    <a:masterClrMapping/>
  </p:clrMapOvr>
  <p:transition spd="slow">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1004929" y="1101725"/>
            <a:ext cx="9613577" cy="5017723"/>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12383275"/>
      </p:ext>
    </p:extLst>
  </p:cSld>
  <p:clrMapOvr>
    <a:masterClrMapping/>
  </p:clrMapOvr>
  <p:transition spd="slow">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8"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6606608" y="3792170"/>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1004923" y="1101727"/>
            <a:ext cx="5091077"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430062731"/>
      </p:ext>
    </p:extLst>
  </p:cSld>
  <p:clrMapOvr>
    <a:masterClrMapping/>
  </p:clrMapOvr>
  <p:transition spd="slow">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7"/>
            <a:ext cx="9676103"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9"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1779802393"/>
      </p:ext>
    </p:extLst>
  </p:cSld>
  <p:clrMapOvr>
    <a:masterClrMapping/>
  </p:clrMapOvr>
  <p:transition spd="slow">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6756849"/>
      </p:ext>
    </p:extLst>
  </p:cSld>
  <p:clrMapOvr>
    <a:masterClrMapping/>
  </p:clrMapOvr>
  <p:transition spd="slow">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761"/>
            <a:ext cx="10515600" cy="697230"/>
          </a:xfrm>
          <a:prstGeom prst="rect">
            <a:avLst/>
          </a:prstGeom>
        </p:spPr>
        <p:txBody>
          <a:bodyPr/>
          <a:lstStyle>
            <a:lvl1pPr>
              <a:defRPr sz="2880" b="1">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57583300"/>
      </p:ext>
    </p:extLst>
  </p:cSld>
  <p:clrMapOvr>
    <a:masterClrMapping/>
  </p:clrMapOvr>
  <p:transition spd="slow">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0"/>
            <a:ext cx="9448800" cy="1295400"/>
          </a:xfrm>
          <a:prstGeom prst="rect">
            <a:avLst/>
          </a:prstGeom>
        </p:spPr>
        <p:txBody>
          <a:bodyPr anchor="ctr" anchorCtr="0"/>
          <a:lstStyle>
            <a:lvl1pPr algn="r">
              <a:spcAft>
                <a:spcPts val="600"/>
              </a:spcAft>
              <a:defRPr sz="3000" b="0" i="1" baseline="0"/>
            </a:lvl1pPr>
          </a:lstStyle>
          <a:p>
            <a:r>
              <a:rPr lang="en-US"/>
              <a:t>Click to edit Master title style</a:t>
            </a:r>
            <a:endParaRPr lang="en-US" dirty="0"/>
          </a:p>
        </p:txBody>
      </p:sp>
      <p:sp>
        <p:nvSpPr>
          <p:cNvPr id="3" name="Picture Placeholder 2"/>
          <p:cNvSpPr>
            <a:spLocks noGrp="1"/>
          </p:cNvSpPr>
          <p:nvPr>
            <p:ph type="pic" idx="1"/>
          </p:nvPr>
        </p:nvSpPr>
        <p:spPr>
          <a:xfrm>
            <a:off x="914400" y="1676400"/>
            <a:ext cx="9956800" cy="3810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Arial" charset="0"/>
              </a:rPr>
              <a:t>Click icon to add picture</a:t>
            </a:r>
            <a:endParaRPr lang="en-US" noProof="0" dirty="0">
              <a:sym typeface="Arial" charset="0"/>
            </a:endParaRPr>
          </a:p>
        </p:txBody>
      </p:sp>
      <p:sp>
        <p:nvSpPr>
          <p:cNvPr id="4" name="Text Placeholder 3"/>
          <p:cNvSpPr>
            <a:spLocks noGrp="1"/>
          </p:cNvSpPr>
          <p:nvPr>
            <p:ph type="body" sz="half" idx="2"/>
          </p:nvPr>
        </p:nvSpPr>
        <p:spPr>
          <a:xfrm>
            <a:off x="914400" y="5672138"/>
            <a:ext cx="7416800" cy="804862"/>
          </a:xfrm>
          <a:prstGeom prst="rect">
            <a:avLst/>
          </a:prstGeom>
        </p:spPr>
        <p:txBody>
          <a:bodyPr/>
          <a:lstStyle>
            <a:lvl1pPr marL="0" indent="0" algn="l">
              <a:buNone/>
              <a:defRPr sz="1400" baseline="0">
                <a:solidFill>
                  <a:srgbClr val="CC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3464982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A208B-F44E-4D00-BB32-2F752C6630BB}" type="datetimeFigureOut">
              <a:rPr lang="en-US" smtClean="0">
                <a:solidFill>
                  <a:prstClr val="black">
                    <a:tint val="75000"/>
                  </a:prstClr>
                </a:solidFill>
              </a:rPr>
              <a:pPr/>
              <a:t>7/25/2023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9893C1-250B-4C53-AA6B-D8B90FFD3D3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010049"/>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 A-Text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8" y="1101727"/>
            <a:ext cx="10611339" cy="5017721"/>
          </a:xfrm>
          <a:prstGeom prst="rect">
            <a:avLst/>
          </a:prstGeom>
        </p:spPr>
        <p:txBody>
          <a:bodyPr/>
          <a:lstStyle>
            <a:lvl1pPr marL="0" indent="0">
              <a:lnSpc>
                <a:spcPts val="2200"/>
              </a:lnSpc>
              <a:buNone/>
              <a:defRPr sz="1800">
                <a:latin typeface="Arial" panose="020B0604020202020204" pitchFamily="34" charset="0"/>
                <a:cs typeface="Arial" panose="020B0604020202020204" pitchFamily="34" charset="0"/>
              </a:defRPr>
            </a:lvl1pPr>
            <a:lvl2pPr>
              <a:lnSpc>
                <a:spcPts val="2200"/>
              </a:lnSpc>
              <a:defRPr sz="1600">
                <a:latin typeface="Arial" panose="020B0604020202020204" pitchFamily="34" charset="0"/>
                <a:cs typeface="Arial" panose="020B0604020202020204" pitchFamily="34" charset="0"/>
              </a:defRPr>
            </a:lvl2pPr>
            <a:lvl3pPr>
              <a:lnSpc>
                <a:spcPts val="2200"/>
              </a:lnSpc>
              <a:defRPr sz="1400">
                <a:latin typeface="Arial" panose="020B0604020202020204" pitchFamily="34" charset="0"/>
                <a:cs typeface="Arial" panose="020B0604020202020204" pitchFamily="34" charset="0"/>
              </a:defRPr>
            </a:lvl3pPr>
            <a:lvl4pPr>
              <a:lnSpc>
                <a:spcPts val="2200"/>
              </a:lnSpc>
              <a:defRPr sz="1200">
                <a:latin typeface="Arial" panose="020B0604020202020204" pitchFamily="34" charset="0"/>
                <a:cs typeface="Arial" panose="020B0604020202020204" pitchFamily="34" charset="0"/>
              </a:defRPr>
            </a:lvl4pPr>
            <a:lvl5pPr>
              <a:lnSpc>
                <a:spcPts val="220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a:extLst>
              <a:ext uri="{FF2B5EF4-FFF2-40B4-BE49-F238E27FC236}">
                <a16:creationId xmlns:a16="http://schemas.microsoft.com/office/drawing/2014/main" id="{E09AFF2A-AA69-5A4B-9E00-AA8F9340F18F}"/>
              </a:ext>
            </a:extLst>
          </p:cNvPr>
          <p:cNvSpPr>
            <a:spLocks noGrp="1"/>
          </p:cNvSpPr>
          <p:nvPr>
            <p:ph type="title"/>
          </p:nvPr>
        </p:nvSpPr>
        <p:spPr>
          <a:xfrm>
            <a:off x="1004928" y="281355"/>
            <a:ext cx="10611339"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1476172984"/>
      </p:ext>
    </p:extLst>
  </p:cSld>
  <p:clrMapOvr>
    <a:masterClrMapping/>
  </p:clrMapOvr>
  <p:transition spd="slow">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lide B-Text-Two Photos-Ver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8" y="1101727"/>
            <a:ext cx="6088835"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7604370" y="1101726"/>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7604370"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8" y="281355"/>
            <a:ext cx="10611339"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467478008"/>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6606610"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6606609"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1004924" y="1101729"/>
            <a:ext cx="5091077"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30"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3123153959"/>
      </p:ext>
    </p:extLst>
  </p:cSld>
  <p:clrMapOvr>
    <a:masterClrMapping/>
  </p:clrMapOvr>
  <p:transition spd="slow">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lide C-Text-Two Photos-Horz">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96C9854-D825-1640-B9A7-F953F25311EC}"/>
              </a:ext>
            </a:extLst>
          </p:cNvPr>
          <p:cNvSpPr>
            <a:spLocks noGrp="1"/>
          </p:cNvSpPr>
          <p:nvPr>
            <p:ph type="body" sz="quarter" idx="10"/>
          </p:nvPr>
        </p:nvSpPr>
        <p:spPr>
          <a:xfrm>
            <a:off x="1004929" y="1101725"/>
            <a:ext cx="10611336" cy="244646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3A204B4F-F42F-DB4B-A6A2-9E933CEB3CCA}"/>
              </a:ext>
            </a:extLst>
          </p:cNvPr>
          <p:cNvSpPr>
            <a:spLocks noGrp="1"/>
          </p:cNvSpPr>
          <p:nvPr>
            <p:ph type="pic" sz="quarter" idx="11"/>
          </p:nvPr>
        </p:nvSpPr>
        <p:spPr>
          <a:xfrm>
            <a:off x="1004923" y="3792170"/>
            <a:ext cx="447626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itle 8">
            <a:extLst>
              <a:ext uri="{FF2B5EF4-FFF2-40B4-BE49-F238E27FC236}">
                <a16:creationId xmlns:a16="http://schemas.microsoft.com/office/drawing/2014/main" id="{4A523EF2-6C88-AF43-BC74-3B89B2B377C7}"/>
              </a:ext>
            </a:extLst>
          </p:cNvPr>
          <p:cNvSpPr>
            <a:spLocks noGrp="1"/>
          </p:cNvSpPr>
          <p:nvPr>
            <p:ph type="title"/>
          </p:nvPr>
        </p:nvSpPr>
        <p:spPr>
          <a:xfrm>
            <a:off x="1004923" y="281355"/>
            <a:ext cx="1061134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6" name="Picture Placeholder 4">
            <a:extLst>
              <a:ext uri="{FF2B5EF4-FFF2-40B4-BE49-F238E27FC236}">
                <a16:creationId xmlns:a16="http://schemas.microsoft.com/office/drawing/2014/main" id="{ABBD03DE-7157-5244-B7FF-903EE900A0EC}"/>
              </a:ext>
            </a:extLst>
          </p:cNvPr>
          <p:cNvSpPr>
            <a:spLocks noGrp="1"/>
          </p:cNvSpPr>
          <p:nvPr>
            <p:ph type="pic" sz="quarter" idx="12"/>
          </p:nvPr>
        </p:nvSpPr>
        <p:spPr>
          <a:xfrm>
            <a:off x="5811712" y="3792170"/>
            <a:ext cx="5804553"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27274594"/>
      </p:ext>
    </p:extLst>
  </p:cSld>
  <p:clrMapOvr>
    <a:masterClrMapping/>
  </p:clrMapOvr>
  <p:transition spd="slow">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lide D-Text-Chart-Photo">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4744C451-3A69-8A4F-98E9-6A50A6940057}"/>
              </a:ext>
            </a:extLst>
          </p:cNvPr>
          <p:cNvSpPr>
            <a:spLocks noGrp="1"/>
          </p:cNvSpPr>
          <p:nvPr>
            <p:ph type="pic" sz="quarter" idx="12"/>
          </p:nvPr>
        </p:nvSpPr>
        <p:spPr>
          <a:xfrm>
            <a:off x="7604370" y="3792170"/>
            <a:ext cx="4011897" cy="2327276"/>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7604369" y="1101726"/>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1" name="Text Placeholder 3">
            <a:extLst>
              <a:ext uri="{FF2B5EF4-FFF2-40B4-BE49-F238E27FC236}">
                <a16:creationId xmlns:a16="http://schemas.microsoft.com/office/drawing/2014/main" id="{D02E402D-8535-0149-890D-F422D09E69B6}"/>
              </a:ext>
            </a:extLst>
          </p:cNvPr>
          <p:cNvSpPr>
            <a:spLocks noGrp="1"/>
          </p:cNvSpPr>
          <p:nvPr>
            <p:ph type="body" sz="quarter" idx="10"/>
          </p:nvPr>
        </p:nvSpPr>
        <p:spPr>
          <a:xfrm>
            <a:off x="1004928" y="1101727"/>
            <a:ext cx="6088835" cy="5017721"/>
          </a:xfrm>
          <a:prstGeom prst="rect">
            <a:avLst/>
          </a:prstGeom>
        </p:spPr>
        <p:txBody>
          <a:bodyPr/>
          <a:lstStyle>
            <a:lvl1pPr marL="0" indent="0">
              <a:lnSpc>
                <a:spcPts val="2260"/>
              </a:lnSpc>
              <a:buNone/>
              <a:defRPr sz="1800">
                <a:latin typeface="Arial" panose="020B0604020202020204" pitchFamily="34" charset="0"/>
                <a:cs typeface="Arial" panose="020B0604020202020204" pitchFamily="34" charset="0"/>
              </a:defRPr>
            </a:lvl1pPr>
            <a:lvl2pPr>
              <a:lnSpc>
                <a:spcPts val="2260"/>
              </a:lnSpc>
              <a:defRPr sz="1600">
                <a:latin typeface="Arial" panose="020B0604020202020204" pitchFamily="34" charset="0"/>
                <a:cs typeface="Arial" panose="020B0604020202020204" pitchFamily="34" charset="0"/>
              </a:defRPr>
            </a:lvl2pPr>
            <a:lvl3pPr>
              <a:lnSpc>
                <a:spcPts val="2260"/>
              </a:lnSpc>
              <a:defRPr sz="1400">
                <a:latin typeface="Arial" panose="020B0604020202020204" pitchFamily="34" charset="0"/>
                <a:cs typeface="Arial" panose="020B0604020202020204" pitchFamily="34" charset="0"/>
              </a:defRPr>
            </a:lvl3pPr>
            <a:lvl4pPr>
              <a:lnSpc>
                <a:spcPts val="2260"/>
              </a:lnSpc>
              <a:defRPr sz="1200">
                <a:latin typeface="Arial" panose="020B0604020202020204" pitchFamily="34" charset="0"/>
                <a:cs typeface="Arial" panose="020B0604020202020204" pitchFamily="34" charset="0"/>
              </a:defRPr>
            </a:lvl4pPr>
            <a:lvl5pPr>
              <a:lnSpc>
                <a:spcPts val="2260"/>
              </a:lnSpc>
              <a:defRPr sz="10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8" y="281355"/>
            <a:ext cx="10611339"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2401134684"/>
      </p:ext>
    </p:extLst>
  </p:cSld>
  <p:clrMapOvr>
    <a:masterClrMapping/>
  </p:clrMapOvr>
  <p:transition spd="slow">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1004924" y="1101727"/>
            <a:ext cx="10611337"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8" y="281355"/>
            <a:ext cx="10611339"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4255385515"/>
      </p:ext>
    </p:extLst>
  </p:cSld>
  <p:clrMapOvr>
    <a:masterClrMapping/>
  </p:clrMapOvr>
  <p:transition spd="slow">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8" y="281355"/>
            <a:ext cx="10611339"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1004928" y="1101725"/>
            <a:ext cx="10611339" cy="5017723"/>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28555526"/>
      </p:ext>
    </p:extLst>
  </p:cSld>
  <p:clrMapOvr>
    <a:masterClrMapping/>
  </p:clrMapOvr>
  <p:transition spd="slow">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lide G-Three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7604370" y="1101724"/>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28" y="281355"/>
            <a:ext cx="10611339"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7" name="Chart Placeholder 5">
            <a:extLst>
              <a:ext uri="{FF2B5EF4-FFF2-40B4-BE49-F238E27FC236}">
                <a16:creationId xmlns:a16="http://schemas.microsoft.com/office/drawing/2014/main" id="{C48F6C91-D695-DC44-BD36-7BF10AEDCB25}"/>
              </a:ext>
            </a:extLst>
          </p:cNvPr>
          <p:cNvSpPr>
            <a:spLocks noGrp="1"/>
          </p:cNvSpPr>
          <p:nvPr>
            <p:ph type="chart" sz="quarter" idx="14"/>
          </p:nvPr>
        </p:nvSpPr>
        <p:spPr>
          <a:xfrm>
            <a:off x="7604370" y="3792168"/>
            <a:ext cx="4011897" cy="2327276"/>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8" name="Chart Placeholder 5">
            <a:extLst>
              <a:ext uri="{FF2B5EF4-FFF2-40B4-BE49-F238E27FC236}">
                <a16:creationId xmlns:a16="http://schemas.microsoft.com/office/drawing/2014/main" id="{5A644BD8-73F6-DA44-B243-076D811F40CA}"/>
              </a:ext>
            </a:extLst>
          </p:cNvPr>
          <p:cNvSpPr>
            <a:spLocks noGrp="1"/>
          </p:cNvSpPr>
          <p:nvPr>
            <p:ph type="chart" sz="quarter" idx="15"/>
          </p:nvPr>
        </p:nvSpPr>
        <p:spPr>
          <a:xfrm>
            <a:off x="1004928" y="1101725"/>
            <a:ext cx="6088835"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240007859"/>
      </p:ext>
    </p:extLst>
  </p:cSld>
  <p:clrMapOvr>
    <a:masterClrMapping/>
  </p:clrMapOvr>
  <p:transition spd="slow">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30493"/>
      </p:ext>
    </p:extLst>
  </p:cSld>
  <p:clrMapOvr>
    <a:masterClrMapping/>
  </p:clrMapOvr>
  <p:transition spd="slow">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867444"/>
      </p:ext>
    </p:extLst>
  </p:cSld>
  <p:clrMapOvr>
    <a:masterClrMapping/>
  </p:clrMapOvr>
  <p:transition spd="slow">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072024"/>
      </p:ext>
    </p:extLst>
  </p:cSld>
  <p:clrMapOvr>
    <a:masterClrMapping/>
  </p:clrMapOvr>
  <p:transition spd="slow">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0"/>
            <a:ext cx="10701867" cy="1308100"/>
          </a:xfrm>
          <a:prstGeom prst="rect">
            <a:avLst/>
          </a:prstGeom>
        </p:spPr>
        <p:txBody>
          <a:bodyPr anchor="ctr" anchorCtr="0"/>
          <a:lstStyle/>
          <a:p>
            <a:r>
              <a:rPr lang="en-US"/>
              <a:t>Click to edit Master title style</a:t>
            </a:r>
            <a:endParaRPr lang="en-US" dirty="0"/>
          </a:p>
        </p:txBody>
      </p:sp>
      <p:sp>
        <p:nvSpPr>
          <p:cNvPr id="3" name="Content Placeholder 2"/>
          <p:cNvSpPr>
            <a:spLocks noGrp="1"/>
          </p:cNvSpPr>
          <p:nvPr>
            <p:ph idx="1"/>
          </p:nvPr>
        </p:nvSpPr>
        <p:spPr>
          <a:xfrm>
            <a:off x="914400" y="1676400"/>
            <a:ext cx="10363200" cy="4572000"/>
          </a:xfrm>
          <a:prstGeom prst="rect">
            <a:avLst/>
          </a:prstGeom>
        </p:spPr>
        <p:txBody>
          <a:bodyPr/>
          <a:lstStyle>
            <a:lvl1pPr>
              <a:buFont typeface="Arial" pitchFamily="34" charset="0"/>
              <a:buChar char="•"/>
              <a:defRPr>
                <a:solidFill>
                  <a:schemeClr val="tx1"/>
                </a:solidFill>
                <a:latin typeface="+mj-lt"/>
              </a:defRPr>
            </a:lvl1pPr>
            <a:lvl2pPr>
              <a:buFont typeface="Arial" pitchFamily="34" charset="0"/>
              <a:buChar char="•"/>
              <a:defRPr>
                <a:solidFill>
                  <a:schemeClr val="tx1"/>
                </a:solidFill>
                <a:latin typeface="+mn-lt"/>
              </a:defRPr>
            </a:lvl2pPr>
            <a:lvl3pPr marL="457200" indent="-225425">
              <a:spcBef>
                <a:spcPts val="480"/>
              </a:spcBef>
              <a:defRPr>
                <a:latin typeface="+mn-lt"/>
              </a:defRPr>
            </a:lvl3pPr>
            <a:lvl4pPr>
              <a:defRPr b="0" i="0">
                <a:latin typeface="+mn-lt"/>
              </a:defRPr>
            </a:lvl4pPr>
            <a:lvl5pPr>
              <a:defRPr>
                <a:latin typeface="+mj-lt"/>
              </a:defRPr>
            </a:lvl5pPr>
            <a:lvl6pPr>
              <a:defRPr>
                <a:solidFill>
                  <a:schemeClr val="tx1"/>
                </a:solidFill>
              </a:defRPr>
            </a:lvl6pPr>
            <a:lvl7pPr>
              <a:defRPr>
                <a:solidFill>
                  <a:schemeClr val="tx1"/>
                </a:solidFill>
              </a:defRPr>
            </a:lvl7pPr>
            <a:lvl8pPr>
              <a:defRPr>
                <a:solidFill>
                  <a:schemeClr val="tx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11095019"/>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6800" y="0"/>
            <a:ext cx="9448800" cy="1295400"/>
          </a:xfrm>
          <a:prstGeom prst="rect">
            <a:avLst/>
          </a:prstGeom>
        </p:spPr>
        <p:txBody>
          <a:bodyPr anchor="ctr" anchorCtr="0"/>
          <a:lstStyle>
            <a:lvl1pPr algn="r">
              <a:spcAft>
                <a:spcPts val="600"/>
              </a:spcAft>
              <a:defRPr sz="3000" b="0" i="1" baseline="0"/>
            </a:lvl1pPr>
          </a:lstStyle>
          <a:p>
            <a:r>
              <a:rPr lang="en-US"/>
              <a:t>Click to edit Master title style</a:t>
            </a:r>
            <a:endParaRPr lang="en-US" dirty="0"/>
          </a:p>
        </p:txBody>
      </p:sp>
      <p:sp>
        <p:nvSpPr>
          <p:cNvPr id="3" name="Picture Placeholder 2"/>
          <p:cNvSpPr>
            <a:spLocks noGrp="1"/>
          </p:cNvSpPr>
          <p:nvPr>
            <p:ph type="pic" idx="1"/>
          </p:nvPr>
        </p:nvSpPr>
        <p:spPr>
          <a:xfrm>
            <a:off x="914400" y="1676400"/>
            <a:ext cx="9956800" cy="3810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Arial" charset="0"/>
              </a:rPr>
              <a:t>Click icon to add picture</a:t>
            </a:r>
            <a:endParaRPr lang="en-US" noProof="0" dirty="0">
              <a:sym typeface="Arial" charset="0"/>
            </a:endParaRPr>
          </a:p>
        </p:txBody>
      </p:sp>
      <p:sp>
        <p:nvSpPr>
          <p:cNvPr id="4" name="Text Placeholder 3"/>
          <p:cNvSpPr>
            <a:spLocks noGrp="1"/>
          </p:cNvSpPr>
          <p:nvPr>
            <p:ph type="body" sz="half" idx="2"/>
          </p:nvPr>
        </p:nvSpPr>
        <p:spPr>
          <a:xfrm>
            <a:off x="914400" y="5672138"/>
            <a:ext cx="7416800" cy="804862"/>
          </a:xfrm>
          <a:prstGeom prst="rect">
            <a:avLst/>
          </a:prstGeom>
        </p:spPr>
        <p:txBody>
          <a:bodyPr/>
          <a:lstStyle>
            <a:lvl1pPr marL="0" indent="0" algn="l">
              <a:buNone/>
              <a:defRPr sz="1400" baseline="0">
                <a:solidFill>
                  <a:srgbClr val="CC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25217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E-Chart-Full P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DB23E984-51EF-2342-BDE5-C87824EF4961}"/>
              </a:ext>
            </a:extLst>
          </p:cNvPr>
          <p:cNvSpPr>
            <a:spLocks noGrp="1"/>
          </p:cNvSpPr>
          <p:nvPr>
            <p:ph type="chart" sz="quarter" idx="13"/>
          </p:nvPr>
        </p:nvSpPr>
        <p:spPr>
          <a:xfrm>
            <a:off x="1004924" y="1101729"/>
            <a:ext cx="9613576" cy="5017721"/>
          </a:xfrm>
          <a:prstGeom prst="rect">
            <a:avLst/>
          </a:prstGeom>
        </p:spPr>
        <p:txBody>
          <a:bodyPr anchor="t" anchorCtr="0"/>
          <a:lstStyle>
            <a:lvl1pPr marL="0" indent="0" algn="ctr">
              <a:buNone/>
              <a:defRPr sz="800">
                <a:solidFill>
                  <a:srgbClr val="6A788B"/>
                </a:solidFill>
                <a:latin typeface="Arial" panose="020B0604020202020204" pitchFamily="34" charset="0"/>
                <a:cs typeface="Arial" panose="020B0604020202020204" pitchFamily="34" charset="0"/>
              </a:defRPr>
            </a:lvl1pPr>
          </a:lstStyle>
          <a:p>
            <a:endParaRPr lang="en-US" dirty="0"/>
          </a:p>
        </p:txBody>
      </p:sp>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30"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Tree>
    <p:extLst>
      <p:ext uri="{BB962C8B-B14F-4D97-AF65-F5344CB8AC3E}">
        <p14:creationId xmlns:p14="http://schemas.microsoft.com/office/powerpoint/2010/main" val="1645710715"/>
      </p:ext>
    </p:extLst>
  </p:cSld>
  <p:clrMapOvr>
    <a:masterClrMapping/>
  </p:clrMapOvr>
  <p:transition spd="slow">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7/25/2023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6638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28600"/>
            <a:ext cx="108712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8" name="Date Placeholder 7"/>
          <p:cNvSpPr>
            <a:spLocks noGrp="1"/>
          </p:cNvSpPr>
          <p:nvPr>
            <p:ph type="dt" sz="half" idx="15"/>
          </p:nvPr>
        </p:nvSpPr>
        <p:spPr>
          <a:xfrm>
            <a:off x="8128000" y="6248401"/>
            <a:ext cx="3556000" cy="365125"/>
          </a:xfrm>
          <a:prstGeom prst="rect">
            <a:avLst/>
          </a:prstGeom>
        </p:spPr>
        <p:txBody>
          <a:bodyPr rtlCol="0"/>
          <a:lstStyle/>
          <a:p>
            <a:fld id="{1D8BD707-D9CF-40AE-B4C6-C98DA3205C09}" type="datetimeFigureOut">
              <a:rPr lang="en-US" smtClean="0"/>
              <a:pPr/>
              <a:t>7/25/2023</a:t>
            </a:fld>
            <a:endParaRPr lang="en-US"/>
          </a:p>
        </p:txBody>
      </p:sp>
      <p:sp>
        <p:nvSpPr>
          <p:cNvPr id="10" name="Slide Number Placeholder 9"/>
          <p:cNvSpPr>
            <a:spLocks noGrp="1"/>
          </p:cNvSpPr>
          <p:nvPr>
            <p:ph type="sldNum" sz="quarter" idx="16"/>
          </p:nvPr>
        </p:nvSpPr>
        <p:spPr>
          <a:xfrm>
            <a:off x="0" y="1272222"/>
            <a:ext cx="711200" cy="244476"/>
          </a:xfrm>
          <a:prstGeom prst="rect">
            <a:avLst/>
          </a:prstGeom>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a:xfrm>
            <a:off x="812801" y="6248207"/>
            <a:ext cx="7228111" cy="365125"/>
          </a:xfrm>
          <a:prstGeom prst="rect">
            <a:avLst/>
          </a:prstGeom>
        </p:spPr>
        <p:txBody>
          <a:bodyPr rtlCol="0"/>
          <a:lstStyle/>
          <a:p>
            <a:endParaRPr lang="en-US"/>
          </a:p>
        </p:txBody>
      </p:sp>
    </p:spTree>
    <p:extLst>
      <p:ext uri="{BB962C8B-B14F-4D97-AF65-F5344CB8AC3E}">
        <p14:creationId xmlns:p14="http://schemas.microsoft.com/office/powerpoint/2010/main" val="4864495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D8BD707-D9CF-40AE-B4C6-C98DA3205C09}" type="datetimeFigureOut">
              <a:rPr lang="en-US" smtClean="0"/>
              <a:pPr/>
              <a:t>7/25/2023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7638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F-Photo-Full page">
    <p:spTree>
      <p:nvGrpSpPr>
        <p:cNvPr id="1" name=""/>
        <p:cNvGrpSpPr/>
        <p:nvPr/>
      </p:nvGrpSpPr>
      <p:grpSpPr>
        <a:xfrm>
          <a:off x="0" y="0"/>
          <a:ext cx="0" cy="0"/>
          <a:chOff x="0" y="0"/>
          <a:chExt cx="0" cy="0"/>
        </a:xfrm>
      </p:grpSpPr>
      <p:sp>
        <p:nvSpPr>
          <p:cNvPr id="13" name="Title 8">
            <a:extLst>
              <a:ext uri="{FF2B5EF4-FFF2-40B4-BE49-F238E27FC236}">
                <a16:creationId xmlns:a16="http://schemas.microsoft.com/office/drawing/2014/main" id="{8F3F9FD9-AB19-B64E-8FD0-FB17F86FAE07}"/>
              </a:ext>
            </a:extLst>
          </p:cNvPr>
          <p:cNvSpPr>
            <a:spLocks noGrp="1"/>
          </p:cNvSpPr>
          <p:nvPr>
            <p:ph type="title"/>
          </p:nvPr>
        </p:nvSpPr>
        <p:spPr>
          <a:xfrm>
            <a:off x="1004930" y="281355"/>
            <a:ext cx="9676103" cy="351692"/>
          </a:xfrm>
          <a:prstGeom prst="rect">
            <a:avLst/>
          </a:prstGeom>
        </p:spPr>
        <p:txBody>
          <a:bodyPr anchor="ctr" anchorCtr="0"/>
          <a:lstStyle>
            <a:lvl1pPr>
              <a:defRPr sz="2000" b="1">
                <a:solidFill>
                  <a:srgbClr val="C92235"/>
                </a:solidFill>
              </a:defRPr>
            </a:lvl1pPr>
          </a:lstStyle>
          <a:p>
            <a:r>
              <a:rPr lang="en-US" dirty="0"/>
              <a:t>Click to edit Master title style</a:t>
            </a:r>
          </a:p>
        </p:txBody>
      </p:sp>
      <p:sp>
        <p:nvSpPr>
          <p:cNvPr id="4" name="Picture Placeholder 4">
            <a:extLst>
              <a:ext uri="{FF2B5EF4-FFF2-40B4-BE49-F238E27FC236}">
                <a16:creationId xmlns:a16="http://schemas.microsoft.com/office/drawing/2014/main" id="{4530E375-D4F7-604B-A1CD-328D85A31FA1}"/>
              </a:ext>
            </a:extLst>
          </p:cNvPr>
          <p:cNvSpPr>
            <a:spLocks noGrp="1"/>
          </p:cNvSpPr>
          <p:nvPr>
            <p:ph type="pic" sz="quarter" idx="12"/>
          </p:nvPr>
        </p:nvSpPr>
        <p:spPr>
          <a:xfrm>
            <a:off x="1004930" y="1101727"/>
            <a:ext cx="9613577" cy="5017723"/>
          </a:xfrm>
          <a:prstGeom prst="rect">
            <a:avLst/>
          </a:prstGeom>
        </p:spPr>
        <p:txBody>
          <a:bodyPr anchor="t" anchorCtr="0"/>
          <a:lstStyle>
            <a:lvl1pPr marL="0" indent="0" algn="ctr">
              <a:buNone/>
              <a:defRPr sz="800" b="0">
                <a:solidFill>
                  <a:srgbClr val="6A788B"/>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761298726"/>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image" Target="../media/image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9.xml"/><Relationship Id="rId7" Type="http://schemas.openxmlformats.org/officeDocument/2006/relationships/image" Target="../media/image6.jp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11.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image" Target="../media/image6.jpg"/><Relationship Id="rId5" Type="http://schemas.openxmlformats.org/officeDocument/2006/relationships/theme" Target="../theme/theme12.xml"/><Relationship Id="rId4" Type="http://schemas.openxmlformats.org/officeDocument/2006/relationships/slideLayout" Target="../slideLayouts/slideLayout45.xml"/></Relationships>
</file>

<file path=ppt/slideMasters/_rels/slideMaster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image" Target="../media/image1.jpeg"/><Relationship Id="rId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9.jpg"/><Relationship Id="rId5" Type="http://schemas.openxmlformats.org/officeDocument/2006/relationships/slideLayout" Target="../slideLayouts/slideLayout53.xml"/><Relationship Id="rId10" Type="http://schemas.openxmlformats.org/officeDocument/2006/relationships/image" Target="../media/image3.emf"/><Relationship Id="rId4" Type="http://schemas.openxmlformats.org/officeDocument/2006/relationships/slideLayout" Target="../slideLayouts/slideLayout52.xml"/><Relationship Id="rId9" Type="http://schemas.openxmlformats.org/officeDocument/2006/relationships/image" Target="../media/image8.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17.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6" Type="http://schemas.openxmlformats.org/officeDocument/2006/relationships/image" Target="../media/image9.jp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emf"/><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0.jp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9.jpg"/><Relationship Id="rId4" Type="http://schemas.openxmlformats.org/officeDocument/2006/relationships/slideLayout" Target="../slideLayouts/slideLayout71.xml"/><Relationship Id="rId9" Type="http://schemas.openxmlformats.org/officeDocument/2006/relationships/image" Target="../media/image3.emf"/></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9.xml"/><Relationship Id="rId1"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2.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image" Target="../media/image7.jpeg"/></Relationships>
</file>

<file path=ppt/slideMasters/_rels/slideMaster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80.xml"/><Relationship Id="rId7" Type="http://schemas.openxmlformats.org/officeDocument/2006/relationships/image" Target="../media/image11.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theme" Target="../theme/theme23.xml"/><Relationship Id="rId5" Type="http://schemas.openxmlformats.org/officeDocument/2006/relationships/slideLayout" Target="../slideLayouts/slideLayout82.xml"/><Relationship Id="rId4" Type="http://schemas.openxmlformats.org/officeDocument/2006/relationships/slideLayout" Target="../slideLayouts/slideLayout8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3.emf"/><Relationship Id="rId4" Type="http://schemas.openxmlformats.org/officeDocument/2006/relationships/slideLayout" Target="../slideLayouts/slideLayout20.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6.jpg"/><Relationship Id="rId5" Type="http://schemas.openxmlformats.org/officeDocument/2006/relationships/theme" Target="../theme/theme7.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90EBAF7C-657C-44A0-B90F-ED5F39A5569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61612970-13DC-374E-B167-2E65C41198CD}"/>
              </a:ext>
            </a:extLst>
          </p:cNvPr>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defRPr/>
            </a:pPr>
            <a:fld id="{30020487-B15B-4F3F-AC8A-7A5E468BB10A}" type="slidenum">
              <a:rPr lang="en-US" altLang="en-US" sz="1000" smtClean="0"/>
              <a:pPr algn="r" eaLnBrk="1" hangingPunct="1">
                <a:defRPr/>
              </a:pPr>
              <a:t>‹#›</a:t>
            </a:fld>
            <a:endParaRPr lang="en-US" altLang="en-US" sz="1000"/>
          </a:p>
        </p:txBody>
      </p:sp>
    </p:spTree>
    <p:extLst>
      <p:ext uri="{BB962C8B-B14F-4D97-AF65-F5344CB8AC3E}">
        <p14:creationId xmlns:p14="http://schemas.microsoft.com/office/powerpoint/2010/main" val="3433582717"/>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Lst>
  <p:transition/>
  <p:txStyles>
    <p:titleStyle>
      <a:lvl1pPr algn="r" defTabSz="457200" rtl="0" eaLnBrk="0" fontAlgn="base" hangingPunct="0">
        <a:spcBef>
          <a:spcPct val="0"/>
        </a:spcBef>
        <a:spcAft>
          <a:spcPct val="0"/>
        </a:spcAft>
        <a:defRPr sz="3000" i="1" kern="1200">
          <a:solidFill>
            <a:schemeClr val="tx1"/>
          </a:solidFill>
          <a:latin typeface="+mn-lt"/>
          <a:ea typeface="MS PGothic"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DB98F933-E672-4450-88B1-1342F9EF75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61612970-13DC-374E-B167-2E65C41198CD}"/>
              </a:ext>
            </a:extLst>
          </p:cNvPr>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defRPr/>
            </a:pPr>
            <a:fld id="{FF01E56D-4EC9-4B2C-9C14-838BAF81891E}" type="slidenum">
              <a:rPr lang="en-US" altLang="en-US" sz="1000" smtClean="0"/>
              <a:pPr algn="r" eaLnBrk="1" hangingPunct="1">
                <a:defRPr/>
              </a:pPr>
              <a:t>‹#›</a:t>
            </a:fld>
            <a:endParaRPr lang="en-US" altLang="en-US" sz="1000"/>
          </a:p>
        </p:txBody>
      </p:sp>
    </p:spTree>
    <p:extLst>
      <p:ext uri="{BB962C8B-B14F-4D97-AF65-F5344CB8AC3E}">
        <p14:creationId xmlns:p14="http://schemas.microsoft.com/office/powerpoint/2010/main" val="3764161083"/>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Lst>
  <p:transition/>
  <p:txStyles>
    <p:titleStyle>
      <a:lvl1pPr algn="r" defTabSz="457200" rtl="0" eaLnBrk="0" fontAlgn="base" hangingPunct="0">
        <a:spcBef>
          <a:spcPct val="0"/>
        </a:spcBef>
        <a:spcAft>
          <a:spcPct val="0"/>
        </a:spcAft>
        <a:defRPr sz="3000" i="1" kern="1200">
          <a:solidFill>
            <a:schemeClr val="tx1"/>
          </a:solidFill>
          <a:latin typeface="+mn-lt"/>
          <a:ea typeface="MS PGothic"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EB138-7D27-BF4E-89D4-B7B0B6ABF6AD}"/>
              </a:ext>
            </a:extLst>
          </p:cNvPr>
          <p:cNvPicPr>
            <a:picLocks noChangeAspect="1"/>
          </p:cNvPicPr>
          <p:nvPr/>
        </p:nvPicPr>
        <p:blipFill>
          <a:blip r:embed="rId7"/>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049C668-3911-EE49-9386-4100D0207A67}"/>
              </a:ext>
            </a:extLst>
          </p:cNvPr>
          <p:cNvSpPr txBox="1"/>
          <p:nvPr/>
        </p:nvSpPr>
        <p:spPr>
          <a:xfrm>
            <a:off x="10857110" y="6433080"/>
            <a:ext cx="1210301" cy="246221"/>
          </a:xfrm>
          <a:prstGeom prst="rect">
            <a:avLst/>
          </a:prstGeom>
          <a:noFill/>
        </p:spPr>
        <p:txBody>
          <a:bodyPr wrap="square" rtlCol="0">
            <a:spAutoFit/>
          </a:bodyPr>
          <a:lstStyle/>
          <a:p>
            <a:pPr algn="r"/>
            <a:fld id="{7E8EBDE7-FE44-CF46-83F8-143A18FE718D}" type="slidenum">
              <a:rPr lang="en-US" sz="1000" smtClean="0">
                <a:latin typeface="Arial" panose="020B0604020202020204" pitchFamily="34" charset="0"/>
                <a:cs typeface="Arial" panose="020B0604020202020204" pitchFamily="34" charset="0"/>
              </a:rPr>
              <a:pPr algn="r"/>
              <a:t>‹#›</a:t>
            </a:fld>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47307"/>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7" r:id="rId3"/>
    <p:sldLayoutId id="2147484578" r:id="rId4"/>
    <p:sldLayoutId id="2147484579" r:id="rId5"/>
  </p:sldLayoutIdLst>
  <p:transition spd="slow">
    <p:fade thruBlk="1"/>
  </p:transition>
  <p:txStyles>
    <p:titleStyle>
      <a:lvl1pPr algn="l" defTabSz="68574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6" indent="-171436" algn="l" defTabSz="68574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9" indent="-171436" algn="l" defTabSz="685745" rtl="0" eaLnBrk="1" latinLnBrk="0" hangingPunct="1">
        <a:lnSpc>
          <a:spcPct val="90000"/>
        </a:lnSpc>
        <a:spcBef>
          <a:spcPts val="374"/>
        </a:spcBef>
        <a:buFont typeface="Arial" panose="020B0604020202020204" pitchFamily="34" charset="0"/>
        <a:buChar char="•"/>
        <a:defRPr sz="1800" kern="1200">
          <a:solidFill>
            <a:schemeClr val="tx1"/>
          </a:solidFill>
          <a:latin typeface="+mn-lt"/>
          <a:ea typeface="+mn-ea"/>
          <a:cs typeface="+mn-cs"/>
        </a:defRPr>
      </a:lvl2pPr>
      <a:lvl3pPr marL="857180" indent="-171436" algn="l" defTabSz="685745" rtl="0" eaLnBrk="1" latinLnBrk="0" hangingPunct="1">
        <a:lnSpc>
          <a:spcPct val="90000"/>
        </a:lnSpc>
        <a:spcBef>
          <a:spcPts val="374"/>
        </a:spcBef>
        <a:buFont typeface="Arial" panose="020B0604020202020204" pitchFamily="34" charset="0"/>
        <a:buChar char="•"/>
        <a:defRPr sz="1500" kern="1200">
          <a:solidFill>
            <a:schemeClr val="tx1"/>
          </a:solidFill>
          <a:latin typeface="+mn-lt"/>
          <a:ea typeface="+mn-ea"/>
          <a:cs typeface="+mn-cs"/>
        </a:defRPr>
      </a:lvl3pPr>
      <a:lvl4pPr marL="1200054"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4pPr>
      <a:lvl5pPr marL="1542928"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5pPr>
      <a:lvl6pPr marL="1885799"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72"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44"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417"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5" rtl="0" eaLnBrk="1" latinLnBrk="0" hangingPunct="1">
        <a:defRPr sz="1350" kern="1200">
          <a:solidFill>
            <a:schemeClr val="tx1"/>
          </a:solidFill>
          <a:latin typeface="+mn-lt"/>
          <a:ea typeface="+mn-ea"/>
          <a:cs typeface="+mn-cs"/>
        </a:defRPr>
      </a:lvl1pPr>
      <a:lvl2pPr marL="342874" algn="l" defTabSz="685745" rtl="0" eaLnBrk="1" latinLnBrk="0" hangingPunct="1">
        <a:defRPr sz="1350" kern="1200">
          <a:solidFill>
            <a:schemeClr val="tx1"/>
          </a:solidFill>
          <a:latin typeface="+mn-lt"/>
          <a:ea typeface="+mn-ea"/>
          <a:cs typeface="+mn-cs"/>
        </a:defRPr>
      </a:lvl2pPr>
      <a:lvl3pPr marL="685745" algn="l" defTabSz="685745" rtl="0" eaLnBrk="1" latinLnBrk="0" hangingPunct="1">
        <a:defRPr sz="1350" kern="1200">
          <a:solidFill>
            <a:schemeClr val="tx1"/>
          </a:solidFill>
          <a:latin typeface="+mn-lt"/>
          <a:ea typeface="+mn-ea"/>
          <a:cs typeface="+mn-cs"/>
        </a:defRPr>
      </a:lvl3pPr>
      <a:lvl4pPr marL="1028618" algn="l" defTabSz="685745" rtl="0" eaLnBrk="1" latinLnBrk="0" hangingPunct="1">
        <a:defRPr sz="1350" kern="1200">
          <a:solidFill>
            <a:schemeClr val="tx1"/>
          </a:solidFill>
          <a:latin typeface="+mn-lt"/>
          <a:ea typeface="+mn-ea"/>
          <a:cs typeface="+mn-cs"/>
        </a:defRPr>
      </a:lvl4pPr>
      <a:lvl5pPr marL="1371490" algn="l" defTabSz="685745" rtl="0" eaLnBrk="1" latinLnBrk="0" hangingPunct="1">
        <a:defRPr sz="1350" kern="1200">
          <a:solidFill>
            <a:schemeClr val="tx1"/>
          </a:solidFill>
          <a:latin typeface="+mn-lt"/>
          <a:ea typeface="+mn-ea"/>
          <a:cs typeface="+mn-cs"/>
        </a:defRPr>
      </a:lvl5pPr>
      <a:lvl6pPr marL="1714363" algn="l" defTabSz="685745" rtl="0" eaLnBrk="1" latinLnBrk="0" hangingPunct="1">
        <a:defRPr sz="1350" kern="1200">
          <a:solidFill>
            <a:schemeClr val="tx1"/>
          </a:solidFill>
          <a:latin typeface="+mn-lt"/>
          <a:ea typeface="+mn-ea"/>
          <a:cs typeface="+mn-cs"/>
        </a:defRPr>
      </a:lvl6pPr>
      <a:lvl7pPr marL="2057234" algn="l" defTabSz="685745" rtl="0" eaLnBrk="1" latinLnBrk="0" hangingPunct="1">
        <a:defRPr sz="1350" kern="1200">
          <a:solidFill>
            <a:schemeClr val="tx1"/>
          </a:solidFill>
          <a:latin typeface="+mn-lt"/>
          <a:ea typeface="+mn-ea"/>
          <a:cs typeface="+mn-cs"/>
        </a:defRPr>
      </a:lvl7pPr>
      <a:lvl8pPr marL="2400108" algn="l" defTabSz="685745" rtl="0" eaLnBrk="1" latinLnBrk="0" hangingPunct="1">
        <a:defRPr sz="1350" kern="1200">
          <a:solidFill>
            <a:schemeClr val="tx1"/>
          </a:solidFill>
          <a:latin typeface="+mn-lt"/>
          <a:ea typeface="+mn-ea"/>
          <a:cs typeface="+mn-cs"/>
        </a:defRPr>
      </a:lvl8pPr>
      <a:lvl9pPr marL="2742982" algn="l" defTabSz="685745"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EB138-7D27-BF4E-89D4-B7B0B6ABF6AD}"/>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049C668-3911-EE49-9386-4100D0207A67}"/>
              </a:ext>
            </a:extLst>
          </p:cNvPr>
          <p:cNvSpPr txBox="1"/>
          <p:nvPr userDrawn="1"/>
        </p:nvSpPr>
        <p:spPr>
          <a:xfrm>
            <a:off x="10857111" y="6433076"/>
            <a:ext cx="1210300" cy="276999"/>
          </a:xfrm>
          <a:prstGeom prst="rect">
            <a:avLst/>
          </a:prstGeom>
          <a:noFill/>
        </p:spPr>
        <p:txBody>
          <a:bodyPr wrap="square" rtlCol="0">
            <a:spAutoFit/>
          </a:bodyPr>
          <a:lstStyle/>
          <a:p>
            <a:pPr algn="r"/>
            <a:fld id="{7E8EBDE7-FE44-CF46-83F8-143A18FE718D}" type="slidenum">
              <a:rPr lang="en-US" sz="1200" smtClean="0">
                <a:latin typeface="Arial" panose="020B0604020202020204" pitchFamily="34" charset="0"/>
                <a:cs typeface="Arial" panose="020B0604020202020204" pitchFamily="34" charset="0"/>
              </a:rPr>
              <a:pPr algn="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449959"/>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5" r:id="rId4"/>
  </p:sldLayoutIdLst>
  <p:transition spd="slow">
    <p:fade thruBlk="1"/>
  </p:transition>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AEF61FFC-9D81-4BB1-8598-3A6C47CFAC7F}"/>
              </a:ext>
            </a:extLst>
          </p:cNvPr>
          <p:cNvSpPr txBox="1">
            <a:spLocks noChangeArrowheads="1"/>
          </p:cNvSpPr>
          <p:nvPr userDrawn="1"/>
        </p:nvSpPr>
        <p:spPr bwMode="auto">
          <a:xfrm>
            <a:off x="10856913" y="6494463"/>
            <a:ext cx="1209675" cy="2460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97233865-3EE2-4F6C-93DB-C021A8835BA2}" type="slidenum">
              <a:rPr lang="en-US" altLang="en-US" sz="1000" smtClean="0">
                <a:solidFill>
                  <a:srgbClr val="000000"/>
                </a:solidFill>
                <a:ea typeface="ヒラギノ角ゴ ProN W3" charset="-128"/>
                <a:sym typeface="Arial" panose="020B0604020202020204" pitchFamily="34" charset="0"/>
              </a:rPr>
              <a:pPr algn="r" eaLnBrk="1" hangingPunct="1">
                <a:defRPr/>
              </a:pPr>
              <a:t>‹#›</a:t>
            </a:fld>
            <a:endParaRPr lang="en-US" altLang="en-US" sz="1000">
              <a:solidFill>
                <a:srgbClr val="000000"/>
              </a:solidFill>
              <a:ea typeface="ヒラギノ角ゴ ProN W3" charset="-128"/>
              <a:sym typeface="Arial" panose="020B0604020202020204" pitchFamily="34" charset="0"/>
            </a:endParaRPr>
          </a:p>
        </p:txBody>
      </p:sp>
    </p:spTree>
    <p:extLst>
      <p:ext uri="{BB962C8B-B14F-4D97-AF65-F5344CB8AC3E}">
        <p14:creationId xmlns:p14="http://schemas.microsoft.com/office/powerpoint/2010/main" val="3164507342"/>
      </p:ext>
    </p:extLst>
  </p:cSld>
  <p:clrMap bg1="lt1" tx1="dk1" bg2="lt2" tx2="dk2" accent1="accent1" accent2="accent2" accent3="accent3" accent4="accent4" accent5="accent5" accent6="accent6" hlink="hlink" folHlink="folHlink"/>
  <p:transition spd="slow">
    <p:fade thruBlk="1"/>
  </p:transition>
  <p:txStyles>
    <p:titleStyle>
      <a:lvl1pPr algn="r" defTabSz="457200" rtl="0" eaLnBrk="0" fontAlgn="base" hangingPunct="0">
        <a:spcBef>
          <a:spcPct val="0"/>
        </a:spcBef>
        <a:spcAft>
          <a:spcPct val="0"/>
        </a:spcAft>
        <a:defRPr sz="3000" i="1" kern="1200">
          <a:solidFill>
            <a:schemeClr val="tx1"/>
          </a:solidFill>
          <a:latin typeface="+mn-lt"/>
          <a:ea typeface="MS PGothic" panose="020B0600070205080204"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defRPr/>
            </a:pPr>
            <a:fld id="{F918CC22-7C2F-4FF9-9C47-8B5A25024C3C}" type="slidenum">
              <a:rPr lang="en-US" altLang="en-US" sz="1000" smtClean="0"/>
              <a:pPr algn="r" eaLnBrk="1" hangingPunct="1">
                <a:defRPr/>
              </a:pPr>
              <a:t>‹#›</a:t>
            </a:fld>
            <a:endParaRPr lang="en-US" altLang="en-US" sz="1000"/>
          </a:p>
        </p:txBody>
      </p:sp>
    </p:spTree>
    <p:extLst>
      <p:ext uri="{BB962C8B-B14F-4D97-AF65-F5344CB8AC3E}">
        <p14:creationId xmlns:p14="http://schemas.microsoft.com/office/powerpoint/2010/main" val="1675154329"/>
      </p:ext>
    </p:extLst>
  </p:cSld>
  <p:clrMap bg1="lt1" tx1="dk1" bg2="lt2" tx2="dk2" accent1="accent1" accent2="accent2" accent3="accent3" accent4="accent4" accent5="accent5" accent6="accent6" hlink="hlink" folHlink="folHlink"/>
  <p:transition spd="slow">
    <p:fade thruBlk="1"/>
  </p:transition>
  <p:txStyles>
    <p:titleStyle>
      <a:lvl1pPr algn="r" defTabSz="457200" rtl="0" eaLnBrk="0" fontAlgn="base" hangingPunct="0">
        <a:spcBef>
          <a:spcPct val="0"/>
        </a:spcBef>
        <a:spcAft>
          <a:spcPct val="0"/>
        </a:spcAft>
        <a:defRPr sz="3000" i="1" kern="1200">
          <a:solidFill>
            <a:schemeClr val="tx1"/>
          </a:solidFill>
          <a:latin typeface="+mn-lt"/>
          <a:ea typeface="MS PGothic" panose="020B0600070205080204"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998B5221-8493-4238-8A94-12752B652E5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61612970-13DC-374E-B167-2E65C41198CD}"/>
              </a:ext>
            </a:extLst>
          </p:cNvPr>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defRPr/>
            </a:pPr>
            <a:fld id="{20193F70-EC09-4A8C-B8CD-D144E44A93E9}" type="slidenum">
              <a:rPr lang="en-US" altLang="en-US" sz="1000" smtClean="0"/>
              <a:pPr algn="r" eaLnBrk="1" hangingPunct="1">
                <a:defRPr/>
              </a:pPr>
              <a:t>‹#›</a:t>
            </a:fld>
            <a:endParaRPr lang="en-US" altLang="en-US" sz="1000"/>
          </a:p>
        </p:txBody>
      </p:sp>
    </p:spTree>
    <p:extLst>
      <p:ext uri="{BB962C8B-B14F-4D97-AF65-F5344CB8AC3E}">
        <p14:creationId xmlns:p14="http://schemas.microsoft.com/office/powerpoint/2010/main" val="118933833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Lst>
  <p:transition/>
  <p:txStyles>
    <p:titleStyle>
      <a:lvl1pPr algn="r" defTabSz="457200" rtl="0" eaLnBrk="0" fontAlgn="base" hangingPunct="0">
        <a:spcBef>
          <a:spcPct val="0"/>
        </a:spcBef>
        <a:spcAft>
          <a:spcPct val="0"/>
        </a:spcAft>
        <a:defRPr sz="3000" i="1" kern="1200">
          <a:solidFill>
            <a:schemeClr val="tx1"/>
          </a:solidFill>
          <a:latin typeface="+mn-lt"/>
          <a:ea typeface="MS PGothic"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72357CD5-58D6-114B-BE69-3AD252BA0EA3}"/>
              </a:ext>
            </a:extLst>
          </p:cNvPr>
          <p:cNvPicPr>
            <a:picLocks noChangeAspect="1"/>
          </p:cNvPicPr>
          <p:nvPr userDrawn="1"/>
        </p:nvPicPr>
        <p:blipFill>
          <a:blip r:embed="rId9"/>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1D2AB7-1535-ED4C-90F1-86804F517C2B}"/>
              </a:ext>
            </a:extLst>
          </p:cNvPr>
          <p:cNvSpPr txBox="1"/>
          <p:nvPr userDrawn="1"/>
        </p:nvSpPr>
        <p:spPr>
          <a:xfrm>
            <a:off x="11073882" y="6499449"/>
            <a:ext cx="961813" cy="230832"/>
          </a:xfrm>
          <a:prstGeom prst="rect">
            <a:avLst/>
          </a:prstGeom>
          <a:noFill/>
        </p:spPr>
        <p:txBody>
          <a:bodyPr wrap="square" rtlCol="0">
            <a:spAutoFit/>
          </a:bodyPr>
          <a:lstStyle/>
          <a:p>
            <a:pPr algn="r"/>
            <a:fld id="{3AB62DE4-93D0-4C48-9961-E7DB4CDF14A5}" type="slidenum">
              <a:rPr lang="en-US" sz="900" b="1" smtClean="0">
                <a:solidFill>
                  <a:schemeClr val="bg1"/>
                </a:solidFill>
                <a:latin typeface="Arial" panose="020B0604020202020204" pitchFamily="34" charset="0"/>
                <a:cs typeface="Arial" panose="020B0604020202020204" pitchFamily="34" charset="0"/>
              </a:rPr>
              <a:pPr algn="r"/>
              <a:t>‹#›</a:t>
            </a:fld>
            <a:endParaRPr lang="en-US" sz="9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7BE3BDA-35B1-3D48-B417-C02895D53CAF}"/>
              </a:ext>
            </a:extLst>
          </p:cNvPr>
          <p:cNvCxnSpPr>
            <a:cxnSpLocks/>
          </p:cNvCxnSpPr>
          <p:nvPr userDrawn="1"/>
        </p:nvCxnSpPr>
        <p:spPr>
          <a:xfrm>
            <a:off x="908421" y="290401"/>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362D066-9DB6-A147-9B89-481E9BBC37FC}"/>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r="79516" b="21311"/>
          <a:stretch/>
        </p:blipFill>
        <p:spPr>
          <a:xfrm>
            <a:off x="367954" y="221293"/>
            <a:ext cx="263412" cy="459099"/>
          </a:xfrm>
          <a:prstGeom prst="rect">
            <a:avLst/>
          </a:prstGeom>
        </p:spPr>
      </p:pic>
      <p:pic>
        <p:nvPicPr>
          <p:cNvPr id="3" name="Picture 2">
            <a:extLst>
              <a:ext uri="{FF2B5EF4-FFF2-40B4-BE49-F238E27FC236}">
                <a16:creationId xmlns:a16="http://schemas.microsoft.com/office/drawing/2014/main" id="{8ABAE7EF-D195-C14F-0004-6C6CCF12112A}"/>
              </a:ext>
            </a:extLst>
          </p:cNvPr>
          <p:cNvPicPr>
            <a:picLocks noChangeAspect="1"/>
          </p:cNvPicPr>
          <p:nvPr userDrawn="1"/>
        </p:nvPicPr>
        <p:blipFill>
          <a:blip r:embed="rId11"/>
          <a:stretch>
            <a:fillRect/>
          </a:stretch>
        </p:blipFill>
        <p:spPr>
          <a:xfrm>
            <a:off x="4451926" y="6412315"/>
            <a:ext cx="6766407" cy="405101"/>
          </a:xfrm>
          <a:prstGeom prst="rect">
            <a:avLst/>
          </a:prstGeom>
        </p:spPr>
      </p:pic>
    </p:spTree>
    <p:extLst>
      <p:ext uri="{BB962C8B-B14F-4D97-AF65-F5344CB8AC3E}">
        <p14:creationId xmlns:p14="http://schemas.microsoft.com/office/powerpoint/2010/main" val="956603609"/>
      </p:ext>
    </p:extLst>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Lst>
  <p:transition spd="slow">
    <p:fade thruBlk="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ackground pattern&#10;&#10;Description automatically generated with low confidence">
            <a:extLst>
              <a:ext uri="{FF2B5EF4-FFF2-40B4-BE49-F238E27FC236}">
                <a16:creationId xmlns:a16="http://schemas.microsoft.com/office/drawing/2014/main" id="{7485ED63-8585-D240-AB4A-7EAAEE2FB9D7}"/>
              </a:ext>
            </a:extLst>
          </p:cNvPr>
          <p:cNvPicPr>
            <a:picLocks noChangeAspect="1"/>
          </p:cNvPicPr>
          <p:nvPr userDrawn="1"/>
        </p:nvPicPr>
        <p:blipFill>
          <a:blip r:embed="rId14"/>
          <a:stretch>
            <a:fillRect/>
          </a:stretch>
        </p:blipFill>
        <p:spPr>
          <a:xfrm>
            <a:off x="12700" y="0"/>
            <a:ext cx="12179300" cy="6858000"/>
          </a:xfrm>
          <a:prstGeom prst="rect">
            <a:avLst/>
          </a:prstGeom>
        </p:spPr>
      </p:pic>
      <p:sp>
        <p:nvSpPr>
          <p:cNvPr id="5" name="TextBox 4">
            <a:extLst>
              <a:ext uri="{FF2B5EF4-FFF2-40B4-BE49-F238E27FC236}">
                <a16:creationId xmlns:a16="http://schemas.microsoft.com/office/drawing/2014/main" id="{661D2AB7-1535-ED4C-90F1-86804F517C2B}"/>
              </a:ext>
            </a:extLst>
          </p:cNvPr>
          <p:cNvSpPr txBox="1"/>
          <p:nvPr userDrawn="1"/>
        </p:nvSpPr>
        <p:spPr>
          <a:xfrm>
            <a:off x="11073882" y="6499449"/>
            <a:ext cx="961813" cy="230832"/>
          </a:xfrm>
          <a:prstGeom prst="rect">
            <a:avLst/>
          </a:prstGeom>
          <a:noFill/>
        </p:spPr>
        <p:txBody>
          <a:bodyPr wrap="square" rtlCol="0">
            <a:spAutoFit/>
          </a:bodyPr>
          <a:lstStyle/>
          <a:p>
            <a:pPr algn="r"/>
            <a:fld id="{3AB62DE4-93D0-4C48-9961-E7DB4CDF14A5}" type="slidenum">
              <a:rPr lang="en-US" sz="900" b="1" smtClean="0">
                <a:solidFill>
                  <a:schemeClr val="bg1"/>
                </a:solidFill>
                <a:latin typeface="Arial" panose="020B0604020202020204" pitchFamily="34" charset="0"/>
                <a:cs typeface="Arial" panose="020B0604020202020204" pitchFamily="34" charset="0"/>
              </a:rPr>
              <a:pPr algn="r"/>
              <a:t>‹#›</a:t>
            </a:fld>
            <a:endParaRPr lang="en-US" sz="900"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10A2BF3E-80C3-B247-9925-40C369F735A5}"/>
              </a:ext>
            </a:extLst>
          </p:cNvPr>
          <p:cNvCxnSpPr>
            <a:cxnSpLocks/>
          </p:cNvCxnSpPr>
          <p:nvPr userDrawn="1"/>
        </p:nvCxnSpPr>
        <p:spPr>
          <a:xfrm>
            <a:off x="681316" y="290401"/>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EC33D7-DE12-0C42-BC23-182713B80392}"/>
              </a:ext>
            </a:extLst>
          </p:cNvPr>
          <p:cNvPicPr>
            <a:picLocks noChangeAspect="1"/>
          </p:cNvPicPr>
          <p:nvPr userDrawn="1"/>
        </p:nvPicPr>
        <p:blipFill rotWithShape="1">
          <a:blip r:embed="rId15" cstate="print">
            <a:extLst>
              <a:ext uri="{28A0092B-C50C-407E-A947-70E740481C1C}">
                <a14:useLocalDpi xmlns:a14="http://schemas.microsoft.com/office/drawing/2010/main"/>
              </a:ext>
            </a:extLst>
          </a:blip>
          <a:srcRect r="79516" b="21311"/>
          <a:stretch/>
        </p:blipFill>
        <p:spPr>
          <a:xfrm>
            <a:off x="275965" y="221293"/>
            <a:ext cx="197559" cy="459099"/>
          </a:xfrm>
          <a:prstGeom prst="rect">
            <a:avLst/>
          </a:prstGeom>
        </p:spPr>
      </p:pic>
      <p:pic>
        <p:nvPicPr>
          <p:cNvPr id="6" name="Picture 5">
            <a:extLst>
              <a:ext uri="{FF2B5EF4-FFF2-40B4-BE49-F238E27FC236}">
                <a16:creationId xmlns:a16="http://schemas.microsoft.com/office/drawing/2014/main" id="{A2F78C71-B347-988D-8C54-BD87B1EE918C}"/>
              </a:ext>
            </a:extLst>
          </p:cNvPr>
          <p:cNvPicPr>
            <a:picLocks noChangeAspect="1"/>
          </p:cNvPicPr>
          <p:nvPr userDrawn="1"/>
        </p:nvPicPr>
        <p:blipFill>
          <a:blip r:embed="rId16"/>
          <a:stretch>
            <a:fillRect/>
          </a:stretch>
        </p:blipFill>
        <p:spPr>
          <a:xfrm>
            <a:off x="5874036" y="6374793"/>
            <a:ext cx="5445875" cy="434722"/>
          </a:xfrm>
          <a:prstGeom prst="rect">
            <a:avLst/>
          </a:prstGeom>
        </p:spPr>
      </p:pic>
    </p:spTree>
    <p:extLst>
      <p:ext uri="{BB962C8B-B14F-4D97-AF65-F5344CB8AC3E}">
        <p14:creationId xmlns:p14="http://schemas.microsoft.com/office/powerpoint/2010/main" val="2738002572"/>
      </p:ext>
    </p:extLst>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45" r:id="rId9"/>
    <p:sldLayoutId id="2147484646" r:id="rId10"/>
    <p:sldLayoutId id="2147484653" r:id="rId11"/>
    <p:sldLayoutId id="2147484654" r:id="rId12"/>
  </p:sldLayoutIdLst>
  <p:transition spd="slow">
    <p:fade thruBlk="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61D2AB7-1535-ED4C-90F1-86804F517C2B}"/>
              </a:ext>
            </a:extLst>
          </p:cNvPr>
          <p:cNvSpPr txBox="1"/>
          <p:nvPr userDrawn="1"/>
        </p:nvSpPr>
        <p:spPr>
          <a:xfrm>
            <a:off x="11073882" y="6499449"/>
            <a:ext cx="961813" cy="230832"/>
          </a:xfrm>
          <a:prstGeom prst="rect">
            <a:avLst/>
          </a:prstGeom>
          <a:noFill/>
        </p:spPr>
        <p:txBody>
          <a:bodyPr wrap="square" rtlCol="0">
            <a:spAutoFit/>
          </a:bodyPr>
          <a:lstStyle/>
          <a:p>
            <a:pPr algn="r"/>
            <a:fld id="{3AB62DE4-93D0-4C48-9961-E7DB4CDF14A5}" type="slidenum">
              <a:rPr lang="en-US" sz="900" b="1" smtClean="0">
                <a:latin typeface="Arial" panose="020B0604020202020204" pitchFamily="34" charset="0"/>
                <a:cs typeface="Arial" panose="020B0604020202020204" pitchFamily="34" charset="0"/>
              </a:rPr>
              <a:pPr algn="r"/>
              <a:t>‹#›</a:t>
            </a:fld>
            <a:endParaRPr lang="en-US" sz="9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7BE3BDA-35B1-3D48-B417-C02895D53CAF}"/>
              </a:ext>
            </a:extLst>
          </p:cNvPr>
          <p:cNvCxnSpPr>
            <a:cxnSpLocks/>
          </p:cNvCxnSpPr>
          <p:nvPr userDrawn="1"/>
        </p:nvCxnSpPr>
        <p:spPr>
          <a:xfrm>
            <a:off x="908421" y="290401"/>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362D066-9DB6-A147-9B89-481E9BBC37FC}"/>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r="79516" b="21311"/>
          <a:stretch/>
        </p:blipFill>
        <p:spPr>
          <a:xfrm>
            <a:off x="367954" y="221293"/>
            <a:ext cx="263412" cy="459099"/>
          </a:xfrm>
          <a:prstGeom prst="rect">
            <a:avLst/>
          </a:prstGeom>
        </p:spPr>
      </p:pic>
      <p:pic>
        <p:nvPicPr>
          <p:cNvPr id="4" name="Picture 3">
            <a:extLst>
              <a:ext uri="{FF2B5EF4-FFF2-40B4-BE49-F238E27FC236}">
                <a16:creationId xmlns:a16="http://schemas.microsoft.com/office/drawing/2014/main" id="{E653FC27-AC7F-751E-2397-DBA48D1393C5}"/>
              </a:ext>
            </a:extLst>
          </p:cNvPr>
          <p:cNvPicPr>
            <a:picLocks noChangeAspect="1"/>
          </p:cNvPicPr>
          <p:nvPr userDrawn="1"/>
        </p:nvPicPr>
        <p:blipFill>
          <a:blip r:embed="rId10"/>
          <a:stretch>
            <a:fillRect/>
          </a:stretch>
        </p:blipFill>
        <p:spPr>
          <a:xfrm>
            <a:off x="4451926" y="6412315"/>
            <a:ext cx="6766407" cy="405101"/>
          </a:xfrm>
          <a:prstGeom prst="rect">
            <a:avLst/>
          </a:prstGeom>
        </p:spPr>
      </p:pic>
    </p:spTree>
    <p:extLst>
      <p:ext uri="{BB962C8B-B14F-4D97-AF65-F5344CB8AC3E}">
        <p14:creationId xmlns:p14="http://schemas.microsoft.com/office/powerpoint/2010/main" val="2382220931"/>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Lst>
  <p:transition spd="slow">
    <p:fade thruBlk="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396C36BD-CF86-3B63-0342-2FEB15FA692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753386"/>
      </p:ext>
    </p:extLst>
  </p:cSld>
  <p:clrMap bg1="lt1" tx1="dk1" bg2="lt2" tx2="dk2" accent1="accent1" accent2="accent2" accent3="accent3" accent4="accent4" accent5="accent5" accent6="accent6" hlink="hlink" folHlink="folHlink"/>
  <p:sldLayoutIdLst>
    <p:sldLayoutId id="2147484636" r:id="rId1"/>
  </p:sldLayoutIdLst>
  <p:transition spd="slow">
    <p:fade thruBlk="1"/>
  </p:transition>
  <p:txStyles>
    <p:titleStyle>
      <a:lvl1pPr algn="l" defTabSz="457200" rtl="0" eaLnBrk="0" fontAlgn="base" hangingPunct="0">
        <a:spcBef>
          <a:spcPct val="0"/>
        </a:spcBef>
        <a:spcAft>
          <a:spcPct val="0"/>
        </a:spcAft>
        <a:defRPr sz="4400" i="1" kern="1200">
          <a:solidFill>
            <a:schemeClr val="tx1"/>
          </a:solidFill>
          <a:latin typeface="+mn-lt"/>
          <a:ea typeface="MS PGothic" panose="020B0600070205080204" pitchFamily="34" charset="-128"/>
          <a:cs typeface="Abadi MT Condensed Light"/>
        </a:defRPr>
      </a:lvl1pPr>
      <a:lvl2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2pPr>
      <a:lvl3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3pPr>
      <a:lvl4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4pPr>
      <a:lvl5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5pPr>
      <a:lvl6pPr marL="457200" algn="l" defTabSz="457200" rtl="0" fontAlgn="base">
        <a:spcBef>
          <a:spcPct val="0"/>
        </a:spcBef>
        <a:spcAft>
          <a:spcPct val="0"/>
        </a:spcAft>
        <a:defRPr sz="4400" i="1">
          <a:solidFill>
            <a:schemeClr val="tx1"/>
          </a:solidFill>
          <a:latin typeface="Times New Roman" charset="0"/>
          <a:ea typeface="ＭＳ Ｐゴシック" charset="0"/>
        </a:defRPr>
      </a:lvl6pPr>
      <a:lvl7pPr marL="914400" algn="l" defTabSz="457200" rtl="0" fontAlgn="base">
        <a:spcBef>
          <a:spcPct val="0"/>
        </a:spcBef>
        <a:spcAft>
          <a:spcPct val="0"/>
        </a:spcAft>
        <a:defRPr sz="4400" i="1">
          <a:solidFill>
            <a:schemeClr val="tx1"/>
          </a:solidFill>
          <a:latin typeface="Times New Roman" charset="0"/>
          <a:ea typeface="ＭＳ Ｐゴシック" charset="0"/>
        </a:defRPr>
      </a:lvl7pPr>
      <a:lvl8pPr marL="1371600" algn="l" defTabSz="457200" rtl="0" fontAlgn="base">
        <a:spcBef>
          <a:spcPct val="0"/>
        </a:spcBef>
        <a:spcAft>
          <a:spcPct val="0"/>
        </a:spcAft>
        <a:defRPr sz="4400" i="1">
          <a:solidFill>
            <a:schemeClr val="tx1"/>
          </a:solidFill>
          <a:latin typeface="Times New Roman" charset="0"/>
          <a:ea typeface="ＭＳ Ｐゴシック" charset="0"/>
        </a:defRPr>
      </a:lvl8pPr>
      <a:lvl9pPr marL="1828800" algn="l" defTabSz="457200" rtl="0" fontAlgn="base">
        <a:spcBef>
          <a:spcPct val="0"/>
        </a:spcBef>
        <a:spcAft>
          <a:spcPct val="0"/>
        </a:spcAft>
        <a:defRPr sz="4400" i="1">
          <a:solidFill>
            <a:schemeClr val="tx1"/>
          </a:solidFill>
          <a:latin typeface="Times New Roman"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C90EA-09CB-FC4E-B0E8-7EABCA9DC62B}"/>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1D2AB7-1535-ED4C-90F1-86804F517C2B}"/>
              </a:ext>
            </a:extLst>
          </p:cNvPr>
          <p:cNvSpPr txBox="1"/>
          <p:nvPr userDrawn="1"/>
        </p:nvSpPr>
        <p:spPr>
          <a:xfrm>
            <a:off x="11073883" y="6499449"/>
            <a:ext cx="961813" cy="230832"/>
          </a:xfrm>
          <a:prstGeom prst="rect">
            <a:avLst/>
          </a:prstGeom>
          <a:noFill/>
        </p:spPr>
        <p:txBody>
          <a:bodyPr wrap="square" rtlCol="0">
            <a:spAutoFit/>
          </a:bodyPr>
          <a:lstStyle/>
          <a:p>
            <a:pPr algn="r"/>
            <a:fld id="{3AB62DE4-93D0-4C48-9961-E7DB4CDF14A5}" type="slidenum">
              <a:rPr lang="en-US" sz="900" b="1" smtClean="0">
                <a:latin typeface="Arial" panose="020B0604020202020204" pitchFamily="34" charset="0"/>
                <a:cs typeface="Arial" panose="020B0604020202020204" pitchFamily="34" charset="0"/>
              </a:rPr>
              <a:pPr algn="r"/>
              <a:t>‹#›</a:t>
            </a:fld>
            <a:endParaRPr lang="en-US" sz="9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7BE3BDA-35B1-3D48-B417-C02895D53CAF}"/>
              </a:ext>
            </a:extLst>
          </p:cNvPr>
          <p:cNvCxnSpPr>
            <a:cxnSpLocks/>
          </p:cNvCxnSpPr>
          <p:nvPr userDrawn="1"/>
        </p:nvCxnSpPr>
        <p:spPr>
          <a:xfrm>
            <a:off x="908421" y="290401"/>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362D066-9DB6-A147-9B89-481E9BBC37FC}"/>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r="79516" b="21311"/>
          <a:stretch/>
        </p:blipFill>
        <p:spPr>
          <a:xfrm>
            <a:off x="367955" y="221293"/>
            <a:ext cx="263412" cy="459099"/>
          </a:xfrm>
          <a:prstGeom prst="rect">
            <a:avLst/>
          </a:prstGeom>
        </p:spPr>
      </p:pic>
    </p:spTree>
    <p:extLst>
      <p:ext uri="{BB962C8B-B14F-4D97-AF65-F5344CB8AC3E}">
        <p14:creationId xmlns:p14="http://schemas.microsoft.com/office/powerpoint/2010/main" val="4253796619"/>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19" r:id="rId3"/>
    <p:sldLayoutId id="2147484520" r:id="rId4"/>
    <p:sldLayoutId id="2147484521" r:id="rId5"/>
    <p:sldLayoutId id="2147484522" r:id="rId6"/>
    <p:sldLayoutId id="2147484523" r:id="rId7"/>
    <p:sldLayoutId id="2147484524" r:id="rId8"/>
    <p:sldLayoutId id="2147484525" r:id="rId9"/>
    <p:sldLayoutId id="2147484526" r:id="rId10"/>
  </p:sldLayoutIdLst>
  <p:transition spd="slow">
    <p:fade thruBlk="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D764210B-8878-05D8-48F6-0C7C5C17A90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0518566"/>
      </p:ext>
    </p:extLst>
  </p:cSld>
  <p:clrMap bg1="lt1" tx1="dk1" bg2="lt2" tx2="dk2" accent1="accent1" accent2="accent2" accent3="accent3" accent4="accent4" accent5="accent5" accent6="accent6" hlink="hlink" folHlink="folHlink"/>
  <p:sldLayoutIdLst>
    <p:sldLayoutId id="2147484638" r:id="rId1"/>
    <p:sldLayoutId id="2147484639" r:id="rId2"/>
  </p:sldLayoutIdLst>
  <p:transition spd="slow">
    <p:fade thruBlk="1"/>
  </p:transition>
  <p:txStyles>
    <p:titleStyle>
      <a:lvl1pPr algn="l" defTabSz="457200" rtl="0" eaLnBrk="0" fontAlgn="base" hangingPunct="0">
        <a:spcBef>
          <a:spcPct val="0"/>
        </a:spcBef>
        <a:spcAft>
          <a:spcPct val="0"/>
        </a:spcAft>
        <a:defRPr sz="4400" i="1" kern="1200">
          <a:solidFill>
            <a:schemeClr val="tx1"/>
          </a:solidFill>
          <a:latin typeface="+mn-lt"/>
          <a:ea typeface="MS PGothic" panose="020B0600070205080204" pitchFamily="34" charset="-128"/>
          <a:cs typeface="Abadi MT Condensed Light"/>
        </a:defRPr>
      </a:lvl1pPr>
      <a:lvl2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2pPr>
      <a:lvl3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3pPr>
      <a:lvl4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4pPr>
      <a:lvl5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5pPr>
      <a:lvl6pPr marL="457200" algn="l" defTabSz="457200" rtl="0" fontAlgn="base">
        <a:spcBef>
          <a:spcPct val="0"/>
        </a:spcBef>
        <a:spcAft>
          <a:spcPct val="0"/>
        </a:spcAft>
        <a:defRPr sz="4400" i="1">
          <a:solidFill>
            <a:schemeClr val="tx1"/>
          </a:solidFill>
          <a:latin typeface="Times New Roman" charset="0"/>
          <a:ea typeface="ＭＳ Ｐゴシック" charset="0"/>
        </a:defRPr>
      </a:lvl6pPr>
      <a:lvl7pPr marL="914400" algn="l" defTabSz="457200" rtl="0" fontAlgn="base">
        <a:spcBef>
          <a:spcPct val="0"/>
        </a:spcBef>
        <a:spcAft>
          <a:spcPct val="0"/>
        </a:spcAft>
        <a:defRPr sz="4400" i="1">
          <a:solidFill>
            <a:schemeClr val="tx1"/>
          </a:solidFill>
          <a:latin typeface="Times New Roman" charset="0"/>
          <a:ea typeface="ＭＳ Ｐゴシック" charset="0"/>
        </a:defRPr>
      </a:lvl7pPr>
      <a:lvl8pPr marL="1371600" algn="l" defTabSz="457200" rtl="0" fontAlgn="base">
        <a:spcBef>
          <a:spcPct val="0"/>
        </a:spcBef>
        <a:spcAft>
          <a:spcPct val="0"/>
        </a:spcAft>
        <a:defRPr sz="4400" i="1">
          <a:solidFill>
            <a:schemeClr val="tx1"/>
          </a:solidFill>
          <a:latin typeface="Times New Roman" charset="0"/>
          <a:ea typeface="ＭＳ Ｐゴシック" charset="0"/>
        </a:defRPr>
      </a:lvl8pPr>
      <a:lvl9pPr marL="1828800" algn="l" defTabSz="457200" rtl="0" fontAlgn="base">
        <a:spcBef>
          <a:spcPct val="0"/>
        </a:spcBef>
        <a:spcAft>
          <a:spcPct val="0"/>
        </a:spcAft>
        <a:defRPr sz="4400" i="1">
          <a:solidFill>
            <a:schemeClr val="tx1"/>
          </a:solidFill>
          <a:latin typeface="Times New Roman"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4FC786F3-41AE-BC07-CF94-936D7340AA6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7FA20AF3-E68B-4C45-B370-2C85584EE8E4}"/>
              </a:ext>
            </a:extLst>
          </p:cNvPr>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fld id="{58A632D6-131D-46F0-AEB1-7EB282814644}" type="slidenum">
              <a:rPr lang="en-US" altLang="en-US" sz="1000"/>
              <a:pPr algn="r" eaLnBrk="1" hangingPunct="1"/>
              <a:t>‹#›</a:t>
            </a:fld>
            <a:endParaRPr lang="en-US" altLang="en-US" sz="1000"/>
          </a:p>
        </p:txBody>
      </p:sp>
    </p:spTree>
    <p:extLst>
      <p:ext uri="{BB962C8B-B14F-4D97-AF65-F5344CB8AC3E}">
        <p14:creationId xmlns:p14="http://schemas.microsoft.com/office/powerpoint/2010/main" val="2112672938"/>
      </p:ext>
    </p:extLst>
  </p:cSld>
  <p:clrMap bg1="lt1" tx1="dk1" bg2="lt2" tx2="dk2" accent1="accent1" accent2="accent2" accent3="accent3" accent4="accent4" accent5="accent5" accent6="accent6" hlink="hlink" folHlink="folHlink"/>
  <p:transition spd="slow">
    <p:fade thruBlk="1"/>
  </p:transition>
  <p:txStyles>
    <p:titleStyle>
      <a:lvl1pPr algn="r" defTabSz="457200" rtl="0" eaLnBrk="0" fontAlgn="base" hangingPunct="0">
        <a:spcBef>
          <a:spcPct val="0"/>
        </a:spcBef>
        <a:spcAft>
          <a:spcPct val="0"/>
        </a:spcAft>
        <a:defRPr sz="3000" i="1" kern="1200">
          <a:solidFill>
            <a:schemeClr val="tx1"/>
          </a:solidFill>
          <a:latin typeface="+mn-lt"/>
          <a:ea typeface="MS PGothic" panose="020B0600070205080204"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defRPr/>
            </a:pPr>
            <a:fld id="{F918CC22-7C2F-4FF9-9C47-8B5A25024C3C}" type="slidenum">
              <a:rPr lang="en-US" altLang="en-US" sz="1000" smtClean="0"/>
              <a:pPr algn="r" eaLnBrk="1" hangingPunct="1">
                <a:defRPr/>
              </a:pPr>
              <a:t>‹#›</a:t>
            </a:fld>
            <a:endParaRPr lang="en-US" altLang="en-US" sz="1000"/>
          </a:p>
        </p:txBody>
      </p:sp>
    </p:spTree>
    <p:extLst>
      <p:ext uri="{BB962C8B-B14F-4D97-AF65-F5344CB8AC3E}">
        <p14:creationId xmlns:p14="http://schemas.microsoft.com/office/powerpoint/2010/main" val="2251235133"/>
      </p:ext>
    </p:extLst>
  </p:cSld>
  <p:clrMap bg1="lt1" tx1="dk1" bg2="lt2" tx2="dk2" accent1="accent1" accent2="accent2" accent3="accent3" accent4="accent4" accent5="accent5" accent6="accent6" hlink="hlink" folHlink="folHlink"/>
  <p:transition spd="slow">
    <p:fade thruBlk="1"/>
  </p:transition>
  <p:txStyles>
    <p:titleStyle>
      <a:lvl1pPr algn="r" defTabSz="457200" rtl="0" eaLnBrk="0" fontAlgn="base" hangingPunct="0">
        <a:spcBef>
          <a:spcPct val="0"/>
        </a:spcBef>
        <a:spcAft>
          <a:spcPct val="0"/>
        </a:spcAft>
        <a:defRPr sz="3000" i="1" kern="1200">
          <a:solidFill>
            <a:schemeClr val="tx1"/>
          </a:solidFill>
          <a:latin typeface="+mn-lt"/>
          <a:ea typeface="MS PGothic" panose="020B0600070205080204"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Line 2"/>
          <p:cNvSpPr>
            <a:spLocks noChangeShapeType="1"/>
          </p:cNvSpPr>
          <p:nvPr/>
        </p:nvSpPr>
        <p:spPr bwMode="auto">
          <a:xfrm>
            <a:off x="0" y="1295400"/>
            <a:ext cx="12192000" cy="1588"/>
          </a:xfrm>
          <a:prstGeom prst="line">
            <a:avLst/>
          </a:prstGeom>
          <a:noFill/>
          <a:ln w="22225">
            <a:solidFill>
              <a:srgbClr val="FFCD00"/>
            </a:solidFill>
            <a:round/>
            <a:headEnd/>
            <a:tailEnd/>
          </a:ln>
        </p:spPr>
        <p:txBody>
          <a:bodyPr lIns="0" tIns="0" rIns="0" bIns="0"/>
          <a:lstStyle/>
          <a:p>
            <a:pPr fontAlgn="base">
              <a:spcBef>
                <a:spcPct val="0"/>
              </a:spcBef>
              <a:spcAft>
                <a:spcPct val="0"/>
              </a:spcAft>
            </a:pPr>
            <a:endParaRPr lang="en-US" sz="2400">
              <a:solidFill>
                <a:srgbClr val="000000"/>
              </a:solidFill>
              <a:latin typeface="Arial" pitchFamily="34" charset="0"/>
              <a:sym typeface="Arial" pitchFamily="34" charset="0"/>
            </a:endParaRPr>
          </a:p>
        </p:txBody>
      </p:sp>
      <p:sp>
        <p:nvSpPr>
          <p:cNvPr id="3075" name="Rectangle 4"/>
          <p:cNvSpPr>
            <a:spLocks/>
          </p:cNvSpPr>
          <p:nvPr/>
        </p:nvSpPr>
        <p:spPr bwMode="auto">
          <a:xfrm>
            <a:off x="0" y="0"/>
            <a:ext cx="12192000" cy="1295400"/>
          </a:xfrm>
          <a:prstGeom prst="rect">
            <a:avLst/>
          </a:prstGeom>
          <a:solidFill>
            <a:srgbClr val="FFCD00">
              <a:alpha val="10980"/>
            </a:srgbClr>
          </a:solidFill>
          <a:ln w="9525">
            <a:noFill/>
            <a:miter lim="800000"/>
            <a:headEnd/>
            <a:tailEnd/>
          </a:ln>
        </p:spPr>
        <p:txBody>
          <a:bodyPr lIns="0" tIns="0" rIns="0" bIns="0"/>
          <a:lstStyle/>
          <a:p>
            <a:pPr fontAlgn="base">
              <a:spcBef>
                <a:spcPct val="0"/>
              </a:spcBef>
              <a:spcAft>
                <a:spcPct val="0"/>
              </a:spcAft>
            </a:pPr>
            <a:endParaRPr lang="en-US" sz="2400">
              <a:solidFill>
                <a:srgbClr val="000000"/>
              </a:solidFill>
              <a:latin typeface="Arial" pitchFamily="34" charset="0"/>
              <a:sym typeface="Arial" pitchFamily="34" charset="0"/>
            </a:endParaRPr>
          </a:p>
        </p:txBody>
      </p:sp>
      <p:pic>
        <p:nvPicPr>
          <p:cNvPr id="3076" name="Picture 2" descr="UMM_Swooshes-02.png"/>
          <p:cNvPicPr>
            <a:picLocks noChangeAspect="1"/>
          </p:cNvPicPr>
          <p:nvPr/>
        </p:nvPicPr>
        <p:blipFill>
          <a:blip r:embed="rId7" cstate="print"/>
          <a:srcRect/>
          <a:stretch>
            <a:fillRect/>
          </a:stretch>
        </p:blipFill>
        <p:spPr bwMode="auto">
          <a:xfrm>
            <a:off x="0" y="0"/>
            <a:ext cx="12194117" cy="6858000"/>
          </a:xfrm>
          <a:prstGeom prst="rect">
            <a:avLst/>
          </a:prstGeom>
          <a:noFill/>
          <a:ln w="9525">
            <a:noFill/>
            <a:miter lim="800000"/>
            <a:headEnd/>
            <a:tailEnd/>
          </a:ln>
        </p:spPr>
      </p:pic>
      <p:sp>
        <p:nvSpPr>
          <p:cNvPr id="3077" name="Rectangle 1"/>
          <p:cNvSpPr>
            <a:spLocks/>
          </p:cNvSpPr>
          <p:nvPr/>
        </p:nvSpPr>
        <p:spPr bwMode="auto">
          <a:xfrm>
            <a:off x="0" y="0"/>
            <a:ext cx="12192000" cy="1295400"/>
          </a:xfrm>
          <a:prstGeom prst="rect">
            <a:avLst/>
          </a:prstGeom>
          <a:solidFill>
            <a:srgbClr val="FFCD00">
              <a:alpha val="10980"/>
            </a:srgbClr>
          </a:solidFill>
          <a:ln w="9525">
            <a:noFill/>
            <a:miter lim="800000"/>
            <a:headEnd/>
            <a:tailEnd/>
          </a:ln>
        </p:spPr>
        <p:txBody>
          <a:bodyPr lIns="0" tIns="0" rIns="0" bIns="0"/>
          <a:lstStyle/>
          <a:p>
            <a:pPr fontAlgn="base">
              <a:spcBef>
                <a:spcPct val="0"/>
              </a:spcBef>
              <a:spcAft>
                <a:spcPct val="0"/>
              </a:spcAft>
            </a:pPr>
            <a:endParaRPr lang="en-US" sz="2400">
              <a:solidFill>
                <a:srgbClr val="000000"/>
              </a:solidFill>
              <a:latin typeface="Arial" pitchFamily="34" charset="0"/>
              <a:sym typeface="Arial" pitchFamily="34" charset="0"/>
            </a:endParaRPr>
          </a:p>
        </p:txBody>
      </p:sp>
      <p:pic>
        <p:nvPicPr>
          <p:cNvPr id="3078" name="Picture 2"/>
          <p:cNvPicPr>
            <a:picLocks noChangeAspect="1"/>
          </p:cNvPicPr>
          <p:nvPr/>
        </p:nvPicPr>
        <p:blipFill>
          <a:blip r:embed="rId8" cstate="print"/>
          <a:srcRect/>
          <a:stretch>
            <a:fillRect/>
          </a:stretch>
        </p:blipFill>
        <p:spPr bwMode="auto">
          <a:xfrm>
            <a:off x="10058400" y="6332538"/>
            <a:ext cx="1896533" cy="373062"/>
          </a:xfrm>
          <a:prstGeom prst="rect">
            <a:avLst/>
          </a:prstGeom>
          <a:noFill/>
          <a:ln w="9525">
            <a:noFill/>
            <a:miter lim="800000"/>
            <a:headEnd/>
            <a:tailEnd/>
          </a:ln>
        </p:spPr>
      </p:pic>
    </p:spTree>
    <p:extLst>
      <p:ext uri="{BB962C8B-B14F-4D97-AF65-F5344CB8AC3E}">
        <p14:creationId xmlns:p14="http://schemas.microsoft.com/office/powerpoint/2010/main" val="3943073374"/>
      </p:ext>
    </p:extLst>
  </p:cSld>
  <p:clrMap bg1="lt1" tx1="dk1" bg2="lt2" tx2="dk2" accent1="accent1" accent2="accent2" accent3="accent3" accent4="accent4" accent5="accent5" accent6="accent6" hlink="hlink" folHlink="folHlink"/>
  <p:sldLayoutIdLst>
    <p:sldLayoutId id="2147484648" r:id="rId1"/>
    <p:sldLayoutId id="2147484649" r:id="rId2"/>
    <p:sldLayoutId id="2147484650" r:id="rId3"/>
    <p:sldLayoutId id="2147484651" r:id="rId4"/>
    <p:sldLayoutId id="2147484652" r:id="rId5"/>
  </p:sldLayoutIdLst>
  <p:transition/>
  <p:txStyles>
    <p:titleStyle>
      <a:lvl1pPr marL="39688" indent="-39688" algn="r" rtl="0" eaLnBrk="1" fontAlgn="base" hangingPunct="1">
        <a:spcBef>
          <a:spcPct val="0"/>
        </a:spcBef>
        <a:spcAft>
          <a:spcPct val="0"/>
        </a:spcAft>
        <a:defRPr sz="3000" i="1">
          <a:solidFill>
            <a:schemeClr val="tx1"/>
          </a:solidFill>
          <a:latin typeface="+mn-lt"/>
          <a:ea typeface="MS PGothic" pitchFamily="34" charset="-128"/>
          <a:cs typeface="ＭＳ Ｐゴシック" charset="0"/>
          <a:sym typeface="Times New Roman" pitchFamily="18" charset="0"/>
        </a:defRPr>
      </a:lvl1pPr>
      <a:lvl2pPr marL="39688" indent="-39688" algn="r" rtl="0" eaLnBrk="1" fontAlgn="base" hangingPunct="1">
        <a:spcBef>
          <a:spcPct val="0"/>
        </a:spcBef>
        <a:spcAft>
          <a:spcPct val="0"/>
        </a:spcAft>
        <a:defRPr sz="3000" i="1">
          <a:solidFill>
            <a:schemeClr val="tx1"/>
          </a:solidFill>
          <a:latin typeface="Times New Roman" charset="0"/>
          <a:ea typeface="MS PGothic" pitchFamily="34" charset="-128"/>
          <a:cs typeface="ＭＳ Ｐゴシック" charset="0"/>
          <a:sym typeface="Times New Roman" pitchFamily="18" charset="0"/>
        </a:defRPr>
      </a:lvl2pPr>
      <a:lvl3pPr marL="39688" indent="-39688" algn="r" rtl="0" eaLnBrk="1" fontAlgn="base" hangingPunct="1">
        <a:spcBef>
          <a:spcPct val="0"/>
        </a:spcBef>
        <a:spcAft>
          <a:spcPct val="0"/>
        </a:spcAft>
        <a:defRPr sz="3000" i="1">
          <a:solidFill>
            <a:schemeClr val="tx1"/>
          </a:solidFill>
          <a:latin typeface="Times New Roman" charset="0"/>
          <a:ea typeface="MS PGothic" pitchFamily="34" charset="-128"/>
          <a:cs typeface="ＭＳ Ｐゴシック" charset="0"/>
          <a:sym typeface="Times New Roman" pitchFamily="18" charset="0"/>
        </a:defRPr>
      </a:lvl3pPr>
      <a:lvl4pPr marL="39688" indent="-39688" algn="r" rtl="0" eaLnBrk="1" fontAlgn="base" hangingPunct="1">
        <a:spcBef>
          <a:spcPct val="0"/>
        </a:spcBef>
        <a:spcAft>
          <a:spcPct val="0"/>
        </a:spcAft>
        <a:defRPr sz="3000" i="1">
          <a:solidFill>
            <a:schemeClr val="tx1"/>
          </a:solidFill>
          <a:latin typeface="Times New Roman" charset="0"/>
          <a:ea typeface="MS PGothic" pitchFamily="34" charset="-128"/>
          <a:cs typeface="ＭＳ Ｐゴシック" charset="0"/>
          <a:sym typeface="Times New Roman" pitchFamily="18" charset="0"/>
        </a:defRPr>
      </a:lvl4pPr>
      <a:lvl5pPr marL="39688" indent="-39688" algn="r" rtl="0" eaLnBrk="1" fontAlgn="base" hangingPunct="1">
        <a:spcBef>
          <a:spcPct val="0"/>
        </a:spcBef>
        <a:spcAft>
          <a:spcPct val="0"/>
        </a:spcAft>
        <a:defRPr sz="3000" i="1">
          <a:solidFill>
            <a:schemeClr val="tx1"/>
          </a:solidFill>
          <a:latin typeface="Times New Roman" charset="0"/>
          <a:ea typeface="MS PGothic" pitchFamily="34" charset="-128"/>
          <a:cs typeface="ＭＳ Ｐゴシック" charset="0"/>
          <a:sym typeface="Times New Roman" pitchFamily="18" charset="0"/>
        </a:defRPr>
      </a:lvl5pPr>
      <a:lvl6pPr marL="496888" algn="r" rtl="0" eaLnBrk="1" fontAlgn="base" hangingPunct="1">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6pPr>
      <a:lvl7pPr marL="954088" algn="r" rtl="0" eaLnBrk="1" fontAlgn="base" hangingPunct="1">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7pPr>
      <a:lvl8pPr marL="1411288" algn="r" rtl="0" eaLnBrk="1" fontAlgn="base" hangingPunct="1">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8pPr>
      <a:lvl9pPr marL="1868488" algn="r" rtl="0" eaLnBrk="1" fontAlgn="base" hangingPunct="1">
        <a:spcBef>
          <a:spcPct val="0"/>
        </a:spcBef>
        <a:spcAft>
          <a:spcPct val="0"/>
        </a:spcAft>
        <a:defRPr sz="3000" i="1">
          <a:solidFill>
            <a:schemeClr val="tx1"/>
          </a:solidFill>
          <a:latin typeface="Times New Roman" charset="0"/>
          <a:ea typeface="ヒラギノ明朝 ProN W3" charset="0"/>
          <a:cs typeface="ヒラギノ明朝 ProN W3" charset="0"/>
          <a:sym typeface="Times New Roman" charset="0"/>
        </a:defRPr>
      </a:lvl9pPr>
    </p:titleStyle>
    <p:bodyStyle>
      <a:lvl1pPr marL="342900" indent="-342900" algn="l" rtl="0" eaLnBrk="1" fontAlgn="base" hangingPunct="1">
        <a:spcBef>
          <a:spcPts val="700"/>
        </a:spcBef>
        <a:spcAft>
          <a:spcPct val="0"/>
        </a:spcAft>
        <a:defRPr sz="2200">
          <a:solidFill>
            <a:srgbClr val="CC0000"/>
          </a:solidFill>
          <a:latin typeface="+mj-lt"/>
          <a:ea typeface="MS PGothic" pitchFamily="34" charset="-128"/>
          <a:cs typeface="ＭＳ Ｐゴシック" charset="0"/>
          <a:sym typeface="Arial" pitchFamily="34" charset="0"/>
        </a:defRPr>
      </a:lvl1pPr>
      <a:lvl2pPr marL="742950" indent="-285750" algn="l" rtl="0" eaLnBrk="1" fontAlgn="base" hangingPunct="1">
        <a:spcBef>
          <a:spcPts val="1000"/>
        </a:spcBef>
        <a:spcAft>
          <a:spcPct val="0"/>
        </a:spcAft>
        <a:defRPr sz="2000">
          <a:solidFill>
            <a:schemeClr val="tx1"/>
          </a:solidFill>
          <a:latin typeface="+mn-lt"/>
          <a:ea typeface="MS PGothic" pitchFamily="34" charset="-128"/>
          <a:cs typeface="+mj-cs"/>
          <a:sym typeface="Times New Roman" pitchFamily="18" charset="0"/>
        </a:defRPr>
      </a:lvl2pPr>
      <a:lvl3pPr marL="457200" indent="-279400" algn="l" rtl="0" eaLnBrk="1" fontAlgn="base" hangingPunct="1">
        <a:spcBef>
          <a:spcPts val="600"/>
        </a:spcBef>
        <a:spcAft>
          <a:spcPct val="0"/>
        </a:spcAft>
        <a:buClr>
          <a:srgbClr val="CC0000"/>
        </a:buClr>
        <a:buSzPct val="100000"/>
        <a:buFont typeface="Times New Roman" pitchFamily="18" charset="0"/>
        <a:buChar char="•"/>
        <a:defRPr sz="2000" i="1">
          <a:solidFill>
            <a:srgbClr val="CC0000"/>
          </a:solidFill>
          <a:latin typeface="+mn-lt"/>
          <a:ea typeface="MS PGothic" pitchFamily="34" charset="-128"/>
          <a:cs typeface="+mj-cs"/>
          <a:sym typeface="Times New Roman" pitchFamily="18" charset="0"/>
        </a:defRPr>
      </a:lvl3pPr>
      <a:lvl4pPr marL="698500" indent="-228600" algn="l" rtl="0" eaLnBrk="1" fontAlgn="base" hangingPunct="1">
        <a:spcBef>
          <a:spcPts val="500"/>
        </a:spcBef>
        <a:spcAft>
          <a:spcPct val="0"/>
        </a:spcAft>
        <a:buClr>
          <a:srgbClr val="000000"/>
        </a:buClr>
        <a:buSzPct val="100000"/>
        <a:buFont typeface="Times New Roman" pitchFamily="18" charset="0"/>
        <a:buChar char="–"/>
        <a:defRPr sz="2000">
          <a:solidFill>
            <a:schemeClr val="tx1"/>
          </a:solidFill>
          <a:latin typeface="+mn-lt"/>
          <a:ea typeface="MS PGothic" pitchFamily="34" charset="-128"/>
          <a:cs typeface="+mj-cs"/>
          <a:sym typeface="Times New Roman" pitchFamily="18" charset="0"/>
        </a:defRPr>
      </a:lvl4pPr>
      <a:lvl5pPr marL="698500" indent="-228600" algn="l" rtl="0" eaLnBrk="1" fontAlgn="base" hangingPunct="1">
        <a:spcBef>
          <a:spcPts val="500"/>
        </a:spcBef>
        <a:spcAft>
          <a:spcPct val="0"/>
        </a:spcAft>
        <a:buClr>
          <a:srgbClr val="CC0000"/>
        </a:buClr>
        <a:buSzPct val="100000"/>
        <a:buFont typeface="Arial" pitchFamily="34" charset="0"/>
        <a:buChar char="•"/>
        <a:defRPr>
          <a:solidFill>
            <a:srgbClr val="CC0000"/>
          </a:solidFill>
          <a:latin typeface="+mj-lt"/>
          <a:ea typeface="MS PGothic" pitchFamily="34" charset="-128"/>
          <a:cs typeface="+mn-cs"/>
          <a:sym typeface="Arial" pitchFamily="34" charset="0"/>
        </a:defRPr>
      </a:lvl5pPr>
      <a:lvl6pPr marL="1155700" indent="-228600" algn="l" rtl="0" eaLnBrk="1" fontAlgn="base" hangingPunct="1">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6pPr>
      <a:lvl7pPr marL="1612900" indent="-228600" algn="l" rtl="0" eaLnBrk="1" fontAlgn="base" hangingPunct="1">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7pPr>
      <a:lvl8pPr marL="2070100" indent="-228600" algn="l" rtl="0" eaLnBrk="1" fontAlgn="base" hangingPunct="1">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8pPr>
      <a:lvl9pPr marL="2527300" indent="-228600" algn="l" rtl="0" eaLnBrk="1" fontAlgn="base" hangingPunct="1">
        <a:spcBef>
          <a:spcPts val="500"/>
        </a:spcBef>
        <a:spcAft>
          <a:spcPct val="0"/>
        </a:spcAft>
        <a:buClr>
          <a:srgbClr val="CC0000"/>
        </a:buClr>
        <a:buSzPct val="100000"/>
        <a:buFont typeface="Arial" charset="0"/>
        <a:buChar char="•"/>
        <a:defRPr i="1">
          <a:solidFill>
            <a:srgbClr val="CC0000"/>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819D64CA-271B-49D4-8253-934429C69AF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61612970-13DC-374E-B167-2E65C41198CD}"/>
              </a:ext>
            </a:extLst>
          </p:cNvPr>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charset="-128"/>
                <a:sym typeface="Arial" panose="020B0604020202020204" pitchFamily="34" charset="0"/>
              </a:defRPr>
            </a:lvl9pPr>
          </a:lstStyle>
          <a:p>
            <a:pPr algn="r" eaLnBrk="1" hangingPunct="1">
              <a:defRPr/>
            </a:pPr>
            <a:fld id="{4B539BAE-E3D1-45CC-AACD-F6F12DDC2AA0}" type="slidenum">
              <a:rPr lang="en-US" altLang="en-US" sz="1000" smtClean="0"/>
              <a:pPr algn="r" eaLnBrk="1" hangingPunct="1">
                <a:defRPr/>
              </a:pPr>
              <a:t>‹#›</a:t>
            </a:fld>
            <a:endParaRPr lang="en-US" altLang="en-US" sz="1000"/>
          </a:p>
        </p:txBody>
      </p:sp>
    </p:spTree>
    <p:extLst>
      <p:ext uri="{BB962C8B-B14F-4D97-AF65-F5344CB8AC3E}">
        <p14:creationId xmlns:p14="http://schemas.microsoft.com/office/powerpoint/2010/main" val="2151976823"/>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Lst>
  <p:transition/>
  <p:txStyles>
    <p:titleStyle>
      <a:lvl1pPr algn="r" defTabSz="457200" rtl="0" eaLnBrk="0" fontAlgn="base" hangingPunct="0">
        <a:spcBef>
          <a:spcPct val="0"/>
        </a:spcBef>
        <a:spcAft>
          <a:spcPct val="0"/>
        </a:spcAft>
        <a:defRPr sz="3000" i="1" kern="1200">
          <a:solidFill>
            <a:schemeClr val="tx1"/>
          </a:solidFill>
          <a:latin typeface="+mn-lt"/>
          <a:ea typeface="MS PGothic"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266B20-D86D-2942-A1AF-E2BC4965688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661D2AB7-1535-ED4C-90F1-86804F517C2B}"/>
              </a:ext>
            </a:extLst>
          </p:cNvPr>
          <p:cNvSpPr txBox="1"/>
          <p:nvPr userDrawn="1"/>
        </p:nvSpPr>
        <p:spPr>
          <a:xfrm>
            <a:off x="11073882" y="6499449"/>
            <a:ext cx="961813" cy="230832"/>
          </a:xfrm>
          <a:prstGeom prst="rect">
            <a:avLst/>
          </a:prstGeom>
          <a:noFill/>
        </p:spPr>
        <p:txBody>
          <a:bodyPr wrap="square" rtlCol="0">
            <a:spAutoFit/>
          </a:bodyPr>
          <a:lstStyle/>
          <a:p>
            <a:pPr algn="r"/>
            <a:fld id="{3AB62DE4-93D0-4C48-9961-E7DB4CDF14A5}" type="slidenum">
              <a:rPr lang="en-US" sz="900" b="1" smtClean="0">
                <a:latin typeface="Arial" panose="020B0604020202020204" pitchFamily="34" charset="0"/>
                <a:cs typeface="Arial" panose="020B0604020202020204" pitchFamily="34" charset="0"/>
              </a:rPr>
              <a:pPr algn="r"/>
              <a:t>‹#›</a:t>
            </a:fld>
            <a:endParaRPr lang="en-US" sz="900" b="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7BE3BDA-35B1-3D48-B417-C02895D53CAF}"/>
              </a:ext>
            </a:extLst>
          </p:cNvPr>
          <p:cNvCxnSpPr>
            <a:cxnSpLocks/>
          </p:cNvCxnSpPr>
          <p:nvPr userDrawn="1"/>
        </p:nvCxnSpPr>
        <p:spPr>
          <a:xfrm>
            <a:off x="908421" y="290401"/>
            <a:ext cx="0" cy="320883"/>
          </a:xfrm>
          <a:prstGeom prst="line">
            <a:avLst/>
          </a:prstGeom>
          <a:ln w="19050">
            <a:solidFill>
              <a:srgbClr val="6A788B"/>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362D066-9DB6-A147-9B89-481E9BBC37FC}"/>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r="79516" b="21311"/>
          <a:stretch/>
        </p:blipFill>
        <p:spPr>
          <a:xfrm>
            <a:off x="367949" y="221293"/>
            <a:ext cx="263412" cy="459098"/>
          </a:xfrm>
          <a:prstGeom prst="rect">
            <a:avLst/>
          </a:prstGeom>
        </p:spPr>
      </p:pic>
    </p:spTree>
    <p:extLst>
      <p:ext uri="{BB962C8B-B14F-4D97-AF65-F5344CB8AC3E}">
        <p14:creationId xmlns:p14="http://schemas.microsoft.com/office/powerpoint/2010/main" val="1491352182"/>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 id="2147484537" r:id="rId6"/>
    <p:sldLayoutId id="2147484538" r:id="rId7"/>
  </p:sldLayoutIdLst>
  <p:transition spd="slow">
    <p:fade thruBlk="1"/>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AEF61FFC-9D81-4BB1-8598-3A6C47CFAC7F}"/>
              </a:ext>
            </a:extLst>
          </p:cNvPr>
          <p:cNvSpPr txBox="1">
            <a:spLocks noChangeArrowheads="1"/>
          </p:cNvSpPr>
          <p:nvPr userDrawn="1"/>
        </p:nvSpPr>
        <p:spPr bwMode="auto">
          <a:xfrm>
            <a:off x="10856913" y="6494463"/>
            <a:ext cx="1209675" cy="246062"/>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defRPr/>
            </a:pPr>
            <a:fld id="{97233865-3EE2-4F6C-93DB-C021A8835BA2}" type="slidenum">
              <a:rPr lang="en-US" altLang="en-US" sz="1000" smtClean="0">
                <a:solidFill>
                  <a:srgbClr val="000000"/>
                </a:solidFill>
                <a:ea typeface="ヒラギノ角ゴ ProN W3" charset="-128"/>
                <a:sym typeface="Arial" panose="020B0604020202020204" pitchFamily="34" charset="0"/>
              </a:rPr>
              <a:pPr algn="r" eaLnBrk="1" hangingPunct="1">
                <a:defRPr/>
              </a:pPr>
              <a:t>‹#›</a:t>
            </a:fld>
            <a:endParaRPr lang="en-US" altLang="en-US" sz="1000">
              <a:solidFill>
                <a:srgbClr val="000000"/>
              </a:solidFill>
              <a:ea typeface="ヒラギノ角ゴ ProN W3" charset="-128"/>
              <a:sym typeface="Arial" panose="020B0604020202020204" pitchFamily="34" charset="0"/>
            </a:endParaRPr>
          </a:p>
        </p:txBody>
      </p:sp>
    </p:spTree>
    <p:extLst>
      <p:ext uri="{BB962C8B-B14F-4D97-AF65-F5344CB8AC3E}">
        <p14:creationId xmlns:p14="http://schemas.microsoft.com/office/powerpoint/2010/main" val="155187887"/>
      </p:ext>
    </p:extLst>
  </p:cSld>
  <p:clrMap bg1="lt1" tx1="dk1" bg2="lt2" tx2="dk2" accent1="accent1" accent2="accent2" accent3="accent3" accent4="accent4" accent5="accent5" accent6="accent6" hlink="hlink" folHlink="folHlink"/>
  <p:transition spd="slow">
    <p:fade thruBlk="1"/>
  </p:transition>
  <p:txStyles>
    <p:titleStyle>
      <a:lvl1pPr algn="r" defTabSz="457200" rtl="0" eaLnBrk="0" fontAlgn="base" hangingPunct="0">
        <a:spcBef>
          <a:spcPct val="0"/>
        </a:spcBef>
        <a:spcAft>
          <a:spcPct val="0"/>
        </a:spcAft>
        <a:defRPr sz="3000" i="1" kern="1200">
          <a:solidFill>
            <a:schemeClr val="tx1"/>
          </a:solidFill>
          <a:latin typeface="+mn-lt"/>
          <a:ea typeface="MS PGothic" panose="020B0600070205080204"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EB138-7D27-BF4E-89D4-B7B0B6ABF6AD}"/>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049C668-3911-EE49-9386-4100D0207A67}"/>
              </a:ext>
            </a:extLst>
          </p:cNvPr>
          <p:cNvSpPr txBox="1"/>
          <p:nvPr userDrawn="1"/>
        </p:nvSpPr>
        <p:spPr>
          <a:xfrm>
            <a:off x="10857111" y="6433076"/>
            <a:ext cx="1210300" cy="276999"/>
          </a:xfrm>
          <a:prstGeom prst="rect">
            <a:avLst/>
          </a:prstGeom>
          <a:noFill/>
        </p:spPr>
        <p:txBody>
          <a:bodyPr wrap="square" rtlCol="0">
            <a:spAutoFit/>
          </a:bodyPr>
          <a:lstStyle/>
          <a:p>
            <a:pPr algn="r"/>
            <a:fld id="{7E8EBDE7-FE44-CF46-83F8-143A18FE718D}" type="slidenum">
              <a:rPr lang="en-US" sz="1200" smtClean="0">
                <a:latin typeface="Arial" panose="020B0604020202020204" pitchFamily="34" charset="0"/>
                <a:cs typeface="Arial" panose="020B0604020202020204" pitchFamily="34" charset="0"/>
              </a:rPr>
              <a:pPr algn="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4996989"/>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6" r:id="rId4"/>
  </p:sldLayoutIdLst>
  <p:transition spd="slow">
    <p:fade thruBlk="1"/>
  </p:transition>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EEB138-7D27-BF4E-89D4-B7B0B6ABF6AD}"/>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049C668-3911-EE49-9386-4100D0207A67}"/>
              </a:ext>
            </a:extLst>
          </p:cNvPr>
          <p:cNvSpPr txBox="1"/>
          <p:nvPr userDrawn="1"/>
        </p:nvSpPr>
        <p:spPr>
          <a:xfrm>
            <a:off x="10857111" y="6433076"/>
            <a:ext cx="1210300" cy="276999"/>
          </a:xfrm>
          <a:prstGeom prst="rect">
            <a:avLst/>
          </a:prstGeom>
          <a:noFill/>
        </p:spPr>
        <p:txBody>
          <a:bodyPr wrap="square" rtlCol="0">
            <a:spAutoFit/>
          </a:bodyPr>
          <a:lstStyle/>
          <a:p>
            <a:pPr algn="r"/>
            <a:fld id="{7E8EBDE7-FE44-CF46-83F8-143A18FE718D}" type="slidenum">
              <a:rPr lang="en-US" sz="1200" smtClean="0">
                <a:latin typeface="Arial" panose="020B0604020202020204" pitchFamily="34" charset="0"/>
                <a:cs typeface="Arial" panose="020B0604020202020204" pitchFamily="34" charset="0"/>
              </a:rPr>
              <a:pPr algn="r"/>
              <a:t>‹#›</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9343810"/>
      </p:ext>
    </p:extLst>
  </p:cSld>
  <p:clrMap bg1="lt1" tx1="dk1" bg2="lt2" tx2="dk2" accent1="accent1" accent2="accent2" accent3="accent3" accent4="accent4" accent5="accent5" accent6="accent6" hlink="hlink" folHlink="folHlink"/>
  <p:sldLayoutIdLst>
    <p:sldLayoutId id="2147484548" r:id="rId1"/>
    <p:sldLayoutId id="2147484549" r:id="rId2"/>
    <p:sldLayoutId id="2147484550" r:id="rId3"/>
    <p:sldLayoutId id="2147484552" r:id="rId4"/>
  </p:sldLayoutIdLst>
  <p:transition spd="slow">
    <p:fade thruBlk="1"/>
  </p:transition>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a:extLst>
              <a:ext uri="{FF2B5EF4-FFF2-40B4-BE49-F238E27FC236}">
                <a16:creationId xmlns:a16="http://schemas.microsoft.com/office/drawing/2014/main" id="{2CD52EF8-E002-4D6D-96A4-B55D3D3BD5D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4885387"/>
      </p:ext>
    </p:extLst>
  </p:cSld>
  <p:clrMap bg1="lt1" tx1="dk1" bg2="lt2" tx2="dk2" accent1="accent1" accent2="accent2" accent3="accent3" accent4="accent4" accent5="accent5" accent6="accent6" hlink="hlink" folHlink="folHlink"/>
  <p:sldLayoutIdLst>
    <p:sldLayoutId id="2147484566" r:id="rId1"/>
    <p:sldLayoutId id="2147484567" r:id="rId2"/>
  </p:sldLayoutIdLst>
  <p:transition spd="slow">
    <p:fade thruBlk="1"/>
  </p:transition>
  <p:txStyles>
    <p:titleStyle>
      <a:lvl1pPr algn="l" defTabSz="457200" rtl="0" eaLnBrk="0" fontAlgn="base" hangingPunct="0">
        <a:spcBef>
          <a:spcPct val="0"/>
        </a:spcBef>
        <a:spcAft>
          <a:spcPct val="0"/>
        </a:spcAft>
        <a:defRPr sz="4400" i="1" kern="1200">
          <a:solidFill>
            <a:schemeClr val="tx1"/>
          </a:solidFill>
          <a:latin typeface="+mn-lt"/>
          <a:ea typeface="MS PGothic" panose="020B0600070205080204" pitchFamily="34" charset="-128"/>
          <a:cs typeface="Abadi MT Condensed Light"/>
        </a:defRPr>
      </a:lvl1pPr>
      <a:lvl2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2pPr>
      <a:lvl3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3pPr>
      <a:lvl4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4pPr>
      <a:lvl5pPr algn="l" defTabSz="457200" rtl="0" eaLnBrk="0" fontAlgn="base" hangingPunct="0">
        <a:spcBef>
          <a:spcPct val="0"/>
        </a:spcBef>
        <a:spcAft>
          <a:spcPct val="0"/>
        </a:spcAft>
        <a:defRPr sz="4400" i="1">
          <a:solidFill>
            <a:schemeClr val="tx1"/>
          </a:solidFill>
          <a:latin typeface="Times New Roman" charset="0"/>
          <a:ea typeface="MS PGothic" panose="020B0600070205080204" pitchFamily="34" charset="-128"/>
          <a:cs typeface="Abadi MT Condensed Light" pitchFamily="34" charset="0"/>
        </a:defRPr>
      </a:lvl5pPr>
      <a:lvl6pPr marL="457200" algn="l" defTabSz="457200" rtl="0" fontAlgn="base">
        <a:spcBef>
          <a:spcPct val="0"/>
        </a:spcBef>
        <a:spcAft>
          <a:spcPct val="0"/>
        </a:spcAft>
        <a:defRPr sz="4400" i="1">
          <a:solidFill>
            <a:schemeClr val="tx1"/>
          </a:solidFill>
          <a:latin typeface="Times New Roman" charset="0"/>
          <a:ea typeface="ＭＳ Ｐゴシック" charset="0"/>
        </a:defRPr>
      </a:lvl6pPr>
      <a:lvl7pPr marL="914400" algn="l" defTabSz="457200" rtl="0" fontAlgn="base">
        <a:spcBef>
          <a:spcPct val="0"/>
        </a:spcBef>
        <a:spcAft>
          <a:spcPct val="0"/>
        </a:spcAft>
        <a:defRPr sz="4400" i="1">
          <a:solidFill>
            <a:schemeClr val="tx1"/>
          </a:solidFill>
          <a:latin typeface="Times New Roman" charset="0"/>
          <a:ea typeface="ＭＳ Ｐゴシック" charset="0"/>
        </a:defRPr>
      </a:lvl7pPr>
      <a:lvl8pPr marL="1371600" algn="l" defTabSz="457200" rtl="0" fontAlgn="base">
        <a:spcBef>
          <a:spcPct val="0"/>
        </a:spcBef>
        <a:spcAft>
          <a:spcPct val="0"/>
        </a:spcAft>
        <a:defRPr sz="4400" i="1">
          <a:solidFill>
            <a:schemeClr val="tx1"/>
          </a:solidFill>
          <a:latin typeface="Times New Roman" charset="0"/>
          <a:ea typeface="ＭＳ Ｐゴシック" charset="0"/>
        </a:defRPr>
      </a:lvl8pPr>
      <a:lvl9pPr marL="1828800" algn="l" defTabSz="457200" rtl="0" fontAlgn="base">
        <a:spcBef>
          <a:spcPct val="0"/>
        </a:spcBef>
        <a:spcAft>
          <a:spcPct val="0"/>
        </a:spcAft>
        <a:defRPr sz="4400" i="1">
          <a:solidFill>
            <a:schemeClr val="tx1"/>
          </a:solidFill>
          <a:latin typeface="Times New Roman"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a:extLst>
              <a:ext uri="{FF2B5EF4-FFF2-40B4-BE49-F238E27FC236}">
                <a16:creationId xmlns:a16="http://schemas.microsoft.com/office/drawing/2014/main" id="{736C8FF4-63F6-438C-A258-725861FD84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5">
            <a:extLst>
              <a:ext uri="{FF2B5EF4-FFF2-40B4-BE49-F238E27FC236}">
                <a16:creationId xmlns:a16="http://schemas.microsoft.com/office/drawing/2014/main" id="{7FA20AF3-E68B-4C45-B370-2C85584EE8E4}"/>
              </a:ext>
            </a:extLst>
          </p:cNvPr>
          <p:cNvSpPr txBox="1">
            <a:spLocks noChangeArrowheads="1"/>
          </p:cNvSpPr>
          <p:nvPr userDrawn="1"/>
        </p:nvSpPr>
        <p:spPr bwMode="auto">
          <a:xfrm>
            <a:off x="10856384" y="6494463"/>
            <a:ext cx="121073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00"/>
                </a:solidFill>
                <a:latin typeface="Arial" panose="020B0604020202020204" pitchFamily="34" charset="0"/>
                <a:ea typeface="ヒラギノ角ゴ ProN W3" pitchFamily="-84" charset="-128"/>
                <a:sym typeface="Arial" panose="020B0604020202020204" pitchFamily="34" charset="0"/>
              </a:defRPr>
            </a:lvl1pPr>
            <a:lvl2pPr marL="742950" indent="-285750">
              <a:defRPr sz="2400">
                <a:solidFill>
                  <a:srgbClr val="000000"/>
                </a:solidFill>
                <a:latin typeface="Arial" panose="020B0604020202020204" pitchFamily="34" charset="0"/>
                <a:ea typeface="ヒラギノ角ゴ ProN W3" pitchFamily="-84" charset="-128"/>
                <a:sym typeface="Arial" panose="020B0604020202020204" pitchFamily="34" charset="0"/>
              </a:defRPr>
            </a:lvl2pPr>
            <a:lvl3pPr marL="1143000" indent="-228600">
              <a:defRPr sz="2400">
                <a:solidFill>
                  <a:srgbClr val="000000"/>
                </a:solidFill>
                <a:latin typeface="Arial" panose="020B0604020202020204" pitchFamily="34" charset="0"/>
                <a:ea typeface="ヒラギノ角ゴ ProN W3" pitchFamily="-84" charset="-128"/>
                <a:sym typeface="Arial" panose="020B0604020202020204" pitchFamily="34" charset="0"/>
              </a:defRPr>
            </a:lvl3pPr>
            <a:lvl4pPr marL="1600200" indent="-228600">
              <a:defRPr sz="2400">
                <a:solidFill>
                  <a:srgbClr val="000000"/>
                </a:solidFill>
                <a:latin typeface="Arial" panose="020B0604020202020204" pitchFamily="34" charset="0"/>
                <a:ea typeface="ヒラギノ角ゴ ProN W3" pitchFamily="-84" charset="-128"/>
                <a:sym typeface="Arial" panose="020B0604020202020204" pitchFamily="34" charset="0"/>
              </a:defRPr>
            </a:lvl4pPr>
            <a:lvl5pPr marL="2057400" indent="-228600">
              <a:defRPr sz="2400">
                <a:solidFill>
                  <a:srgbClr val="000000"/>
                </a:solidFill>
                <a:latin typeface="Arial" panose="020B0604020202020204" pitchFamily="34" charset="0"/>
                <a:ea typeface="ヒラギノ角ゴ ProN W3" pitchFamily="-84" charset="-128"/>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ea typeface="ヒラギノ角ゴ ProN W3" pitchFamily="-84" charset="-128"/>
                <a:sym typeface="Arial" panose="020B0604020202020204" pitchFamily="34" charset="0"/>
              </a:defRPr>
            </a:lvl9pPr>
          </a:lstStyle>
          <a:p>
            <a:pPr algn="r" eaLnBrk="1" hangingPunct="1">
              <a:defRPr/>
            </a:pPr>
            <a:fld id="{23128F07-EB6F-4836-9752-1B335906CB93}" type="slidenum">
              <a:rPr lang="en-US" altLang="en-US" sz="1000" smtClean="0"/>
              <a:pPr algn="r" eaLnBrk="1" hangingPunct="1">
                <a:defRPr/>
              </a:pPr>
              <a:t>‹#›</a:t>
            </a:fld>
            <a:endParaRPr lang="en-US" altLang="en-US" sz="1000"/>
          </a:p>
        </p:txBody>
      </p:sp>
    </p:spTree>
    <p:extLst>
      <p:ext uri="{BB962C8B-B14F-4D97-AF65-F5344CB8AC3E}">
        <p14:creationId xmlns:p14="http://schemas.microsoft.com/office/powerpoint/2010/main" val="1509954684"/>
      </p:ext>
    </p:extLst>
  </p:cSld>
  <p:clrMap bg1="lt1" tx1="dk1" bg2="lt2" tx2="dk2" accent1="accent1" accent2="accent2" accent3="accent3" accent4="accent4" accent5="accent5" accent6="accent6" hlink="hlink" folHlink="folHlink"/>
  <p:transition spd="slow">
    <p:fade thruBlk="1"/>
  </p:transition>
  <p:txStyles>
    <p:titleStyle>
      <a:lvl1pPr algn="r" defTabSz="457200" rtl="0" eaLnBrk="0" fontAlgn="base" hangingPunct="0">
        <a:spcBef>
          <a:spcPct val="0"/>
        </a:spcBef>
        <a:spcAft>
          <a:spcPct val="0"/>
        </a:spcAft>
        <a:defRPr sz="3000" i="1" kern="1200">
          <a:solidFill>
            <a:schemeClr val="tx1"/>
          </a:solidFill>
          <a:latin typeface="+mn-lt"/>
          <a:ea typeface="MS PGothic" panose="020B0600070205080204" pitchFamily="34" charset="-128"/>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MS PGothic" panose="020B0600070205080204" pitchFamily="34" charset="-128"/>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139441F4-088F-A248-9A7D-FA20A9459CB8}"/>
              </a:ext>
            </a:extLst>
          </p:cNvPr>
          <p:cNvSpPr txBox="1">
            <a:spLocks noChangeArrowheads="1"/>
          </p:cNvSpPr>
          <p:nvPr/>
        </p:nvSpPr>
        <p:spPr bwMode="auto">
          <a:xfrm>
            <a:off x="1800631" y="1108719"/>
            <a:ext cx="8794663" cy="28285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58496" bIns="54864" numCol="1" compatLnSpc="1">
            <a:prstTxWarp prst="textNoShape">
              <a:avLst/>
            </a:prstTxWarp>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96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UMMC Safety Event and Professionalism Reporting</a:t>
            </a:r>
          </a:p>
          <a:p>
            <a:br>
              <a:rPr lang="en-US" altLang="en-US" sz="396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br>
            <a:r>
              <a:rPr lang="en-US" alt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April 2023</a:t>
            </a:r>
          </a:p>
          <a:p>
            <a:endParaRPr lang="en-US" alt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Jason W. Custer, MD – Associate Professor of Pediatrics</a:t>
            </a:r>
          </a:p>
          <a:p>
            <a:r>
              <a:rPr 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Vice Chair Pediatrics, Division Head Pediatric Critical Care</a:t>
            </a:r>
          </a:p>
          <a:p>
            <a:r>
              <a:rPr 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University of Maryland School of Medicine</a:t>
            </a:r>
          </a:p>
          <a:p>
            <a:r>
              <a:rPr 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Director of Patient Safety</a:t>
            </a:r>
          </a:p>
          <a:p>
            <a:r>
              <a:rPr 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University of Maryland Medical Center</a:t>
            </a:r>
          </a:p>
          <a:p>
            <a:r>
              <a:rPr lang="en-US" sz="240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jcuster@som.umaryland.edu</a:t>
            </a:r>
          </a:p>
        </p:txBody>
      </p:sp>
    </p:spTree>
    <p:extLst>
      <p:ext uri="{BB962C8B-B14F-4D97-AF65-F5344CB8AC3E}">
        <p14:creationId xmlns:p14="http://schemas.microsoft.com/office/powerpoint/2010/main" val="1559974971"/>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Conduct Event Reporting</a:t>
            </a:r>
          </a:p>
        </p:txBody>
      </p:sp>
      <p:sp>
        <p:nvSpPr>
          <p:cNvPr id="3" name="TextBox 2"/>
          <p:cNvSpPr txBox="1"/>
          <p:nvPr/>
        </p:nvSpPr>
        <p:spPr>
          <a:xfrm>
            <a:off x="1292160" y="1460161"/>
            <a:ext cx="9797760" cy="830997"/>
          </a:xfrm>
          <a:prstGeom prst="rect">
            <a:avLst/>
          </a:prstGeom>
          <a:noFill/>
        </p:spPr>
        <p:txBody>
          <a:bodyPr wrap="square" rtlCol="0">
            <a:spAutoFit/>
          </a:bodyPr>
          <a:lstStyle/>
          <a:p>
            <a:r>
              <a:rPr lang="en-US" b="1" dirty="0">
                <a:cs typeface="Arial" panose="020B0604020202020204" pitchFamily="34" charset="0"/>
              </a:rPr>
              <a:t>Professional Conduct Event Reporting 6 Month Period </a:t>
            </a:r>
            <a:br>
              <a:rPr lang="en-US" b="1" dirty="0">
                <a:cs typeface="Arial" panose="020B0604020202020204" pitchFamily="34" charset="0"/>
              </a:rPr>
            </a:br>
            <a:r>
              <a:rPr lang="en-US" b="1" dirty="0">
                <a:cs typeface="Arial" panose="020B0604020202020204" pitchFamily="34" charset="0"/>
              </a:rPr>
              <a:t>(December 2022 – April 2023):</a:t>
            </a:r>
          </a:p>
        </p:txBody>
      </p:sp>
      <p:grpSp>
        <p:nvGrpSpPr>
          <p:cNvPr id="6" name="Group 5"/>
          <p:cNvGrpSpPr/>
          <p:nvPr/>
        </p:nvGrpSpPr>
        <p:grpSpPr>
          <a:xfrm>
            <a:off x="2726400" y="3540914"/>
            <a:ext cx="1918080" cy="1918080"/>
            <a:chOff x="2599200" y="2862787"/>
            <a:chExt cx="1598400" cy="1598400"/>
          </a:xfrm>
        </p:grpSpPr>
        <p:sp>
          <p:nvSpPr>
            <p:cNvPr id="4" name="Oval 3"/>
            <p:cNvSpPr/>
            <p:nvPr/>
          </p:nvSpPr>
          <p:spPr>
            <a:xfrm>
              <a:off x="2599200" y="2862787"/>
              <a:ext cx="1598400" cy="1598400"/>
            </a:xfrm>
            <a:prstGeom prst="ellipse">
              <a:avLst/>
            </a:prstGeom>
            <a:solidFill>
              <a:srgbClr val="FEDA00"/>
            </a:solidFill>
            <a:ln>
              <a:solidFill>
                <a:srgbClr val="FE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5" name="TextBox 4"/>
            <p:cNvSpPr txBox="1"/>
            <p:nvPr/>
          </p:nvSpPr>
          <p:spPr>
            <a:xfrm>
              <a:off x="2728800" y="3369600"/>
              <a:ext cx="1339200" cy="569387"/>
            </a:xfrm>
            <a:prstGeom prst="rect">
              <a:avLst/>
            </a:prstGeom>
            <a:noFill/>
          </p:spPr>
          <p:txBody>
            <a:bodyPr wrap="square" rtlCol="0">
              <a:spAutoFit/>
            </a:bodyPr>
            <a:lstStyle/>
            <a:p>
              <a:pPr algn="ctr"/>
              <a:r>
                <a:rPr lang="en-US" sz="3840" b="1" dirty="0">
                  <a:cs typeface="Arial" panose="020B0604020202020204" pitchFamily="34" charset="0"/>
                </a:rPr>
                <a:t>197</a:t>
              </a:r>
            </a:p>
          </p:txBody>
        </p:sp>
      </p:grpSp>
      <p:sp>
        <p:nvSpPr>
          <p:cNvPr id="7" name="TextBox 6"/>
          <p:cNvSpPr txBox="1"/>
          <p:nvPr/>
        </p:nvSpPr>
        <p:spPr>
          <a:xfrm>
            <a:off x="1490880" y="2747521"/>
            <a:ext cx="4302720" cy="683264"/>
          </a:xfrm>
          <a:prstGeom prst="rect">
            <a:avLst/>
          </a:prstGeom>
          <a:noFill/>
        </p:spPr>
        <p:txBody>
          <a:bodyPr wrap="square" rtlCol="0">
            <a:spAutoFit/>
          </a:bodyPr>
          <a:lstStyle/>
          <a:p>
            <a:pPr algn="ctr"/>
            <a:r>
              <a:rPr lang="en-US" sz="1920" dirty="0">
                <a:cs typeface="Arial" panose="020B0604020202020204" pitchFamily="34" charset="0"/>
              </a:rPr>
              <a:t>Total events during this timeframe pertaining to </a:t>
            </a:r>
            <a:r>
              <a:rPr lang="en-US" sz="1920" b="1" dirty="0">
                <a:cs typeface="Arial" panose="020B0604020202020204" pitchFamily="34" charset="0"/>
              </a:rPr>
              <a:t>ALL roles</a:t>
            </a:r>
            <a:r>
              <a:rPr lang="en-US" sz="1920" dirty="0">
                <a:cs typeface="Arial" panose="020B0604020202020204" pitchFamily="34" charset="0"/>
              </a:rPr>
              <a:t>:</a:t>
            </a:r>
          </a:p>
        </p:txBody>
      </p:sp>
      <p:grpSp>
        <p:nvGrpSpPr>
          <p:cNvPr id="8" name="Group 7"/>
          <p:cNvGrpSpPr/>
          <p:nvPr/>
        </p:nvGrpSpPr>
        <p:grpSpPr>
          <a:xfrm>
            <a:off x="7307040" y="3540914"/>
            <a:ext cx="1918080" cy="1918080"/>
            <a:chOff x="2599200" y="2862787"/>
            <a:chExt cx="1598400" cy="1598400"/>
          </a:xfrm>
          <a:solidFill>
            <a:srgbClr val="C8102E"/>
          </a:solidFill>
        </p:grpSpPr>
        <p:sp>
          <p:nvSpPr>
            <p:cNvPr id="9" name="Oval 8"/>
            <p:cNvSpPr/>
            <p:nvPr/>
          </p:nvSpPr>
          <p:spPr>
            <a:xfrm>
              <a:off x="2599200" y="2862787"/>
              <a:ext cx="1598400" cy="1598400"/>
            </a:xfrm>
            <a:prstGeom prst="ellipse">
              <a:avLst/>
            </a:prstGeom>
            <a:grp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10" name="TextBox 9"/>
            <p:cNvSpPr txBox="1"/>
            <p:nvPr/>
          </p:nvSpPr>
          <p:spPr>
            <a:xfrm>
              <a:off x="2728800" y="3369600"/>
              <a:ext cx="1339200" cy="569387"/>
            </a:xfrm>
            <a:prstGeom prst="rect">
              <a:avLst/>
            </a:prstGeom>
            <a:grpFill/>
            <a:ln>
              <a:solidFill>
                <a:srgbClr val="C8102E"/>
              </a:solidFill>
            </a:ln>
          </p:spPr>
          <p:txBody>
            <a:bodyPr wrap="square" rtlCol="0">
              <a:spAutoFit/>
            </a:bodyPr>
            <a:lstStyle/>
            <a:p>
              <a:pPr algn="ctr"/>
              <a:r>
                <a:rPr lang="en-US" sz="3840" b="1" dirty="0">
                  <a:solidFill>
                    <a:schemeClr val="bg1"/>
                  </a:solidFill>
                  <a:cs typeface="Arial" panose="020B0604020202020204" pitchFamily="34" charset="0"/>
                </a:rPr>
                <a:t>73</a:t>
              </a:r>
            </a:p>
          </p:txBody>
        </p:sp>
      </p:grpSp>
      <p:sp>
        <p:nvSpPr>
          <p:cNvPr id="11" name="TextBox 10"/>
          <p:cNvSpPr txBox="1"/>
          <p:nvPr/>
        </p:nvSpPr>
        <p:spPr>
          <a:xfrm>
            <a:off x="6071520" y="2747521"/>
            <a:ext cx="4302720" cy="683264"/>
          </a:xfrm>
          <a:prstGeom prst="rect">
            <a:avLst/>
          </a:prstGeom>
          <a:noFill/>
        </p:spPr>
        <p:txBody>
          <a:bodyPr wrap="square" rtlCol="0">
            <a:spAutoFit/>
          </a:bodyPr>
          <a:lstStyle/>
          <a:p>
            <a:pPr algn="ctr"/>
            <a:r>
              <a:rPr lang="en-US" sz="1920" dirty="0">
                <a:cs typeface="Arial" panose="020B0604020202020204" pitchFamily="34" charset="0"/>
              </a:rPr>
              <a:t>Total events pertaining to </a:t>
            </a:r>
            <a:r>
              <a:rPr lang="en-US" sz="1920" b="1" dirty="0">
                <a:cs typeface="Arial" panose="020B0604020202020204" pitchFamily="34" charset="0"/>
              </a:rPr>
              <a:t>physicians</a:t>
            </a:r>
            <a:r>
              <a:rPr lang="en-US" sz="1920" dirty="0">
                <a:cs typeface="Arial" panose="020B0604020202020204" pitchFamily="34" charset="0"/>
              </a:rPr>
              <a:t> (residents/fellows/</a:t>
            </a:r>
            <a:r>
              <a:rPr lang="en-US" sz="1920" dirty="0" err="1">
                <a:cs typeface="Arial" panose="020B0604020202020204" pitchFamily="34" charset="0"/>
              </a:rPr>
              <a:t>attendings</a:t>
            </a:r>
            <a:r>
              <a:rPr lang="en-US" sz="1920" dirty="0">
                <a:cs typeface="Arial" panose="020B0604020202020204" pitchFamily="34" charset="0"/>
              </a:rPr>
              <a:t>):</a:t>
            </a:r>
          </a:p>
        </p:txBody>
      </p:sp>
    </p:spTree>
    <p:extLst>
      <p:ext uri="{BB962C8B-B14F-4D97-AF65-F5344CB8AC3E}">
        <p14:creationId xmlns:p14="http://schemas.microsoft.com/office/powerpoint/2010/main" val="1556218775"/>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or Concerns please reach out</a:t>
            </a:r>
          </a:p>
        </p:txBody>
      </p:sp>
      <p:sp>
        <p:nvSpPr>
          <p:cNvPr id="5" name="TextBox 4">
            <a:extLst>
              <a:ext uri="{FF2B5EF4-FFF2-40B4-BE49-F238E27FC236}">
                <a16:creationId xmlns:a16="http://schemas.microsoft.com/office/drawing/2014/main" id="{68BDC23D-B06B-A580-EDD8-6357200DE192}"/>
              </a:ext>
            </a:extLst>
          </p:cNvPr>
          <p:cNvSpPr txBox="1"/>
          <p:nvPr/>
        </p:nvSpPr>
        <p:spPr>
          <a:xfrm>
            <a:off x="667473" y="1062991"/>
            <a:ext cx="7790688" cy="5262979"/>
          </a:xfrm>
          <a:prstGeom prst="rect">
            <a:avLst/>
          </a:prstGeom>
          <a:noFill/>
        </p:spPr>
        <p:txBody>
          <a:bodyPr wrap="square" rtlCol="0">
            <a:spAutoFit/>
          </a:bodyPr>
          <a:lstStyle/>
          <a:p>
            <a:r>
              <a:rPr lang="en-US" b="1" dirty="0">
                <a:solidFill>
                  <a:srgbClr val="1F497D"/>
                </a:solidFill>
                <a:latin typeface="Calibri" panose="020F0502020204030204" pitchFamily="34" charset="0"/>
              </a:rPr>
              <a:t>Dr. Jason Custer </a:t>
            </a:r>
            <a:r>
              <a:rPr lang="en-US" dirty="0">
                <a:solidFill>
                  <a:srgbClr val="1F497D"/>
                </a:solidFill>
                <a:latin typeface="Calibri" panose="020F0502020204030204" pitchFamily="34" charset="0"/>
              </a:rPr>
              <a:t>– Associate Professor of Pediatrics</a:t>
            </a:r>
          </a:p>
          <a:p>
            <a:r>
              <a:rPr lang="en-US" dirty="0">
                <a:solidFill>
                  <a:srgbClr val="1F497D"/>
                </a:solidFill>
                <a:latin typeface="Calibri" panose="020F0502020204030204" pitchFamily="34" charset="0"/>
              </a:rPr>
              <a:t>Vice Chair Pediatrics, Division Head Pediatric Critical Care</a:t>
            </a:r>
          </a:p>
          <a:p>
            <a:r>
              <a:rPr lang="en-US" dirty="0">
                <a:solidFill>
                  <a:srgbClr val="1F497D"/>
                </a:solidFill>
                <a:latin typeface="Calibri" panose="020F0502020204030204" pitchFamily="34" charset="0"/>
              </a:rPr>
              <a:t>University of Maryland School of Medicine</a:t>
            </a:r>
          </a:p>
          <a:p>
            <a:r>
              <a:rPr lang="en-US" dirty="0">
                <a:solidFill>
                  <a:srgbClr val="1F497D"/>
                </a:solidFill>
                <a:latin typeface="Calibri" panose="020F0502020204030204" pitchFamily="34" charset="0"/>
              </a:rPr>
              <a:t>Director of Patient Safety</a:t>
            </a:r>
          </a:p>
          <a:p>
            <a:r>
              <a:rPr lang="en-US" dirty="0">
                <a:solidFill>
                  <a:srgbClr val="1F497D"/>
                </a:solidFill>
                <a:latin typeface="Calibri" panose="020F0502020204030204" pitchFamily="34" charset="0"/>
              </a:rPr>
              <a:t>University of Maryland Medical Center</a:t>
            </a:r>
          </a:p>
          <a:p>
            <a:r>
              <a:rPr lang="en-US" dirty="0">
                <a:solidFill>
                  <a:srgbClr val="1F497D"/>
                </a:solidFill>
                <a:latin typeface="Calibri" panose="020F0502020204030204" pitchFamily="34" charset="0"/>
              </a:rPr>
              <a:t>jcuster@som.umaryland.edu</a:t>
            </a:r>
          </a:p>
          <a:p>
            <a:endParaRPr lang="en-US" dirty="0"/>
          </a:p>
          <a:p>
            <a:pPr>
              <a:spcBef>
                <a:spcPts val="0"/>
              </a:spcBef>
              <a:spcAft>
                <a:spcPts val="0"/>
              </a:spcAft>
            </a:pPr>
            <a:r>
              <a:rPr lang="en-US" b="1" dirty="0">
                <a:solidFill>
                  <a:srgbClr val="1F497D"/>
                </a:solidFill>
                <a:latin typeface="Calibri" panose="020F0502020204030204" pitchFamily="34" charset="0"/>
                <a:ea typeface="Calibri" panose="020F0502020204030204" pitchFamily="34" charset="0"/>
              </a:rPr>
              <a:t>Dr. Mangla Gulati - </a:t>
            </a:r>
            <a:r>
              <a:rPr lang="en-US" dirty="0">
                <a:solidFill>
                  <a:srgbClr val="1F497D"/>
                </a:solidFill>
                <a:latin typeface="Calibri" panose="020F0502020204030204" pitchFamily="34" charset="0"/>
                <a:ea typeface="Calibri" panose="020F0502020204030204" pitchFamily="34" charset="0"/>
              </a:rPr>
              <a:t>Associate Professor of Medicine</a:t>
            </a:r>
            <a:endParaRPr lang="en-US" dirty="0">
              <a:latin typeface="Calibri" panose="020F0502020204030204" pitchFamily="34" charset="0"/>
              <a:ea typeface="Calibri" panose="020F0502020204030204" pitchFamily="34" charset="0"/>
            </a:endParaRPr>
          </a:p>
          <a:p>
            <a:pPr>
              <a:spcBef>
                <a:spcPts val="0"/>
              </a:spcBef>
              <a:spcAft>
                <a:spcPts val="0"/>
              </a:spcAft>
            </a:pPr>
            <a:r>
              <a:rPr lang="en-US" dirty="0">
                <a:solidFill>
                  <a:srgbClr val="1F497D"/>
                </a:solidFill>
                <a:latin typeface="Calibri" panose="020F0502020204030204" pitchFamily="34" charset="0"/>
                <a:ea typeface="Calibri" panose="020F0502020204030204" pitchFamily="34" charset="0"/>
              </a:rPr>
              <a:t>University of Maryland School of Medicine</a:t>
            </a:r>
            <a:endParaRPr lang="en-US" dirty="0">
              <a:latin typeface="Calibri" panose="020F0502020204030204" pitchFamily="34" charset="0"/>
              <a:ea typeface="Calibri" panose="020F0502020204030204" pitchFamily="34" charset="0"/>
            </a:endParaRPr>
          </a:p>
          <a:p>
            <a:pPr>
              <a:spcBef>
                <a:spcPts val="0"/>
              </a:spcBef>
              <a:spcAft>
                <a:spcPts val="0"/>
              </a:spcAft>
            </a:pPr>
            <a:r>
              <a:rPr lang="en-US" dirty="0">
                <a:solidFill>
                  <a:srgbClr val="1F497D"/>
                </a:solidFill>
                <a:latin typeface="Calibri" panose="020F0502020204030204" pitchFamily="34" charset="0"/>
                <a:ea typeface="Calibri" panose="020F0502020204030204" pitchFamily="34" charset="0"/>
              </a:rPr>
              <a:t>Chief Quality Officer</a:t>
            </a:r>
            <a:endParaRPr lang="en-US" dirty="0">
              <a:latin typeface="Calibri" panose="020F0502020204030204" pitchFamily="34" charset="0"/>
              <a:ea typeface="Calibri" panose="020F0502020204030204" pitchFamily="34" charset="0"/>
            </a:endParaRPr>
          </a:p>
          <a:p>
            <a:pPr>
              <a:spcBef>
                <a:spcPts val="0"/>
              </a:spcBef>
              <a:spcAft>
                <a:spcPts val="0"/>
              </a:spcAft>
            </a:pPr>
            <a:r>
              <a:rPr lang="en-US" dirty="0">
                <a:solidFill>
                  <a:srgbClr val="1F497D"/>
                </a:solidFill>
                <a:latin typeface="Calibri" panose="020F0502020204030204" pitchFamily="34" charset="0"/>
                <a:ea typeface="Calibri" panose="020F0502020204030204" pitchFamily="34" charset="0"/>
              </a:rPr>
              <a:t>Associate Chief Medical Officer</a:t>
            </a:r>
            <a:endParaRPr lang="en-US" dirty="0">
              <a:latin typeface="Calibri" panose="020F0502020204030204" pitchFamily="34" charset="0"/>
              <a:ea typeface="Calibri" panose="020F0502020204030204" pitchFamily="34" charset="0"/>
            </a:endParaRPr>
          </a:p>
          <a:p>
            <a:pPr>
              <a:spcBef>
                <a:spcPts val="0"/>
              </a:spcBef>
              <a:spcAft>
                <a:spcPts val="0"/>
              </a:spcAft>
            </a:pPr>
            <a:r>
              <a:rPr lang="en-US" dirty="0">
                <a:solidFill>
                  <a:srgbClr val="1F497D"/>
                </a:solidFill>
                <a:latin typeface="Calibri" panose="020F0502020204030204" pitchFamily="34" charset="0"/>
                <a:ea typeface="Calibri" panose="020F0502020204030204" pitchFamily="34" charset="0"/>
              </a:rPr>
              <a:t>Vice President, Patient Safety and Clinical Effectiveness</a:t>
            </a:r>
          </a:p>
          <a:p>
            <a:pPr>
              <a:spcBef>
                <a:spcPts val="0"/>
              </a:spcBef>
              <a:spcAft>
                <a:spcPts val="0"/>
              </a:spcAft>
            </a:pPr>
            <a:r>
              <a:rPr lang="en-US" dirty="0">
                <a:solidFill>
                  <a:srgbClr val="1F497D"/>
                </a:solidFill>
                <a:latin typeface="Calibri" panose="020F0502020204030204" pitchFamily="34" charset="0"/>
                <a:ea typeface="Calibri" panose="020F0502020204030204" pitchFamily="34" charset="0"/>
              </a:rPr>
              <a:t>mgulati@som.umaryland.edu</a:t>
            </a:r>
            <a:endParaRPr lang="en-US" dirty="0">
              <a:latin typeface="Calibri" panose="020F0502020204030204" pitchFamily="34" charset="0"/>
              <a:ea typeface="Calibri" panose="020F0502020204030204" pitchFamily="34" charset="0"/>
            </a:endParaRPr>
          </a:p>
          <a:p>
            <a:endParaRPr lang="en-US" dirty="0"/>
          </a:p>
        </p:txBody>
      </p:sp>
      <p:pic>
        <p:nvPicPr>
          <p:cNvPr id="4" name="Picture 3">
            <a:extLst>
              <a:ext uri="{FF2B5EF4-FFF2-40B4-BE49-F238E27FC236}">
                <a16:creationId xmlns:a16="http://schemas.microsoft.com/office/drawing/2014/main" id="{675E23ED-EFB1-65AD-6E2F-2079177B6593}"/>
              </a:ext>
            </a:extLst>
          </p:cNvPr>
          <p:cNvPicPr>
            <a:picLocks noChangeAspect="1"/>
          </p:cNvPicPr>
          <p:nvPr/>
        </p:nvPicPr>
        <p:blipFill>
          <a:blip r:embed="rId2"/>
          <a:stretch>
            <a:fillRect/>
          </a:stretch>
        </p:blipFill>
        <p:spPr>
          <a:xfrm>
            <a:off x="7818541" y="2230613"/>
            <a:ext cx="3236328" cy="2536271"/>
          </a:xfrm>
          <a:prstGeom prst="rect">
            <a:avLst/>
          </a:prstGeom>
        </p:spPr>
      </p:pic>
    </p:spTree>
    <p:extLst>
      <p:ext uri="{BB962C8B-B14F-4D97-AF65-F5344CB8AC3E}">
        <p14:creationId xmlns:p14="http://schemas.microsoft.com/office/powerpoint/2010/main" val="127905913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pic>
        <p:nvPicPr>
          <p:cNvPr id="8" name="Picture 7"/>
          <p:cNvPicPr>
            <a:picLocks noChangeAspect="1"/>
          </p:cNvPicPr>
          <p:nvPr/>
        </p:nvPicPr>
        <p:blipFill>
          <a:blip r:embed="rId2"/>
          <a:stretch>
            <a:fillRect/>
          </a:stretch>
        </p:blipFill>
        <p:spPr>
          <a:xfrm>
            <a:off x="1470428" y="201461"/>
            <a:ext cx="8753686" cy="4332987"/>
          </a:xfrm>
          <a:prstGeom prst="rect">
            <a:avLst/>
          </a:prstGeom>
        </p:spPr>
      </p:pic>
      <p:pic>
        <p:nvPicPr>
          <p:cNvPr id="9" name="Picture 8"/>
          <p:cNvPicPr>
            <a:picLocks noChangeAspect="1"/>
          </p:cNvPicPr>
          <p:nvPr/>
        </p:nvPicPr>
        <p:blipFill>
          <a:blip r:embed="rId3"/>
          <a:stretch>
            <a:fillRect/>
          </a:stretch>
        </p:blipFill>
        <p:spPr>
          <a:xfrm>
            <a:off x="838200" y="4769493"/>
            <a:ext cx="10018143" cy="1093020"/>
          </a:xfrm>
          <a:prstGeom prst="rect">
            <a:avLst/>
          </a:prstGeom>
        </p:spPr>
      </p:pic>
    </p:spTree>
    <p:extLst>
      <p:ext uri="{BB962C8B-B14F-4D97-AF65-F5344CB8AC3E}">
        <p14:creationId xmlns:p14="http://schemas.microsoft.com/office/powerpoint/2010/main" val="1232905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UMMSafe</a:t>
            </a:r>
            <a:r>
              <a:rPr lang="en-US" dirty="0"/>
              <a:t> Event Reporting</a:t>
            </a:r>
          </a:p>
        </p:txBody>
      </p:sp>
      <p:pic>
        <p:nvPicPr>
          <p:cNvPr id="5" name="Picture 4">
            <a:extLst>
              <a:ext uri="{FF2B5EF4-FFF2-40B4-BE49-F238E27FC236}">
                <a16:creationId xmlns:a16="http://schemas.microsoft.com/office/drawing/2014/main" id="{06F260D9-6EDD-4509-C48B-0FAF5B51B4DD}"/>
              </a:ext>
            </a:extLst>
          </p:cNvPr>
          <p:cNvPicPr>
            <a:picLocks noChangeAspect="1"/>
          </p:cNvPicPr>
          <p:nvPr/>
        </p:nvPicPr>
        <p:blipFill>
          <a:blip r:embed="rId2"/>
          <a:stretch>
            <a:fillRect/>
          </a:stretch>
        </p:blipFill>
        <p:spPr>
          <a:xfrm>
            <a:off x="1939927" y="1177466"/>
            <a:ext cx="5790998" cy="4958861"/>
          </a:xfrm>
          <a:prstGeom prst="rect">
            <a:avLst/>
          </a:prstGeom>
        </p:spPr>
      </p:pic>
      <p:sp>
        <p:nvSpPr>
          <p:cNvPr id="6" name="Oval 5">
            <a:extLst>
              <a:ext uri="{FF2B5EF4-FFF2-40B4-BE49-F238E27FC236}">
                <a16:creationId xmlns:a16="http://schemas.microsoft.com/office/drawing/2014/main" id="{924202C6-AE21-852F-9B06-F87B999F118B}"/>
              </a:ext>
            </a:extLst>
          </p:cNvPr>
          <p:cNvSpPr/>
          <p:nvPr/>
        </p:nvSpPr>
        <p:spPr>
          <a:xfrm>
            <a:off x="6051242" y="5406214"/>
            <a:ext cx="1679683" cy="5486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7" name="Arrow: Left 6">
            <a:extLst>
              <a:ext uri="{FF2B5EF4-FFF2-40B4-BE49-F238E27FC236}">
                <a16:creationId xmlns:a16="http://schemas.microsoft.com/office/drawing/2014/main" id="{D23F090C-D5DC-A943-660F-C234B1A2167B}"/>
              </a:ext>
            </a:extLst>
          </p:cNvPr>
          <p:cNvSpPr/>
          <p:nvPr/>
        </p:nvSpPr>
        <p:spPr>
          <a:xfrm>
            <a:off x="7899321" y="5021071"/>
            <a:ext cx="2024854" cy="12070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p>
        </p:txBody>
      </p:sp>
      <p:sp>
        <p:nvSpPr>
          <p:cNvPr id="8" name="TextBox 7">
            <a:extLst>
              <a:ext uri="{FF2B5EF4-FFF2-40B4-BE49-F238E27FC236}">
                <a16:creationId xmlns:a16="http://schemas.microsoft.com/office/drawing/2014/main" id="{0D91D43A-F660-4CEB-E2DB-3F1A02D550D1}"/>
              </a:ext>
            </a:extLst>
          </p:cNvPr>
          <p:cNvSpPr txBox="1"/>
          <p:nvPr/>
        </p:nvSpPr>
        <p:spPr>
          <a:xfrm>
            <a:off x="8487087" y="1895774"/>
            <a:ext cx="2464660" cy="2677656"/>
          </a:xfrm>
          <a:prstGeom prst="rect">
            <a:avLst/>
          </a:prstGeom>
          <a:noFill/>
        </p:spPr>
        <p:txBody>
          <a:bodyPr wrap="square" rtlCol="0">
            <a:spAutoFit/>
          </a:bodyPr>
          <a:lstStyle/>
          <a:p>
            <a:pPr marL="342900" indent="-342900">
              <a:buFont typeface="Arial" panose="020B0604020202020204" pitchFamily="34" charset="0"/>
              <a:buChar char="•"/>
            </a:pPr>
            <a:r>
              <a:rPr lang="en-US" dirty="0"/>
              <a:t>Select UMMS from drop down</a:t>
            </a:r>
          </a:p>
          <a:p>
            <a:pPr marL="342900" indent="-342900">
              <a:buFont typeface="Arial" panose="020B0604020202020204" pitchFamily="34" charset="0"/>
              <a:buChar char="•"/>
            </a:pPr>
            <a:r>
              <a:rPr lang="en-US" dirty="0"/>
              <a:t>Log in with Epic username and password</a:t>
            </a:r>
          </a:p>
        </p:txBody>
      </p:sp>
    </p:spTree>
    <p:extLst>
      <p:ext uri="{BB962C8B-B14F-4D97-AF65-F5344CB8AC3E}">
        <p14:creationId xmlns:p14="http://schemas.microsoft.com/office/powerpoint/2010/main" val="815286589"/>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95159" y="687287"/>
            <a:ext cx="9644537" cy="5483425"/>
          </a:xfrm>
          <a:prstGeom prst="rect">
            <a:avLst/>
          </a:prstGeom>
        </p:spPr>
      </p:pic>
    </p:spTree>
    <p:extLst>
      <p:ext uri="{BB962C8B-B14F-4D97-AF65-F5344CB8AC3E}">
        <p14:creationId xmlns:p14="http://schemas.microsoft.com/office/powerpoint/2010/main" val="10491772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64217207"/>
              </p:ext>
            </p:extLst>
          </p:nvPr>
        </p:nvGraphicFramePr>
        <p:xfrm>
          <a:off x="1753299" y="956345"/>
          <a:ext cx="8159692" cy="5204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3D050C60-0FAC-0FEE-A1B6-E3E1C6FC82D4}"/>
              </a:ext>
            </a:extLst>
          </p:cNvPr>
          <p:cNvSpPr txBox="1"/>
          <p:nvPr/>
        </p:nvSpPr>
        <p:spPr>
          <a:xfrm>
            <a:off x="1300294" y="335560"/>
            <a:ext cx="8472880" cy="461665"/>
          </a:xfrm>
          <a:prstGeom prst="rect">
            <a:avLst/>
          </a:prstGeom>
          <a:noFill/>
        </p:spPr>
        <p:txBody>
          <a:bodyPr wrap="square" rtlCol="0">
            <a:spAutoFit/>
          </a:bodyPr>
          <a:lstStyle/>
          <a:p>
            <a:r>
              <a:rPr lang="en-US" dirty="0"/>
              <a:t>Patient Safety and Professionalism</a:t>
            </a:r>
          </a:p>
        </p:txBody>
      </p:sp>
    </p:spTree>
    <p:extLst>
      <p:ext uri="{BB962C8B-B14F-4D97-AF65-F5344CB8AC3E}">
        <p14:creationId xmlns:p14="http://schemas.microsoft.com/office/powerpoint/2010/main" val="2991648029"/>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02ECAB7-8DBE-5040-B99B-CDCDA7AF0381}"/>
              </a:ext>
            </a:extLst>
          </p:cNvPr>
          <p:cNvSpPr txBox="1">
            <a:spLocks noChangeArrowheads="1"/>
          </p:cNvSpPr>
          <p:nvPr/>
        </p:nvSpPr>
        <p:spPr bwMode="auto">
          <a:xfrm>
            <a:off x="1021081" y="472916"/>
            <a:ext cx="8023859" cy="6715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58496" bIns="54864" numCol="1" anchor="ctr" compatLnSpc="1">
            <a:prstTxWarp prst="textNoShape">
              <a:avLst/>
            </a:prstTxWarp>
          </a:bodyPr>
          <a:lst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a:lstStyle>
          <a:p>
            <a:pPr algn="l" eaLnBrk="1" hangingPunct="1"/>
            <a:r>
              <a:rPr lang="en-US" altLang="en-US" sz="2880" b="1" i="0" dirty="0">
                <a:solidFill>
                  <a:schemeClr val="tx1">
                    <a:lumMod val="85000"/>
                    <a:lumOff val="15000"/>
                  </a:schemeClr>
                </a:solidFill>
                <a:latin typeface="Arial" panose="020B0604020202020204" pitchFamily="34" charset="0"/>
                <a:ea typeface="ＭＳ Ｐゴシック" panose="020B0600070205080204" pitchFamily="34" charset="-128"/>
                <a:cs typeface="Arial" panose="020B0604020202020204" pitchFamily="34" charset="0"/>
              </a:rPr>
              <a:t>Professionalism – Key Traits</a:t>
            </a:r>
          </a:p>
        </p:txBody>
      </p:sp>
      <p:sp>
        <p:nvSpPr>
          <p:cNvPr id="3" name="Rectangle 2">
            <a:extLst>
              <a:ext uri="{FF2B5EF4-FFF2-40B4-BE49-F238E27FC236}">
                <a16:creationId xmlns:a16="http://schemas.microsoft.com/office/drawing/2014/main" id="{37BBFB2A-BD57-1A4A-AFF5-9996524C795A}"/>
              </a:ext>
            </a:extLst>
          </p:cNvPr>
          <p:cNvSpPr txBox="1">
            <a:spLocks noChangeArrowheads="1"/>
          </p:cNvSpPr>
          <p:nvPr/>
        </p:nvSpPr>
        <p:spPr bwMode="auto">
          <a:xfrm>
            <a:off x="1021080" y="1209601"/>
            <a:ext cx="10144044" cy="45615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58496" bIns="54864" numCol="1" compatLnSpc="1">
            <a:prstTxWarp prst="textNoShape">
              <a:avLst/>
            </a:prstTxWarp>
          </a:bodyPr>
          <a:lstStyle>
            <a:lvl1pPr algn="r" defTabSz="457200" rtl="0" eaLnBrk="0" fontAlgn="base" hangingPunct="0">
              <a:spcBef>
                <a:spcPct val="0"/>
              </a:spcBef>
              <a:spcAft>
                <a:spcPct val="0"/>
              </a:spcAft>
              <a:defRPr sz="3000" i="1" kern="1200">
                <a:solidFill>
                  <a:schemeClr val="tx1"/>
                </a:solidFill>
                <a:latin typeface="+mn-lt"/>
                <a:ea typeface="ＭＳ Ｐゴシック" charset="0"/>
                <a:cs typeface="ＭＳ Ｐゴシック" charset="0"/>
              </a:defRPr>
            </a:lvl1pPr>
            <a:lvl2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2pPr>
            <a:lvl3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3pPr>
            <a:lvl4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4pPr>
            <a:lvl5pPr algn="r" defTabSz="457200" rtl="0" eaLnBrk="0" fontAlgn="base" hangingPunct="0">
              <a:spcBef>
                <a:spcPct val="0"/>
              </a:spcBef>
              <a:spcAft>
                <a:spcPct val="0"/>
              </a:spcAft>
              <a:defRPr sz="3000" i="1">
                <a:solidFill>
                  <a:schemeClr val="tx1"/>
                </a:solidFill>
                <a:latin typeface="Times New Roman" charset="0"/>
                <a:ea typeface="ＭＳ Ｐゴシック" charset="0"/>
                <a:cs typeface="ＭＳ Ｐゴシック" charset="0"/>
              </a:defRPr>
            </a:lvl5pPr>
            <a:lvl6pPr marL="4572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6pPr>
            <a:lvl7pPr marL="9144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7pPr>
            <a:lvl8pPr marL="13716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8pPr>
            <a:lvl9pPr marL="1828800" algn="r" defTabSz="457200" rtl="0" fontAlgn="base">
              <a:spcBef>
                <a:spcPct val="0"/>
              </a:spcBef>
              <a:spcAft>
                <a:spcPct val="0"/>
              </a:spcAft>
              <a:defRPr sz="3000" i="1">
                <a:solidFill>
                  <a:schemeClr val="tx1"/>
                </a:solidFill>
                <a:latin typeface="Times New Roman" charset="0"/>
                <a:ea typeface="ＭＳ Ｐゴシック" charset="0"/>
                <a:cs typeface="ＭＳ Ｐゴシック" charset="0"/>
              </a:defRPr>
            </a:lvl9pPr>
          </a:lstStyle>
          <a:p>
            <a:pPr marL="411480" indent="-411480" algn="l">
              <a:buFont typeface="Arial" panose="020B0604020202020204" pitchFamily="34" charset="0"/>
              <a:buChar char="•"/>
            </a:pPr>
            <a:r>
              <a:rPr lang="en-US" sz="2400" i="0" dirty="0">
                <a:latin typeface="Arial" panose="020B0604020202020204" pitchFamily="34" charset="0"/>
                <a:cs typeface="Arial" panose="020B0604020202020204" pitchFamily="34" charset="0"/>
              </a:rPr>
              <a:t>Primary orientation to public and community interest</a:t>
            </a:r>
          </a:p>
          <a:p>
            <a:pPr marL="411480" indent="-411480" algn="l">
              <a:buFont typeface="Arial" panose="020B0604020202020204" pitchFamily="34" charset="0"/>
              <a:buChar char="•"/>
            </a:pPr>
            <a:r>
              <a:rPr lang="en-US" sz="2400" i="0" dirty="0">
                <a:latin typeface="Arial" panose="020B0604020202020204" pitchFamily="34" charset="0"/>
                <a:cs typeface="Arial" panose="020B0604020202020204" pitchFamily="34" charset="0"/>
              </a:rPr>
              <a:t>High degree of self-control and ethical standards; seldom lose their cool</a:t>
            </a:r>
          </a:p>
          <a:p>
            <a:pPr marL="411480" indent="-411480" algn="l">
              <a:buFont typeface="Arial" panose="020B0604020202020204" pitchFamily="34" charset="0"/>
              <a:buChar char="•"/>
            </a:pPr>
            <a:r>
              <a:rPr lang="en-US" sz="2400" i="0" dirty="0">
                <a:latin typeface="Arial" panose="020B0604020202020204" pitchFamily="34" charset="0"/>
                <a:cs typeface="Arial" panose="020B0604020202020204" pitchFamily="34" charset="0"/>
              </a:rPr>
              <a:t>Heavy emphasis on excellence and good service - consistently</a:t>
            </a:r>
          </a:p>
          <a:p>
            <a:pPr marL="411480" indent="-411480" algn="l">
              <a:buFont typeface="Arial" panose="020B0604020202020204" pitchFamily="34" charset="0"/>
              <a:buChar char="•"/>
            </a:pPr>
            <a:r>
              <a:rPr lang="en-US" sz="2400" i="0" dirty="0">
                <a:latin typeface="Arial" panose="020B0604020202020204" pitchFamily="34" charset="0"/>
                <a:cs typeface="Arial" panose="020B0604020202020204" pitchFamily="34" charset="0"/>
              </a:rPr>
              <a:t>Clear commitment to honesty and integrity</a:t>
            </a:r>
          </a:p>
          <a:p>
            <a:pPr marL="411480" indent="-411480" algn="l">
              <a:buFont typeface="Arial" panose="020B0604020202020204" pitchFamily="34" charset="0"/>
              <a:buChar char="•"/>
            </a:pPr>
            <a:r>
              <a:rPr lang="en-US" sz="2400" i="0" dirty="0">
                <a:latin typeface="Arial" panose="020B0604020202020204" pitchFamily="34" charset="0"/>
                <a:cs typeface="Arial" panose="020B0604020202020204" pitchFamily="34" charset="0"/>
              </a:rPr>
              <a:t>Commitment to improving skills and staying current in their fields</a:t>
            </a:r>
          </a:p>
          <a:p>
            <a:pPr marL="411480" indent="-411480" algn="l">
              <a:buFont typeface="Arial" panose="020B0604020202020204" pitchFamily="34" charset="0"/>
              <a:buChar char="•"/>
            </a:pPr>
            <a:r>
              <a:rPr lang="en-US" sz="2400" i="0" dirty="0">
                <a:latin typeface="Arial" panose="020B0604020202020204" pitchFamily="34" charset="0"/>
                <a:cs typeface="Arial" panose="020B0604020202020204" pitchFamily="34" charset="0"/>
              </a:rPr>
              <a:t>Active role in developing standards for the practice;  professionals are leaders among fellow employees</a:t>
            </a:r>
          </a:p>
          <a:p>
            <a:pPr marL="411480" indent="-411480" algn="l">
              <a:buFont typeface="Arial" panose="020B0604020202020204" pitchFamily="34" charset="0"/>
              <a:buChar char="•"/>
            </a:pPr>
            <a:r>
              <a:rPr lang="en-US" sz="2400" i="0" dirty="0">
                <a:latin typeface="Arial" panose="020B0604020202020204" pitchFamily="34" charset="0"/>
                <a:cs typeface="Arial" panose="020B0604020202020204" pitchFamily="34" charset="0"/>
              </a:rPr>
              <a:t>Exemplary representative of the practice and the medical profession</a:t>
            </a:r>
          </a:p>
          <a:p>
            <a:pPr algn="l"/>
            <a:endParaRPr lang="en-US" sz="2400" i="0" dirty="0">
              <a:latin typeface="Arial" panose="020B0604020202020204" pitchFamily="34" charset="0"/>
              <a:cs typeface="Arial" panose="020B0604020202020204" pitchFamily="34" charset="0"/>
            </a:endParaRPr>
          </a:p>
          <a:p>
            <a:pPr marL="411480" indent="-411480" algn="l">
              <a:buFont typeface="Arial" panose="020B0604020202020204" pitchFamily="34" charset="0"/>
              <a:buChar char="•"/>
            </a:pPr>
            <a:r>
              <a:rPr lang="en-US" sz="2400" b="1" i="0" dirty="0">
                <a:solidFill>
                  <a:srgbClr val="0000FF"/>
                </a:solidFill>
                <a:latin typeface="Arial" panose="020B0604020202020204" pitchFamily="34" charset="0"/>
                <a:cs typeface="Arial" panose="020B0604020202020204" pitchFamily="34" charset="0"/>
              </a:rPr>
              <a:t>You are future physicians and are right on the front line!  Your observations and voice count a great deal.</a:t>
            </a:r>
          </a:p>
        </p:txBody>
      </p:sp>
    </p:spTree>
    <p:extLst>
      <p:ext uri="{BB962C8B-B14F-4D97-AF65-F5344CB8AC3E}">
        <p14:creationId xmlns:p14="http://schemas.microsoft.com/office/powerpoint/2010/main" val="59249265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Physician Leadership and Professionalism</a:t>
            </a:r>
          </a:p>
        </p:txBody>
      </p:sp>
      <p:sp>
        <p:nvSpPr>
          <p:cNvPr id="3" name="TextBox 2"/>
          <p:cNvSpPr txBox="1"/>
          <p:nvPr/>
        </p:nvSpPr>
        <p:spPr>
          <a:xfrm>
            <a:off x="1136640" y="1149121"/>
            <a:ext cx="9780480" cy="5410712"/>
          </a:xfrm>
          <a:prstGeom prst="rect">
            <a:avLst/>
          </a:prstGeom>
          <a:noFill/>
        </p:spPr>
        <p:txBody>
          <a:bodyPr wrap="square" rtlCol="0">
            <a:spAutoFit/>
          </a:bodyPr>
          <a:lstStyle/>
          <a:p>
            <a:pPr marL="411480" indent="-411480">
              <a:buFont typeface="Arial" panose="020B0604020202020204" pitchFamily="34" charset="0"/>
              <a:buChar char="•"/>
            </a:pPr>
            <a:r>
              <a:rPr lang="en-US" sz="2880" b="1" dirty="0">
                <a:cs typeface="Arial" panose="020B0604020202020204" pitchFamily="34" charset="0"/>
              </a:rPr>
              <a:t>Professionalism</a:t>
            </a:r>
          </a:p>
          <a:p>
            <a:pPr marL="958216" lvl="2" indent="-411480">
              <a:buFont typeface="Arial" panose="020B0604020202020204" pitchFamily="34" charset="0"/>
              <a:buChar char="•"/>
            </a:pPr>
            <a:r>
              <a:rPr lang="en-US" sz="1920" dirty="0">
                <a:cs typeface="Arial" panose="020B0604020202020204" pitchFamily="34" charset="0"/>
              </a:rPr>
              <a:t>Part of compact between the medical profession and society: </a:t>
            </a:r>
            <a:br>
              <a:rPr lang="en-US" sz="1920" dirty="0">
                <a:cs typeface="Arial" panose="020B0604020202020204" pitchFamily="34" charset="0"/>
              </a:rPr>
            </a:br>
            <a:r>
              <a:rPr lang="en-US" sz="1920" dirty="0">
                <a:solidFill>
                  <a:srgbClr val="C00000"/>
                </a:solidFill>
                <a:cs typeface="Arial" panose="020B0604020202020204" pitchFamily="34" charset="0"/>
              </a:rPr>
              <a:t>Professionalism is the basis of medicine's contract with society. It demands placing the interests of patients above those of the physician, setting and maintaining standards of competence and integrity, and providing expert advice to society on matters of health. (ACP Ethics and Professionalism)</a:t>
            </a:r>
            <a:br>
              <a:rPr lang="en-US" sz="1920" dirty="0">
                <a:cs typeface="Arial" panose="020B0604020202020204" pitchFamily="34" charset="0"/>
              </a:rPr>
            </a:br>
            <a:endParaRPr lang="en-US" sz="1920" dirty="0">
              <a:cs typeface="Arial" panose="020B0604020202020204" pitchFamily="34" charset="0"/>
            </a:endParaRPr>
          </a:p>
          <a:p>
            <a:pPr marL="413386" lvl="1" indent="-411480">
              <a:buFont typeface="Arial" panose="020B0604020202020204" pitchFamily="34" charset="0"/>
              <a:buChar char="•"/>
            </a:pPr>
            <a:r>
              <a:rPr lang="en-US" sz="2880" b="1" dirty="0">
                <a:cs typeface="Arial" panose="020B0604020202020204" pitchFamily="34" charset="0"/>
              </a:rPr>
              <a:t>Culture change</a:t>
            </a:r>
          </a:p>
          <a:p>
            <a:pPr marL="958216" lvl="2" indent="-411480">
              <a:buFont typeface="Arial" panose="020B0604020202020204" pitchFamily="34" charset="0"/>
              <a:buChar char="•"/>
            </a:pPr>
            <a:r>
              <a:rPr lang="en-US" sz="1920" dirty="0">
                <a:cs typeface="Arial" panose="020B0604020202020204" pitchFamily="34" charset="0"/>
              </a:rPr>
              <a:t>Just culture</a:t>
            </a:r>
          </a:p>
          <a:p>
            <a:pPr marL="958216" lvl="2" indent="-411480">
              <a:buFont typeface="Arial" panose="020B0604020202020204" pitchFamily="34" charset="0"/>
              <a:buChar char="•"/>
            </a:pPr>
            <a:r>
              <a:rPr lang="en-US" sz="1920" dirty="0">
                <a:cs typeface="Arial" panose="020B0604020202020204" pitchFamily="34" charset="0"/>
              </a:rPr>
              <a:t>Safety culture</a:t>
            </a:r>
          </a:p>
          <a:p>
            <a:pPr marL="958216" lvl="2" indent="-411480">
              <a:buFont typeface="Arial" panose="020B0604020202020204" pitchFamily="34" charset="0"/>
              <a:buChar char="•"/>
            </a:pPr>
            <a:r>
              <a:rPr lang="en-US" sz="1920" dirty="0">
                <a:cs typeface="Arial" panose="020B0604020202020204" pitchFamily="34" charset="0"/>
              </a:rPr>
              <a:t>ACGME</a:t>
            </a:r>
          </a:p>
          <a:p>
            <a:pPr marL="958216" lvl="2" indent="-411480">
              <a:buFont typeface="Arial" panose="020B0604020202020204" pitchFamily="34" charset="0"/>
              <a:buChar char="•"/>
            </a:pPr>
            <a:r>
              <a:rPr lang="en-US" sz="1920" dirty="0">
                <a:cs typeface="Arial" panose="020B0604020202020204" pitchFamily="34" charset="0"/>
              </a:rPr>
              <a:t>Professionalism Enhancement Committee</a:t>
            </a:r>
          </a:p>
          <a:p>
            <a:pPr marL="958216" lvl="2" indent="-411480">
              <a:buFont typeface="Arial" panose="020B0604020202020204" pitchFamily="34" charset="0"/>
              <a:buChar char="•"/>
            </a:pPr>
            <a:r>
              <a:rPr lang="en-US" sz="1920" dirty="0">
                <a:cs typeface="Arial" panose="020B0604020202020204" pitchFamily="34" charset="0"/>
              </a:rPr>
              <a:t>“The concept of professionalism should permeate everything that ABMS and its Member Boards do.”</a:t>
            </a:r>
          </a:p>
          <a:p>
            <a:pPr marL="0" lvl="1"/>
            <a:endParaRPr lang="en-US" sz="2880" dirty="0"/>
          </a:p>
          <a:p>
            <a:endParaRPr lang="en-US" sz="2880" dirty="0"/>
          </a:p>
        </p:txBody>
      </p:sp>
    </p:spTree>
    <p:extLst>
      <p:ext uri="{BB962C8B-B14F-4D97-AF65-F5344CB8AC3E}">
        <p14:creationId xmlns:p14="http://schemas.microsoft.com/office/powerpoint/2010/main" val="3438281495"/>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a:t>
            </a:r>
            <a:r>
              <a:rPr lang="en-US" dirty="0" err="1"/>
              <a:t>UMMSafe</a:t>
            </a:r>
            <a:r>
              <a:rPr lang="en-US" dirty="0"/>
              <a:t>/RL6</a:t>
            </a:r>
          </a:p>
        </p:txBody>
      </p:sp>
      <p:sp>
        <p:nvSpPr>
          <p:cNvPr id="4" name="TextBox 3"/>
          <p:cNvSpPr txBox="1"/>
          <p:nvPr/>
        </p:nvSpPr>
        <p:spPr>
          <a:xfrm>
            <a:off x="570451" y="1062992"/>
            <a:ext cx="9906294" cy="5710002"/>
          </a:xfrm>
          <a:prstGeom prst="rect">
            <a:avLst/>
          </a:prstGeom>
          <a:noFill/>
        </p:spPr>
        <p:txBody>
          <a:bodyPr wrap="square" rtlCol="0">
            <a:spAutoFit/>
          </a:bodyPr>
          <a:lstStyle/>
          <a:p>
            <a:pPr marL="342900" indent="-342900">
              <a:buFont typeface="Wingdings" panose="05000000000000000000" pitchFamily="2" charset="2"/>
              <a:buChar char="§"/>
            </a:pPr>
            <a:r>
              <a:rPr lang="en-US" sz="1920" b="1" dirty="0">
                <a:solidFill>
                  <a:srgbClr val="0000FF"/>
                </a:solidFill>
              </a:rPr>
              <a:t>To report a professionalism/behavioral concern → Professionalism Oversight Committee</a:t>
            </a:r>
          </a:p>
          <a:p>
            <a:pPr marL="891540" lvl="1" indent="-342900">
              <a:buFont typeface="Courier New" panose="02070309020205020404" pitchFamily="49" charset="0"/>
              <a:buChar char="o"/>
            </a:pPr>
            <a:r>
              <a:rPr lang="en-US" sz="1920" dirty="0"/>
              <a:t>Confidential, not anonymous</a:t>
            </a:r>
          </a:p>
          <a:p>
            <a:pPr marL="891540" lvl="1" indent="-342900">
              <a:buFont typeface="Courier New" panose="02070309020205020404" pitchFamily="49" charset="0"/>
              <a:buChar char="o"/>
            </a:pPr>
            <a:r>
              <a:rPr lang="en-US" sz="1920" dirty="0"/>
              <a:t>No retribution tolerated</a:t>
            </a:r>
          </a:p>
          <a:p>
            <a:pPr marL="342900" indent="-342900">
              <a:buFont typeface="Wingdings" panose="05000000000000000000" pitchFamily="2" charset="2"/>
              <a:buChar char="§"/>
            </a:pPr>
            <a:r>
              <a:rPr lang="en-US" sz="1920" dirty="0"/>
              <a:t>Process put in place about 4+ years ago</a:t>
            </a:r>
          </a:p>
          <a:p>
            <a:pPr marL="342900" indent="-342900">
              <a:buFont typeface="Wingdings" panose="05000000000000000000" pitchFamily="2" charset="2"/>
              <a:buChar char="§"/>
            </a:pPr>
            <a:r>
              <a:rPr lang="en-US" sz="1920" dirty="0"/>
              <a:t>Anyone can enter a concern</a:t>
            </a:r>
          </a:p>
          <a:p>
            <a:pPr marL="342900" indent="-342900">
              <a:buFont typeface="Wingdings" panose="05000000000000000000" pitchFamily="2" charset="2"/>
              <a:buChar char="§"/>
            </a:pPr>
            <a:r>
              <a:rPr lang="en-US" sz="1920" dirty="0"/>
              <a:t>HR processes for non-physicians</a:t>
            </a:r>
          </a:p>
          <a:p>
            <a:pPr marL="342900" indent="-342900">
              <a:buFont typeface="Wingdings" panose="05000000000000000000" pitchFamily="2" charset="2"/>
              <a:buChar char="§"/>
            </a:pPr>
            <a:r>
              <a:rPr lang="en-US" sz="1920" dirty="0"/>
              <a:t>Disruptive Practitioner policy for physicians</a:t>
            </a:r>
          </a:p>
          <a:p>
            <a:pPr marL="891540" lvl="1" indent="-342900">
              <a:buFont typeface="Courier New" panose="02070309020205020404" pitchFamily="49" charset="0"/>
              <a:buChar char="o"/>
            </a:pPr>
            <a:r>
              <a:rPr lang="en-US" sz="1920" dirty="0"/>
              <a:t>Similar to Vanderbilt University Medical Center</a:t>
            </a:r>
          </a:p>
          <a:p>
            <a:pPr marL="891540" lvl="1" indent="-342900">
              <a:buFont typeface="Courier New" panose="02070309020205020404" pitchFamily="49" charset="0"/>
              <a:buChar char="o"/>
            </a:pPr>
            <a:r>
              <a:rPr lang="en-US" sz="1920" dirty="0"/>
              <a:t>Addressed quickly </a:t>
            </a:r>
          </a:p>
          <a:p>
            <a:pPr marL="891540" lvl="1" indent="-342900">
              <a:buFont typeface="Courier New" panose="02070309020205020404" pitchFamily="49" charset="0"/>
              <a:buChar char="o"/>
            </a:pPr>
            <a:r>
              <a:rPr lang="en-US" sz="1920" dirty="0"/>
              <a:t>Escalated approach</a:t>
            </a:r>
          </a:p>
          <a:p>
            <a:pPr marL="891540" lvl="1" indent="-342900">
              <a:buFont typeface="Courier New" panose="02070309020205020404" pitchFamily="49" charset="0"/>
              <a:buChar char="o"/>
            </a:pPr>
            <a:r>
              <a:rPr lang="en-US" sz="1920" dirty="0"/>
              <a:t>Recurrent patterns are addressed</a:t>
            </a:r>
          </a:p>
          <a:p>
            <a:pPr marL="891540" lvl="1" indent="-342900">
              <a:buFont typeface="Courier New" panose="02070309020205020404" pitchFamily="49" charset="0"/>
              <a:buChar char="o"/>
            </a:pPr>
            <a:r>
              <a:rPr lang="en-US" sz="1920" dirty="0"/>
              <a:t>Awareness intervention</a:t>
            </a:r>
          </a:p>
          <a:p>
            <a:pPr marL="891540" lvl="1" indent="-342900">
              <a:buFont typeface="Courier New" panose="02070309020205020404" pitchFamily="49" charset="0"/>
              <a:buChar char="o"/>
            </a:pPr>
            <a:r>
              <a:rPr lang="en-US" sz="1920" dirty="0"/>
              <a:t>Prescriptive</a:t>
            </a:r>
          </a:p>
          <a:p>
            <a:pPr marL="891540" lvl="1" indent="-342900">
              <a:buFont typeface="Wingdings" panose="05000000000000000000" pitchFamily="2" charset="2"/>
              <a:buChar char="§"/>
            </a:pPr>
            <a:endParaRPr lang="en-US" sz="2880" dirty="0"/>
          </a:p>
          <a:p>
            <a:pPr marL="342900" indent="-342900">
              <a:buFont typeface="Wingdings" panose="05000000000000000000" pitchFamily="2" charset="2"/>
              <a:buChar char="§"/>
            </a:pPr>
            <a:endParaRPr lang="en-US" sz="2880" dirty="0"/>
          </a:p>
          <a:p>
            <a:pPr marL="891540" lvl="1" indent="-342900">
              <a:buFont typeface="Wingdings" panose="05000000000000000000" pitchFamily="2" charset="2"/>
              <a:buChar char="§"/>
            </a:pPr>
            <a:endParaRPr lang="en-US" sz="2880" dirty="0"/>
          </a:p>
        </p:txBody>
      </p:sp>
      <p:pic>
        <p:nvPicPr>
          <p:cNvPr id="5" name="Picture 4">
            <a:extLst>
              <a:ext uri="{FF2B5EF4-FFF2-40B4-BE49-F238E27FC236}">
                <a16:creationId xmlns:a16="http://schemas.microsoft.com/office/drawing/2014/main" id="{52C35C67-09B3-21E0-4B13-0E0DACB0FBB3}"/>
              </a:ext>
            </a:extLst>
          </p:cNvPr>
          <p:cNvPicPr>
            <a:picLocks noChangeAspect="1"/>
          </p:cNvPicPr>
          <p:nvPr/>
        </p:nvPicPr>
        <p:blipFill>
          <a:blip r:embed="rId2"/>
          <a:stretch>
            <a:fillRect/>
          </a:stretch>
        </p:blipFill>
        <p:spPr>
          <a:xfrm>
            <a:off x="6537368" y="2273417"/>
            <a:ext cx="4816432" cy="2999064"/>
          </a:xfrm>
          <a:prstGeom prst="rect">
            <a:avLst/>
          </a:prstGeom>
        </p:spPr>
      </p:pic>
    </p:spTree>
    <p:extLst>
      <p:ext uri="{BB962C8B-B14F-4D97-AF65-F5344CB8AC3E}">
        <p14:creationId xmlns:p14="http://schemas.microsoft.com/office/powerpoint/2010/main" val="181545561"/>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UMMSafe</a:t>
            </a:r>
            <a:r>
              <a:rPr lang="en-US" dirty="0"/>
              <a:t> Event Reporting</a:t>
            </a:r>
          </a:p>
        </p:txBody>
      </p:sp>
      <p:pic>
        <p:nvPicPr>
          <p:cNvPr id="4" name="Chart Placeholder 4"/>
          <p:cNvPicPr>
            <a:picLocks noChangeAspect="1"/>
          </p:cNvPicPr>
          <p:nvPr/>
        </p:nvPicPr>
        <p:blipFill rotWithShape="1">
          <a:blip r:embed="rId2"/>
          <a:srcRect l="4989" t="11981" r="16712" b="3386"/>
          <a:stretch/>
        </p:blipFill>
        <p:spPr>
          <a:xfrm>
            <a:off x="2074643" y="1062989"/>
            <a:ext cx="8042714" cy="48899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5524249"/>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SLIDO_APP_VERSION" val="0.18.0.1621"/>
  <p:tag name="SLIDO_PRESENTATION_ID" val="00000000-0000-0000-0000-000000000000"/>
  <p:tag name="SLIDO_EVENT_UUID" val="b6097d37-e512-4fb5-ac26-3151e751bfe7"/>
  <p:tag name="SLIDO_EVENT_SECTION_UUID" val="9d8eee91-1342-407f-b956-42a82ff4f2b1"/>
</p:tagLst>
</file>

<file path=ppt/theme/theme1.xml><?xml version="1.0" encoding="utf-8"?>
<a:theme xmlns:a="http://schemas.openxmlformats.org/drawingml/2006/main" name="5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own Hal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wn Hall" id="{6A31581C-6297-48CE-9E61-8162CB15CE21}" vid="{30B9A4F3-33A2-4176-A721-C87AC19CA3EC}"/>
    </a:ext>
  </a:extLst>
</a:theme>
</file>

<file path=ppt/theme/theme1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8_Slide Option 2 -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_Slide Option 2 -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dside Commode Standardization.KF edits 4.22" id="{690F3A55-6CAD-4C59-BB6E-89132B6D68F4}" vid="{0A79F250-A690-4971-BE59-2F8056AAA69F}"/>
    </a:ext>
  </a:extLst>
</a:theme>
</file>

<file path=ppt/theme/theme15.xml><?xml version="1.0" encoding="utf-8"?>
<a:theme xmlns:a="http://schemas.openxmlformats.org/drawingml/2006/main" name="2_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_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_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4_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_Alternat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2_Alternat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2_Slide Option 2 -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3_Slide Option 2 -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edside Commode Standardization.KF edits 4.22" id="{690F3A55-6CAD-4C59-BB6E-89132B6D68F4}" vid="{0A79F250-A690-4971-BE59-2F8056AAA69F}"/>
    </a:ext>
  </a:extLst>
</a:theme>
</file>

<file path=ppt/theme/theme23.xml><?xml version="1.0" encoding="utf-8"?>
<a:theme xmlns:a="http://schemas.openxmlformats.org/drawingml/2006/main" name="Maryland">
  <a:themeElements>
    <a:clrScheme name="Copy Slide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BBE0E3"/>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Copy Slide No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lide-Blank">
  <a:themeElements>
    <a:clrScheme name="Custom 1">
      <a:dk1>
        <a:srgbClr val="6A788A"/>
      </a:dk1>
      <a:lt1>
        <a:srgbClr val="FFFFFF"/>
      </a:lt1>
      <a:dk2>
        <a:srgbClr val="6A788A"/>
      </a:dk2>
      <a:lt2>
        <a:srgbClr val="FFFFFF"/>
      </a:lt2>
      <a:accent1>
        <a:srgbClr val="007598"/>
      </a:accent1>
      <a:accent2>
        <a:srgbClr val="C82234"/>
      </a:accent2>
      <a:accent3>
        <a:srgbClr val="C8B18A"/>
      </a:accent3>
      <a:accent4>
        <a:srgbClr val="FFCC00"/>
      </a:accent4>
      <a:accent5>
        <a:srgbClr val="657B2C"/>
      </a:accent5>
      <a:accent6>
        <a:srgbClr val="C8B18A"/>
      </a:accent6>
      <a:hlink>
        <a:srgbClr val="5D86A0"/>
      </a:hlink>
      <a:folHlink>
        <a:srgbClr val="5D8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7_Slide Option 2 -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lternate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lide Option 2 - R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491D40F1A9B547BFB602E401C9D722" ma:contentTypeVersion="16" ma:contentTypeDescription="Create a new document." ma:contentTypeScope="" ma:versionID="e03a824ee72fe8707e7254090b140d46">
  <xsd:schema xmlns:xsd="http://www.w3.org/2001/XMLSchema" xmlns:xs="http://www.w3.org/2001/XMLSchema" xmlns:p="http://schemas.microsoft.com/office/2006/metadata/properties" xmlns:ns1="http://schemas.microsoft.com/sharepoint/v3" xmlns:ns3="07be369c-3d99-4e5a-8a67-9cda8eb34a0e" xmlns:ns4="05c1aa82-8175-4a47-b860-565c08ce6103" targetNamespace="http://schemas.microsoft.com/office/2006/metadata/properties" ma:root="true" ma:fieldsID="9a4c6e292916435bc6b5a557fb483ddb" ns1:_="" ns3:_="" ns4:_="">
    <xsd:import namespace="http://schemas.microsoft.com/sharepoint/v3"/>
    <xsd:import namespace="07be369c-3d99-4e5a-8a67-9cda8eb34a0e"/>
    <xsd:import namespace="05c1aa82-8175-4a47-b860-565c08ce610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be369c-3d99-4e5a-8a67-9cda8eb34a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c1aa82-8175-4a47-b860-565c08ce61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CC7AA3-05F1-49E5-BEDE-118E2602630C}">
  <ds:schemaRefs>
    <ds:schemaRef ds:uri="http://schemas.microsoft.com/sharepoint/v3/contenttype/forms"/>
  </ds:schemaRefs>
</ds:datastoreItem>
</file>

<file path=customXml/itemProps2.xml><?xml version="1.0" encoding="utf-8"?>
<ds:datastoreItem xmlns:ds="http://schemas.openxmlformats.org/officeDocument/2006/customXml" ds:itemID="{D9BA4EDA-1182-4C22-8C3D-F2439ECB0658}">
  <ds:schemaRefs>
    <ds:schemaRef ds:uri="05c1aa82-8175-4a47-b860-565c08ce6103"/>
    <ds:schemaRef ds:uri="http://schemas.microsoft.com/office/2006/metadata/properties"/>
    <ds:schemaRef ds:uri="http://purl.org/dc/terms/"/>
    <ds:schemaRef ds:uri="http://schemas.microsoft.com/office/infopath/2007/PartnerControls"/>
    <ds:schemaRef ds:uri="http://purl.org/dc/elements/1.1/"/>
    <ds:schemaRef ds:uri="http://purl.org/dc/dcmitype/"/>
    <ds:schemaRef ds:uri="http://schemas.openxmlformats.org/package/2006/metadata/core-properties"/>
    <ds:schemaRef ds:uri="http://schemas.microsoft.com/office/2006/documentManagement/types"/>
    <ds:schemaRef ds:uri="07be369c-3d99-4e5a-8a67-9cda8eb34a0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3217010-74B8-45DD-974D-884745647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be369c-3d99-4e5a-8a67-9cda8eb34a0e"/>
    <ds:schemaRef ds:uri="05c1aa82-8175-4a47-b860-565c08ce61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153595</TotalTime>
  <Words>450</Words>
  <Application>Microsoft Office PowerPoint</Application>
  <PresentationFormat>Widescreen</PresentationFormat>
  <Paragraphs>70</Paragraphs>
  <Slides>11</Slides>
  <Notes>0</Notes>
  <HiddenSlides>0</HiddenSlides>
  <MMClips>0</MMClips>
  <ScaleCrop>false</ScaleCrop>
  <HeadingPairs>
    <vt:vector size="6" baseType="variant">
      <vt:variant>
        <vt:lpstr>Fonts Used</vt:lpstr>
      </vt:variant>
      <vt:variant>
        <vt:i4>6</vt:i4>
      </vt:variant>
      <vt:variant>
        <vt:lpstr>Theme</vt:lpstr>
      </vt:variant>
      <vt:variant>
        <vt:i4>23</vt:i4>
      </vt:variant>
      <vt:variant>
        <vt:lpstr>Slide Titles</vt:lpstr>
      </vt:variant>
      <vt:variant>
        <vt:i4>11</vt:i4>
      </vt:variant>
    </vt:vector>
  </HeadingPairs>
  <TitlesOfParts>
    <vt:vector size="40" baseType="lpstr">
      <vt:lpstr>Arial</vt:lpstr>
      <vt:lpstr>Calibri</vt:lpstr>
      <vt:lpstr>Courier New</vt:lpstr>
      <vt:lpstr>Segoe UI</vt:lpstr>
      <vt:lpstr>Times New Roman</vt:lpstr>
      <vt:lpstr>Wingdings</vt:lpstr>
      <vt:lpstr>5_Content Slide</vt:lpstr>
      <vt:lpstr>1_Slide-Blank</vt:lpstr>
      <vt:lpstr>Content Slide</vt:lpstr>
      <vt:lpstr>Slide-Blank</vt:lpstr>
      <vt:lpstr>7_Slide Option 2 - Right</vt:lpstr>
      <vt:lpstr>1_Office Theme</vt:lpstr>
      <vt:lpstr>2_Office Theme</vt:lpstr>
      <vt:lpstr>Alternate Title Slide</vt:lpstr>
      <vt:lpstr>Slide Option 2 - Right</vt:lpstr>
      <vt:lpstr>1_Content Slide</vt:lpstr>
      <vt:lpstr>Town Hall</vt:lpstr>
      <vt:lpstr>3_Office Theme</vt:lpstr>
      <vt:lpstr>8_Slide Option 2 - Right</vt:lpstr>
      <vt:lpstr>1_Slide Option 2 - Right</vt:lpstr>
      <vt:lpstr>2_Content Slide</vt:lpstr>
      <vt:lpstr>2_Slide-Blank</vt:lpstr>
      <vt:lpstr>3_Slide-Blank</vt:lpstr>
      <vt:lpstr>4_Slide-Blank</vt:lpstr>
      <vt:lpstr>1_Alternate Title Slide</vt:lpstr>
      <vt:lpstr>2_Alternate Title Slide</vt:lpstr>
      <vt:lpstr>2_Slide Option 2 - Right</vt:lpstr>
      <vt:lpstr>3_Slide Option 2 - Right</vt:lpstr>
      <vt:lpstr>Maryland</vt:lpstr>
      <vt:lpstr>PowerPoint Presentation</vt:lpstr>
      <vt:lpstr>PowerPoint Presentation</vt:lpstr>
      <vt:lpstr>UMMSafe Event Reporting</vt:lpstr>
      <vt:lpstr>PowerPoint Presentation</vt:lpstr>
      <vt:lpstr>PowerPoint Presentation</vt:lpstr>
      <vt:lpstr>PowerPoint Presentation</vt:lpstr>
      <vt:lpstr>Physician Leadership and Professionalism</vt:lpstr>
      <vt:lpstr>Use of UMMSafe/RL6</vt:lpstr>
      <vt:lpstr>UMMSafe Event Reporting</vt:lpstr>
      <vt:lpstr>Professional Conduct Event Reporting</vt:lpstr>
      <vt:lpstr>Questions or Concerns please 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6th, 2021 417 days since first COVID 19 patient (3/14/20) 61 days since last serious safety event (3/5/21) – wrong blood product transfusion/ ABO Incompatibility</dc:title>
  <dc:creator>Custer, Jason</dc:creator>
  <cp:lastModifiedBy>Esselman, Adam</cp:lastModifiedBy>
  <cp:revision>1232</cp:revision>
  <dcterms:created xsi:type="dcterms:W3CDTF">2021-05-06T12:22:55Z</dcterms:created>
  <dcterms:modified xsi:type="dcterms:W3CDTF">2023-07-25T15:41:30Z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0x01010045491D40F1A9B547BFB602E401C9D722</vt:lpwstr>
  </property>
</Properties>
</file>