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3" r:id="rId6"/>
    <p:sldId id="287" r:id="rId7"/>
    <p:sldId id="288" r:id="rId8"/>
    <p:sldId id="284" r:id="rId9"/>
    <p:sldId id="257" r:id="rId10"/>
    <p:sldId id="258" r:id="rId11"/>
    <p:sldId id="259" r:id="rId12"/>
    <p:sldId id="260" r:id="rId13"/>
    <p:sldId id="261" r:id="rId14"/>
    <p:sldId id="263" r:id="rId15"/>
    <p:sldId id="262" r:id="rId16"/>
    <p:sldId id="264" r:id="rId17"/>
    <p:sldId id="266" r:id="rId18"/>
    <p:sldId id="265" r:id="rId19"/>
    <p:sldId id="282" r:id="rId20"/>
    <p:sldId id="267" r:id="rId21"/>
    <p:sldId id="285" r:id="rId22"/>
    <p:sldId id="268" r:id="rId23"/>
    <p:sldId id="286" r:id="rId24"/>
    <p:sldId id="28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99684C-4DE3-D2C6-713F-22A4E82DFDA9}" name="Flaherty, Marissa" initials="FM" userId="S::mflaherty@som.umaryland.edu::6b4339dc-f170-462f-b0e0-174235414a4e" providerId="AD"/>
  <p188:author id="{7C5317DE-96E6-F0CF-2F51-6B730F54984F}" name="Thom, Kerri" initials="TK" userId="S::kthom@som.umaryland.edu::68a863eb-43a9-44e2-80ae-95352e84220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DF0105-F5AD-4E61-AB05-016575AE28E4}" v="567" dt="2025-04-03T21:10:17.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0" autoAdjust="0"/>
    <p:restoredTop sz="94660"/>
  </p:normalViewPr>
  <p:slideViewPr>
    <p:cSldViewPr snapToGrid="0">
      <p:cViewPr varScale="1">
        <p:scale>
          <a:sx n="93" d="100"/>
          <a:sy n="93" d="100"/>
        </p:scale>
        <p:origin x="57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os, Elizabeth" userId="S::elamos@som.umaryland.edu::ebdf1369-2634-4d7b-8662-8611d5c5fca5" providerId="AD" clId="Web-{786D390F-80EA-D12C-9D4D-877C2791B46D}"/>
    <pc:docChg chg="modSld">
      <pc:chgData name="Lamos, Elizabeth" userId="S::elamos@som.umaryland.edu::ebdf1369-2634-4d7b-8662-8611d5c5fca5" providerId="AD" clId="Web-{786D390F-80EA-D12C-9D4D-877C2791B46D}" dt="2025-04-02T14:11:47.621" v="69" actId="20577"/>
      <pc:docMkLst>
        <pc:docMk/>
      </pc:docMkLst>
      <pc:sldChg chg="modSp">
        <pc:chgData name="Lamos, Elizabeth" userId="S::elamos@som.umaryland.edu::ebdf1369-2634-4d7b-8662-8611d5c5fca5" providerId="AD" clId="Web-{786D390F-80EA-D12C-9D4D-877C2791B46D}" dt="2025-04-02T14:11:47.621" v="69" actId="20577"/>
        <pc:sldMkLst>
          <pc:docMk/>
          <pc:sldMk cId="1327113677" sldId="283"/>
        </pc:sldMkLst>
        <pc:graphicFrameChg chg="modGraphic">
          <ac:chgData name="Lamos, Elizabeth" userId="S::elamos@som.umaryland.edu::ebdf1369-2634-4d7b-8662-8611d5c5fca5" providerId="AD" clId="Web-{786D390F-80EA-D12C-9D4D-877C2791B46D}" dt="2025-04-02T14:11:47.621" v="69" actId="20577"/>
          <ac:graphicFrameMkLst>
            <pc:docMk/>
            <pc:sldMk cId="1327113677" sldId="283"/>
            <ac:graphicFrameMk id="5" creationId="{7A8DF200-4C38-37E1-F739-A4BC057F0BD6}"/>
          </ac:graphicFrameMkLst>
        </pc:graphicFrameChg>
      </pc:sldChg>
    </pc:docChg>
  </pc:docChgLst>
  <pc:docChgLst>
    <pc:chgData name="Lamos, Elizabeth" userId="ebdf1369-2634-4d7b-8662-8611d5c5fca5" providerId="ADAL" clId="{07DF0105-F5AD-4E61-AB05-016575AE28E4}"/>
    <pc:docChg chg="custSel addSld delSld modSld sldOrd">
      <pc:chgData name="Lamos, Elizabeth" userId="ebdf1369-2634-4d7b-8662-8611d5c5fca5" providerId="ADAL" clId="{07DF0105-F5AD-4E61-AB05-016575AE28E4}" dt="2025-04-03T21:10:17.864" v="1647" actId="20577"/>
      <pc:docMkLst>
        <pc:docMk/>
      </pc:docMkLst>
      <pc:sldChg chg="modSp">
        <pc:chgData name="Lamos, Elizabeth" userId="ebdf1369-2634-4d7b-8662-8611d5c5fca5" providerId="ADAL" clId="{07DF0105-F5AD-4E61-AB05-016575AE28E4}" dt="2025-04-02T14:55:32.620" v="631" actId="313"/>
        <pc:sldMkLst>
          <pc:docMk/>
          <pc:sldMk cId="799970886" sldId="257"/>
        </pc:sldMkLst>
        <pc:graphicFrameChg chg="mod">
          <ac:chgData name="Lamos, Elizabeth" userId="ebdf1369-2634-4d7b-8662-8611d5c5fca5" providerId="ADAL" clId="{07DF0105-F5AD-4E61-AB05-016575AE28E4}" dt="2025-04-02T14:55:32.620" v="631" actId="313"/>
          <ac:graphicFrameMkLst>
            <pc:docMk/>
            <pc:sldMk cId="799970886" sldId="257"/>
            <ac:graphicFrameMk id="5" creationId="{7A8E1545-F3CD-F5CF-D02C-EFF3EABF8E33}"/>
          </ac:graphicFrameMkLst>
        </pc:graphicFrameChg>
      </pc:sldChg>
      <pc:sldChg chg="addSp modSp mod">
        <pc:chgData name="Lamos, Elizabeth" userId="ebdf1369-2634-4d7b-8662-8611d5c5fca5" providerId="ADAL" clId="{07DF0105-F5AD-4E61-AB05-016575AE28E4}" dt="2025-04-02T17:53:04.228" v="1232" actId="207"/>
        <pc:sldMkLst>
          <pc:docMk/>
          <pc:sldMk cId="911556452" sldId="259"/>
        </pc:sldMkLst>
        <pc:spChg chg="add mod">
          <ac:chgData name="Lamos, Elizabeth" userId="ebdf1369-2634-4d7b-8662-8611d5c5fca5" providerId="ADAL" clId="{07DF0105-F5AD-4E61-AB05-016575AE28E4}" dt="2025-04-02T17:53:04.228" v="1232" actId="207"/>
          <ac:spMkLst>
            <pc:docMk/>
            <pc:sldMk cId="911556452" sldId="259"/>
            <ac:spMk id="2" creationId="{67CF9EA0-2F59-67B1-5FAF-22E0AC6E2CF6}"/>
          </ac:spMkLst>
        </pc:spChg>
      </pc:sldChg>
      <pc:sldChg chg="modSp">
        <pc:chgData name="Lamos, Elizabeth" userId="ebdf1369-2634-4d7b-8662-8611d5c5fca5" providerId="ADAL" clId="{07DF0105-F5AD-4E61-AB05-016575AE28E4}" dt="2025-04-02T14:14:20.630" v="37" actId="20577"/>
        <pc:sldMkLst>
          <pc:docMk/>
          <pc:sldMk cId="4292114121" sldId="260"/>
        </pc:sldMkLst>
        <pc:graphicFrameChg chg="mod">
          <ac:chgData name="Lamos, Elizabeth" userId="ebdf1369-2634-4d7b-8662-8611d5c5fca5" providerId="ADAL" clId="{07DF0105-F5AD-4E61-AB05-016575AE28E4}" dt="2025-04-02T14:14:20.630" v="37" actId="20577"/>
          <ac:graphicFrameMkLst>
            <pc:docMk/>
            <pc:sldMk cId="4292114121" sldId="260"/>
            <ac:graphicFrameMk id="5" creationId="{5EB2C392-F426-23D1-84FF-265F59E8CFC7}"/>
          </ac:graphicFrameMkLst>
        </pc:graphicFrameChg>
      </pc:sldChg>
      <pc:sldChg chg="modSp mod">
        <pc:chgData name="Lamos, Elizabeth" userId="ebdf1369-2634-4d7b-8662-8611d5c5fca5" providerId="ADAL" clId="{07DF0105-F5AD-4E61-AB05-016575AE28E4}" dt="2025-04-02T17:54:46.341" v="1337" actId="6549"/>
        <pc:sldMkLst>
          <pc:docMk/>
          <pc:sldMk cId="519447467" sldId="262"/>
        </pc:sldMkLst>
        <pc:spChg chg="mod">
          <ac:chgData name="Lamos, Elizabeth" userId="ebdf1369-2634-4d7b-8662-8611d5c5fca5" providerId="ADAL" clId="{07DF0105-F5AD-4E61-AB05-016575AE28E4}" dt="2025-04-02T17:54:46.341" v="1337" actId="6549"/>
          <ac:spMkLst>
            <pc:docMk/>
            <pc:sldMk cId="519447467" sldId="262"/>
            <ac:spMk id="2" creationId="{0F30D450-5DD1-60B5-A262-56B3D3317D3C}"/>
          </ac:spMkLst>
        </pc:spChg>
        <pc:graphicFrameChg chg="mod">
          <ac:chgData name="Lamos, Elizabeth" userId="ebdf1369-2634-4d7b-8662-8611d5c5fca5" providerId="ADAL" clId="{07DF0105-F5AD-4E61-AB05-016575AE28E4}" dt="2025-04-02T14:17:55.459" v="64" actId="20577"/>
          <ac:graphicFrameMkLst>
            <pc:docMk/>
            <pc:sldMk cId="519447467" sldId="262"/>
            <ac:graphicFrameMk id="5" creationId="{596348C3-4F84-C353-53DE-2BA929325945}"/>
          </ac:graphicFrameMkLst>
        </pc:graphicFrameChg>
      </pc:sldChg>
      <pc:sldChg chg="modSp">
        <pc:chgData name="Lamos, Elizabeth" userId="ebdf1369-2634-4d7b-8662-8611d5c5fca5" providerId="ADAL" clId="{07DF0105-F5AD-4E61-AB05-016575AE28E4}" dt="2025-04-02T17:54:30.386" v="1336" actId="20577"/>
        <pc:sldMkLst>
          <pc:docMk/>
          <pc:sldMk cId="1351480064" sldId="263"/>
        </pc:sldMkLst>
        <pc:graphicFrameChg chg="mod">
          <ac:chgData name="Lamos, Elizabeth" userId="ebdf1369-2634-4d7b-8662-8611d5c5fca5" providerId="ADAL" clId="{07DF0105-F5AD-4E61-AB05-016575AE28E4}" dt="2025-04-02T17:54:30.386" v="1336" actId="20577"/>
          <ac:graphicFrameMkLst>
            <pc:docMk/>
            <pc:sldMk cId="1351480064" sldId="263"/>
            <ac:graphicFrameMk id="5" creationId="{C41FABD5-D6A2-C52F-FEC9-7EB5A16FA51A}"/>
          </ac:graphicFrameMkLst>
        </pc:graphicFrameChg>
      </pc:sldChg>
      <pc:sldChg chg="modSp mod">
        <pc:chgData name="Lamos, Elizabeth" userId="ebdf1369-2634-4d7b-8662-8611d5c5fca5" providerId="ADAL" clId="{07DF0105-F5AD-4E61-AB05-016575AE28E4}" dt="2025-04-02T17:54:54.521" v="1348" actId="313"/>
        <pc:sldMkLst>
          <pc:docMk/>
          <pc:sldMk cId="1911829155" sldId="264"/>
        </pc:sldMkLst>
        <pc:spChg chg="mod">
          <ac:chgData name="Lamos, Elizabeth" userId="ebdf1369-2634-4d7b-8662-8611d5c5fca5" providerId="ADAL" clId="{07DF0105-F5AD-4E61-AB05-016575AE28E4}" dt="2025-04-02T17:54:54.521" v="1348" actId="313"/>
          <ac:spMkLst>
            <pc:docMk/>
            <pc:sldMk cId="1911829155" sldId="264"/>
            <ac:spMk id="2" creationId="{0F30D450-5DD1-60B5-A262-56B3D3317D3C}"/>
          </ac:spMkLst>
        </pc:spChg>
      </pc:sldChg>
      <pc:sldChg chg="addSp modSp mod">
        <pc:chgData name="Lamos, Elizabeth" userId="ebdf1369-2634-4d7b-8662-8611d5c5fca5" providerId="ADAL" clId="{07DF0105-F5AD-4E61-AB05-016575AE28E4}" dt="2025-04-02T14:39:14.624" v="514" actId="1440"/>
        <pc:sldMkLst>
          <pc:docMk/>
          <pc:sldMk cId="2246219732" sldId="265"/>
        </pc:sldMkLst>
        <pc:graphicFrameChg chg="mod">
          <ac:chgData name="Lamos, Elizabeth" userId="ebdf1369-2634-4d7b-8662-8611d5c5fca5" providerId="ADAL" clId="{07DF0105-F5AD-4E61-AB05-016575AE28E4}" dt="2025-04-02T14:38:06.499" v="504" actId="1076"/>
          <ac:graphicFrameMkLst>
            <pc:docMk/>
            <pc:sldMk cId="2246219732" sldId="265"/>
            <ac:graphicFrameMk id="5" creationId="{C41FABD5-D6A2-C52F-FEC9-7EB5A16FA51A}"/>
          </ac:graphicFrameMkLst>
        </pc:graphicFrameChg>
        <pc:picChg chg="add mod">
          <ac:chgData name="Lamos, Elizabeth" userId="ebdf1369-2634-4d7b-8662-8611d5c5fca5" providerId="ADAL" clId="{07DF0105-F5AD-4E61-AB05-016575AE28E4}" dt="2025-04-02T14:39:06.381" v="511" actId="1076"/>
          <ac:picMkLst>
            <pc:docMk/>
            <pc:sldMk cId="2246219732" sldId="265"/>
            <ac:picMk id="4" creationId="{8D9FBE47-4986-2BB3-0861-C1AD059BE7F2}"/>
          </ac:picMkLst>
        </pc:picChg>
        <pc:picChg chg="add mod">
          <ac:chgData name="Lamos, Elizabeth" userId="ebdf1369-2634-4d7b-8662-8611d5c5fca5" providerId="ADAL" clId="{07DF0105-F5AD-4E61-AB05-016575AE28E4}" dt="2025-04-02T14:39:14.624" v="514" actId="1440"/>
          <ac:picMkLst>
            <pc:docMk/>
            <pc:sldMk cId="2246219732" sldId="265"/>
            <ac:picMk id="7" creationId="{37306304-E79A-6C01-624C-82714E21623F}"/>
          </ac:picMkLst>
        </pc:picChg>
      </pc:sldChg>
      <pc:sldChg chg="modSp mod">
        <pc:chgData name="Lamos, Elizabeth" userId="ebdf1369-2634-4d7b-8662-8611d5c5fca5" providerId="ADAL" clId="{07DF0105-F5AD-4E61-AB05-016575AE28E4}" dt="2025-04-02T17:57:17.731" v="1506"/>
        <pc:sldMkLst>
          <pc:docMk/>
          <pc:sldMk cId="37566887" sldId="266"/>
        </pc:sldMkLst>
        <pc:spChg chg="mod">
          <ac:chgData name="Lamos, Elizabeth" userId="ebdf1369-2634-4d7b-8662-8611d5c5fca5" providerId="ADAL" clId="{07DF0105-F5AD-4E61-AB05-016575AE28E4}" dt="2025-04-02T17:55:41.323" v="1389" actId="20577"/>
          <ac:spMkLst>
            <pc:docMk/>
            <pc:sldMk cId="37566887" sldId="266"/>
            <ac:spMk id="2" creationId="{2A847CCF-2CC3-B93C-927B-0140F48FB600}"/>
          </ac:spMkLst>
        </pc:spChg>
        <pc:graphicFrameChg chg="mod">
          <ac:chgData name="Lamos, Elizabeth" userId="ebdf1369-2634-4d7b-8662-8611d5c5fca5" providerId="ADAL" clId="{07DF0105-F5AD-4E61-AB05-016575AE28E4}" dt="2025-04-02T17:57:17.731" v="1506"/>
          <ac:graphicFrameMkLst>
            <pc:docMk/>
            <pc:sldMk cId="37566887" sldId="266"/>
            <ac:graphicFrameMk id="21" creationId="{2A0B17F3-2FE0-A9C4-37A7-746D62162DCE}"/>
          </ac:graphicFrameMkLst>
        </pc:graphicFrameChg>
      </pc:sldChg>
      <pc:sldChg chg="addSp delSp modSp add del mod setBg delDesignElem">
        <pc:chgData name="Lamos, Elizabeth" userId="ebdf1369-2634-4d7b-8662-8611d5c5fca5" providerId="ADAL" clId="{07DF0105-F5AD-4E61-AB05-016575AE28E4}" dt="2025-04-03T21:10:17.864" v="1647" actId="20577"/>
        <pc:sldMkLst>
          <pc:docMk/>
          <pc:sldMk cId="250427625" sldId="267"/>
        </pc:sldMkLst>
        <pc:spChg chg="del">
          <ac:chgData name="Lamos, Elizabeth" userId="ebdf1369-2634-4d7b-8662-8611d5c5fca5" providerId="ADAL" clId="{07DF0105-F5AD-4E61-AB05-016575AE28E4}" dt="2025-04-02T14:35:02.575" v="432"/>
          <ac:spMkLst>
            <pc:docMk/>
            <pc:sldMk cId="250427625" sldId="267"/>
            <ac:spMk id="10" creationId="{6C4028FD-8BAA-4A19-BFDE-594D991B7552}"/>
          </ac:spMkLst>
        </pc:spChg>
        <pc:graphicFrameChg chg="mod">
          <ac:chgData name="Lamos, Elizabeth" userId="ebdf1369-2634-4d7b-8662-8611d5c5fca5" providerId="ADAL" clId="{07DF0105-F5AD-4E61-AB05-016575AE28E4}" dt="2025-04-03T21:10:17.864" v="1647" actId="20577"/>
          <ac:graphicFrameMkLst>
            <pc:docMk/>
            <pc:sldMk cId="250427625" sldId="267"/>
            <ac:graphicFrameMk id="5" creationId="{C41FABD5-D6A2-C52F-FEC9-7EB5A16FA51A}"/>
          </ac:graphicFrameMkLst>
        </pc:graphicFrameChg>
        <pc:picChg chg="add mod">
          <ac:chgData name="Lamos, Elizabeth" userId="ebdf1369-2634-4d7b-8662-8611d5c5fca5" providerId="ADAL" clId="{07DF0105-F5AD-4E61-AB05-016575AE28E4}" dt="2025-04-02T14:37:11.953" v="499" actId="1440"/>
          <ac:picMkLst>
            <pc:docMk/>
            <pc:sldMk cId="250427625" sldId="267"/>
            <ac:picMk id="4" creationId="{D4A1484F-41FC-7519-EA45-FA00767DD974}"/>
          </ac:picMkLst>
        </pc:picChg>
      </pc:sldChg>
      <pc:sldChg chg="del">
        <pc:chgData name="Lamos, Elizabeth" userId="ebdf1369-2634-4d7b-8662-8611d5c5fca5" providerId="ADAL" clId="{07DF0105-F5AD-4E61-AB05-016575AE28E4}" dt="2025-04-02T14:20:23.175" v="105" actId="47"/>
        <pc:sldMkLst>
          <pc:docMk/>
          <pc:sldMk cId="109857222" sldId="269"/>
        </pc:sldMkLst>
      </pc:sldChg>
      <pc:sldChg chg="del">
        <pc:chgData name="Lamos, Elizabeth" userId="ebdf1369-2634-4d7b-8662-8611d5c5fca5" providerId="ADAL" clId="{07DF0105-F5AD-4E61-AB05-016575AE28E4}" dt="2025-04-02T14:20:24.865" v="106" actId="47"/>
        <pc:sldMkLst>
          <pc:docMk/>
          <pc:sldMk cId="2839866949" sldId="270"/>
        </pc:sldMkLst>
      </pc:sldChg>
      <pc:sldChg chg="del">
        <pc:chgData name="Lamos, Elizabeth" userId="ebdf1369-2634-4d7b-8662-8611d5c5fca5" providerId="ADAL" clId="{07DF0105-F5AD-4E61-AB05-016575AE28E4}" dt="2025-04-02T14:20:25.743" v="107" actId="47"/>
        <pc:sldMkLst>
          <pc:docMk/>
          <pc:sldMk cId="1528290875" sldId="271"/>
        </pc:sldMkLst>
      </pc:sldChg>
      <pc:sldChg chg="del">
        <pc:chgData name="Lamos, Elizabeth" userId="ebdf1369-2634-4d7b-8662-8611d5c5fca5" providerId="ADAL" clId="{07DF0105-F5AD-4E61-AB05-016575AE28E4}" dt="2025-04-02T14:20:26.992" v="108" actId="47"/>
        <pc:sldMkLst>
          <pc:docMk/>
          <pc:sldMk cId="4276415032" sldId="272"/>
        </pc:sldMkLst>
      </pc:sldChg>
      <pc:sldChg chg="del">
        <pc:chgData name="Lamos, Elizabeth" userId="ebdf1369-2634-4d7b-8662-8611d5c5fca5" providerId="ADAL" clId="{07DF0105-F5AD-4E61-AB05-016575AE28E4}" dt="2025-04-02T14:20:28.191" v="109" actId="47"/>
        <pc:sldMkLst>
          <pc:docMk/>
          <pc:sldMk cId="1564853961" sldId="273"/>
        </pc:sldMkLst>
      </pc:sldChg>
      <pc:sldChg chg="del">
        <pc:chgData name="Lamos, Elizabeth" userId="ebdf1369-2634-4d7b-8662-8611d5c5fca5" providerId="ADAL" clId="{07DF0105-F5AD-4E61-AB05-016575AE28E4}" dt="2025-04-02T14:20:29.552" v="110" actId="47"/>
        <pc:sldMkLst>
          <pc:docMk/>
          <pc:sldMk cId="2009131435" sldId="274"/>
        </pc:sldMkLst>
      </pc:sldChg>
      <pc:sldChg chg="del">
        <pc:chgData name="Lamos, Elizabeth" userId="ebdf1369-2634-4d7b-8662-8611d5c5fca5" providerId="ADAL" clId="{07DF0105-F5AD-4E61-AB05-016575AE28E4}" dt="2025-04-02T14:20:30.514" v="111" actId="47"/>
        <pc:sldMkLst>
          <pc:docMk/>
          <pc:sldMk cId="2179665981" sldId="275"/>
        </pc:sldMkLst>
      </pc:sldChg>
      <pc:sldChg chg="del">
        <pc:chgData name="Lamos, Elizabeth" userId="ebdf1369-2634-4d7b-8662-8611d5c5fca5" providerId="ADAL" clId="{07DF0105-F5AD-4E61-AB05-016575AE28E4}" dt="2025-04-02T14:20:31.213" v="112" actId="47"/>
        <pc:sldMkLst>
          <pc:docMk/>
          <pc:sldMk cId="2150483646" sldId="276"/>
        </pc:sldMkLst>
      </pc:sldChg>
      <pc:sldChg chg="del">
        <pc:chgData name="Lamos, Elizabeth" userId="ebdf1369-2634-4d7b-8662-8611d5c5fca5" providerId="ADAL" clId="{07DF0105-F5AD-4E61-AB05-016575AE28E4}" dt="2025-04-02T14:20:39.742" v="113" actId="47"/>
        <pc:sldMkLst>
          <pc:docMk/>
          <pc:sldMk cId="2924029855" sldId="277"/>
        </pc:sldMkLst>
      </pc:sldChg>
      <pc:sldChg chg="del">
        <pc:chgData name="Lamos, Elizabeth" userId="ebdf1369-2634-4d7b-8662-8611d5c5fca5" providerId="ADAL" clId="{07DF0105-F5AD-4E61-AB05-016575AE28E4}" dt="2025-04-02T14:20:39.742" v="113" actId="47"/>
        <pc:sldMkLst>
          <pc:docMk/>
          <pc:sldMk cId="2715529634" sldId="278"/>
        </pc:sldMkLst>
      </pc:sldChg>
      <pc:sldChg chg="del">
        <pc:chgData name="Lamos, Elizabeth" userId="ebdf1369-2634-4d7b-8662-8611d5c5fca5" providerId="ADAL" clId="{07DF0105-F5AD-4E61-AB05-016575AE28E4}" dt="2025-04-02T14:20:39.742" v="113" actId="47"/>
        <pc:sldMkLst>
          <pc:docMk/>
          <pc:sldMk cId="3744424617" sldId="279"/>
        </pc:sldMkLst>
      </pc:sldChg>
      <pc:sldChg chg="del">
        <pc:chgData name="Lamos, Elizabeth" userId="ebdf1369-2634-4d7b-8662-8611d5c5fca5" providerId="ADAL" clId="{07DF0105-F5AD-4E61-AB05-016575AE28E4}" dt="2025-04-02T14:20:39.742" v="113" actId="47"/>
        <pc:sldMkLst>
          <pc:docMk/>
          <pc:sldMk cId="364151691" sldId="280"/>
        </pc:sldMkLst>
      </pc:sldChg>
      <pc:sldChg chg="del">
        <pc:chgData name="Lamos, Elizabeth" userId="ebdf1369-2634-4d7b-8662-8611d5c5fca5" providerId="ADAL" clId="{07DF0105-F5AD-4E61-AB05-016575AE28E4}" dt="2025-04-02T14:20:42.541" v="114" actId="47"/>
        <pc:sldMkLst>
          <pc:docMk/>
          <pc:sldMk cId="1851264173" sldId="281"/>
        </pc:sldMkLst>
      </pc:sldChg>
      <pc:sldChg chg="modSp">
        <pc:chgData name="Lamos, Elizabeth" userId="ebdf1369-2634-4d7b-8662-8611d5c5fca5" providerId="ADAL" clId="{07DF0105-F5AD-4E61-AB05-016575AE28E4}" dt="2025-04-02T14:13:33.588" v="10" actId="207"/>
        <pc:sldMkLst>
          <pc:docMk/>
          <pc:sldMk cId="1327113677" sldId="283"/>
        </pc:sldMkLst>
        <pc:graphicFrameChg chg="mod">
          <ac:chgData name="Lamos, Elizabeth" userId="ebdf1369-2634-4d7b-8662-8611d5c5fca5" providerId="ADAL" clId="{07DF0105-F5AD-4E61-AB05-016575AE28E4}" dt="2025-04-02T14:13:33.588" v="10" actId="207"/>
          <ac:graphicFrameMkLst>
            <pc:docMk/>
            <pc:sldMk cId="1327113677" sldId="283"/>
            <ac:graphicFrameMk id="5" creationId="{7A8DF200-4C38-37E1-F739-A4BC057F0BD6}"/>
          </ac:graphicFrameMkLst>
        </pc:graphicFrameChg>
      </pc:sldChg>
      <pc:sldChg chg="addSp delSp modSp new mod ord setBg">
        <pc:chgData name="Lamos, Elizabeth" userId="ebdf1369-2634-4d7b-8662-8611d5c5fca5" providerId="ADAL" clId="{07DF0105-F5AD-4E61-AB05-016575AE28E4}" dt="2025-04-02T14:29:47.583" v="404"/>
        <pc:sldMkLst>
          <pc:docMk/>
          <pc:sldMk cId="3091295454" sldId="284"/>
        </pc:sldMkLst>
        <pc:spChg chg="mod">
          <ac:chgData name="Lamos, Elizabeth" userId="ebdf1369-2634-4d7b-8662-8611d5c5fca5" providerId="ADAL" clId="{07DF0105-F5AD-4E61-AB05-016575AE28E4}" dt="2025-04-02T14:28:24.174" v="393" actId="26606"/>
          <ac:spMkLst>
            <pc:docMk/>
            <pc:sldMk cId="3091295454" sldId="284"/>
            <ac:spMk id="2" creationId="{579092CD-A911-17D9-0B03-792ED40F9AC9}"/>
          </ac:spMkLst>
        </pc:spChg>
        <pc:spChg chg="del mod">
          <ac:chgData name="Lamos, Elizabeth" userId="ebdf1369-2634-4d7b-8662-8611d5c5fca5" providerId="ADAL" clId="{07DF0105-F5AD-4E61-AB05-016575AE28E4}" dt="2025-04-02T14:28:24.174" v="393" actId="26606"/>
          <ac:spMkLst>
            <pc:docMk/>
            <pc:sldMk cId="3091295454" sldId="284"/>
            <ac:spMk id="3" creationId="{C2BE94CF-0C2B-422D-C263-A0BAA8DACD04}"/>
          </ac:spMkLst>
        </pc:spChg>
        <pc:spChg chg="add">
          <ac:chgData name="Lamos, Elizabeth" userId="ebdf1369-2634-4d7b-8662-8611d5c5fca5" providerId="ADAL" clId="{07DF0105-F5AD-4E61-AB05-016575AE28E4}" dt="2025-04-02T14:28:24.174" v="393" actId="26606"/>
          <ac:spMkLst>
            <pc:docMk/>
            <pc:sldMk cId="3091295454" sldId="284"/>
            <ac:spMk id="9" creationId="{35DB3719-6FDC-4E5D-891D-FF40B7300F64}"/>
          </ac:spMkLst>
        </pc:spChg>
        <pc:spChg chg="add">
          <ac:chgData name="Lamos, Elizabeth" userId="ebdf1369-2634-4d7b-8662-8611d5c5fca5" providerId="ADAL" clId="{07DF0105-F5AD-4E61-AB05-016575AE28E4}" dt="2025-04-02T14:28:24.174" v="393" actId="26606"/>
          <ac:spMkLst>
            <pc:docMk/>
            <pc:sldMk cId="3091295454" sldId="284"/>
            <ac:spMk id="11" creationId="{E0CBAC23-2E3F-4A90-BA59-F8299F6A5439}"/>
          </ac:spMkLst>
        </pc:spChg>
        <pc:graphicFrameChg chg="add mod modGraphic">
          <ac:chgData name="Lamos, Elizabeth" userId="ebdf1369-2634-4d7b-8662-8611d5c5fca5" providerId="ADAL" clId="{07DF0105-F5AD-4E61-AB05-016575AE28E4}" dt="2025-04-02T14:29:37.023" v="402" actId="115"/>
          <ac:graphicFrameMkLst>
            <pc:docMk/>
            <pc:sldMk cId="3091295454" sldId="284"/>
            <ac:graphicFrameMk id="5" creationId="{E9DBFA8A-9365-DA88-932E-3782015D96A9}"/>
          </ac:graphicFrameMkLst>
        </pc:graphicFrameChg>
      </pc:sldChg>
      <pc:sldChg chg="addSp modSp new mod setBg">
        <pc:chgData name="Lamos, Elizabeth" userId="ebdf1369-2634-4d7b-8662-8611d5c5fca5" providerId="ADAL" clId="{07DF0105-F5AD-4E61-AB05-016575AE28E4}" dt="2025-04-02T14:44:16.967" v="528" actId="1076"/>
        <pc:sldMkLst>
          <pc:docMk/>
          <pc:sldMk cId="306965918" sldId="285"/>
        </pc:sldMkLst>
        <pc:picChg chg="add mod">
          <ac:chgData name="Lamos, Elizabeth" userId="ebdf1369-2634-4d7b-8662-8611d5c5fca5" providerId="ADAL" clId="{07DF0105-F5AD-4E61-AB05-016575AE28E4}" dt="2025-04-02T14:44:16.967" v="528" actId="1076"/>
          <ac:picMkLst>
            <pc:docMk/>
            <pc:sldMk cId="306965918" sldId="285"/>
            <ac:picMk id="3" creationId="{DE66CB2E-F171-435F-9883-D0D87E721FCB}"/>
          </ac:picMkLst>
        </pc:picChg>
        <pc:picChg chg="add mod">
          <ac:chgData name="Lamos, Elizabeth" userId="ebdf1369-2634-4d7b-8662-8611d5c5fca5" providerId="ADAL" clId="{07DF0105-F5AD-4E61-AB05-016575AE28E4}" dt="2025-04-02T14:44:12.156" v="527" actId="26606"/>
          <ac:picMkLst>
            <pc:docMk/>
            <pc:sldMk cId="306965918" sldId="285"/>
            <ac:picMk id="5" creationId="{FA32F7C7-EAD7-37A3-EFA8-AF1668B54ED7}"/>
          </ac:picMkLst>
        </pc:picChg>
        <pc:picChg chg="add mod ord">
          <ac:chgData name="Lamos, Elizabeth" userId="ebdf1369-2634-4d7b-8662-8611d5c5fca5" providerId="ADAL" clId="{07DF0105-F5AD-4E61-AB05-016575AE28E4}" dt="2025-04-02T14:44:12.156" v="527" actId="26606"/>
          <ac:picMkLst>
            <pc:docMk/>
            <pc:sldMk cId="306965918" sldId="285"/>
            <ac:picMk id="7" creationId="{4A43FCCD-F6F6-4CA7-69C8-ADDF332180D2}"/>
          </ac:picMkLst>
        </pc:picChg>
        <pc:picChg chg="add mod">
          <ac:chgData name="Lamos, Elizabeth" userId="ebdf1369-2634-4d7b-8662-8611d5c5fca5" providerId="ADAL" clId="{07DF0105-F5AD-4E61-AB05-016575AE28E4}" dt="2025-04-02T14:44:12.156" v="527" actId="26606"/>
          <ac:picMkLst>
            <pc:docMk/>
            <pc:sldMk cId="306965918" sldId="285"/>
            <ac:picMk id="9" creationId="{B83F34A5-112F-FAD8-E914-C03050D8840C}"/>
          </ac:picMkLst>
        </pc:picChg>
        <pc:cxnChg chg="add">
          <ac:chgData name="Lamos, Elizabeth" userId="ebdf1369-2634-4d7b-8662-8611d5c5fca5" providerId="ADAL" clId="{07DF0105-F5AD-4E61-AB05-016575AE28E4}" dt="2025-04-02T14:44:12.156" v="527" actId="26606"/>
          <ac:cxnSpMkLst>
            <pc:docMk/>
            <pc:sldMk cId="306965918" sldId="285"/>
            <ac:cxnSpMk id="14" creationId="{91B6081D-D3E8-4209-B85B-EB1C655A6272}"/>
          </ac:cxnSpMkLst>
        </pc:cxnChg>
        <pc:cxnChg chg="add">
          <ac:chgData name="Lamos, Elizabeth" userId="ebdf1369-2634-4d7b-8662-8611d5c5fca5" providerId="ADAL" clId="{07DF0105-F5AD-4E61-AB05-016575AE28E4}" dt="2025-04-02T14:44:12.156" v="527" actId="26606"/>
          <ac:cxnSpMkLst>
            <pc:docMk/>
            <pc:sldMk cId="306965918" sldId="285"/>
            <ac:cxnSpMk id="16" creationId="{28CA55E4-1295-45C8-BA05-5A9E705B749A}"/>
          </ac:cxnSpMkLst>
        </pc:cxnChg>
        <pc:cxnChg chg="add">
          <ac:chgData name="Lamos, Elizabeth" userId="ebdf1369-2634-4d7b-8662-8611d5c5fca5" providerId="ADAL" clId="{07DF0105-F5AD-4E61-AB05-016575AE28E4}" dt="2025-04-02T14:44:12.156" v="527" actId="26606"/>
          <ac:cxnSpMkLst>
            <pc:docMk/>
            <pc:sldMk cId="306965918" sldId="285"/>
            <ac:cxnSpMk id="18" creationId="{08C5794E-A9A1-4A23-AF68-C79A7822334C}"/>
          </ac:cxnSpMkLst>
        </pc:cxnChg>
      </pc:sldChg>
      <pc:sldChg chg="addSp delSp modSp new mod setBg">
        <pc:chgData name="Lamos, Elizabeth" userId="ebdf1369-2634-4d7b-8662-8611d5c5fca5" providerId="ADAL" clId="{07DF0105-F5AD-4E61-AB05-016575AE28E4}" dt="2025-04-02T16:00:24.397" v="1007" actId="20577"/>
        <pc:sldMkLst>
          <pc:docMk/>
          <pc:sldMk cId="4147450355" sldId="286"/>
        </pc:sldMkLst>
        <pc:spChg chg="mod">
          <ac:chgData name="Lamos, Elizabeth" userId="ebdf1369-2634-4d7b-8662-8611d5c5fca5" providerId="ADAL" clId="{07DF0105-F5AD-4E61-AB05-016575AE28E4}" dt="2025-04-02T15:07:38.872" v="945" actId="26606"/>
          <ac:spMkLst>
            <pc:docMk/>
            <pc:sldMk cId="4147450355" sldId="286"/>
            <ac:spMk id="2" creationId="{6EB48421-C6B9-86B8-7922-C82E2B855E8A}"/>
          </ac:spMkLst>
        </pc:spChg>
        <pc:spChg chg="mod">
          <ac:chgData name="Lamos, Elizabeth" userId="ebdf1369-2634-4d7b-8662-8611d5c5fca5" providerId="ADAL" clId="{07DF0105-F5AD-4E61-AB05-016575AE28E4}" dt="2025-04-02T16:00:24.397" v="1007" actId="20577"/>
          <ac:spMkLst>
            <pc:docMk/>
            <pc:sldMk cId="4147450355" sldId="286"/>
            <ac:spMk id="3" creationId="{F779CBF0-88C0-2F77-A46B-29D5E90C1038}"/>
          </ac:spMkLst>
        </pc:spChg>
        <pc:spChg chg="add del">
          <ac:chgData name="Lamos, Elizabeth" userId="ebdf1369-2634-4d7b-8662-8611d5c5fca5" providerId="ADAL" clId="{07DF0105-F5AD-4E61-AB05-016575AE28E4}" dt="2025-04-02T15:07:38.872" v="945" actId="26606"/>
          <ac:spMkLst>
            <pc:docMk/>
            <pc:sldMk cId="4147450355" sldId="286"/>
            <ac:spMk id="14" creationId="{D75A5B51-0925-4835-8511-A0DD17EAA97C}"/>
          </ac:spMkLst>
        </pc:spChg>
        <pc:spChg chg="add del">
          <ac:chgData name="Lamos, Elizabeth" userId="ebdf1369-2634-4d7b-8662-8611d5c5fca5" providerId="ADAL" clId="{07DF0105-F5AD-4E61-AB05-016575AE28E4}" dt="2025-04-02T15:07:38.872" v="945" actId="26606"/>
          <ac:spMkLst>
            <pc:docMk/>
            <pc:sldMk cId="4147450355" sldId="286"/>
            <ac:spMk id="16" creationId="{5CDFD20D-8E4F-4E3A-AF87-93F23E0DBFB3}"/>
          </ac:spMkLst>
        </pc:spChg>
        <pc:spChg chg="add">
          <ac:chgData name="Lamos, Elizabeth" userId="ebdf1369-2634-4d7b-8662-8611d5c5fca5" providerId="ADAL" clId="{07DF0105-F5AD-4E61-AB05-016575AE28E4}" dt="2025-04-02T15:07:38.872" v="945" actId="26606"/>
          <ac:spMkLst>
            <pc:docMk/>
            <pc:sldMk cId="4147450355" sldId="286"/>
            <ac:spMk id="21" creationId="{94BFCCA4-109C-4B21-816E-144FE75C38EE}"/>
          </ac:spMkLst>
        </pc:spChg>
        <pc:spChg chg="add">
          <ac:chgData name="Lamos, Elizabeth" userId="ebdf1369-2634-4d7b-8662-8611d5c5fca5" providerId="ADAL" clId="{07DF0105-F5AD-4E61-AB05-016575AE28E4}" dt="2025-04-02T15:07:38.872" v="945" actId="26606"/>
          <ac:spMkLst>
            <pc:docMk/>
            <pc:sldMk cId="4147450355" sldId="286"/>
            <ac:spMk id="23" creationId="{0059B5C0-FEC8-4370-AF45-02E3AEF6FA6D}"/>
          </ac:spMkLst>
        </pc:spChg>
        <pc:picChg chg="add mod">
          <ac:chgData name="Lamos, Elizabeth" userId="ebdf1369-2634-4d7b-8662-8611d5c5fca5" providerId="ADAL" clId="{07DF0105-F5AD-4E61-AB05-016575AE28E4}" dt="2025-04-02T15:07:38.872" v="945" actId="26606"/>
          <ac:picMkLst>
            <pc:docMk/>
            <pc:sldMk cId="4147450355" sldId="286"/>
            <ac:picMk id="5" creationId="{DF23EC3D-8960-7CEB-9E2D-5CE487275B75}"/>
          </ac:picMkLst>
        </pc:picChg>
        <pc:picChg chg="add mod ord">
          <ac:chgData name="Lamos, Elizabeth" userId="ebdf1369-2634-4d7b-8662-8611d5c5fca5" providerId="ADAL" clId="{07DF0105-F5AD-4E61-AB05-016575AE28E4}" dt="2025-04-02T15:07:38.872" v="945" actId="26606"/>
          <ac:picMkLst>
            <pc:docMk/>
            <pc:sldMk cId="4147450355" sldId="286"/>
            <ac:picMk id="7" creationId="{3C288103-370D-FFB4-7909-9F0335955FA3}"/>
          </ac:picMkLst>
        </pc:picChg>
        <pc:picChg chg="add mod">
          <ac:chgData name="Lamos, Elizabeth" userId="ebdf1369-2634-4d7b-8662-8611d5c5fca5" providerId="ADAL" clId="{07DF0105-F5AD-4E61-AB05-016575AE28E4}" dt="2025-04-02T15:07:38.872" v="945" actId="26606"/>
          <ac:picMkLst>
            <pc:docMk/>
            <pc:sldMk cId="4147450355" sldId="286"/>
            <ac:picMk id="9" creationId="{09C15113-7F04-F448-B5DF-234629A0642E}"/>
          </ac:picMkLst>
        </pc:picChg>
        <pc:picChg chg="add mod">
          <ac:chgData name="Lamos, Elizabeth" userId="ebdf1369-2634-4d7b-8662-8611d5c5fca5" providerId="ADAL" clId="{07DF0105-F5AD-4E61-AB05-016575AE28E4}" dt="2025-04-02T15:07:38.872" v="945" actId="26606"/>
          <ac:picMkLst>
            <pc:docMk/>
            <pc:sldMk cId="4147450355" sldId="286"/>
            <ac:picMk id="11" creationId="{1415D688-FAF8-5C2A-09E0-5B3545219C13}"/>
          </ac:picMkLst>
        </pc:picChg>
      </pc:sldChg>
      <pc:sldChg chg="addSp delSp modSp new mod setBg modClrScheme delDesignElem chgLayout">
        <pc:chgData name="Lamos, Elizabeth" userId="ebdf1369-2634-4d7b-8662-8611d5c5fca5" providerId="ADAL" clId="{07DF0105-F5AD-4E61-AB05-016575AE28E4}" dt="2025-04-02T17:49:39.652" v="1190" actId="1440"/>
        <pc:sldMkLst>
          <pc:docMk/>
          <pc:sldMk cId="1463326456" sldId="287"/>
        </pc:sldMkLst>
        <pc:spChg chg="add mod ord">
          <ac:chgData name="Lamos, Elizabeth" userId="ebdf1369-2634-4d7b-8662-8611d5c5fca5" providerId="ADAL" clId="{07DF0105-F5AD-4E61-AB05-016575AE28E4}" dt="2025-04-02T17:45:43.865" v="1053" actId="20577"/>
          <ac:spMkLst>
            <pc:docMk/>
            <pc:sldMk cId="1463326456" sldId="287"/>
            <ac:spMk id="6" creationId="{EA48485F-9FA5-E6D1-75A2-69E5D8C950BA}"/>
          </ac:spMkLst>
        </pc:spChg>
        <pc:spChg chg="add del mod">
          <ac:chgData name="Lamos, Elizabeth" userId="ebdf1369-2634-4d7b-8662-8611d5c5fca5" providerId="ADAL" clId="{07DF0105-F5AD-4E61-AB05-016575AE28E4}" dt="2025-04-02T17:48:33.205" v="1170"/>
          <ac:spMkLst>
            <pc:docMk/>
            <pc:sldMk cId="1463326456" sldId="287"/>
            <ac:spMk id="7" creationId="{CEB5B326-595D-42DE-6422-03A24A7254B6}"/>
          </ac:spMkLst>
        </pc:spChg>
        <pc:spChg chg="add mod">
          <ac:chgData name="Lamos, Elizabeth" userId="ebdf1369-2634-4d7b-8662-8611d5c5fca5" providerId="ADAL" clId="{07DF0105-F5AD-4E61-AB05-016575AE28E4}" dt="2025-04-02T17:48:30.029" v="1167" actId="1076"/>
          <ac:spMkLst>
            <pc:docMk/>
            <pc:sldMk cId="1463326456" sldId="287"/>
            <ac:spMk id="8" creationId="{89956126-07EE-7F59-D034-7E897CF78356}"/>
          </ac:spMkLst>
        </pc:spChg>
        <pc:spChg chg="add mod">
          <ac:chgData name="Lamos, Elizabeth" userId="ebdf1369-2634-4d7b-8662-8611d5c5fca5" providerId="ADAL" clId="{07DF0105-F5AD-4E61-AB05-016575AE28E4}" dt="2025-04-02T17:48:32.608" v="1168" actId="1076"/>
          <ac:spMkLst>
            <pc:docMk/>
            <pc:sldMk cId="1463326456" sldId="287"/>
            <ac:spMk id="9" creationId="{316814CF-38EC-356B-CE48-40907A685ED5}"/>
          </ac:spMkLst>
        </pc:spChg>
        <pc:spChg chg="add del">
          <ac:chgData name="Lamos, Elizabeth" userId="ebdf1369-2634-4d7b-8662-8611d5c5fca5" providerId="ADAL" clId="{07DF0105-F5AD-4E61-AB05-016575AE28E4}" dt="2025-04-02T17:45:00.870" v="1023" actId="700"/>
          <ac:spMkLst>
            <pc:docMk/>
            <pc:sldMk cId="1463326456" sldId="287"/>
            <ac:spMk id="10" creationId="{69D184B2-2226-4E31-BCCB-444330767440}"/>
          </ac:spMkLst>
        </pc:spChg>
        <pc:spChg chg="add">
          <ac:chgData name="Lamos, Elizabeth" userId="ebdf1369-2634-4d7b-8662-8611d5c5fca5" providerId="ADAL" clId="{07DF0105-F5AD-4E61-AB05-016575AE28E4}" dt="2025-04-02T17:45:07.299" v="1024" actId="26606"/>
          <ac:spMkLst>
            <pc:docMk/>
            <pc:sldMk cId="1463326456" sldId="287"/>
            <ac:spMk id="11" creationId="{C4879EFC-8E62-4E00-973C-C45EE9EC676D}"/>
          </ac:spMkLst>
        </pc:spChg>
        <pc:spChg chg="add del">
          <ac:chgData name="Lamos, Elizabeth" userId="ebdf1369-2634-4d7b-8662-8611d5c5fca5" providerId="ADAL" clId="{07DF0105-F5AD-4E61-AB05-016575AE28E4}" dt="2025-04-02T17:45:00.870" v="1023" actId="700"/>
          <ac:spMkLst>
            <pc:docMk/>
            <pc:sldMk cId="1463326456" sldId="287"/>
            <ac:spMk id="12" creationId="{1AC4D4E3-486A-464A-8EC8-D44881097267}"/>
          </ac:spMkLst>
        </pc:spChg>
        <pc:spChg chg="add">
          <ac:chgData name="Lamos, Elizabeth" userId="ebdf1369-2634-4d7b-8662-8611d5c5fca5" providerId="ADAL" clId="{07DF0105-F5AD-4E61-AB05-016575AE28E4}" dt="2025-04-02T17:45:07.299" v="1024" actId="26606"/>
          <ac:spMkLst>
            <pc:docMk/>
            <pc:sldMk cId="1463326456" sldId="287"/>
            <ac:spMk id="13" creationId="{D6A9C53F-5F90-40A5-8C85-5412D39C8C68}"/>
          </ac:spMkLst>
        </pc:spChg>
        <pc:spChg chg="add del">
          <ac:chgData name="Lamos, Elizabeth" userId="ebdf1369-2634-4d7b-8662-8611d5c5fca5" providerId="ADAL" clId="{07DF0105-F5AD-4E61-AB05-016575AE28E4}" dt="2025-04-02T17:45:00.870" v="1023" actId="700"/>
          <ac:spMkLst>
            <pc:docMk/>
            <pc:sldMk cId="1463326456" sldId="287"/>
            <ac:spMk id="14" creationId="{864DE13E-58EB-4475-B79C-0D4FC651239B}"/>
          </ac:spMkLst>
        </pc:spChg>
        <pc:spChg chg="add mod">
          <ac:chgData name="Lamos, Elizabeth" userId="ebdf1369-2634-4d7b-8662-8611d5c5fca5" providerId="ADAL" clId="{07DF0105-F5AD-4E61-AB05-016575AE28E4}" dt="2025-04-02T17:49:35.184" v="1189" actId="20577"/>
          <ac:spMkLst>
            <pc:docMk/>
            <pc:sldMk cId="1463326456" sldId="287"/>
            <ac:spMk id="18" creationId="{60BB3DE6-F394-FD4F-D345-4DA21D01A2BA}"/>
          </ac:spMkLst>
        </pc:spChg>
        <pc:picChg chg="add mod">
          <ac:chgData name="Lamos, Elizabeth" userId="ebdf1369-2634-4d7b-8662-8611d5c5fca5" providerId="ADAL" clId="{07DF0105-F5AD-4E61-AB05-016575AE28E4}" dt="2025-04-02T17:49:33.180" v="1187" actId="1076"/>
          <ac:picMkLst>
            <pc:docMk/>
            <pc:sldMk cId="1463326456" sldId="287"/>
            <ac:picMk id="3" creationId="{C349FC00-CB3C-02F1-6E27-ECD7920B03E6}"/>
          </ac:picMkLst>
        </pc:picChg>
        <pc:picChg chg="add mod">
          <ac:chgData name="Lamos, Elizabeth" userId="ebdf1369-2634-4d7b-8662-8611d5c5fca5" providerId="ADAL" clId="{07DF0105-F5AD-4E61-AB05-016575AE28E4}" dt="2025-04-02T17:49:32.190" v="1186" actId="1076"/>
          <ac:picMkLst>
            <pc:docMk/>
            <pc:sldMk cId="1463326456" sldId="287"/>
            <ac:picMk id="5" creationId="{57DB2031-DA96-2280-ADFF-828A37FA0EB9}"/>
          </ac:picMkLst>
        </pc:picChg>
        <pc:picChg chg="add mod">
          <ac:chgData name="Lamos, Elizabeth" userId="ebdf1369-2634-4d7b-8662-8611d5c5fca5" providerId="ADAL" clId="{07DF0105-F5AD-4E61-AB05-016575AE28E4}" dt="2025-04-02T17:49:39.652" v="1190" actId="1440"/>
          <ac:picMkLst>
            <pc:docMk/>
            <pc:sldMk cId="1463326456" sldId="287"/>
            <ac:picMk id="17" creationId="{4C56511C-1E6D-428D-89AC-C31F13944CC6}"/>
          </ac:picMkLst>
        </pc:picChg>
        <pc:cxnChg chg="add del">
          <ac:chgData name="Lamos, Elizabeth" userId="ebdf1369-2634-4d7b-8662-8611d5c5fca5" providerId="ADAL" clId="{07DF0105-F5AD-4E61-AB05-016575AE28E4}" dt="2025-04-02T17:45:00.870" v="1023" actId="700"/>
          <ac:cxnSpMkLst>
            <pc:docMk/>
            <pc:sldMk cId="1463326456" sldId="287"/>
            <ac:cxnSpMk id="16" creationId="{02E9B2EE-76CA-47F3-9977-3F2FCB7FD252}"/>
          </ac:cxnSpMkLst>
        </pc:cxnChg>
      </pc:sldChg>
      <pc:sldChg chg="addSp delSp modSp new mod modClrScheme chgLayout">
        <pc:chgData name="Lamos, Elizabeth" userId="ebdf1369-2634-4d7b-8662-8611d5c5fca5" providerId="ADAL" clId="{07DF0105-F5AD-4E61-AB05-016575AE28E4}" dt="2025-04-02T17:52:38.350" v="1229" actId="14100"/>
        <pc:sldMkLst>
          <pc:docMk/>
          <pc:sldMk cId="2842767495" sldId="288"/>
        </pc:sldMkLst>
        <pc:spChg chg="add mod ord">
          <ac:chgData name="Lamos, Elizabeth" userId="ebdf1369-2634-4d7b-8662-8611d5c5fca5" providerId="ADAL" clId="{07DF0105-F5AD-4E61-AB05-016575AE28E4}" dt="2025-04-02T17:50:52.144" v="1203" actId="20577"/>
          <ac:spMkLst>
            <pc:docMk/>
            <pc:sldMk cId="2842767495" sldId="288"/>
            <ac:spMk id="6" creationId="{01BED580-E368-6B5D-585F-E20CEA06FE4F}"/>
          </ac:spMkLst>
        </pc:spChg>
        <pc:spChg chg="add del mod ord">
          <ac:chgData name="Lamos, Elizabeth" userId="ebdf1369-2634-4d7b-8662-8611d5c5fca5" providerId="ADAL" clId="{07DF0105-F5AD-4E61-AB05-016575AE28E4}" dt="2025-04-02T17:51:24.298" v="1210" actId="26606"/>
          <ac:spMkLst>
            <pc:docMk/>
            <pc:sldMk cId="2842767495" sldId="288"/>
            <ac:spMk id="7" creationId="{AB57B9D4-EA17-0607-9835-1810FF40810B}"/>
          </ac:spMkLst>
        </pc:spChg>
        <pc:graphicFrameChg chg="add del mod">
          <ac:chgData name="Lamos, Elizabeth" userId="ebdf1369-2634-4d7b-8662-8611d5c5fca5" providerId="ADAL" clId="{07DF0105-F5AD-4E61-AB05-016575AE28E4}" dt="2025-04-02T17:52:16.355" v="1226" actId="26606"/>
          <ac:graphicFrameMkLst>
            <pc:docMk/>
            <pc:sldMk cId="2842767495" sldId="288"/>
            <ac:graphicFrameMk id="9" creationId="{7AFB0E1A-2DC8-8D80-BBFF-99522D199F07}"/>
          </ac:graphicFrameMkLst>
        </pc:graphicFrameChg>
        <pc:graphicFrameChg chg="add">
          <ac:chgData name="Lamos, Elizabeth" userId="ebdf1369-2634-4d7b-8662-8611d5c5fca5" providerId="ADAL" clId="{07DF0105-F5AD-4E61-AB05-016575AE28E4}" dt="2025-04-02T17:52:16.355" v="1226" actId="26606"/>
          <ac:graphicFrameMkLst>
            <pc:docMk/>
            <pc:sldMk cId="2842767495" sldId="288"/>
            <ac:graphicFrameMk id="11" creationId="{E5EBC922-2901-320B-4578-661A07A5F503}"/>
          </ac:graphicFrameMkLst>
        </pc:graphicFrameChg>
        <pc:picChg chg="add mod">
          <ac:chgData name="Lamos, Elizabeth" userId="ebdf1369-2634-4d7b-8662-8611d5c5fca5" providerId="ADAL" clId="{07DF0105-F5AD-4E61-AB05-016575AE28E4}" dt="2025-04-02T17:52:32.815" v="1228" actId="1440"/>
          <ac:picMkLst>
            <pc:docMk/>
            <pc:sldMk cId="2842767495" sldId="288"/>
            <ac:picMk id="3" creationId="{FFDBEAC7-1D3D-BF45-C73B-C187EC6E3F52}"/>
          </ac:picMkLst>
        </pc:picChg>
        <pc:cxnChg chg="add mod">
          <ac:chgData name="Lamos, Elizabeth" userId="ebdf1369-2634-4d7b-8662-8611d5c5fca5" providerId="ADAL" clId="{07DF0105-F5AD-4E61-AB05-016575AE28E4}" dt="2025-04-02T17:52:38.350" v="1229" actId="14100"/>
          <ac:cxnSpMkLst>
            <pc:docMk/>
            <pc:sldMk cId="2842767495" sldId="288"/>
            <ac:cxnSpMk id="5" creationId="{54235CDA-7843-0282-56EF-ADFD8BC88842}"/>
          </ac:cxnSpMkLst>
        </pc:cxnChg>
      </pc:sldChg>
      <pc:sldChg chg="addSp modSp new mod setBg">
        <pc:chgData name="Lamos, Elizabeth" userId="ebdf1369-2634-4d7b-8662-8611d5c5fca5" providerId="ADAL" clId="{07DF0105-F5AD-4E61-AB05-016575AE28E4}" dt="2025-04-02T18:31:51.882" v="1644" actId="27636"/>
        <pc:sldMkLst>
          <pc:docMk/>
          <pc:sldMk cId="613934349" sldId="289"/>
        </pc:sldMkLst>
        <pc:spChg chg="mod">
          <ac:chgData name="Lamos, Elizabeth" userId="ebdf1369-2634-4d7b-8662-8611d5c5fca5" providerId="ADAL" clId="{07DF0105-F5AD-4E61-AB05-016575AE28E4}" dt="2025-04-02T18:31:51.882" v="1644" actId="27636"/>
          <ac:spMkLst>
            <pc:docMk/>
            <pc:sldMk cId="613934349" sldId="289"/>
            <ac:spMk id="2" creationId="{B6821FFA-6C37-245B-B478-3E2D5D6331D4}"/>
          </ac:spMkLst>
        </pc:spChg>
        <pc:spChg chg="add">
          <ac:chgData name="Lamos, Elizabeth" userId="ebdf1369-2634-4d7b-8662-8611d5c5fca5" providerId="ADAL" clId="{07DF0105-F5AD-4E61-AB05-016575AE28E4}" dt="2025-04-02T18:29:56.943" v="1635" actId="26606"/>
          <ac:spMkLst>
            <pc:docMk/>
            <pc:sldMk cId="613934349" sldId="289"/>
            <ac:spMk id="9" creationId="{8A94871E-96FC-4ADE-815B-41A636E34F1A}"/>
          </ac:spMkLst>
        </pc:spChg>
        <pc:spChg chg="add">
          <ac:chgData name="Lamos, Elizabeth" userId="ebdf1369-2634-4d7b-8662-8611d5c5fca5" providerId="ADAL" clId="{07DF0105-F5AD-4E61-AB05-016575AE28E4}" dt="2025-04-02T18:29:56.943" v="1635" actId="26606"/>
          <ac:spMkLst>
            <pc:docMk/>
            <pc:sldMk cId="613934349" sldId="289"/>
            <ac:spMk id="11" creationId="{3FCFB1DE-0B7E-48CC-BA90-B2AB0889F9D6}"/>
          </ac:spMkLst>
        </pc:spChg>
        <pc:picChg chg="add mod">
          <ac:chgData name="Lamos, Elizabeth" userId="ebdf1369-2634-4d7b-8662-8611d5c5fca5" providerId="ADAL" clId="{07DF0105-F5AD-4E61-AB05-016575AE28E4}" dt="2025-04-02T18:29:56.943" v="1635" actId="26606"/>
          <ac:picMkLst>
            <pc:docMk/>
            <pc:sldMk cId="613934349" sldId="289"/>
            <ac:picMk id="4" creationId="{00AF4399-5988-F63B-D8AC-6AB2AF502AC3}"/>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13.xml.rels><?xml version="1.0" encoding="UTF-8" standalone="yes"?>
<Relationships xmlns="http://schemas.openxmlformats.org/package/2006/relationships"><Relationship Id="rId1" Type="http://schemas.openxmlformats.org/officeDocument/2006/relationships/hyperlink" Target="https://medscope.umaryland.edu/my/LearningModules/SchedulingResources/2024-2025/MS4/Personal%20Statement%20101.mp4" TargetMode="External"/></Relationships>
</file>

<file path=ppt/diagrams/_rels/data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51.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50.png"/><Relationship Id="rId5" Type="http://schemas.openxmlformats.org/officeDocument/2006/relationships/image" Target="../media/image42.png"/><Relationship Id="rId10" Type="http://schemas.openxmlformats.org/officeDocument/2006/relationships/image" Target="../media/image49.svg"/><Relationship Id="rId4" Type="http://schemas.openxmlformats.org/officeDocument/2006/relationships/image" Target="../media/image41.svg"/><Relationship Id="rId9" Type="http://schemas.openxmlformats.org/officeDocument/2006/relationships/image" Target="../media/image48.png"/></Relationships>
</file>

<file path=ppt/diagrams/_rels/data3.xml.rels><?xml version="1.0" encoding="UTF-8" standalone="yes"?>
<Relationships xmlns="http://schemas.openxmlformats.org/package/2006/relationships"><Relationship Id="rId3" Type="http://schemas.openxmlformats.org/officeDocument/2006/relationships/hyperlink" Target="https://nam11.safelinks.protection.outlook.com/?url=https%3A%2F%2Fwww.sfmatch.org%2F&amp;data=05%7C02%7Celamos%40som.umaryland.edu%7C4570bab4e28b4b3fafe208dd71f1034a%7C717009a620de461a88940312a395cac9%7C0%7C0%7C638792002148608594%7CUnknown%7CTWFpbGZsb3d8eyJFbXB0eU1hcGkiOnRydWUsIlYiOiIwLjAuMDAwMCIsIlAiOiJXaW4zMiIsIkFOIjoiTWFpbCIsIldUIjoyfQ%3D%3D%7C0%7C%7C%7C&amp;sdata=4sfqOAiTFE5oMex1LH5LrMFDDKVp%2Blv88YnYvcyKKcg%3D&amp;reserved=0" TargetMode="External"/><Relationship Id="rId2" Type="http://schemas.openxmlformats.org/officeDocument/2006/relationships/hyperlink" Target="mailto:aesselman@som.umaryland.edu" TargetMode="External"/><Relationship Id="rId1" Type="http://schemas.openxmlformats.org/officeDocument/2006/relationships/hyperlink" Target="https://nam11.safelinks.protection.outlook.com/?url=https%3A%2F%2Fwww.residencycas.com%2F&amp;data=05%7C02%7Celamos%40som.umaryland.edu%7C4570bab4e28b4b3fafe208dd71f1034a%7C717009a620de461a88940312a395cac9%7C0%7C0%7C638792002148598214%7CUnknown%7CTWFpbGZsb3d8eyJFbXB0eU1hcGkiOnRydWUsIlYiOiIwLjAuMDAwMCIsIlAiOiJXaW4zMiIsIkFOIjoiTWFpbCIsIldUIjoyfQ%3D%3D%7C0%7C%7C%7C&amp;sdata=yO%2BWvBqKdPROkkhXzGvD6AfqfcAA9R9ooAdaFW5mCDg%3D&amp;reserved=0"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3.xml.rels><?xml version="1.0" encoding="UTF-8" standalone="yes"?>
<Relationships xmlns="http://schemas.openxmlformats.org/package/2006/relationships"><Relationship Id="rId1" Type="http://schemas.openxmlformats.org/officeDocument/2006/relationships/hyperlink" Target="https://medscope.umaryland.edu/my/LearningModules/SchedulingResources/2024-2025/MS4/Personal%20Statement%20101.mp4" TargetMode="External"/></Relationships>
</file>

<file path=ppt/diagrams/_rels/drawing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51.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50.png"/><Relationship Id="rId5" Type="http://schemas.openxmlformats.org/officeDocument/2006/relationships/image" Target="../media/image42.png"/><Relationship Id="rId10" Type="http://schemas.openxmlformats.org/officeDocument/2006/relationships/image" Target="../media/image49.svg"/><Relationship Id="rId4" Type="http://schemas.openxmlformats.org/officeDocument/2006/relationships/image" Target="../media/image41.svg"/><Relationship Id="rId9" Type="http://schemas.openxmlformats.org/officeDocument/2006/relationships/image" Target="../media/image48.png"/></Relationships>
</file>

<file path=ppt/diagrams/_rels/drawing3.xml.rels><?xml version="1.0" encoding="UTF-8" standalone="yes"?>
<Relationships xmlns="http://schemas.openxmlformats.org/package/2006/relationships"><Relationship Id="rId3" Type="http://schemas.openxmlformats.org/officeDocument/2006/relationships/hyperlink" Target="https://nam11.safelinks.protection.outlook.com/?url=https%3A%2F%2Fwww.sfmatch.org%2F&amp;data=05%7C02%7Celamos%40som.umaryland.edu%7C4570bab4e28b4b3fafe208dd71f1034a%7C717009a620de461a88940312a395cac9%7C0%7C0%7C638792002148608594%7CUnknown%7CTWFpbGZsb3d8eyJFbXB0eU1hcGkiOnRydWUsIlYiOiIwLjAuMDAwMCIsIlAiOiJXaW4zMiIsIkFOIjoiTWFpbCIsIldUIjoyfQ%3D%3D%7C0%7C%7C%7C&amp;sdata=4sfqOAiTFE5oMex1LH5LrMFDDKVp%2Blv88YnYvcyKKcg%3D&amp;reserved=0" TargetMode="External"/><Relationship Id="rId2" Type="http://schemas.openxmlformats.org/officeDocument/2006/relationships/hyperlink" Target="mailto:aesselman@som.umaryland.edu" TargetMode="External"/><Relationship Id="rId1" Type="http://schemas.openxmlformats.org/officeDocument/2006/relationships/hyperlink" Target="https://nam11.safelinks.protection.outlook.com/?url=https%3A%2F%2Fwww.residencycas.com%2F&amp;data=05%7C02%7Celamos%40som.umaryland.edu%7C4570bab4e28b4b3fafe208dd71f1034a%7C717009a620de461a88940312a395cac9%7C0%7C0%7C638792002148598214%7CUnknown%7CTWFpbGZsb3d8eyJFbXB0eU1hcGkiOnRydWUsIlYiOiIwLjAuMDAwMCIsIlAiOiJXaW4zMiIsIkFOIjoiTWFpbCIsIldUIjoyfQ%3D%3D%7C0%7C%7C%7C&amp;sdata=yO%2BWvBqKdPROkkhXzGvD6AfqfcAA9R9ooAdaFW5mCDg%3D&amp;reserved=0"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dgm:fillClrLst>
    <dgm:linClrLst meth="repeat">
      <a:schemeClr val="lt1">
        <a:alpha val="0"/>
      </a:schemeClr>
    </dgm:linClrLst>
    <dgm:effectClrLst/>
    <dgm:txLinClrLst/>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80D4F7-3233-430A-90B7-49B1EF40CC4C}"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8DD2377-6672-44B3-8CCC-717E642F8904}">
      <dgm:prSet custT="1"/>
      <dgm:spPr/>
      <dgm:t>
        <a:bodyPr/>
        <a:lstStyle/>
        <a:p>
          <a:pPr>
            <a:lnSpc>
              <a:spcPct val="100000"/>
            </a:lnSpc>
            <a:defRPr b="1"/>
          </a:pPr>
          <a:r>
            <a:rPr lang="en-US" sz="1800" dirty="0"/>
            <a:t>ERAS</a:t>
          </a:r>
        </a:p>
      </dgm:t>
    </dgm:pt>
    <dgm:pt modelId="{74F59991-7576-4F71-946B-D9FAD062FE8E}" type="parTrans" cxnId="{54FB3E72-201F-4C56-9D31-F84D58BC1E0F}">
      <dgm:prSet/>
      <dgm:spPr/>
      <dgm:t>
        <a:bodyPr/>
        <a:lstStyle/>
        <a:p>
          <a:endParaRPr lang="en-US"/>
        </a:p>
      </dgm:t>
    </dgm:pt>
    <dgm:pt modelId="{83C53D7B-47D4-4EB8-A99C-03E4E3C8C6B7}" type="sibTrans" cxnId="{54FB3E72-201F-4C56-9D31-F84D58BC1E0F}">
      <dgm:prSet/>
      <dgm:spPr/>
      <dgm:t>
        <a:bodyPr/>
        <a:lstStyle/>
        <a:p>
          <a:endParaRPr lang="en-US"/>
        </a:p>
      </dgm:t>
    </dgm:pt>
    <dgm:pt modelId="{40F95A3B-25D0-44F7-8E1F-21878EC03BE3}">
      <dgm:prSet custT="1"/>
      <dgm:spPr/>
      <dgm:t>
        <a:bodyPr/>
        <a:lstStyle/>
        <a:p>
          <a:pPr>
            <a:lnSpc>
              <a:spcPct val="100000"/>
            </a:lnSpc>
          </a:pPr>
          <a:r>
            <a:rPr lang="en-US" sz="1800" dirty="0"/>
            <a:t>More </a:t>
          </a:r>
          <a:r>
            <a:rPr lang="en-US" sz="1800" dirty="0">
              <a:latin typeface="Aptos Display" panose="02110004020202020204"/>
            </a:rPr>
            <a:t>Thalamus</a:t>
          </a:r>
          <a:endParaRPr lang="en-US" sz="1800" dirty="0"/>
        </a:p>
      </dgm:t>
    </dgm:pt>
    <dgm:pt modelId="{CFB73CE1-3450-487A-AA76-0CCB9DFC7CBE}" type="parTrans" cxnId="{9B4CC67D-2348-4813-AF3B-FDD4A03E4B1F}">
      <dgm:prSet/>
      <dgm:spPr/>
      <dgm:t>
        <a:bodyPr/>
        <a:lstStyle/>
        <a:p>
          <a:endParaRPr lang="en-US"/>
        </a:p>
      </dgm:t>
    </dgm:pt>
    <dgm:pt modelId="{EC611391-BCCB-4609-BFB7-49373EA46A07}" type="sibTrans" cxnId="{9B4CC67D-2348-4813-AF3B-FDD4A03E4B1F}">
      <dgm:prSet/>
      <dgm:spPr/>
      <dgm:t>
        <a:bodyPr/>
        <a:lstStyle/>
        <a:p>
          <a:endParaRPr lang="en-US"/>
        </a:p>
      </dgm:t>
    </dgm:pt>
    <dgm:pt modelId="{1284604D-49B1-4683-838C-7FCF0F80052C}">
      <dgm:prSet custT="1"/>
      <dgm:spPr/>
      <dgm:t>
        <a:bodyPr/>
        <a:lstStyle/>
        <a:p>
          <a:pPr>
            <a:lnSpc>
              <a:spcPct val="100000"/>
            </a:lnSpc>
            <a:defRPr b="1"/>
          </a:pPr>
          <a:r>
            <a:rPr lang="en-US" sz="1800" dirty="0">
              <a:latin typeface="Aptos Display" panose="02110004020202020204"/>
            </a:rPr>
            <a:t>Residency CAS</a:t>
          </a:r>
          <a:endParaRPr lang="en-US" sz="1800" dirty="0"/>
        </a:p>
      </dgm:t>
    </dgm:pt>
    <dgm:pt modelId="{D562E805-A6B8-46E4-8F49-9B19614F0B67}" type="parTrans" cxnId="{F928041D-74B0-4C70-84EB-3A218CD4683F}">
      <dgm:prSet/>
      <dgm:spPr/>
      <dgm:t>
        <a:bodyPr/>
        <a:lstStyle/>
        <a:p>
          <a:endParaRPr lang="en-US"/>
        </a:p>
      </dgm:t>
    </dgm:pt>
    <dgm:pt modelId="{DAAD2711-E558-4565-B1ED-8763CFD235A6}" type="sibTrans" cxnId="{F928041D-74B0-4C70-84EB-3A218CD4683F}">
      <dgm:prSet/>
      <dgm:spPr/>
      <dgm:t>
        <a:bodyPr/>
        <a:lstStyle/>
        <a:p>
          <a:endParaRPr lang="en-US"/>
        </a:p>
      </dgm:t>
    </dgm:pt>
    <dgm:pt modelId="{10F37B9A-628F-41F2-8123-94A9619A633C}">
      <dgm:prSet custT="1"/>
      <dgm:spPr/>
      <dgm:t>
        <a:bodyPr/>
        <a:lstStyle/>
        <a:p>
          <a:pPr>
            <a:lnSpc>
              <a:spcPct val="100000"/>
            </a:lnSpc>
            <a:defRPr b="1"/>
          </a:pPr>
          <a:r>
            <a:rPr lang="en-US" sz="1800" dirty="0"/>
            <a:t>Plastic Common Application - Central App </a:t>
          </a:r>
        </a:p>
      </dgm:t>
    </dgm:pt>
    <dgm:pt modelId="{273614C9-2A3E-413D-BF00-AF7E48676B43}" type="parTrans" cxnId="{A3455B45-95FF-4ABE-9C49-52674D7F4E81}">
      <dgm:prSet/>
      <dgm:spPr/>
      <dgm:t>
        <a:bodyPr/>
        <a:lstStyle/>
        <a:p>
          <a:endParaRPr lang="en-US"/>
        </a:p>
      </dgm:t>
    </dgm:pt>
    <dgm:pt modelId="{7A8071A5-DBEF-4D42-83D1-566DF80E81CD}" type="sibTrans" cxnId="{A3455B45-95FF-4ABE-9C49-52674D7F4E81}">
      <dgm:prSet/>
      <dgm:spPr/>
      <dgm:t>
        <a:bodyPr/>
        <a:lstStyle/>
        <a:p>
          <a:endParaRPr lang="en-US"/>
        </a:p>
      </dgm:t>
    </dgm:pt>
    <dgm:pt modelId="{50E71F00-5CF9-4D90-B4C5-3DBB39B5B41A}">
      <dgm:prSet phldr="0" custT="1"/>
      <dgm:spPr/>
      <dgm:t>
        <a:bodyPr/>
        <a:lstStyle/>
        <a:p>
          <a:pPr>
            <a:lnSpc>
              <a:spcPct val="100000"/>
            </a:lnSpc>
          </a:pPr>
          <a:r>
            <a:rPr lang="en-US" sz="1800" b="0" dirty="0">
              <a:latin typeface="Aptos Display" panose="02110004020202020204"/>
            </a:rPr>
            <a:t>Plastics returning*</a:t>
          </a:r>
        </a:p>
      </dgm:t>
    </dgm:pt>
    <dgm:pt modelId="{C5A31DC6-D46F-4684-9CEE-510564A954B5}" type="parTrans" cxnId="{C4D15901-ACA6-4EFE-B511-74A04A64D962}">
      <dgm:prSet/>
      <dgm:spPr/>
      <dgm:t>
        <a:bodyPr/>
        <a:lstStyle/>
        <a:p>
          <a:endParaRPr lang="en-US"/>
        </a:p>
      </dgm:t>
    </dgm:pt>
    <dgm:pt modelId="{89C3587D-2D06-4BBF-AA0B-B1C811ED9516}" type="sibTrans" cxnId="{C4D15901-ACA6-4EFE-B511-74A04A64D962}">
      <dgm:prSet/>
      <dgm:spPr/>
      <dgm:t>
        <a:bodyPr/>
        <a:lstStyle/>
        <a:p>
          <a:endParaRPr lang="en-US"/>
        </a:p>
      </dgm:t>
    </dgm:pt>
    <dgm:pt modelId="{33FBF8BF-A6D5-4981-AFFE-33FCF4812F5E}">
      <dgm:prSet phldr="0" custT="1"/>
      <dgm:spPr/>
      <dgm:t>
        <a:bodyPr/>
        <a:lstStyle/>
        <a:p>
          <a:pPr>
            <a:lnSpc>
              <a:spcPct val="100000"/>
            </a:lnSpc>
          </a:pPr>
          <a:r>
            <a:rPr lang="en-US" sz="1800" b="0" dirty="0">
              <a:latin typeface="Aptos Display" panose="02110004020202020204"/>
            </a:rPr>
            <a:t>Ob/Gynb</a:t>
          </a:r>
        </a:p>
      </dgm:t>
    </dgm:pt>
    <dgm:pt modelId="{E3725C4F-3728-49DC-B9AA-BFFD811F207F}" type="parTrans" cxnId="{DDBDBED5-582A-4EDF-BF71-4D219C235DF8}">
      <dgm:prSet/>
      <dgm:spPr/>
      <dgm:t>
        <a:bodyPr/>
        <a:lstStyle/>
        <a:p>
          <a:endParaRPr lang="en-US"/>
        </a:p>
      </dgm:t>
    </dgm:pt>
    <dgm:pt modelId="{5A2C675C-0E48-47A2-85FB-1807CF21BFD0}" type="sibTrans" cxnId="{DDBDBED5-582A-4EDF-BF71-4D219C235DF8}">
      <dgm:prSet/>
      <dgm:spPr/>
      <dgm:t>
        <a:bodyPr/>
        <a:lstStyle/>
        <a:p>
          <a:endParaRPr lang="en-US"/>
        </a:p>
      </dgm:t>
    </dgm:pt>
    <dgm:pt modelId="{3D316877-F805-4350-8FF8-E5A019865F59}">
      <dgm:prSet phldr="0" custT="1"/>
      <dgm:spPr/>
      <dgm:t>
        <a:bodyPr/>
        <a:lstStyle/>
        <a:p>
          <a:pPr>
            <a:lnSpc>
              <a:spcPct val="100000"/>
            </a:lnSpc>
          </a:pPr>
          <a:r>
            <a:rPr lang="en-US" sz="1800" b="0" dirty="0">
              <a:latin typeface="Aptos Display" panose="02110004020202020204"/>
            </a:rPr>
            <a:t>EM and EM combined programs*</a:t>
          </a:r>
        </a:p>
      </dgm:t>
    </dgm:pt>
    <dgm:pt modelId="{D7094A6D-A3E0-4B11-9CE2-1ADD56C7EB0E}" type="parTrans" cxnId="{809B964F-C1DE-41D1-BF38-3FD87342A67A}">
      <dgm:prSet/>
      <dgm:spPr/>
      <dgm:t>
        <a:bodyPr/>
        <a:lstStyle/>
        <a:p>
          <a:endParaRPr lang="en-US"/>
        </a:p>
      </dgm:t>
    </dgm:pt>
    <dgm:pt modelId="{7F6639AD-09E6-4912-988C-9E7A8A36FEAC}" type="sibTrans" cxnId="{809B964F-C1DE-41D1-BF38-3FD87342A67A}">
      <dgm:prSet/>
      <dgm:spPr/>
      <dgm:t>
        <a:bodyPr/>
        <a:lstStyle/>
        <a:p>
          <a:endParaRPr lang="en-US"/>
        </a:p>
      </dgm:t>
    </dgm:pt>
    <dgm:pt modelId="{3E90B72B-B613-43C6-9A23-F01FB19322EB}">
      <dgm:prSet phldr="0" custT="1"/>
      <dgm:spPr/>
      <dgm:t>
        <a:bodyPr/>
        <a:lstStyle/>
        <a:p>
          <a:pPr>
            <a:lnSpc>
              <a:spcPct val="100000"/>
            </a:lnSpc>
          </a:pPr>
          <a:r>
            <a:rPr lang="en-US" sz="1800" b="0" dirty="0">
              <a:latin typeface="Aptos Display" panose="02110004020202020204"/>
            </a:rPr>
            <a:t>Gone*</a:t>
          </a:r>
        </a:p>
      </dgm:t>
    </dgm:pt>
    <dgm:pt modelId="{73AB5451-945B-43F7-8E4D-4BFC8D9952AE}" type="parTrans" cxnId="{6CB480D9-2F0C-42DF-B9E0-382599C5D501}">
      <dgm:prSet/>
      <dgm:spPr/>
      <dgm:t>
        <a:bodyPr/>
        <a:lstStyle/>
        <a:p>
          <a:endParaRPr lang="en-US"/>
        </a:p>
      </dgm:t>
    </dgm:pt>
    <dgm:pt modelId="{886180FB-50EB-481F-AC85-06E31B6E36EB}" type="sibTrans" cxnId="{6CB480D9-2F0C-42DF-B9E0-382599C5D501}">
      <dgm:prSet/>
      <dgm:spPr/>
      <dgm:t>
        <a:bodyPr/>
        <a:lstStyle/>
        <a:p>
          <a:endParaRPr lang="en-US"/>
        </a:p>
      </dgm:t>
    </dgm:pt>
    <dgm:pt modelId="{BC583D57-514A-4DC9-98B1-9F653475821C}">
      <dgm:prSet phldr="0" custT="1"/>
      <dgm:spPr/>
      <dgm:t>
        <a:bodyPr/>
        <a:lstStyle/>
        <a:p>
          <a:pPr>
            <a:lnSpc>
              <a:spcPct val="100000"/>
            </a:lnSpc>
            <a:defRPr b="1"/>
          </a:pPr>
          <a:r>
            <a:rPr lang="en-US" sz="1800" b="1" dirty="0">
              <a:latin typeface="Aptos Display" panose="02110004020202020204"/>
            </a:rPr>
            <a:t>Acuity</a:t>
          </a:r>
        </a:p>
      </dgm:t>
    </dgm:pt>
    <dgm:pt modelId="{2C9C233E-A90D-4F47-8501-7732317D89D8}" type="parTrans" cxnId="{24A7D5F0-D4B0-43A4-9EF2-2E5BF21AF54E}">
      <dgm:prSet/>
      <dgm:spPr/>
      <dgm:t>
        <a:bodyPr/>
        <a:lstStyle/>
        <a:p>
          <a:endParaRPr lang="en-US"/>
        </a:p>
      </dgm:t>
    </dgm:pt>
    <dgm:pt modelId="{A989555F-4A09-4B5C-8F71-977247375CFF}" type="sibTrans" cxnId="{24A7D5F0-D4B0-43A4-9EF2-2E5BF21AF54E}">
      <dgm:prSet/>
      <dgm:spPr/>
      <dgm:t>
        <a:bodyPr/>
        <a:lstStyle/>
        <a:p>
          <a:endParaRPr lang="en-US"/>
        </a:p>
      </dgm:t>
    </dgm:pt>
    <dgm:pt modelId="{FBD43CC3-35FD-442C-B96F-2277035EAD82}">
      <dgm:prSet phldr="0" custT="1"/>
      <dgm:spPr/>
      <dgm:t>
        <a:bodyPr/>
        <a:lstStyle/>
        <a:p>
          <a:pPr rtl="0">
            <a:lnSpc>
              <a:spcPct val="100000"/>
            </a:lnSpc>
          </a:pPr>
          <a:r>
            <a:rPr lang="en-US" sz="1800" b="0" dirty="0">
              <a:latin typeface="Aptos Display" panose="02110004020202020204"/>
            </a:rPr>
            <a:t>No updates</a:t>
          </a:r>
        </a:p>
      </dgm:t>
    </dgm:pt>
    <dgm:pt modelId="{E4F58615-43A4-4BC6-8F87-C9930AB9E0CE}" type="parTrans" cxnId="{55EDC45D-0571-45DF-84C3-5514F1135148}">
      <dgm:prSet/>
      <dgm:spPr/>
      <dgm:t>
        <a:bodyPr/>
        <a:lstStyle/>
        <a:p>
          <a:endParaRPr lang="en-US"/>
        </a:p>
      </dgm:t>
    </dgm:pt>
    <dgm:pt modelId="{B4F7A8FD-0100-4C0B-ACF1-59F03F9293A8}" type="sibTrans" cxnId="{55EDC45D-0571-45DF-84C3-5514F1135148}">
      <dgm:prSet/>
      <dgm:spPr/>
      <dgm:t>
        <a:bodyPr/>
        <a:lstStyle/>
        <a:p>
          <a:endParaRPr lang="en-US"/>
        </a:p>
      </dgm:t>
    </dgm:pt>
    <dgm:pt modelId="{3028DAD7-4B93-4EEC-8D28-BED51992E2CB}" type="pres">
      <dgm:prSet presAssocID="{5880D4F7-3233-430A-90B7-49B1EF40CC4C}" presName="root" presStyleCnt="0">
        <dgm:presLayoutVars>
          <dgm:dir/>
          <dgm:resizeHandles val="exact"/>
        </dgm:presLayoutVars>
      </dgm:prSet>
      <dgm:spPr/>
    </dgm:pt>
    <dgm:pt modelId="{DC166519-AE13-46C0-A399-9B0FF66E1770}" type="pres">
      <dgm:prSet presAssocID="{88DD2377-6672-44B3-8CCC-717E642F8904}" presName="compNode" presStyleCnt="0"/>
      <dgm:spPr/>
    </dgm:pt>
    <dgm:pt modelId="{71A608E2-520E-42D8-BDB5-E5578E5C9AFF}" type="pres">
      <dgm:prSet presAssocID="{88DD2377-6672-44B3-8CCC-717E642F890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t of Gold"/>
        </a:ext>
      </dgm:extLst>
    </dgm:pt>
    <dgm:pt modelId="{59BDEFDA-7FAA-4BB2-92D0-FE2C82EC3566}" type="pres">
      <dgm:prSet presAssocID="{88DD2377-6672-44B3-8CCC-717E642F8904}" presName="iconSpace" presStyleCnt="0"/>
      <dgm:spPr/>
    </dgm:pt>
    <dgm:pt modelId="{F6F9459D-EB8C-4C6B-AFE4-9164A325CAC4}" type="pres">
      <dgm:prSet presAssocID="{88DD2377-6672-44B3-8CCC-717E642F8904}" presName="parTx" presStyleLbl="revTx" presStyleIdx="0" presStyleCnt="8">
        <dgm:presLayoutVars>
          <dgm:chMax val="0"/>
          <dgm:chPref val="0"/>
        </dgm:presLayoutVars>
      </dgm:prSet>
      <dgm:spPr/>
    </dgm:pt>
    <dgm:pt modelId="{8E7061BD-DF34-41F4-9DE8-DA541A6CA32E}" type="pres">
      <dgm:prSet presAssocID="{88DD2377-6672-44B3-8CCC-717E642F8904}" presName="txSpace" presStyleCnt="0"/>
      <dgm:spPr/>
    </dgm:pt>
    <dgm:pt modelId="{383D5307-37FD-4B5B-B1B0-9AE6910FEF4F}" type="pres">
      <dgm:prSet presAssocID="{88DD2377-6672-44B3-8CCC-717E642F8904}" presName="desTx" presStyleLbl="revTx" presStyleIdx="1" presStyleCnt="8">
        <dgm:presLayoutVars/>
      </dgm:prSet>
      <dgm:spPr/>
    </dgm:pt>
    <dgm:pt modelId="{C7BA74AB-282C-46F5-B703-2C2215D06BA9}" type="pres">
      <dgm:prSet presAssocID="{83C53D7B-47D4-4EB8-A99C-03E4E3C8C6B7}" presName="sibTrans" presStyleCnt="0"/>
      <dgm:spPr/>
    </dgm:pt>
    <dgm:pt modelId="{B0BA97A4-F8C0-4110-83ED-63EE07E2FCFA}" type="pres">
      <dgm:prSet presAssocID="{1284604D-49B1-4683-838C-7FCF0F80052C}" presName="compNode" presStyleCnt="0"/>
      <dgm:spPr/>
    </dgm:pt>
    <dgm:pt modelId="{5A0FAC56-96E7-4316-92C1-631B55B5B5C5}" type="pres">
      <dgm:prSet presAssocID="{1284604D-49B1-4683-838C-7FCF0F80052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3107501-A8BC-42D2-8961-59DB4818962B}" type="pres">
      <dgm:prSet presAssocID="{1284604D-49B1-4683-838C-7FCF0F80052C}" presName="iconSpace" presStyleCnt="0"/>
      <dgm:spPr/>
    </dgm:pt>
    <dgm:pt modelId="{D81E80B5-2D2D-4A0F-AC34-3DD27E4667E1}" type="pres">
      <dgm:prSet presAssocID="{1284604D-49B1-4683-838C-7FCF0F80052C}" presName="parTx" presStyleLbl="revTx" presStyleIdx="2" presStyleCnt="8">
        <dgm:presLayoutVars>
          <dgm:chMax val="0"/>
          <dgm:chPref val="0"/>
        </dgm:presLayoutVars>
      </dgm:prSet>
      <dgm:spPr/>
    </dgm:pt>
    <dgm:pt modelId="{BBC1FC1B-A857-441C-9494-E3249060C9CA}" type="pres">
      <dgm:prSet presAssocID="{1284604D-49B1-4683-838C-7FCF0F80052C}" presName="txSpace" presStyleCnt="0"/>
      <dgm:spPr/>
    </dgm:pt>
    <dgm:pt modelId="{1916E591-2AFF-4A6C-9950-CC8B55C20281}" type="pres">
      <dgm:prSet presAssocID="{1284604D-49B1-4683-838C-7FCF0F80052C}" presName="desTx" presStyleLbl="revTx" presStyleIdx="3" presStyleCnt="8">
        <dgm:presLayoutVars/>
      </dgm:prSet>
      <dgm:spPr/>
    </dgm:pt>
    <dgm:pt modelId="{3F34E78A-2B46-40F1-9AD2-6F10A4AC0B84}" type="pres">
      <dgm:prSet presAssocID="{DAAD2711-E558-4565-B1ED-8763CFD235A6}" presName="sibTrans" presStyleCnt="0"/>
      <dgm:spPr/>
    </dgm:pt>
    <dgm:pt modelId="{4F05F97C-3B4F-434D-A9A7-702BB1D9A39A}" type="pres">
      <dgm:prSet presAssocID="{10F37B9A-628F-41F2-8123-94A9619A633C}" presName="compNode" presStyleCnt="0"/>
      <dgm:spPr/>
    </dgm:pt>
    <dgm:pt modelId="{9DA4657A-FA9B-40F0-865E-154E3DAB78A1}" type="pres">
      <dgm:prSet presAssocID="{10F37B9A-628F-41F2-8123-94A9619A633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rt Phone"/>
        </a:ext>
      </dgm:extLst>
    </dgm:pt>
    <dgm:pt modelId="{5CF90EA7-A935-46E7-8963-93B026117969}" type="pres">
      <dgm:prSet presAssocID="{10F37B9A-628F-41F2-8123-94A9619A633C}" presName="iconSpace" presStyleCnt="0"/>
      <dgm:spPr/>
    </dgm:pt>
    <dgm:pt modelId="{18A8A88D-7A13-4BCC-A213-F411C69DB158}" type="pres">
      <dgm:prSet presAssocID="{10F37B9A-628F-41F2-8123-94A9619A633C}" presName="parTx" presStyleLbl="revTx" presStyleIdx="4" presStyleCnt="8">
        <dgm:presLayoutVars>
          <dgm:chMax val="0"/>
          <dgm:chPref val="0"/>
        </dgm:presLayoutVars>
      </dgm:prSet>
      <dgm:spPr/>
    </dgm:pt>
    <dgm:pt modelId="{78702FEB-36F3-42D1-BCA8-EE64D5B109EB}" type="pres">
      <dgm:prSet presAssocID="{10F37B9A-628F-41F2-8123-94A9619A633C}" presName="txSpace" presStyleCnt="0"/>
      <dgm:spPr/>
    </dgm:pt>
    <dgm:pt modelId="{9C89EC73-B61F-4994-AC72-75CF258398BF}" type="pres">
      <dgm:prSet presAssocID="{10F37B9A-628F-41F2-8123-94A9619A633C}" presName="desTx" presStyleLbl="revTx" presStyleIdx="5" presStyleCnt="8">
        <dgm:presLayoutVars/>
      </dgm:prSet>
      <dgm:spPr/>
    </dgm:pt>
    <dgm:pt modelId="{1C41A858-BCB6-47E7-9076-B390640E9D80}" type="pres">
      <dgm:prSet presAssocID="{7A8071A5-DBEF-4D42-83D1-566DF80E81CD}" presName="sibTrans" presStyleCnt="0"/>
      <dgm:spPr/>
    </dgm:pt>
    <dgm:pt modelId="{E91E07E3-C6E0-4EA2-96AF-AA5D13049F2E}" type="pres">
      <dgm:prSet presAssocID="{BC583D57-514A-4DC9-98B1-9F653475821C}" presName="compNode" presStyleCnt="0"/>
      <dgm:spPr/>
    </dgm:pt>
    <dgm:pt modelId="{8967BF63-7E92-4B3F-BCB2-ACF77473A0C0}" type="pres">
      <dgm:prSet presAssocID="{BC583D57-514A-4DC9-98B1-9F653475821C}"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ights On with solid fill"/>
        </a:ext>
      </dgm:extLst>
    </dgm:pt>
    <dgm:pt modelId="{284FEF04-F8DC-4738-979B-3AE0DA9F4814}" type="pres">
      <dgm:prSet presAssocID="{BC583D57-514A-4DC9-98B1-9F653475821C}" presName="iconSpace" presStyleCnt="0"/>
      <dgm:spPr/>
    </dgm:pt>
    <dgm:pt modelId="{B6362632-53FE-4944-A9EC-D8EFEDF201B3}" type="pres">
      <dgm:prSet presAssocID="{BC583D57-514A-4DC9-98B1-9F653475821C}" presName="parTx" presStyleLbl="revTx" presStyleIdx="6" presStyleCnt="8">
        <dgm:presLayoutVars>
          <dgm:chMax val="0"/>
          <dgm:chPref val="0"/>
        </dgm:presLayoutVars>
      </dgm:prSet>
      <dgm:spPr/>
    </dgm:pt>
    <dgm:pt modelId="{462CDBA7-E88E-4E36-815E-81939D0CB8EA}" type="pres">
      <dgm:prSet presAssocID="{BC583D57-514A-4DC9-98B1-9F653475821C}" presName="txSpace" presStyleCnt="0"/>
      <dgm:spPr/>
    </dgm:pt>
    <dgm:pt modelId="{81254FB4-F5F0-40AD-8DDD-CFB1E30886FF}" type="pres">
      <dgm:prSet presAssocID="{BC583D57-514A-4DC9-98B1-9F653475821C}" presName="desTx" presStyleLbl="revTx" presStyleIdx="7" presStyleCnt="8">
        <dgm:presLayoutVars/>
      </dgm:prSet>
      <dgm:spPr/>
    </dgm:pt>
  </dgm:ptLst>
  <dgm:cxnLst>
    <dgm:cxn modelId="{C4D15901-ACA6-4EFE-B511-74A04A64D962}" srcId="{88DD2377-6672-44B3-8CCC-717E642F8904}" destId="{50E71F00-5CF9-4D90-B4C5-3DBB39B5B41A}" srcOrd="1" destOrd="0" parTransId="{C5A31DC6-D46F-4684-9CEE-510564A954B5}" sibTransId="{89C3587D-2D06-4BBF-AA0B-B1C811ED9516}"/>
    <dgm:cxn modelId="{8CE1C708-E099-454D-8ECB-DBFDF89A0D52}" type="presOf" srcId="{FBD43CC3-35FD-442C-B96F-2277035EAD82}" destId="{81254FB4-F5F0-40AD-8DDD-CFB1E30886FF}" srcOrd="0" destOrd="0" presId="urn:microsoft.com/office/officeart/2018/5/layout/CenteredIconLabelDescriptionList"/>
    <dgm:cxn modelId="{F928041D-74B0-4C70-84EB-3A218CD4683F}" srcId="{5880D4F7-3233-430A-90B7-49B1EF40CC4C}" destId="{1284604D-49B1-4683-838C-7FCF0F80052C}" srcOrd="1" destOrd="0" parTransId="{D562E805-A6B8-46E4-8F49-9B19614F0B67}" sibTransId="{DAAD2711-E558-4565-B1ED-8763CFD235A6}"/>
    <dgm:cxn modelId="{0742CE28-E487-410F-8D71-DD16158F1C06}" type="presOf" srcId="{3E90B72B-B613-43C6-9A23-F01FB19322EB}" destId="{9C89EC73-B61F-4994-AC72-75CF258398BF}" srcOrd="0" destOrd="0" presId="urn:microsoft.com/office/officeart/2018/5/layout/CenteredIconLabelDescriptionList"/>
    <dgm:cxn modelId="{B0D34F2D-0B73-4901-897B-2682377B32C9}" type="presOf" srcId="{50E71F00-5CF9-4D90-B4C5-3DBB39B5B41A}" destId="{383D5307-37FD-4B5B-B1B0-9AE6910FEF4F}" srcOrd="0" destOrd="1" presId="urn:microsoft.com/office/officeart/2018/5/layout/CenteredIconLabelDescriptionList"/>
    <dgm:cxn modelId="{B8C7F12E-D78C-4CF8-9D38-132990110928}" type="presOf" srcId="{BC583D57-514A-4DC9-98B1-9F653475821C}" destId="{B6362632-53FE-4944-A9EC-D8EFEDF201B3}" srcOrd="0" destOrd="0" presId="urn:microsoft.com/office/officeart/2018/5/layout/CenteredIconLabelDescriptionList"/>
    <dgm:cxn modelId="{81AFB832-0347-4F69-8B4E-8058B72DFB4B}" type="presOf" srcId="{3D316877-F805-4350-8FF8-E5A019865F59}" destId="{1916E591-2AFF-4A6C-9950-CC8B55C20281}" srcOrd="0" destOrd="1" presId="urn:microsoft.com/office/officeart/2018/5/layout/CenteredIconLabelDescriptionList"/>
    <dgm:cxn modelId="{55EDC45D-0571-45DF-84C3-5514F1135148}" srcId="{BC583D57-514A-4DC9-98B1-9F653475821C}" destId="{FBD43CC3-35FD-442C-B96F-2277035EAD82}" srcOrd="0" destOrd="0" parTransId="{E4F58615-43A4-4BC6-8F87-C9930AB9E0CE}" sibTransId="{B4F7A8FD-0100-4C0B-ACF1-59F03F9293A8}"/>
    <dgm:cxn modelId="{A3455B45-95FF-4ABE-9C49-52674D7F4E81}" srcId="{5880D4F7-3233-430A-90B7-49B1EF40CC4C}" destId="{10F37B9A-628F-41F2-8123-94A9619A633C}" srcOrd="2" destOrd="0" parTransId="{273614C9-2A3E-413D-BF00-AF7E48676B43}" sibTransId="{7A8071A5-DBEF-4D42-83D1-566DF80E81CD}"/>
    <dgm:cxn modelId="{4DEDBD45-CF01-4FC3-A747-E460A161D816}" type="presOf" srcId="{40F95A3B-25D0-44F7-8E1F-21878EC03BE3}" destId="{383D5307-37FD-4B5B-B1B0-9AE6910FEF4F}" srcOrd="0" destOrd="0" presId="urn:microsoft.com/office/officeart/2018/5/layout/CenteredIconLabelDescriptionList"/>
    <dgm:cxn modelId="{809B964F-C1DE-41D1-BF38-3FD87342A67A}" srcId="{1284604D-49B1-4683-838C-7FCF0F80052C}" destId="{3D316877-F805-4350-8FF8-E5A019865F59}" srcOrd="1" destOrd="0" parTransId="{D7094A6D-A3E0-4B11-9CE2-1ADD56C7EB0E}" sibTransId="{7F6639AD-09E6-4912-988C-9E7A8A36FEAC}"/>
    <dgm:cxn modelId="{54FB3E72-201F-4C56-9D31-F84D58BC1E0F}" srcId="{5880D4F7-3233-430A-90B7-49B1EF40CC4C}" destId="{88DD2377-6672-44B3-8CCC-717E642F8904}" srcOrd="0" destOrd="0" parTransId="{74F59991-7576-4F71-946B-D9FAD062FE8E}" sibTransId="{83C53D7B-47D4-4EB8-A99C-03E4E3C8C6B7}"/>
    <dgm:cxn modelId="{9B4CC67D-2348-4813-AF3B-FDD4A03E4B1F}" srcId="{88DD2377-6672-44B3-8CCC-717E642F8904}" destId="{40F95A3B-25D0-44F7-8E1F-21878EC03BE3}" srcOrd="0" destOrd="0" parTransId="{CFB73CE1-3450-487A-AA76-0CCB9DFC7CBE}" sibTransId="{EC611391-BCCB-4609-BFB7-49373EA46A07}"/>
    <dgm:cxn modelId="{41A6F67F-A3B1-4192-ADE8-3EAA28058672}" type="presOf" srcId="{1284604D-49B1-4683-838C-7FCF0F80052C}" destId="{D81E80B5-2D2D-4A0F-AC34-3DD27E4667E1}" srcOrd="0" destOrd="0" presId="urn:microsoft.com/office/officeart/2018/5/layout/CenteredIconLabelDescriptionList"/>
    <dgm:cxn modelId="{89E1E0AA-C140-42D8-AB7E-CC092EAA0AB2}" type="presOf" srcId="{88DD2377-6672-44B3-8CCC-717E642F8904}" destId="{F6F9459D-EB8C-4C6B-AFE4-9164A325CAC4}" srcOrd="0" destOrd="0" presId="urn:microsoft.com/office/officeart/2018/5/layout/CenteredIconLabelDescriptionList"/>
    <dgm:cxn modelId="{6B6424CE-5C78-4878-A2E3-C6D5EA31CABC}" type="presOf" srcId="{33FBF8BF-A6D5-4981-AFFE-33FCF4812F5E}" destId="{1916E591-2AFF-4A6C-9950-CC8B55C20281}" srcOrd="0" destOrd="0" presId="urn:microsoft.com/office/officeart/2018/5/layout/CenteredIconLabelDescriptionList"/>
    <dgm:cxn modelId="{DDBDBED5-582A-4EDF-BF71-4D219C235DF8}" srcId="{1284604D-49B1-4683-838C-7FCF0F80052C}" destId="{33FBF8BF-A6D5-4981-AFFE-33FCF4812F5E}" srcOrd="0" destOrd="0" parTransId="{E3725C4F-3728-49DC-B9AA-BFFD811F207F}" sibTransId="{5A2C675C-0E48-47A2-85FB-1807CF21BFD0}"/>
    <dgm:cxn modelId="{6CB480D9-2F0C-42DF-B9E0-382599C5D501}" srcId="{10F37B9A-628F-41F2-8123-94A9619A633C}" destId="{3E90B72B-B613-43C6-9A23-F01FB19322EB}" srcOrd="0" destOrd="0" parTransId="{73AB5451-945B-43F7-8E4D-4BFC8D9952AE}" sibTransId="{886180FB-50EB-481F-AC85-06E31B6E36EB}"/>
    <dgm:cxn modelId="{8A4BC7EF-CFC0-411A-8E64-D66C0A7D79EE}" type="presOf" srcId="{5880D4F7-3233-430A-90B7-49B1EF40CC4C}" destId="{3028DAD7-4B93-4EEC-8D28-BED51992E2CB}" srcOrd="0" destOrd="0" presId="urn:microsoft.com/office/officeart/2018/5/layout/CenteredIconLabelDescriptionList"/>
    <dgm:cxn modelId="{24A7D5F0-D4B0-43A4-9EF2-2E5BF21AF54E}" srcId="{5880D4F7-3233-430A-90B7-49B1EF40CC4C}" destId="{BC583D57-514A-4DC9-98B1-9F653475821C}" srcOrd="3" destOrd="0" parTransId="{2C9C233E-A90D-4F47-8501-7732317D89D8}" sibTransId="{A989555F-4A09-4B5C-8F71-977247375CFF}"/>
    <dgm:cxn modelId="{EAC486F6-50FB-44B3-8235-8CBB35BEB807}" type="presOf" srcId="{10F37B9A-628F-41F2-8123-94A9619A633C}" destId="{18A8A88D-7A13-4BCC-A213-F411C69DB158}" srcOrd="0" destOrd="0" presId="urn:microsoft.com/office/officeart/2018/5/layout/CenteredIconLabelDescriptionList"/>
    <dgm:cxn modelId="{BB11AC6B-B014-4BFE-85C8-66D05AF4498F}" type="presParOf" srcId="{3028DAD7-4B93-4EEC-8D28-BED51992E2CB}" destId="{DC166519-AE13-46C0-A399-9B0FF66E1770}" srcOrd="0" destOrd="0" presId="urn:microsoft.com/office/officeart/2018/5/layout/CenteredIconLabelDescriptionList"/>
    <dgm:cxn modelId="{7B3A7191-9DA7-4C9E-82F9-29AD39711FEC}" type="presParOf" srcId="{DC166519-AE13-46C0-A399-9B0FF66E1770}" destId="{71A608E2-520E-42D8-BDB5-E5578E5C9AFF}" srcOrd="0" destOrd="0" presId="urn:microsoft.com/office/officeart/2018/5/layout/CenteredIconLabelDescriptionList"/>
    <dgm:cxn modelId="{2259D8BF-A553-435A-90A2-8BFB03E00AA8}" type="presParOf" srcId="{DC166519-AE13-46C0-A399-9B0FF66E1770}" destId="{59BDEFDA-7FAA-4BB2-92D0-FE2C82EC3566}" srcOrd="1" destOrd="0" presId="urn:microsoft.com/office/officeart/2018/5/layout/CenteredIconLabelDescriptionList"/>
    <dgm:cxn modelId="{A467D1E0-4C33-4732-95E0-AADAEC9E012B}" type="presParOf" srcId="{DC166519-AE13-46C0-A399-9B0FF66E1770}" destId="{F6F9459D-EB8C-4C6B-AFE4-9164A325CAC4}" srcOrd="2" destOrd="0" presId="urn:microsoft.com/office/officeart/2018/5/layout/CenteredIconLabelDescriptionList"/>
    <dgm:cxn modelId="{750CF284-13DD-481C-BC97-EA26F7BA9A40}" type="presParOf" srcId="{DC166519-AE13-46C0-A399-9B0FF66E1770}" destId="{8E7061BD-DF34-41F4-9DE8-DA541A6CA32E}" srcOrd="3" destOrd="0" presId="urn:microsoft.com/office/officeart/2018/5/layout/CenteredIconLabelDescriptionList"/>
    <dgm:cxn modelId="{5C57861D-8EF4-4846-B2C1-CE2550B5A423}" type="presParOf" srcId="{DC166519-AE13-46C0-A399-9B0FF66E1770}" destId="{383D5307-37FD-4B5B-B1B0-9AE6910FEF4F}" srcOrd="4" destOrd="0" presId="urn:microsoft.com/office/officeart/2018/5/layout/CenteredIconLabelDescriptionList"/>
    <dgm:cxn modelId="{E7E06F98-7CFF-4FA5-AB4C-9CFEC5211F46}" type="presParOf" srcId="{3028DAD7-4B93-4EEC-8D28-BED51992E2CB}" destId="{C7BA74AB-282C-46F5-B703-2C2215D06BA9}" srcOrd="1" destOrd="0" presId="urn:microsoft.com/office/officeart/2018/5/layout/CenteredIconLabelDescriptionList"/>
    <dgm:cxn modelId="{99FEAF19-58D7-404A-86C1-D1BF5A86D73D}" type="presParOf" srcId="{3028DAD7-4B93-4EEC-8D28-BED51992E2CB}" destId="{B0BA97A4-F8C0-4110-83ED-63EE07E2FCFA}" srcOrd="2" destOrd="0" presId="urn:microsoft.com/office/officeart/2018/5/layout/CenteredIconLabelDescriptionList"/>
    <dgm:cxn modelId="{CFBE919A-E097-4E33-9D69-DBB808F4BF1B}" type="presParOf" srcId="{B0BA97A4-F8C0-4110-83ED-63EE07E2FCFA}" destId="{5A0FAC56-96E7-4316-92C1-631B55B5B5C5}" srcOrd="0" destOrd="0" presId="urn:microsoft.com/office/officeart/2018/5/layout/CenteredIconLabelDescriptionList"/>
    <dgm:cxn modelId="{751DE0CC-0159-468A-83D6-CE42153BFD43}" type="presParOf" srcId="{B0BA97A4-F8C0-4110-83ED-63EE07E2FCFA}" destId="{F3107501-A8BC-42D2-8961-59DB4818962B}" srcOrd="1" destOrd="0" presId="urn:microsoft.com/office/officeart/2018/5/layout/CenteredIconLabelDescriptionList"/>
    <dgm:cxn modelId="{BC25FDBA-97D3-4C1F-A891-2311C0191F9D}" type="presParOf" srcId="{B0BA97A4-F8C0-4110-83ED-63EE07E2FCFA}" destId="{D81E80B5-2D2D-4A0F-AC34-3DD27E4667E1}" srcOrd="2" destOrd="0" presId="urn:microsoft.com/office/officeart/2018/5/layout/CenteredIconLabelDescriptionList"/>
    <dgm:cxn modelId="{5BC47F83-04BE-45B5-9959-644EF0A25199}" type="presParOf" srcId="{B0BA97A4-F8C0-4110-83ED-63EE07E2FCFA}" destId="{BBC1FC1B-A857-441C-9494-E3249060C9CA}" srcOrd="3" destOrd="0" presId="urn:microsoft.com/office/officeart/2018/5/layout/CenteredIconLabelDescriptionList"/>
    <dgm:cxn modelId="{4E6C88E4-71D0-4C4F-A1F8-B14F45957612}" type="presParOf" srcId="{B0BA97A4-F8C0-4110-83ED-63EE07E2FCFA}" destId="{1916E591-2AFF-4A6C-9950-CC8B55C20281}" srcOrd="4" destOrd="0" presId="urn:microsoft.com/office/officeart/2018/5/layout/CenteredIconLabelDescriptionList"/>
    <dgm:cxn modelId="{CFB15989-B52B-4D73-9A20-007C728E137E}" type="presParOf" srcId="{3028DAD7-4B93-4EEC-8D28-BED51992E2CB}" destId="{3F34E78A-2B46-40F1-9AD2-6F10A4AC0B84}" srcOrd="3" destOrd="0" presId="urn:microsoft.com/office/officeart/2018/5/layout/CenteredIconLabelDescriptionList"/>
    <dgm:cxn modelId="{6FA00207-342A-4C3A-9FB5-D0D9971B3A99}" type="presParOf" srcId="{3028DAD7-4B93-4EEC-8D28-BED51992E2CB}" destId="{4F05F97C-3B4F-434D-A9A7-702BB1D9A39A}" srcOrd="4" destOrd="0" presId="urn:microsoft.com/office/officeart/2018/5/layout/CenteredIconLabelDescriptionList"/>
    <dgm:cxn modelId="{85FFB75C-461B-4B8D-AA0F-B2389D6C90E3}" type="presParOf" srcId="{4F05F97C-3B4F-434D-A9A7-702BB1D9A39A}" destId="{9DA4657A-FA9B-40F0-865E-154E3DAB78A1}" srcOrd="0" destOrd="0" presId="urn:microsoft.com/office/officeart/2018/5/layout/CenteredIconLabelDescriptionList"/>
    <dgm:cxn modelId="{5DD28E16-DA60-4B73-82F8-622969D61C9D}" type="presParOf" srcId="{4F05F97C-3B4F-434D-A9A7-702BB1D9A39A}" destId="{5CF90EA7-A935-46E7-8963-93B026117969}" srcOrd="1" destOrd="0" presId="urn:microsoft.com/office/officeart/2018/5/layout/CenteredIconLabelDescriptionList"/>
    <dgm:cxn modelId="{AF9E0E23-02E2-4F06-AB79-B84BC24B2CBD}" type="presParOf" srcId="{4F05F97C-3B4F-434D-A9A7-702BB1D9A39A}" destId="{18A8A88D-7A13-4BCC-A213-F411C69DB158}" srcOrd="2" destOrd="0" presId="urn:microsoft.com/office/officeart/2018/5/layout/CenteredIconLabelDescriptionList"/>
    <dgm:cxn modelId="{B5D2704F-1BF0-409E-B90A-A30222D55CC0}" type="presParOf" srcId="{4F05F97C-3B4F-434D-A9A7-702BB1D9A39A}" destId="{78702FEB-36F3-42D1-BCA8-EE64D5B109EB}" srcOrd="3" destOrd="0" presId="urn:microsoft.com/office/officeart/2018/5/layout/CenteredIconLabelDescriptionList"/>
    <dgm:cxn modelId="{C1D97050-7B3F-4BAE-9051-CE2D735A4F5A}" type="presParOf" srcId="{4F05F97C-3B4F-434D-A9A7-702BB1D9A39A}" destId="{9C89EC73-B61F-4994-AC72-75CF258398BF}" srcOrd="4" destOrd="0" presId="urn:microsoft.com/office/officeart/2018/5/layout/CenteredIconLabelDescriptionList"/>
    <dgm:cxn modelId="{07159A95-00F9-46CF-8592-EE51A07299FC}" type="presParOf" srcId="{3028DAD7-4B93-4EEC-8D28-BED51992E2CB}" destId="{1C41A858-BCB6-47E7-9076-B390640E9D80}" srcOrd="5" destOrd="0" presId="urn:microsoft.com/office/officeart/2018/5/layout/CenteredIconLabelDescriptionList"/>
    <dgm:cxn modelId="{79BF113C-C97C-46AC-972C-026CE15EB63A}" type="presParOf" srcId="{3028DAD7-4B93-4EEC-8D28-BED51992E2CB}" destId="{E91E07E3-C6E0-4EA2-96AF-AA5D13049F2E}" srcOrd="6" destOrd="0" presId="urn:microsoft.com/office/officeart/2018/5/layout/CenteredIconLabelDescriptionList"/>
    <dgm:cxn modelId="{6C7EBC4F-EBCB-4464-972C-A1CA7BC01DA4}" type="presParOf" srcId="{E91E07E3-C6E0-4EA2-96AF-AA5D13049F2E}" destId="{8967BF63-7E92-4B3F-BCB2-ACF77473A0C0}" srcOrd="0" destOrd="0" presId="urn:microsoft.com/office/officeart/2018/5/layout/CenteredIconLabelDescriptionList"/>
    <dgm:cxn modelId="{D3FC7155-87C8-4CB5-AD73-3760AEBBC386}" type="presParOf" srcId="{E91E07E3-C6E0-4EA2-96AF-AA5D13049F2E}" destId="{284FEF04-F8DC-4738-979B-3AE0DA9F4814}" srcOrd="1" destOrd="0" presId="urn:microsoft.com/office/officeart/2018/5/layout/CenteredIconLabelDescriptionList"/>
    <dgm:cxn modelId="{8E3DA97B-22D6-4642-90EB-6FD3F3136701}" type="presParOf" srcId="{E91E07E3-C6E0-4EA2-96AF-AA5D13049F2E}" destId="{B6362632-53FE-4944-A9EC-D8EFEDF201B3}" srcOrd="2" destOrd="0" presId="urn:microsoft.com/office/officeart/2018/5/layout/CenteredIconLabelDescriptionList"/>
    <dgm:cxn modelId="{AB055E6D-1A6A-41DC-87E4-DF62130FF908}" type="presParOf" srcId="{E91E07E3-C6E0-4EA2-96AF-AA5D13049F2E}" destId="{462CDBA7-E88E-4E36-815E-81939D0CB8EA}" srcOrd="3" destOrd="0" presId="urn:microsoft.com/office/officeart/2018/5/layout/CenteredIconLabelDescriptionList"/>
    <dgm:cxn modelId="{17197FC3-AA84-49F1-8556-4B059AFD362A}" type="presParOf" srcId="{E91E07E3-C6E0-4EA2-96AF-AA5D13049F2E}" destId="{81254FB4-F5F0-40AD-8DDD-CFB1E30886FF}"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B5281D-8417-4581-AC64-6485CB14FCA8}"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79AFB42F-54C9-4076-A381-DF5847463ED9}">
      <dgm:prSet/>
      <dgm:spPr/>
      <dgm:t>
        <a:bodyPr/>
        <a:lstStyle/>
        <a:p>
          <a:r>
            <a:rPr lang="en-US"/>
            <a:t>Most representative of your brand/mission/passion</a:t>
          </a:r>
        </a:p>
      </dgm:t>
    </dgm:pt>
    <dgm:pt modelId="{5247E95F-AEE9-41FC-8B88-003C8B6F41E6}" type="parTrans" cxnId="{97A59B7C-AEC1-4EBF-9FDF-5F90ABCE6EDC}">
      <dgm:prSet/>
      <dgm:spPr/>
      <dgm:t>
        <a:bodyPr/>
        <a:lstStyle/>
        <a:p>
          <a:endParaRPr lang="en-US"/>
        </a:p>
      </dgm:t>
    </dgm:pt>
    <dgm:pt modelId="{CFFFDC4E-0071-4501-ACD8-286487AA4BD1}" type="sibTrans" cxnId="{97A59B7C-AEC1-4EBF-9FDF-5F90ABCE6EDC}">
      <dgm:prSet/>
      <dgm:spPr/>
      <dgm:t>
        <a:bodyPr/>
        <a:lstStyle/>
        <a:p>
          <a:endParaRPr lang="en-US"/>
        </a:p>
      </dgm:t>
    </dgm:pt>
    <dgm:pt modelId="{99CBB092-6CC9-4654-8EF2-6180A2B80273}">
      <dgm:prSet/>
      <dgm:spPr/>
      <dgm:t>
        <a:bodyPr/>
        <a:lstStyle/>
        <a:p>
          <a:r>
            <a:rPr lang="en-US"/>
            <a:t>Spent the most amount of time</a:t>
          </a:r>
        </a:p>
      </dgm:t>
    </dgm:pt>
    <dgm:pt modelId="{6DEAC5EC-5DCB-4F3E-9A12-8091B270D662}" type="parTrans" cxnId="{FC5D80E3-D453-48FF-AC23-411C7A736DDA}">
      <dgm:prSet/>
      <dgm:spPr/>
      <dgm:t>
        <a:bodyPr/>
        <a:lstStyle/>
        <a:p>
          <a:endParaRPr lang="en-US"/>
        </a:p>
      </dgm:t>
    </dgm:pt>
    <dgm:pt modelId="{A44B910A-2FCE-4914-A444-D19BCD1F5628}" type="sibTrans" cxnId="{FC5D80E3-D453-48FF-AC23-411C7A736DDA}">
      <dgm:prSet/>
      <dgm:spPr/>
      <dgm:t>
        <a:bodyPr/>
        <a:lstStyle/>
        <a:p>
          <a:endParaRPr lang="en-US"/>
        </a:p>
      </dgm:t>
    </dgm:pt>
    <dgm:pt modelId="{1A151811-02E5-4C8C-BAE9-370E98077266}">
      <dgm:prSet/>
      <dgm:spPr/>
      <dgm:t>
        <a:bodyPr/>
        <a:lstStyle/>
        <a:p>
          <a:r>
            <a:rPr lang="en-US"/>
            <a:t>You want to talk about</a:t>
          </a:r>
        </a:p>
      </dgm:t>
    </dgm:pt>
    <dgm:pt modelId="{67682F20-DE50-4577-873D-7BE39F28620D}" type="parTrans" cxnId="{04017D7C-0FFE-4B81-97A1-CC7597EB21CE}">
      <dgm:prSet/>
      <dgm:spPr/>
      <dgm:t>
        <a:bodyPr/>
        <a:lstStyle/>
        <a:p>
          <a:endParaRPr lang="en-US"/>
        </a:p>
      </dgm:t>
    </dgm:pt>
    <dgm:pt modelId="{E9DCC5AF-7EB3-4033-859F-D53B73E2A638}" type="sibTrans" cxnId="{04017D7C-0FFE-4B81-97A1-CC7597EB21CE}">
      <dgm:prSet/>
      <dgm:spPr/>
      <dgm:t>
        <a:bodyPr/>
        <a:lstStyle/>
        <a:p>
          <a:endParaRPr lang="en-US"/>
        </a:p>
      </dgm:t>
    </dgm:pt>
    <dgm:pt modelId="{E09F0A20-CB9B-40FC-A3E7-C0F1010CB257}">
      <dgm:prSet/>
      <dgm:spPr/>
      <dgm:t>
        <a:bodyPr/>
        <a:lstStyle/>
        <a:p>
          <a:r>
            <a:rPr lang="en-US" dirty="0"/>
            <a:t>Combine similar experiences authentically</a:t>
          </a:r>
        </a:p>
      </dgm:t>
    </dgm:pt>
    <dgm:pt modelId="{C8B591C1-EA98-484F-BE3D-AF5D6910CE25}" type="parTrans" cxnId="{CAA59854-17A0-4F08-A102-27946E21405A}">
      <dgm:prSet/>
      <dgm:spPr/>
      <dgm:t>
        <a:bodyPr/>
        <a:lstStyle/>
        <a:p>
          <a:endParaRPr lang="en-US"/>
        </a:p>
      </dgm:t>
    </dgm:pt>
    <dgm:pt modelId="{25015CCB-9BFB-47E2-8F8A-FB9E935FAA9D}" type="sibTrans" cxnId="{CAA59854-17A0-4F08-A102-27946E21405A}">
      <dgm:prSet/>
      <dgm:spPr/>
      <dgm:t>
        <a:bodyPr/>
        <a:lstStyle/>
        <a:p>
          <a:endParaRPr lang="en-US"/>
        </a:p>
      </dgm:t>
    </dgm:pt>
    <dgm:pt modelId="{C7A0C9C2-D6A0-4605-9571-404F33628C81}" type="pres">
      <dgm:prSet presAssocID="{86B5281D-8417-4581-AC64-6485CB14FCA8}" presName="Name0" presStyleCnt="0">
        <dgm:presLayoutVars>
          <dgm:dir/>
          <dgm:animLvl val="lvl"/>
          <dgm:resizeHandles val="exact"/>
        </dgm:presLayoutVars>
      </dgm:prSet>
      <dgm:spPr/>
    </dgm:pt>
    <dgm:pt modelId="{6D167377-22DC-4E56-8C82-69349204837A}" type="pres">
      <dgm:prSet presAssocID="{79AFB42F-54C9-4076-A381-DF5847463ED9}" presName="linNode" presStyleCnt="0"/>
      <dgm:spPr/>
    </dgm:pt>
    <dgm:pt modelId="{C380A4D6-E31E-482C-931F-FA3469A99087}" type="pres">
      <dgm:prSet presAssocID="{79AFB42F-54C9-4076-A381-DF5847463ED9}" presName="parentText" presStyleLbl="node1" presStyleIdx="0" presStyleCnt="4">
        <dgm:presLayoutVars>
          <dgm:chMax val="1"/>
          <dgm:bulletEnabled val="1"/>
        </dgm:presLayoutVars>
      </dgm:prSet>
      <dgm:spPr/>
    </dgm:pt>
    <dgm:pt modelId="{AF575560-ACF5-4D9D-AC67-BFEB458D79ED}" type="pres">
      <dgm:prSet presAssocID="{CFFFDC4E-0071-4501-ACD8-286487AA4BD1}" presName="sp" presStyleCnt="0"/>
      <dgm:spPr/>
    </dgm:pt>
    <dgm:pt modelId="{0EB4287C-C5B8-42F0-8430-D7464F1CFBFB}" type="pres">
      <dgm:prSet presAssocID="{99CBB092-6CC9-4654-8EF2-6180A2B80273}" presName="linNode" presStyleCnt="0"/>
      <dgm:spPr/>
    </dgm:pt>
    <dgm:pt modelId="{50BA0D59-4C3A-4F90-857A-EAB7D044F486}" type="pres">
      <dgm:prSet presAssocID="{99CBB092-6CC9-4654-8EF2-6180A2B80273}" presName="parentText" presStyleLbl="node1" presStyleIdx="1" presStyleCnt="4">
        <dgm:presLayoutVars>
          <dgm:chMax val="1"/>
          <dgm:bulletEnabled val="1"/>
        </dgm:presLayoutVars>
      </dgm:prSet>
      <dgm:spPr/>
    </dgm:pt>
    <dgm:pt modelId="{E177BEB4-FFEC-4E35-AC3E-2273619C6E82}" type="pres">
      <dgm:prSet presAssocID="{A44B910A-2FCE-4914-A444-D19BCD1F5628}" presName="sp" presStyleCnt="0"/>
      <dgm:spPr/>
    </dgm:pt>
    <dgm:pt modelId="{3DF1F4A3-2FDA-4DDA-8D31-FB04A010F07E}" type="pres">
      <dgm:prSet presAssocID="{1A151811-02E5-4C8C-BAE9-370E98077266}" presName="linNode" presStyleCnt="0"/>
      <dgm:spPr/>
    </dgm:pt>
    <dgm:pt modelId="{85892292-0647-4F59-A92B-CD6126D8F2C6}" type="pres">
      <dgm:prSet presAssocID="{1A151811-02E5-4C8C-BAE9-370E98077266}" presName="parentText" presStyleLbl="node1" presStyleIdx="2" presStyleCnt="4">
        <dgm:presLayoutVars>
          <dgm:chMax val="1"/>
          <dgm:bulletEnabled val="1"/>
        </dgm:presLayoutVars>
      </dgm:prSet>
      <dgm:spPr/>
    </dgm:pt>
    <dgm:pt modelId="{B8919F10-B4E1-488D-9E1A-43DE6368E3FF}" type="pres">
      <dgm:prSet presAssocID="{E9DCC5AF-7EB3-4033-859F-D53B73E2A638}" presName="sp" presStyleCnt="0"/>
      <dgm:spPr/>
    </dgm:pt>
    <dgm:pt modelId="{D3C6611D-C1ED-4AAD-87E5-C429C4B62332}" type="pres">
      <dgm:prSet presAssocID="{E09F0A20-CB9B-40FC-A3E7-C0F1010CB257}" presName="linNode" presStyleCnt="0"/>
      <dgm:spPr/>
    </dgm:pt>
    <dgm:pt modelId="{22A9B831-3488-4310-8160-476C655E88B4}" type="pres">
      <dgm:prSet presAssocID="{E09F0A20-CB9B-40FC-A3E7-C0F1010CB257}" presName="parentText" presStyleLbl="node1" presStyleIdx="3" presStyleCnt="4">
        <dgm:presLayoutVars>
          <dgm:chMax val="1"/>
          <dgm:bulletEnabled val="1"/>
        </dgm:presLayoutVars>
      </dgm:prSet>
      <dgm:spPr/>
    </dgm:pt>
  </dgm:ptLst>
  <dgm:cxnLst>
    <dgm:cxn modelId="{9768D322-A2B0-4D7D-B250-68E0A095ADCA}" type="presOf" srcId="{E09F0A20-CB9B-40FC-A3E7-C0F1010CB257}" destId="{22A9B831-3488-4310-8160-476C655E88B4}" srcOrd="0" destOrd="0" presId="urn:microsoft.com/office/officeart/2005/8/layout/vList5"/>
    <dgm:cxn modelId="{DC96F732-E51D-4EB7-BB8D-2D4935C89621}" type="presOf" srcId="{99CBB092-6CC9-4654-8EF2-6180A2B80273}" destId="{50BA0D59-4C3A-4F90-857A-EAB7D044F486}" srcOrd="0" destOrd="0" presId="urn:microsoft.com/office/officeart/2005/8/layout/vList5"/>
    <dgm:cxn modelId="{AF919E50-35DF-4D60-9CCF-2EAE0A7D651E}" type="presOf" srcId="{79AFB42F-54C9-4076-A381-DF5847463ED9}" destId="{C380A4D6-E31E-482C-931F-FA3469A99087}" srcOrd="0" destOrd="0" presId="urn:microsoft.com/office/officeart/2005/8/layout/vList5"/>
    <dgm:cxn modelId="{D373AC50-2DC6-434E-A30A-1CA348D824FB}" type="presOf" srcId="{86B5281D-8417-4581-AC64-6485CB14FCA8}" destId="{C7A0C9C2-D6A0-4605-9571-404F33628C81}" srcOrd="0" destOrd="0" presId="urn:microsoft.com/office/officeart/2005/8/layout/vList5"/>
    <dgm:cxn modelId="{CAA59854-17A0-4F08-A102-27946E21405A}" srcId="{86B5281D-8417-4581-AC64-6485CB14FCA8}" destId="{E09F0A20-CB9B-40FC-A3E7-C0F1010CB257}" srcOrd="3" destOrd="0" parTransId="{C8B591C1-EA98-484F-BE3D-AF5D6910CE25}" sibTransId="{25015CCB-9BFB-47E2-8F8A-FB9E935FAA9D}"/>
    <dgm:cxn modelId="{04017D7C-0FFE-4B81-97A1-CC7597EB21CE}" srcId="{86B5281D-8417-4581-AC64-6485CB14FCA8}" destId="{1A151811-02E5-4C8C-BAE9-370E98077266}" srcOrd="2" destOrd="0" parTransId="{67682F20-DE50-4577-873D-7BE39F28620D}" sibTransId="{E9DCC5AF-7EB3-4033-859F-D53B73E2A638}"/>
    <dgm:cxn modelId="{97A59B7C-AEC1-4EBF-9FDF-5F90ABCE6EDC}" srcId="{86B5281D-8417-4581-AC64-6485CB14FCA8}" destId="{79AFB42F-54C9-4076-A381-DF5847463ED9}" srcOrd="0" destOrd="0" parTransId="{5247E95F-AEE9-41FC-8B88-003C8B6F41E6}" sibTransId="{CFFFDC4E-0071-4501-ACD8-286487AA4BD1}"/>
    <dgm:cxn modelId="{01B305E2-8B0A-4791-B139-7E00E7167B37}" type="presOf" srcId="{1A151811-02E5-4C8C-BAE9-370E98077266}" destId="{85892292-0647-4F59-A92B-CD6126D8F2C6}" srcOrd="0" destOrd="0" presId="urn:microsoft.com/office/officeart/2005/8/layout/vList5"/>
    <dgm:cxn modelId="{FC5D80E3-D453-48FF-AC23-411C7A736DDA}" srcId="{86B5281D-8417-4581-AC64-6485CB14FCA8}" destId="{99CBB092-6CC9-4654-8EF2-6180A2B80273}" srcOrd="1" destOrd="0" parTransId="{6DEAC5EC-5DCB-4F3E-9A12-8091B270D662}" sibTransId="{A44B910A-2FCE-4914-A444-D19BCD1F5628}"/>
    <dgm:cxn modelId="{C43662D1-F99F-4934-ADE7-FFB4768D1642}" type="presParOf" srcId="{C7A0C9C2-D6A0-4605-9571-404F33628C81}" destId="{6D167377-22DC-4E56-8C82-69349204837A}" srcOrd="0" destOrd="0" presId="urn:microsoft.com/office/officeart/2005/8/layout/vList5"/>
    <dgm:cxn modelId="{220B9E19-355E-4F6C-9EA5-D87DBA155568}" type="presParOf" srcId="{6D167377-22DC-4E56-8C82-69349204837A}" destId="{C380A4D6-E31E-482C-931F-FA3469A99087}" srcOrd="0" destOrd="0" presId="urn:microsoft.com/office/officeart/2005/8/layout/vList5"/>
    <dgm:cxn modelId="{03E04E93-66C1-48AF-8592-A993AD51D6B9}" type="presParOf" srcId="{C7A0C9C2-D6A0-4605-9571-404F33628C81}" destId="{AF575560-ACF5-4D9D-AC67-BFEB458D79ED}" srcOrd="1" destOrd="0" presId="urn:microsoft.com/office/officeart/2005/8/layout/vList5"/>
    <dgm:cxn modelId="{4E12B352-7A99-47EE-9BDA-4C9285E97518}" type="presParOf" srcId="{C7A0C9C2-D6A0-4605-9571-404F33628C81}" destId="{0EB4287C-C5B8-42F0-8430-D7464F1CFBFB}" srcOrd="2" destOrd="0" presId="urn:microsoft.com/office/officeart/2005/8/layout/vList5"/>
    <dgm:cxn modelId="{1CE87828-12A4-4444-B443-A6C3FE74FCB3}" type="presParOf" srcId="{0EB4287C-C5B8-42F0-8430-D7464F1CFBFB}" destId="{50BA0D59-4C3A-4F90-857A-EAB7D044F486}" srcOrd="0" destOrd="0" presId="urn:microsoft.com/office/officeart/2005/8/layout/vList5"/>
    <dgm:cxn modelId="{EA087ADA-94AD-4EE3-AA65-591D00487343}" type="presParOf" srcId="{C7A0C9C2-D6A0-4605-9571-404F33628C81}" destId="{E177BEB4-FFEC-4E35-AC3E-2273619C6E82}" srcOrd="3" destOrd="0" presId="urn:microsoft.com/office/officeart/2005/8/layout/vList5"/>
    <dgm:cxn modelId="{4C858B26-4479-4AD3-8CCE-5E66DF16154E}" type="presParOf" srcId="{C7A0C9C2-D6A0-4605-9571-404F33628C81}" destId="{3DF1F4A3-2FDA-4DDA-8D31-FB04A010F07E}" srcOrd="4" destOrd="0" presId="urn:microsoft.com/office/officeart/2005/8/layout/vList5"/>
    <dgm:cxn modelId="{D0B80725-317C-4686-9281-643B17EE4331}" type="presParOf" srcId="{3DF1F4A3-2FDA-4DDA-8D31-FB04A010F07E}" destId="{85892292-0647-4F59-A92B-CD6126D8F2C6}" srcOrd="0" destOrd="0" presId="urn:microsoft.com/office/officeart/2005/8/layout/vList5"/>
    <dgm:cxn modelId="{CDC45714-2CC9-442C-B50F-DD530D1B35BE}" type="presParOf" srcId="{C7A0C9C2-D6A0-4605-9571-404F33628C81}" destId="{B8919F10-B4E1-488D-9E1A-43DE6368E3FF}" srcOrd="5" destOrd="0" presId="urn:microsoft.com/office/officeart/2005/8/layout/vList5"/>
    <dgm:cxn modelId="{17975F94-51F4-4920-B9BC-E538C172C3B5}" type="presParOf" srcId="{C7A0C9C2-D6A0-4605-9571-404F33628C81}" destId="{D3C6611D-C1ED-4AAD-87E5-C429C4B62332}" srcOrd="6" destOrd="0" presId="urn:microsoft.com/office/officeart/2005/8/layout/vList5"/>
    <dgm:cxn modelId="{43956233-C864-44B7-8C39-90E22140687B}" type="presParOf" srcId="{D3C6611D-C1ED-4AAD-87E5-C429C4B62332}" destId="{22A9B831-3488-4310-8160-476C655E88B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6B5281D-8417-4581-AC64-6485CB14FCA8}"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79AFB42F-54C9-4076-A381-DF5847463ED9}">
      <dgm:prSet custT="1"/>
      <dgm:spPr/>
      <dgm:t>
        <a:bodyPr/>
        <a:lstStyle/>
        <a:p>
          <a:r>
            <a:rPr lang="en-US" sz="2000" dirty="0"/>
            <a:t>The Learning Institute – </a:t>
          </a:r>
        </a:p>
        <a:p>
          <a:r>
            <a:rPr lang="en-US" sz="2000" dirty="0"/>
            <a:t>Micro-certificates</a:t>
          </a:r>
        </a:p>
      </dgm:t>
    </dgm:pt>
    <dgm:pt modelId="{5247E95F-AEE9-41FC-8B88-003C8B6F41E6}" type="parTrans" cxnId="{97A59B7C-AEC1-4EBF-9FDF-5F90ABCE6EDC}">
      <dgm:prSet/>
      <dgm:spPr/>
      <dgm:t>
        <a:bodyPr/>
        <a:lstStyle/>
        <a:p>
          <a:endParaRPr lang="en-US"/>
        </a:p>
      </dgm:t>
    </dgm:pt>
    <dgm:pt modelId="{CFFFDC4E-0071-4501-ACD8-286487AA4BD1}" type="sibTrans" cxnId="{97A59B7C-AEC1-4EBF-9FDF-5F90ABCE6EDC}">
      <dgm:prSet/>
      <dgm:spPr/>
      <dgm:t>
        <a:bodyPr/>
        <a:lstStyle/>
        <a:p>
          <a:endParaRPr lang="en-US"/>
        </a:p>
      </dgm:t>
    </dgm:pt>
    <dgm:pt modelId="{99CBB092-6CC9-4654-8EF2-6180A2B80273}">
      <dgm:prSet custT="1"/>
      <dgm:spPr/>
      <dgm:t>
        <a:bodyPr/>
        <a:lstStyle/>
        <a:p>
          <a:r>
            <a:rPr lang="en-US" sz="2000" dirty="0"/>
            <a:t>Did you do extra service learning?</a:t>
          </a:r>
        </a:p>
      </dgm:t>
    </dgm:pt>
    <dgm:pt modelId="{6DEAC5EC-5DCB-4F3E-9A12-8091B270D662}" type="parTrans" cxnId="{FC5D80E3-D453-48FF-AC23-411C7A736DDA}">
      <dgm:prSet/>
      <dgm:spPr/>
      <dgm:t>
        <a:bodyPr/>
        <a:lstStyle/>
        <a:p>
          <a:endParaRPr lang="en-US"/>
        </a:p>
      </dgm:t>
    </dgm:pt>
    <dgm:pt modelId="{A44B910A-2FCE-4914-A444-D19BCD1F5628}" type="sibTrans" cxnId="{FC5D80E3-D453-48FF-AC23-411C7A736DDA}">
      <dgm:prSet/>
      <dgm:spPr/>
      <dgm:t>
        <a:bodyPr/>
        <a:lstStyle/>
        <a:p>
          <a:endParaRPr lang="en-US"/>
        </a:p>
      </dgm:t>
    </dgm:pt>
    <dgm:pt modelId="{1A151811-02E5-4C8C-BAE9-370E98077266}">
      <dgm:prSet custT="1"/>
      <dgm:spPr/>
      <dgm:t>
        <a:bodyPr/>
        <a:lstStyle/>
        <a:p>
          <a:r>
            <a:rPr lang="en-US" sz="1800" dirty="0"/>
            <a:t>Volunteer and Service</a:t>
          </a:r>
        </a:p>
        <a:p>
          <a:r>
            <a:rPr lang="en-US" sz="1800" dirty="0"/>
            <a:t>(UMB Intercultural Leadership and Engagement)</a:t>
          </a:r>
        </a:p>
      </dgm:t>
    </dgm:pt>
    <dgm:pt modelId="{67682F20-DE50-4577-873D-7BE39F28620D}" type="parTrans" cxnId="{04017D7C-0FFE-4B81-97A1-CC7597EB21CE}">
      <dgm:prSet/>
      <dgm:spPr/>
      <dgm:t>
        <a:bodyPr/>
        <a:lstStyle/>
        <a:p>
          <a:endParaRPr lang="en-US"/>
        </a:p>
      </dgm:t>
    </dgm:pt>
    <dgm:pt modelId="{E9DCC5AF-7EB3-4033-859F-D53B73E2A638}" type="sibTrans" cxnId="{04017D7C-0FFE-4B81-97A1-CC7597EB21CE}">
      <dgm:prSet/>
      <dgm:spPr/>
      <dgm:t>
        <a:bodyPr/>
        <a:lstStyle/>
        <a:p>
          <a:endParaRPr lang="en-US"/>
        </a:p>
      </dgm:t>
    </dgm:pt>
    <dgm:pt modelId="{E09F0A20-CB9B-40FC-A3E7-C0F1010CB257}">
      <dgm:prSet custT="1"/>
      <dgm:spPr/>
      <dgm:t>
        <a:bodyPr/>
        <a:lstStyle/>
        <a:p>
          <a:r>
            <a:rPr lang="en-US" sz="2000" dirty="0"/>
            <a:t>Join a professional society</a:t>
          </a:r>
        </a:p>
      </dgm:t>
    </dgm:pt>
    <dgm:pt modelId="{C8B591C1-EA98-484F-BE3D-AF5D6910CE25}" type="parTrans" cxnId="{CAA59854-17A0-4F08-A102-27946E21405A}">
      <dgm:prSet/>
      <dgm:spPr/>
      <dgm:t>
        <a:bodyPr/>
        <a:lstStyle/>
        <a:p>
          <a:endParaRPr lang="en-US"/>
        </a:p>
      </dgm:t>
    </dgm:pt>
    <dgm:pt modelId="{25015CCB-9BFB-47E2-8F8A-FB9E935FAA9D}" type="sibTrans" cxnId="{CAA59854-17A0-4F08-A102-27946E21405A}">
      <dgm:prSet/>
      <dgm:spPr/>
      <dgm:t>
        <a:bodyPr/>
        <a:lstStyle/>
        <a:p>
          <a:endParaRPr lang="en-US"/>
        </a:p>
      </dgm:t>
    </dgm:pt>
    <dgm:pt modelId="{CDC58EB8-8B11-4AEB-86CF-C8142B84AB08}">
      <dgm:prSet custT="1"/>
      <dgm:spPr/>
      <dgm:t>
        <a:bodyPr/>
        <a:lstStyle/>
        <a:p>
          <a:r>
            <a:rPr lang="en-US" sz="2000" dirty="0"/>
            <a:t>Join a research project that is already in progress</a:t>
          </a:r>
        </a:p>
      </dgm:t>
    </dgm:pt>
    <dgm:pt modelId="{E1D677F8-D3D2-4B99-A78F-6A61152E4426}" type="parTrans" cxnId="{8F0AD91E-0310-4B85-9413-7ADBA8467F47}">
      <dgm:prSet/>
      <dgm:spPr/>
      <dgm:t>
        <a:bodyPr/>
        <a:lstStyle/>
        <a:p>
          <a:endParaRPr lang="en-US"/>
        </a:p>
      </dgm:t>
    </dgm:pt>
    <dgm:pt modelId="{27661C01-E6C1-441D-9659-B8E0AE38B17B}" type="sibTrans" cxnId="{8F0AD91E-0310-4B85-9413-7ADBA8467F47}">
      <dgm:prSet/>
      <dgm:spPr/>
      <dgm:t>
        <a:bodyPr/>
        <a:lstStyle/>
        <a:p>
          <a:endParaRPr lang="en-US"/>
        </a:p>
      </dgm:t>
    </dgm:pt>
    <dgm:pt modelId="{F129A9B3-8ED2-45AD-A362-70526BD43C6B}">
      <dgm:prSet custT="1"/>
      <dgm:spPr/>
      <dgm:t>
        <a:bodyPr/>
        <a:lstStyle/>
        <a:p>
          <a:r>
            <a:rPr lang="en-US" sz="2000" dirty="0"/>
            <a:t>Maybe this is ok!</a:t>
          </a:r>
        </a:p>
      </dgm:t>
    </dgm:pt>
    <dgm:pt modelId="{EEDB8F7B-1A80-4B72-BC7C-4803C213C3BE}" type="parTrans" cxnId="{288EEB30-EB4C-4813-8DF7-55F40DEC8234}">
      <dgm:prSet/>
      <dgm:spPr/>
      <dgm:t>
        <a:bodyPr/>
        <a:lstStyle/>
        <a:p>
          <a:endParaRPr lang="en-US"/>
        </a:p>
      </dgm:t>
    </dgm:pt>
    <dgm:pt modelId="{1D4B3451-096B-4612-AC3D-4F550B6889E2}" type="sibTrans" cxnId="{288EEB30-EB4C-4813-8DF7-55F40DEC8234}">
      <dgm:prSet/>
      <dgm:spPr/>
      <dgm:t>
        <a:bodyPr/>
        <a:lstStyle/>
        <a:p>
          <a:endParaRPr lang="en-US"/>
        </a:p>
      </dgm:t>
    </dgm:pt>
    <dgm:pt modelId="{C7A0C9C2-D6A0-4605-9571-404F33628C81}" type="pres">
      <dgm:prSet presAssocID="{86B5281D-8417-4581-AC64-6485CB14FCA8}" presName="Name0" presStyleCnt="0">
        <dgm:presLayoutVars>
          <dgm:dir/>
          <dgm:animLvl val="lvl"/>
          <dgm:resizeHandles val="exact"/>
        </dgm:presLayoutVars>
      </dgm:prSet>
      <dgm:spPr/>
    </dgm:pt>
    <dgm:pt modelId="{1EBDBCF4-958F-442A-B884-AE1AEC91598B}" type="pres">
      <dgm:prSet presAssocID="{F129A9B3-8ED2-45AD-A362-70526BD43C6B}" presName="linNode" presStyleCnt="0"/>
      <dgm:spPr/>
    </dgm:pt>
    <dgm:pt modelId="{826BA67D-05BB-455B-B3C9-E9AD3067233E}" type="pres">
      <dgm:prSet presAssocID="{F129A9B3-8ED2-45AD-A362-70526BD43C6B}" presName="parentText" presStyleLbl="node1" presStyleIdx="0" presStyleCnt="6">
        <dgm:presLayoutVars>
          <dgm:chMax val="1"/>
          <dgm:bulletEnabled val="1"/>
        </dgm:presLayoutVars>
      </dgm:prSet>
      <dgm:spPr/>
    </dgm:pt>
    <dgm:pt modelId="{E1036774-E2ED-442E-942D-E6D304CC8959}" type="pres">
      <dgm:prSet presAssocID="{1D4B3451-096B-4612-AC3D-4F550B6889E2}" presName="sp" presStyleCnt="0"/>
      <dgm:spPr/>
    </dgm:pt>
    <dgm:pt modelId="{6D167377-22DC-4E56-8C82-69349204837A}" type="pres">
      <dgm:prSet presAssocID="{79AFB42F-54C9-4076-A381-DF5847463ED9}" presName="linNode" presStyleCnt="0"/>
      <dgm:spPr/>
    </dgm:pt>
    <dgm:pt modelId="{C380A4D6-E31E-482C-931F-FA3469A99087}" type="pres">
      <dgm:prSet presAssocID="{79AFB42F-54C9-4076-A381-DF5847463ED9}" presName="parentText" presStyleLbl="node1" presStyleIdx="1" presStyleCnt="6">
        <dgm:presLayoutVars>
          <dgm:chMax val="1"/>
          <dgm:bulletEnabled val="1"/>
        </dgm:presLayoutVars>
      </dgm:prSet>
      <dgm:spPr/>
    </dgm:pt>
    <dgm:pt modelId="{AF575560-ACF5-4D9D-AC67-BFEB458D79ED}" type="pres">
      <dgm:prSet presAssocID="{CFFFDC4E-0071-4501-ACD8-286487AA4BD1}" presName="sp" presStyleCnt="0"/>
      <dgm:spPr/>
    </dgm:pt>
    <dgm:pt modelId="{0EB4287C-C5B8-42F0-8430-D7464F1CFBFB}" type="pres">
      <dgm:prSet presAssocID="{99CBB092-6CC9-4654-8EF2-6180A2B80273}" presName="linNode" presStyleCnt="0"/>
      <dgm:spPr/>
    </dgm:pt>
    <dgm:pt modelId="{50BA0D59-4C3A-4F90-857A-EAB7D044F486}" type="pres">
      <dgm:prSet presAssocID="{99CBB092-6CC9-4654-8EF2-6180A2B80273}" presName="parentText" presStyleLbl="node1" presStyleIdx="2" presStyleCnt="6">
        <dgm:presLayoutVars>
          <dgm:chMax val="1"/>
          <dgm:bulletEnabled val="1"/>
        </dgm:presLayoutVars>
      </dgm:prSet>
      <dgm:spPr/>
    </dgm:pt>
    <dgm:pt modelId="{E177BEB4-FFEC-4E35-AC3E-2273619C6E82}" type="pres">
      <dgm:prSet presAssocID="{A44B910A-2FCE-4914-A444-D19BCD1F5628}" presName="sp" presStyleCnt="0"/>
      <dgm:spPr/>
    </dgm:pt>
    <dgm:pt modelId="{3DF1F4A3-2FDA-4DDA-8D31-FB04A010F07E}" type="pres">
      <dgm:prSet presAssocID="{1A151811-02E5-4C8C-BAE9-370E98077266}" presName="linNode" presStyleCnt="0"/>
      <dgm:spPr/>
    </dgm:pt>
    <dgm:pt modelId="{85892292-0647-4F59-A92B-CD6126D8F2C6}" type="pres">
      <dgm:prSet presAssocID="{1A151811-02E5-4C8C-BAE9-370E98077266}" presName="parentText" presStyleLbl="node1" presStyleIdx="3" presStyleCnt="6">
        <dgm:presLayoutVars>
          <dgm:chMax val="1"/>
          <dgm:bulletEnabled val="1"/>
        </dgm:presLayoutVars>
      </dgm:prSet>
      <dgm:spPr/>
    </dgm:pt>
    <dgm:pt modelId="{B8919F10-B4E1-488D-9E1A-43DE6368E3FF}" type="pres">
      <dgm:prSet presAssocID="{E9DCC5AF-7EB3-4033-859F-D53B73E2A638}" presName="sp" presStyleCnt="0"/>
      <dgm:spPr/>
    </dgm:pt>
    <dgm:pt modelId="{D3C6611D-C1ED-4AAD-87E5-C429C4B62332}" type="pres">
      <dgm:prSet presAssocID="{E09F0A20-CB9B-40FC-A3E7-C0F1010CB257}" presName="linNode" presStyleCnt="0"/>
      <dgm:spPr/>
    </dgm:pt>
    <dgm:pt modelId="{22A9B831-3488-4310-8160-476C655E88B4}" type="pres">
      <dgm:prSet presAssocID="{E09F0A20-CB9B-40FC-A3E7-C0F1010CB257}" presName="parentText" presStyleLbl="node1" presStyleIdx="4" presStyleCnt="6">
        <dgm:presLayoutVars>
          <dgm:chMax val="1"/>
          <dgm:bulletEnabled val="1"/>
        </dgm:presLayoutVars>
      </dgm:prSet>
      <dgm:spPr/>
    </dgm:pt>
    <dgm:pt modelId="{2FA53795-7DC0-4FC0-A413-90AEE8ACD211}" type="pres">
      <dgm:prSet presAssocID="{25015CCB-9BFB-47E2-8F8A-FB9E935FAA9D}" presName="sp" presStyleCnt="0"/>
      <dgm:spPr/>
    </dgm:pt>
    <dgm:pt modelId="{BEF3E639-C987-46F0-84BF-7687CAB89F38}" type="pres">
      <dgm:prSet presAssocID="{CDC58EB8-8B11-4AEB-86CF-C8142B84AB08}" presName="linNode" presStyleCnt="0"/>
      <dgm:spPr/>
    </dgm:pt>
    <dgm:pt modelId="{DC07909A-1534-4B63-BC39-2018B440A559}" type="pres">
      <dgm:prSet presAssocID="{CDC58EB8-8B11-4AEB-86CF-C8142B84AB08}" presName="parentText" presStyleLbl="node1" presStyleIdx="5" presStyleCnt="6">
        <dgm:presLayoutVars>
          <dgm:chMax val="1"/>
          <dgm:bulletEnabled val="1"/>
        </dgm:presLayoutVars>
      </dgm:prSet>
      <dgm:spPr/>
    </dgm:pt>
  </dgm:ptLst>
  <dgm:cxnLst>
    <dgm:cxn modelId="{8F0AD91E-0310-4B85-9413-7ADBA8467F47}" srcId="{86B5281D-8417-4581-AC64-6485CB14FCA8}" destId="{CDC58EB8-8B11-4AEB-86CF-C8142B84AB08}" srcOrd="5" destOrd="0" parTransId="{E1D677F8-D3D2-4B99-A78F-6A61152E4426}" sibTransId="{27661C01-E6C1-441D-9659-B8E0AE38B17B}"/>
    <dgm:cxn modelId="{9768D322-A2B0-4D7D-B250-68E0A095ADCA}" type="presOf" srcId="{E09F0A20-CB9B-40FC-A3E7-C0F1010CB257}" destId="{22A9B831-3488-4310-8160-476C655E88B4}" srcOrd="0" destOrd="0" presId="urn:microsoft.com/office/officeart/2005/8/layout/vList5"/>
    <dgm:cxn modelId="{288EEB30-EB4C-4813-8DF7-55F40DEC8234}" srcId="{86B5281D-8417-4581-AC64-6485CB14FCA8}" destId="{F129A9B3-8ED2-45AD-A362-70526BD43C6B}" srcOrd="0" destOrd="0" parTransId="{EEDB8F7B-1A80-4B72-BC7C-4803C213C3BE}" sibTransId="{1D4B3451-096B-4612-AC3D-4F550B6889E2}"/>
    <dgm:cxn modelId="{DC96F732-E51D-4EB7-BB8D-2D4935C89621}" type="presOf" srcId="{99CBB092-6CC9-4654-8EF2-6180A2B80273}" destId="{50BA0D59-4C3A-4F90-857A-EAB7D044F486}" srcOrd="0" destOrd="0" presId="urn:microsoft.com/office/officeart/2005/8/layout/vList5"/>
    <dgm:cxn modelId="{625AC764-DCAF-4AB2-AEBD-BED7B3B3E5DE}" type="presOf" srcId="{F129A9B3-8ED2-45AD-A362-70526BD43C6B}" destId="{826BA67D-05BB-455B-B3C9-E9AD3067233E}" srcOrd="0" destOrd="0" presId="urn:microsoft.com/office/officeart/2005/8/layout/vList5"/>
    <dgm:cxn modelId="{AF919E50-35DF-4D60-9CCF-2EAE0A7D651E}" type="presOf" srcId="{79AFB42F-54C9-4076-A381-DF5847463ED9}" destId="{C380A4D6-E31E-482C-931F-FA3469A99087}" srcOrd="0" destOrd="0" presId="urn:microsoft.com/office/officeart/2005/8/layout/vList5"/>
    <dgm:cxn modelId="{D373AC50-2DC6-434E-A30A-1CA348D824FB}" type="presOf" srcId="{86B5281D-8417-4581-AC64-6485CB14FCA8}" destId="{C7A0C9C2-D6A0-4605-9571-404F33628C81}" srcOrd="0" destOrd="0" presId="urn:microsoft.com/office/officeart/2005/8/layout/vList5"/>
    <dgm:cxn modelId="{D7031373-5E20-49B1-9790-D13CE0BEC103}" type="presOf" srcId="{CDC58EB8-8B11-4AEB-86CF-C8142B84AB08}" destId="{DC07909A-1534-4B63-BC39-2018B440A559}" srcOrd="0" destOrd="0" presId="urn:microsoft.com/office/officeart/2005/8/layout/vList5"/>
    <dgm:cxn modelId="{CAA59854-17A0-4F08-A102-27946E21405A}" srcId="{86B5281D-8417-4581-AC64-6485CB14FCA8}" destId="{E09F0A20-CB9B-40FC-A3E7-C0F1010CB257}" srcOrd="4" destOrd="0" parTransId="{C8B591C1-EA98-484F-BE3D-AF5D6910CE25}" sibTransId="{25015CCB-9BFB-47E2-8F8A-FB9E935FAA9D}"/>
    <dgm:cxn modelId="{04017D7C-0FFE-4B81-97A1-CC7597EB21CE}" srcId="{86B5281D-8417-4581-AC64-6485CB14FCA8}" destId="{1A151811-02E5-4C8C-BAE9-370E98077266}" srcOrd="3" destOrd="0" parTransId="{67682F20-DE50-4577-873D-7BE39F28620D}" sibTransId="{E9DCC5AF-7EB3-4033-859F-D53B73E2A638}"/>
    <dgm:cxn modelId="{97A59B7C-AEC1-4EBF-9FDF-5F90ABCE6EDC}" srcId="{86B5281D-8417-4581-AC64-6485CB14FCA8}" destId="{79AFB42F-54C9-4076-A381-DF5847463ED9}" srcOrd="1" destOrd="0" parTransId="{5247E95F-AEE9-41FC-8B88-003C8B6F41E6}" sibTransId="{CFFFDC4E-0071-4501-ACD8-286487AA4BD1}"/>
    <dgm:cxn modelId="{01B305E2-8B0A-4791-B139-7E00E7167B37}" type="presOf" srcId="{1A151811-02E5-4C8C-BAE9-370E98077266}" destId="{85892292-0647-4F59-A92B-CD6126D8F2C6}" srcOrd="0" destOrd="0" presId="urn:microsoft.com/office/officeart/2005/8/layout/vList5"/>
    <dgm:cxn modelId="{FC5D80E3-D453-48FF-AC23-411C7A736DDA}" srcId="{86B5281D-8417-4581-AC64-6485CB14FCA8}" destId="{99CBB092-6CC9-4654-8EF2-6180A2B80273}" srcOrd="2" destOrd="0" parTransId="{6DEAC5EC-5DCB-4F3E-9A12-8091B270D662}" sibTransId="{A44B910A-2FCE-4914-A444-D19BCD1F5628}"/>
    <dgm:cxn modelId="{F9C5F379-A833-4357-933B-D79C1BB4B8E1}" type="presParOf" srcId="{C7A0C9C2-D6A0-4605-9571-404F33628C81}" destId="{1EBDBCF4-958F-442A-B884-AE1AEC91598B}" srcOrd="0" destOrd="0" presId="urn:microsoft.com/office/officeart/2005/8/layout/vList5"/>
    <dgm:cxn modelId="{32212046-3A1E-4B67-BBDF-B6E938BBC30D}" type="presParOf" srcId="{1EBDBCF4-958F-442A-B884-AE1AEC91598B}" destId="{826BA67D-05BB-455B-B3C9-E9AD3067233E}" srcOrd="0" destOrd="0" presId="urn:microsoft.com/office/officeart/2005/8/layout/vList5"/>
    <dgm:cxn modelId="{5957DBB2-181E-43FC-B320-2F543797EAF3}" type="presParOf" srcId="{C7A0C9C2-D6A0-4605-9571-404F33628C81}" destId="{E1036774-E2ED-442E-942D-E6D304CC8959}" srcOrd="1" destOrd="0" presId="urn:microsoft.com/office/officeart/2005/8/layout/vList5"/>
    <dgm:cxn modelId="{C43662D1-F99F-4934-ADE7-FFB4768D1642}" type="presParOf" srcId="{C7A0C9C2-D6A0-4605-9571-404F33628C81}" destId="{6D167377-22DC-4E56-8C82-69349204837A}" srcOrd="2" destOrd="0" presId="urn:microsoft.com/office/officeart/2005/8/layout/vList5"/>
    <dgm:cxn modelId="{220B9E19-355E-4F6C-9EA5-D87DBA155568}" type="presParOf" srcId="{6D167377-22DC-4E56-8C82-69349204837A}" destId="{C380A4D6-E31E-482C-931F-FA3469A99087}" srcOrd="0" destOrd="0" presId="urn:microsoft.com/office/officeart/2005/8/layout/vList5"/>
    <dgm:cxn modelId="{03E04E93-66C1-48AF-8592-A993AD51D6B9}" type="presParOf" srcId="{C7A0C9C2-D6A0-4605-9571-404F33628C81}" destId="{AF575560-ACF5-4D9D-AC67-BFEB458D79ED}" srcOrd="3" destOrd="0" presId="urn:microsoft.com/office/officeart/2005/8/layout/vList5"/>
    <dgm:cxn modelId="{4E12B352-7A99-47EE-9BDA-4C9285E97518}" type="presParOf" srcId="{C7A0C9C2-D6A0-4605-9571-404F33628C81}" destId="{0EB4287C-C5B8-42F0-8430-D7464F1CFBFB}" srcOrd="4" destOrd="0" presId="urn:microsoft.com/office/officeart/2005/8/layout/vList5"/>
    <dgm:cxn modelId="{1CE87828-12A4-4444-B443-A6C3FE74FCB3}" type="presParOf" srcId="{0EB4287C-C5B8-42F0-8430-D7464F1CFBFB}" destId="{50BA0D59-4C3A-4F90-857A-EAB7D044F486}" srcOrd="0" destOrd="0" presId="urn:microsoft.com/office/officeart/2005/8/layout/vList5"/>
    <dgm:cxn modelId="{EA087ADA-94AD-4EE3-AA65-591D00487343}" type="presParOf" srcId="{C7A0C9C2-D6A0-4605-9571-404F33628C81}" destId="{E177BEB4-FFEC-4E35-AC3E-2273619C6E82}" srcOrd="5" destOrd="0" presId="urn:microsoft.com/office/officeart/2005/8/layout/vList5"/>
    <dgm:cxn modelId="{4C858B26-4479-4AD3-8CCE-5E66DF16154E}" type="presParOf" srcId="{C7A0C9C2-D6A0-4605-9571-404F33628C81}" destId="{3DF1F4A3-2FDA-4DDA-8D31-FB04A010F07E}" srcOrd="6" destOrd="0" presId="urn:microsoft.com/office/officeart/2005/8/layout/vList5"/>
    <dgm:cxn modelId="{D0B80725-317C-4686-9281-643B17EE4331}" type="presParOf" srcId="{3DF1F4A3-2FDA-4DDA-8D31-FB04A010F07E}" destId="{85892292-0647-4F59-A92B-CD6126D8F2C6}" srcOrd="0" destOrd="0" presId="urn:microsoft.com/office/officeart/2005/8/layout/vList5"/>
    <dgm:cxn modelId="{CDC45714-2CC9-442C-B50F-DD530D1B35BE}" type="presParOf" srcId="{C7A0C9C2-D6A0-4605-9571-404F33628C81}" destId="{B8919F10-B4E1-488D-9E1A-43DE6368E3FF}" srcOrd="7" destOrd="0" presId="urn:microsoft.com/office/officeart/2005/8/layout/vList5"/>
    <dgm:cxn modelId="{17975F94-51F4-4920-B9BC-E538C172C3B5}" type="presParOf" srcId="{C7A0C9C2-D6A0-4605-9571-404F33628C81}" destId="{D3C6611D-C1ED-4AAD-87E5-C429C4B62332}" srcOrd="8" destOrd="0" presId="urn:microsoft.com/office/officeart/2005/8/layout/vList5"/>
    <dgm:cxn modelId="{43956233-C864-44B7-8C39-90E22140687B}" type="presParOf" srcId="{D3C6611D-C1ED-4AAD-87E5-C429C4B62332}" destId="{22A9B831-3488-4310-8160-476C655E88B4}" srcOrd="0" destOrd="0" presId="urn:microsoft.com/office/officeart/2005/8/layout/vList5"/>
    <dgm:cxn modelId="{BD241D80-AC9C-4D46-BCD9-EDA00FDF70EB}" type="presParOf" srcId="{C7A0C9C2-D6A0-4605-9571-404F33628C81}" destId="{2FA53795-7DC0-4FC0-A413-90AEE8ACD211}" srcOrd="9" destOrd="0" presId="urn:microsoft.com/office/officeart/2005/8/layout/vList5"/>
    <dgm:cxn modelId="{E57121A1-7BE3-4CF0-A79B-4B9C8F4BF6D3}" type="presParOf" srcId="{C7A0C9C2-D6A0-4605-9571-404F33628C81}" destId="{BEF3E639-C987-46F0-84BF-7687CAB89F38}" srcOrd="10" destOrd="0" presId="urn:microsoft.com/office/officeart/2005/8/layout/vList5"/>
    <dgm:cxn modelId="{28A938D0-5602-4FEA-AFE6-3E919998F4C7}" type="presParOf" srcId="{BEF3E639-C987-46F0-84BF-7687CAB89F38}" destId="{DC07909A-1534-4B63-BC39-2018B440A55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C0A4B5-EFAB-4406-8ACA-A59D4B29788B}"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5A8CE10-5B76-4702-BA48-579D376D7537}">
      <dgm:prSet/>
      <dgm:spPr/>
      <dgm:t>
        <a:bodyPr/>
        <a:lstStyle/>
        <a:p>
          <a:pPr>
            <a:lnSpc>
              <a:spcPct val="100000"/>
            </a:lnSpc>
          </a:pPr>
          <a:r>
            <a:rPr lang="en-US" b="1" dirty="0"/>
            <a:t>3 of your 10 ERAS </a:t>
          </a:r>
        </a:p>
        <a:p>
          <a:pPr>
            <a:lnSpc>
              <a:spcPct val="100000"/>
            </a:lnSpc>
          </a:pPr>
          <a:r>
            <a:rPr lang="en-US" b="1" dirty="0"/>
            <a:t>3 of your 12 </a:t>
          </a:r>
          <a:r>
            <a:rPr lang="en-US" b="1" dirty="0" err="1"/>
            <a:t>ResidencyCAS</a:t>
          </a:r>
          <a:r>
            <a:rPr lang="en-US" b="1" dirty="0"/>
            <a:t> (EM) </a:t>
          </a:r>
        </a:p>
        <a:p>
          <a:pPr>
            <a:lnSpc>
              <a:spcPct val="100000"/>
            </a:lnSpc>
          </a:pPr>
          <a:r>
            <a:rPr lang="en-US" b="1" dirty="0"/>
            <a:t>3 of your 12 </a:t>
          </a:r>
          <a:r>
            <a:rPr lang="en-US" b="1" dirty="0" err="1"/>
            <a:t>ResidencyCAS</a:t>
          </a:r>
          <a:r>
            <a:rPr lang="en-US" b="1" dirty="0"/>
            <a:t> (OBGYN)</a:t>
          </a:r>
          <a:endParaRPr lang="en-US" dirty="0"/>
        </a:p>
      </dgm:t>
    </dgm:pt>
    <dgm:pt modelId="{126BD2A6-FB74-485A-A42A-6FC936A62755}" type="parTrans" cxnId="{FA9E7179-C982-4866-A800-104B1DE5D0E5}">
      <dgm:prSet/>
      <dgm:spPr/>
      <dgm:t>
        <a:bodyPr/>
        <a:lstStyle/>
        <a:p>
          <a:endParaRPr lang="en-US"/>
        </a:p>
      </dgm:t>
    </dgm:pt>
    <dgm:pt modelId="{BC81EEB9-0452-46A4-BADD-7988CE406787}" type="sibTrans" cxnId="{FA9E7179-C982-4866-A800-104B1DE5D0E5}">
      <dgm:prSet/>
      <dgm:spPr/>
      <dgm:t>
        <a:bodyPr/>
        <a:lstStyle/>
        <a:p>
          <a:pPr>
            <a:lnSpc>
              <a:spcPct val="100000"/>
            </a:lnSpc>
          </a:pPr>
          <a:endParaRPr lang="en-US"/>
        </a:p>
      </dgm:t>
    </dgm:pt>
    <dgm:pt modelId="{309A6E3C-7505-469B-9838-6F860792E97D}">
      <dgm:prSet/>
      <dgm:spPr/>
      <dgm:t>
        <a:bodyPr/>
        <a:lstStyle/>
        <a:p>
          <a:pPr>
            <a:lnSpc>
              <a:spcPct val="100000"/>
            </a:lnSpc>
          </a:pPr>
          <a:r>
            <a:rPr lang="en-US"/>
            <a:t>Reflect on the experience, </a:t>
          </a:r>
          <a:r>
            <a:rPr lang="en-US" b="1"/>
            <a:t>why it was meaningful</a:t>
          </a:r>
          <a:r>
            <a:rPr lang="en-US"/>
            <a:t>, and how it influenced you. </a:t>
          </a:r>
        </a:p>
      </dgm:t>
    </dgm:pt>
    <dgm:pt modelId="{78BDDA83-9C2D-4029-97A3-3B5CD0E09ABB}" type="parTrans" cxnId="{CCA8F79D-33D0-48FB-BE53-A28DE483096C}">
      <dgm:prSet/>
      <dgm:spPr/>
      <dgm:t>
        <a:bodyPr/>
        <a:lstStyle/>
        <a:p>
          <a:endParaRPr lang="en-US"/>
        </a:p>
      </dgm:t>
    </dgm:pt>
    <dgm:pt modelId="{698AE781-B490-436B-8037-7B1ADC035A8C}" type="sibTrans" cxnId="{CCA8F79D-33D0-48FB-BE53-A28DE483096C}">
      <dgm:prSet/>
      <dgm:spPr/>
      <dgm:t>
        <a:bodyPr/>
        <a:lstStyle/>
        <a:p>
          <a:pPr>
            <a:lnSpc>
              <a:spcPct val="100000"/>
            </a:lnSpc>
          </a:pPr>
          <a:endParaRPr lang="en-US"/>
        </a:p>
      </dgm:t>
    </dgm:pt>
    <dgm:pt modelId="{81ED5577-F6E3-471B-84D6-2CCB1D412C20}">
      <dgm:prSet/>
      <dgm:spPr/>
      <dgm:t>
        <a:bodyPr/>
        <a:lstStyle/>
        <a:p>
          <a:pPr>
            <a:lnSpc>
              <a:spcPct val="100000"/>
            </a:lnSpc>
          </a:pPr>
          <a:r>
            <a:rPr lang="en-US"/>
            <a:t>Weave in the focus area or key characteristic you tagged </a:t>
          </a:r>
        </a:p>
      </dgm:t>
    </dgm:pt>
    <dgm:pt modelId="{E90CAA42-F055-4F79-B204-0095A4A054D2}" type="parTrans" cxnId="{20B6A0A5-7E61-4BF1-AB9C-06C5B3585838}">
      <dgm:prSet/>
      <dgm:spPr/>
      <dgm:t>
        <a:bodyPr/>
        <a:lstStyle/>
        <a:p>
          <a:endParaRPr lang="en-US"/>
        </a:p>
      </dgm:t>
    </dgm:pt>
    <dgm:pt modelId="{6D74E64A-E038-4C54-B8E8-BDF5EA3C06E6}" type="sibTrans" cxnId="{20B6A0A5-7E61-4BF1-AB9C-06C5B3585838}">
      <dgm:prSet/>
      <dgm:spPr/>
      <dgm:t>
        <a:bodyPr/>
        <a:lstStyle/>
        <a:p>
          <a:pPr>
            <a:lnSpc>
              <a:spcPct val="100000"/>
            </a:lnSpc>
          </a:pPr>
          <a:endParaRPr lang="en-US"/>
        </a:p>
      </dgm:t>
    </dgm:pt>
    <dgm:pt modelId="{B8B3BB88-0900-4272-8D69-EE484AF1C12C}">
      <dgm:prSet/>
      <dgm:spPr/>
      <dgm:t>
        <a:bodyPr/>
        <a:lstStyle/>
        <a:p>
          <a:pPr>
            <a:lnSpc>
              <a:spcPct val="100000"/>
            </a:lnSpc>
          </a:pPr>
          <a:r>
            <a:rPr lang="en-US"/>
            <a:t>This should not describe what you did in the experience or list a set of skills that you developed or demonstrated during the experience </a:t>
          </a:r>
        </a:p>
      </dgm:t>
    </dgm:pt>
    <dgm:pt modelId="{44B0BBC2-8B61-47D4-9CB7-5023432ECBB3}" type="parTrans" cxnId="{4735EC27-D3F7-411C-8C12-ECEE6634500F}">
      <dgm:prSet/>
      <dgm:spPr/>
      <dgm:t>
        <a:bodyPr/>
        <a:lstStyle/>
        <a:p>
          <a:endParaRPr lang="en-US"/>
        </a:p>
      </dgm:t>
    </dgm:pt>
    <dgm:pt modelId="{16AF0C90-AC77-4839-A51E-BA659BD74460}" type="sibTrans" cxnId="{4735EC27-D3F7-411C-8C12-ECEE6634500F}">
      <dgm:prSet/>
      <dgm:spPr/>
      <dgm:t>
        <a:bodyPr/>
        <a:lstStyle/>
        <a:p>
          <a:endParaRPr lang="en-US"/>
        </a:p>
      </dgm:t>
    </dgm:pt>
    <dgm:pt modelId="{A75CB314-1057-4622-8C8E-50867CE49022}" type="pres">
      <dgm:prSet presAssocID="{1CC0A4B5-EFAB-4406-8ACA-A59D4B29788B}" presName="root" presStyleCnt="0">
        <dgm:presLayoutVars>
          <dgm:dir/>
          <dgm:resizeHandles val="exact"/>
        </dgm:presLayoutVars>
      </dgm:prSet>
      <dgm:spPr/>
    </dgm:pt>
    <dgm:pt modelId="{A4D0F729-0134-4D33-81A2-90657EFFAD8D}" type="pres">
      <dgm:prSet presAssocID="{1CC0A4B5-EFAB-4406-8ACA-A59D4B29788B}" presName="container" presStyleCnt="0">
        <dgm:presLayoutVars>
          <dgm:dir/>
          <dgm:resizeHandles val="exact"/>
        </dgm:presLayoutVars>
      </dgm:prSet>
      <dgm:spPr/>
    </dgm:pt>
    <dgm:pt modelId="{43BF6CAF-2298-44FE-AE0E-F3089619A687}" type="pres">
      <dgm:prSet presAssocID="{D5A8CE10-5B76-4702-BA48-579D376D7537}" presName="compNode" presStyleCnt="0"/>
      <dgm:spPr/>
    </dgm:pt>
    <dgm:pt modelId="{D735CB24-C397-4A49-8EC9-938AAF1E699D}" type="pres">
      <dgm:prSet presAssocID="{D5A8CE10-5B76-4702-BA48-579D376D7537}" presName="iconBgRect" presStyleLbl="bgShp" presStyleIdx="0" presStyleCnt="4"/>
      <dgm:spPr/>
    </dgm:pt>
    <dgm:pt modelId="{77AE6C58-3D5A-4B67-9431-9D0142124A7D}" type="pres">
      <dgm:prSet presAssocID="{D5A8CE10-5B76-4702-BA48-579D376D753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9F801B6F-6FFC-47E2-9F33-D54C4E963B68}" type="pres">
      <dgm:prSet presAssocID="{D5A8CE10-5B76-4702-BA48-579D376D7537}" presName="spaceRect" presStyleCnt="0"/>
      <dgm:spPr/>
    </dgm:pt>
    <dgm:pt modelId="{D7FBF987-1BA3-44B0-A348-4954D4D08A22}" type="pres">
      <dgm:prSet presAssocID="{D5A8CE10-5B76-4702-BA48-579D376D7537}" presName="textRect" presStyleLbl="revTx" presStyleIdx="0" presStyleCnt="4" custScaleX="116684">
        <dgm:presLayoutVars>
          <dgm:chMax val="1"/>
          <dgm:chPref val="1"/>
        </dgm:presLayoutVars>
      </dgm:prSet>
      <dgm:spPr/>
    </dgm:pt>
    <dgm:pt modelId="{BBA31D60-7D1B-41FF-BAD8-EAA2FA4083F6}" type="pres">
      <dgm:prSet presAssocID="{BC81EEB9-0452-46A4-BADD-7988CE406787}" presName="sibTrans" presStyleLbl="sibTrans2D1" presStyleIdx="0" presStyleCnt="0"/>
      <dgm:spPr/>
    </dgm:pt>
    <dgm:pt modelId="{24CF7242-157E-4BA0-B962-376B39195AAF}" type="pres">
      <dgm:prSet presAssocID="{309A6E3C-7505-469B-9838-6F860792E97D}" presName="compNode" presStyleCnt="0"/>
      <dgm:spPr/>
    </dgm:pt>
    <dgm:pt modelId="{2188F208-396B-4287-8462-C03035363D31}" type="pres">
      <dgm:prSet presAssocID="{309A6E3C-7505-469B-9838-6F860792E97D}" presName="iconBgRect" presStyleLbl="bgShp" presStyleIdx="1" presStyleCnt="4"/>
      <dgm:spPr/>
    </dgm:pt>
    <dgm:pt modelId="{36255FD0-5CA7-42BB-8935-58C403B29870}" type="pres">
      <dgm:prSet presAssocID="{309A6E3C-7505-469B-9838-6F860792E97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C7B05643-D8C8-4557-9582-A412C9272339}" type="pres">
      <dgm:prSet presAssocID="{309A6E3C-7505-469B-9838-6F860792E97D}" presName="spaceRect" presStyleCnt="0"/>
      <dgm:spPr/>
    </dgm:pt>
    <dgm:pt modelId="{67B09B85-B0FC-4685-B5BC-75AA1879AA07}" type="pres">
      <dgm:prSet presAssocID="{309A6E3C-7505-469B-9838-6F860792E97D}" presName="textRect" presStyleLbl="revTx" presStyleIdx="1" presStyleCnt="4">
        <dgm:presLayoutVars>
          <dgm:chMax val="1"/>
          <dgm:chPref val="1"/>
        </dgm:presLayoutVars>
      </dgm:prSet>
      <dgm:spPr/>
    </dgm:pt>
    <dgm:pt modelId="{72D4E2D2-BDE9-436B-907D-18494E526AD3}" type="pres">
      <dgm:prSet presAssocID="{698AE781-B490-436B-8037-7B1ADC035A8C}" presName="sibTrans" presStyleLbl="sibTrans2D1" presStyleIdx="0" presStyleCnt="0"/>
      <dgm:spPr/>
    </dgm:pt>
    <dgm:pt modelId="{CD95C1F8-89A8-4149-B88A-AC65D79EEA7D}" type="pres">
      <dgm:prSet presAssocID="{81ED5577-F6E3-471B-84D6-2CCB1D412C20}" presName="compNode" presStyleCnt="0"/>
      <dgm:spPr/>
    </dgm:pt>
    <dgm:pt modelId="{53956A47-D686-48DC-AE63-E9D719BCBEEE}" type="pres">
      <dgm:prSet presAssocID="{81ED5577-F6E3-471B-84D6-2CCB1D412C20}" presName="iconBgRect" presStyleLbl="bgShp" presStyleIdx="2" presStyleCnt="4"/>
      <dgm:spPr/>
    </dgm:pt>
    <dgm:pt modelId="{EAA970F8-3D88-44A7-95E4-426AD107E1A8}" type="pres">
      <dgm:prSet presAssocID="{81ED5577-F6E3-471B-84D6-2CCB1D412C2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F9F2FF2C-7B6D-48A5-B2EF-FB894AE2D0FF}" type="pres">
      <dgm:prSet presAssocID="{81ED5577-F6E3-471B-84D6-2CCB1D412C20}" presName="spaceRect" presStyleCnt="0"/>
      <dgm:spPr/>
    </dgm:pt>
    <dgm:pt modelId="{25212959-A495-428B-9A29-A41A67259946}" type="pres">
      <dgm:prSet presAssocID="{81ED5577-F6E3-471B-84D6-2CCB1D412C20}" presName="textRect" presStyleLbl="revTx" presStyleIdx="2" presStyleCnt="4">
        <dgm:presLayoutVars>
          <dgm:chMax val="1"/>
          <dgm:chPref val="1"/>
        </dgm:presLayoutVars>
      </dgm:prSet>
      <dgm:spPr/>
    </dgm:pt>
    <dgm:pt modelId="{DE412CE1-FB53-41D7-973D-C7635CAE9CD2}" type="pres">
      <dgm:prSet presAssocID="{6D74E64A-E038-4C54-B8E8-BDF5EA3C06E6}" presName="sibTrans" presStyleLbl="sibTrans2D1" presStyleIdx="0" presStyleCnt="0"/>
      <dgm:spPr/>
    </dgm:pt>
    <dgm:pt modelId="{7E5DAB03-72B0-45EB-B128-3DE02E5EACCD}" type="pres">
      <dgm:prSet presAssocID="{B8B3BB88-0900-4272-8D69-EE484AF1C12C}" presName="compNode" presStyleCnt="0"/>
      <dgm:spPr/>
    </dgm:pt>
    <dgm:pt modelId="{55CBBFFC-DA47-44A9-AC61-100A661560F6}" type="pres">
      <dgm:prSet presAssocID="{B8B3BB88-0900-4272-8D69-EE484AF1C12C}" presName="iconBgRect" presStyleLbl="bgShp" presStyleIdx="3" presStyleCnt="4"/>
      <dgm:spPr/>
    </dgm:pt>
    <dgm:pt modelId="{127C72A5-BAFF-482C-823E-98EFEF59D509}" type="pres">
      <dgm:prSet presAssocID="{B8B3BB88-0900-4272-8D69-EE484AF1C12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8211F565-6DA6-48ED-8DB2-48F919324930}" type="pres">
      <dgm:prSet presAssocID="{B8B3BB88-0900-4272-8D69-EE484AF1C12C}" presName="spaceRect" presStyleCnt="0"/>
      <dgm:spPr/>
    </dgm:pt>
    <dgm:pt modelId="{5533D0AD-0C32-40FB-B431-5A83A7FEFE2B}" type="pres">
      <dgm:prSet presAssocID="{B8B3BB88-0900-4272-8D69-EE484AF1C12C}" presName="textRect" presStyleLbl="revTx" presStyleIdx="3" presStyleCnt="4">
        <dgm:presLayoutVars>
          <dgm:chMax val="1"/>
          <dgm:chPref val="1"/>
        </dgm:presLayoutVars>
      </dgm:prSet>
      <dgm:spPr/>
    </dgm:pt>
  </dgm:ptLst>
  <dgm:cxnLst>
    <dgm:cxn modelId="{272A2A04-214F-4CE2-BD8B-AC79EE7287CF}" type="presOf" srcId="{B8B3BB88-0900-4272-8D69-EE484AF1C12C}" destId="{5533D0AD-0C32-40FB-B431-5A83A7FEFE2B}" srcOrd="0" destOrd="0" presId="urn:microsoft.com/office/officeart/2018/2/layout/IconCircleList"/>
    <dgm:cxn modelId="{691C0209-B273-48A1-832C-1055452C65DC}" type="presOf" srcId="{698AE781-B490-436B-8037-7B1ADC035A8C}" destId="{72D4E2D2-BDE9-436B-907D-18494E526AD3}" srcOrd="0" destOrd="0" presId="urn:microsoft.com/office/officeart/2018/2/layout/IconCircleList"/>
    <dgm:cxn modelId="{4735EC27-D3F7-411C-8C12-ECEE6634500F}" srcId="{1CC0A4B5-EFAB-4406-8ACA-A59D4B29788B}" destId="{B8B3BB88-0900-4272-8D69-EE484AF1C12C}" srcOrd="3" destOrd="0" parTransId="{44B0BBC2-8B61-47D4-9CB7-5023432ECBB3}" sibTransId="{16AF0C90-AC77-4839-A51E-BA659BD74460}"/>
    <dgm:cxn modelId="{F9E0EF48-78B2-4FB4-B970-415CE066FA01}" type="presOf" srcId="{BC81EEB9-0452-46A4-BADD-7988CE406787}" destId="{BBA31D60-7D1B-41FF-BAD8-EAA2FA4083F6}" srcOrd="0" destOrd="0" presId="urn:microsoft.com/office/officeart/2018/2/layout/IconCircleList"/>
    <dgm:cxn modelId="{FA9E7179-C982-4866-A800-104B1DE5D0E5}" srcId="{1CC0A4B5-EFAB-4406-8ACA-A59D4B29788B}" destId="{D5A8CE10-5B76-4702-BA48-579D376D7537}" srcOrd="0" destOrd="0" parTransId="{126BD2A6-FB74-485A-A42A-6FC936A62755}" sibTransId="{BC81EEB9-0452-46A4-BADD-7988CE406787}"/>
    <dgm:cxn modelId="{EF46BE95-8AC5-4026-8845-ABF238F1BEF4}" type="presOf" srcId="{1CC0A4B5-EFAB-4406-8ACA-A59D4B29788B}" destId="{A75CB314-1057-4622-8C8E-50867CE49022}" srcOrd="0" destOrd="0" presId="urn:microsoft.com/office/officeart/2018/2/layout/IconCircleList"/>
    <dgm:cxn modelId="{CCA8F79D-33D0-48FB-BE53-A28DE483096C}" srcId="{1CC0A4B5-EFAB-4406-8ACA-A59D4B29788B}" destId="{309A6E3C-7505-469B-9838-6F860792E97D}" srcOrd="1" destOrd="0" parTransId="{78BDDA83-9C2D-4029-97A3-3B5CD0E09ABB}" sibTransId="{698AE781-B490-436B-8037-7B1ADC035A8C}"/>
    <dgm:cxn modelId="{20B6A0A5-7E61-4BF1-AB9C-06C5B3585838}" srcId="{1CC0A4B5-EFAB-4406-8ACA-A59D4B29788B}" destId="{81ED5577-F6E3-471B-84D6-2CCB1D412C20}" srcOrd="2" destOrd="0" parTransId="{E90CAA42-F055-4F79-B204-0095A4A054D2}" sibTransId="{6D74E64A-E038-4C54-B8E8-BDF5EA3C06E6}"/>
    <dgm:cxn modelId="{822153E2-5E97-4E56-A721-F87FE70E064B}" type="presOf" srcId="{81ED5577-F6E3-471B-84D6-2CCB1D412C20}" destId="{25212959-A495-428B-9A29-A41A67259946}" srcOrd="0" destOrd="0" presId="urn:microsoft.com/office/officeart/2018/2/layout/IconCircleList"/>
    <dgm:cxn modelId="{AA4D4FE7-74E5-4839-BFB3-20D22995E079}" type="presOf" srcId="{D5A8CE10-5B76-4702-BA48-579D376D7537}" destId="{D7FBF987-1BA3-44B0-A348-4954D4D08A22}" srcOrd="0" destOrd="0" presId="urn:microsoft.com/office/officeart/2018/2/layout/IconCircleList"/>
    <dgm:cxn modelId="{D291B0EB-9027-4042-B06A-17F3ADE76079}" type="presOf" srcId="{6D74E64A-E038-4C54-B8E8-BDF5EA3C06E6}" destId="{DE412CE1-FB53-41D7-973D-C7635CAE9CD2}" srcOrd="0" destOrd="0" presId="urn:microsoft.com/office/officeart/2018/2/layout/IconCircleList"/>
    <dgm:cxn modelId="{C448A9F7-AEC7-41E1-8857-7BB795832D47}" type="presOf" srcId="{309A6E3C-7505-469B-9838-6F860792E97D}" destId="{67B09B85-B0FC-4685-B5BC-75AA1879AA07}" srcOrd="0" destOrd="0" presId="urn:microsoft.com/office/officeart/2018/2/layout/IconCircleList"/>
    <dgm:cxn modelId="{B2B8799E-7B30-4CBD-A101-22C184AD7914}" type="presParOf" srcId="{A75CB314-1057-4622-8C8E-50867CE49022}" destId="{A4D0F729-0134-4D33-81A2-90657EFFAD8D}" srcOrd="0" destOrd="0" presId="urn:microsoft.com/office/officeart/2018/2/layout/IconCircleList"/>
    <dgm:cxn modelId="{CDAFA5AF-63B5-4955-AE87-D5D899112476}" type="presParOf" srcId="{A4D0F729-0134-4D33-81A2-90657EFFAD8D}" destId="{43BF6CAF-2298-44FE-AE0E-F3089619A687}" srcOrd="0" destOrd="0" presId="urn:microsoft.com/office/officeart/2018/2/layout/IconCircleList"/>
    <dgm:cxn modelId="{8F7BCB8E-5221-4A1C-AE12-398EF01FEAE0}" type="presParOf" srcId="{43BF6CAF-2298-44FE-AE0E-F3089619A687}" destId="{D735CB24-C397-4A49-8EC9-938AAF1E699D}" srcOrd="0" destOrd="0" presId="urn:microsoft.com/office/officeart/2018/2/layout/IconCircleList"/>
    <dgm:cxn modelId="{4E0FEE8F-B380-433B-8767-F13CB130AD1F}" type="presParOf" srcId="{43BF6CAF-2298-44FE-AE0E-F3089619A687}" destId="{77AE6C58-3D5A-4B67-9431-9D0142124A7D}" srcOrd="1" destOrd="0" presId="urn:microsoft.com/office/officeart/2018/2/layout/IconCircleList"/>
    <dgm:cxn modelId="{7D98EC44-55F3-4627-A4FB-AA41DCCAA87F}" type="presParOf" srcId="{43BF6CAF-2298-44FE-AE0E-F3089619A687}" destId="{9F801B6F-6FFC-47E2-9F33-D54C4E963B68}" srcOrd="2" destOrd="0" presId="urn:microsoft.com/office/officeart/2018/2/layout/IconCircleList"/>
    <dgm:cxn modelId="{EB2AD6E3-B4C9-4B71-899B-CAC2B543DC49}" type="presParOf" srcId="{43BF6CAF-2298-44FE-AE0E-F3089619A687}" destId="{D7FBF987-1BA3-44B0-A348-4954D4D08A22}" srcOrd="3" destOrd="0" presId="urn:microsoft.com/office/officeart/2018/2/layout/IconCircleList"/>
    <dgm:cxn modelId="{5FE854D4-4C11-4DE8-B6FB-431FCE3180D2}" type="presParOf" srcId="{A4D0F729-0134-4D33-81A2-90657EFFAD8D}" destId="{BBA31D60-7D1B-41FF-BAD8-EAA2FA4083F6}" srcOrd="1" destOrd="0" presId="urn:microsoft.com/office/officeart/2018/2/layout/IconCircleList"/>
    <dgm:cxn modelId="{9D9D33A9-0B10-4EDB-AA3C-F11C13D71DA2}" type="presParOf" srcId="{A4D0F729-0134-4D33-81A2-90657EFFAD8D}" destId="{24CF7242-157E-4BA0-B962-376B39195AAF}" srcOrd="2" destOrd="0" presId="urn:microsoft.com/office/officeart/2018/2/layout/IconCircleList"/>
    <dgm:cxn modelId="{D574B8A9-499C-4153-8E0D-791325988146}" type="presParOf" srcId="{24CF7242-157E-4BA0-B962-376B39195AAF}" destId="{2188F208-396B-4287-8462-C03035363D31}" srcOrd="0" destOrd="0" presId="urn:microsoft.com/office/officeart/2018/2/layout/IconCircleList"/>
    <dgm:cxn modelId="{FC0EACE7-EF35-484C-884C-E1CA4FFD870B}" type="presParOf" srcId="{24CF7242-157E-4BA0-B962-376B39195AAF}" destId="{36255FD0-5CA7-42BB-8935-58C403B29870}" srcOrd="1" destOrd="0" presId="urn:microsoft.com/office/officeart/2018/2/layout/IconCircleList"/>
    <dgm:cxn modelId="{E4886C9C-90B5-4A68-8F91-B20CDA537021}" type="presParOf" srcId="{24CF7242-157E-4BA0-B962-376B39195AAF}" destId="{C7B05643-D8C8-4557-9582-A412C9272339}" srcOrd="2" destOrd="0" presId="urn:microsoft.com/office/officeart/2018/2/layout/IconCircleList"/>
    <dgm:cxn modelId="{5BD991A5-D2CE-4F7A-9DA9-2EFBC1267ACB}" type="presParOf" srcId="{24CF7242-157E-4BA0-B962-376B39195AAF}" destId="{67B09B85-B0FC-4685-B5BC-75AA1879AA07}" srcOrd="3" destOrd="0" presId="urn:microsoft.com/office/officeart/2018/2/layout/IconCircleList"/>
    <dgm:cxn modelId="{3AAAD8D6-387B-4BDC-B5C8-38F14563BF9B}" type="presParOf" srcId="{A4D0F729-0134-4D33-81A2-90657EFFAD8D}" destId="{72D4E2D2-BDE9-436B-907D-18494E526AD3}" srcOrd="3" destOrd="0" presId="urn:microsoft.com/office/officeart/2018/2/layout/IconCircleList"/>
    <dgm:cxn modelId="{DC861A0B-EC45-46F6-9B86-82FB04D22C18}" type="presParOf" srcId="{A4D0F729-0134-4D33-81A2-90657EFFAD8D}" destId="{CD95C1F8-89A8-4149-B88A-AC65D79EEA7D}" srcOrd="4" destOrd="0" presId="urn:microsoft.com/office/officeart/2018/2/layout/IconCircleList"/>
    <dgm:cxn modelId="{C6D23CC7-4B71-4303-BF0E-2599F00939BE}" type="presParOf" srcId="{CD95C1F8-89A8-4149-B88A-AC65D79EEA7D}" destId="{53956A47-D686-48DC-AE63-E9D719BCBEEE}" srcOrd="0" destOrd="0" presId="urn:microsoft.com/office/officeart/2018/2/layout/IconCircleList"/>
    <dgm:cxn modelId="{8E4786C8-24F5-4C2E-BDFC-DB516AF62D53}" type="presParOf" srcId="{CD95C1F8-89A8-4149-B88A-AC65D79EEA7D}" destId="{EAA970F8-3D88-44A7-95E4-426AD107E1A8}" srcOrd="1" destOrd="0" presId="urn:microsoft.com/office/officeart/2018/2/layout/IconCircleList"/>
    <dgm:cxn modelId="{F7ADB1BE-4682-4794-9A19-9B7E3AA196D7}" type="presParOf" srcId="{CD95C1F8-89A8-4149-B88A-AC65D79EEA7D}" destId="{F9F2FF2C-7B6D-48A5-B2EF-FB894AE2D0FF}" srcOrd="2" destOrd="0" presId="urn:microsoft.com/office/officeart/2018/2/layout/IconCircleList"/>
    <dgm:cxn modelId="{82908337-59D0-4BA1-A77B-F87746E4D252}" type="presParOf" srcId="{CD95C1F8-89A8-4149-B88A-AC65D79EEA7D}" destId="{25212959-A495-428B-9A29-A41A67259946}" srcOrd="3" destOrd="0" presId="urn:microsoft.com/office/officeart/2018/2/layout/IconCircleList"/>
    <dgm:cxn modelId="{3298187D-8C38-4A1D-A864-106499B56BAD}" type="presParOf" srcId="{A4D0F729-0134-4D33-81A2-90657EFFAD8D}" destId="{DE412CE1-FB53-41D7-973D-C7635CAE9CD2}" srcOrd="5" destOrd="0" presId="urn:microsoft.com/office/officeart/2018/2/layout/IconCircleList"/>
    <dgm:cxn modelId="{9C35DDD3-EE66-4258-8D2A-F74A539CE256}" type="presParOf" srcId="{A4D0F729-0134-4D33-81A2-90657EFFAD8D}" destId="{7E5DAB03-72B0-45EB-B128-3DE02E5EACCD}" srcOrd="6" destOrd="0" presId="urn:microsoft.com/office/officeart/2018/2/layout/IconCircleList"/>
    <dgm:cxn modelId="{45838075-3FE0-45F5-B58A-1B7713E728D6}" type="presParOf" srcId="{7E5DAB03-72B0-45EB-B128-3DE02E5EACCD}" destId="{55CBBFFC-DA47-44A9-AC61-100A661560F6}" srcOrd="0" destOrd="0" presId="urn:microsoft.com/office/officeart/2018/2/layout/IconCircleList"/>
    <dgm:cxn modelId="{3C4B7410-0F7D-44ED-B8B3-D1C88E708EE6}" type="presParOf" srcId="{7E5DAB03-72B0-45EB-B128-3DE02E5EACCD}" destId="{127C72A5-BAFF-482C-823E-98EFEF59D509}" srcOrd="1" destOrd="0" presId="urn:microsoft.com/office/officeart/2018/2/layout/IconCircleList"/>
    <dgm:cxn modelId="{1CB6B7ED-565C-4AB9-8438-77B07A2BF194}" type="presParOf" srcId="{7E5DAB03-72B0-45EB-B128-3DE02E5EACCD}" destId="{8211F565-6DA6-48ED-8DB2-48F919324930}" srcOrd="2" destOrd="0" presId="urn:microsoft.com/office/officeart/2018/2/layout/IconCircleList"/>
    <dgm:cxn modelId="{2377D6DC-404B-479F-A557-B776D135700C}" type="presParOf" srcId="{7E5DAB03-72B0-45EB-B128-3DE02E5EACCD}" destId="{5533D0AD-0C32-40FB-B431-5A83A7FEFE2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B30460-837F-4060-93EB-8C3671F4F05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B17C710-C6E9-4A9F-B0A4-EEFB59C8FEF6}">
      <dgm:prSet/>
      <dgm:spPr/>
      <dgm:t>
        <a:bodyPr/>
        <a:lstStyle/>
        <a:p>
          <a:r>
            <a:rPr lang="en-US" dirty="0"/>
            <a:t>1 page</a:t>
          </a:r>
        </a:p>
      </dgm:t>
    </dgm:pt>
    <dgm:pt modelId="{A99A9E91-F0E4-48CF-B91C-70D21A4D43AB}" type="parTrans" cxnId="{8778D4A5-0A18-4D4D-9C3A-0AEE74F7C8A7}">
      <dgm:prSet/>
      <dgm:spPr/>
      <dgm:t>
        <a:bodyPr/>
        <a:lstStyle/>
        <a:p>
          <a:endParaRPr lang="en-US"/>
        </a:p>
      </dgm:t>
    </dgm:pt>
    <dgm:pt modelId="{773BE4BF-0FA7-4133-84CF-120FA57A4E20}" type="sibTrans" cxnId="{8778D4A5-0A18-4D4D-9C3A-0AEE74F7C8A7}">
      <dgm:prSet/>
      <dgm:spPr/>
      <dgm:t>
        <a:bodyPr/>
        <a:lstStyle/>
        <a:p>
          <a:endParaRPr lang="en-US"/>
        </a:p>
      </dgm:t>
    </dgm:pt>
    <dgm:pt modelId="{146A37C9-653B-4079-A583-7E96B155C6FE}">
      <dgm:prSet/>
      <dgm:spPr/>
      <dgm:t>
        <a:bodyPr/>
        <a:lstStyle/>
        <a:p>
          <a:r>
            <a:rPr lang="en-US" dirty="0"/>
            <a:t>See the Residency Application Manual for Tips and Worksheet</a:t>
          </a:r>
        </a:p>
      </dgm:t>
    </dgm:pt>
    <dgm:pt modelId="{14D0AA13-2F9E-4EDE-86DD-0F6CC8F73C46}" type="parTrans" cxnId="{66DD1E08-5EDB-43D5-936E-C3341C00BA80}">
      <dgm:prSet/>
      <dgm:spPr/>
      <dgm:t>
        <a:bodyPr/>
        <a:lstStyle/>
        <a:p>
          <a:endParaRPr lang="en-US"/>
        </a:p>
      </dgm:t>
    </dgm:pt>
    <dgm:pt modelId="{B455D9B0-5DD0-4032-9C34-2DC792FE727C}" type="sibTrans" cxnId="{66DD1E08-5EDB-43D5-936E-C3341C00BA80}">
      <dgm:prSet/>
      <dgm:spPr/>
      <dgm:t>
        <a:bodyPr/>
        <a:lstStyle/>
        <a:p>
          <a:endParaRPr lang="en-US"/>
        </a:p>
      </dgm:t>
    </dgm:pt>
    <dgm:pt modelId="{284B7F1C-2A0B-4552-B965-3EDC83C3F61D}">
      <dgm:prSet/>
      <dgm:spPr/>
      <dgm:t>
        <a:bodyPr/>
        <a:lstStyle/>
        <a:p>
          <a:r>
            <a:rPr lang="en-US" dirty="0"/>
            <a:t>Come to a Personal Statement Workshop</a:t>
          </a:r>
        </a:p>
      </dgm:t>
    </dgm:pt>
    <dgm:pt modelId="{E5732C29-BE6B-4047-9D5B-7C084C031972}" type="parTrans" cxnId="{FBF4221C-4D65-4B8E-8594-BFFA7A200CB0}">
      <dgm:prSet/>
      <dgm:spPr/>
      <dgm:t>
        <a:bodyPr/>
        <a:lstStyle/>
        <a:p>
          <a:endParaRPr lang="en-US"/>
        </a:p>
      </dgm:t>
    </dgm:pt>
    <dgm:pt modelId="{7CF90215-CFAB-4FBA-B6B3-87CFDE0BCEB0}" type="sibTrans" cxnId="{FBF4221C-4D65-4B8E-8594-BFFA7A200CB0}">
      <dgm:prSet/>
      <dgm:spPr/>
      <dgm:t>
        <a:bodyPr/>
        <a:lstStyle/>
        <a:p>
          <a:endParaRPr lang="en-US"/>
        </a:p>
      </dgm:t>
    </dgm:pt>
    <dgm:pt modelId="{F164D10E-F92E-4BD1-9476-3141B2DBEA39}">
      <dgm:prSet/>
      <dgm:spPr/>
      <dgm:t>
        <a:bodyPr/>
        <a:lstStyle/>
        <a:p>
          <a:r>
            <a:rPr lang="en-US" dirty="0"/>
            <a:t>UMB writing center</a:t>
          </a:r>
        </a:p>
      </dgm:t>
    </dgm:pt>
    <dgm:pt modelId="{E1120E14-A6A5-4072-8FCB-6076004EAF3F}" type="parTrans" cxnId="{F4DDE800-B7FA-46B0-B8AF-B159AB94834C}">
      <dgm:prSet/>
      <dgm:spPr/>
      <dgm:t>
        <a:bodyPr/>
        <a:lstStyle/>
        <a:p>
          <a:endParaRPr lang="en-US"/>
        </a:p>
      </dgm:t>
    </dgm:pt>
    <dgm:pt modelId="{16A7CF5B-712E-460A-A8D3-5F689F529F86}" type="sibTrans" cxnId="{F4DDE800-B7FA-46B0-B8AF-B159AB94834C}">
      <dgm:prSet/>
      <dgm:spPr/>
      <dgm:t>
        <a:bodyPr/>
        <a:lstStyle/>
        <a:p>
          <a:endParaRPr lang="en-US"/>
        </a:p>
      </dgm:t>
    </dgm:pt>
    <dgm:pt modelId="{7D3AF9BE-9C3D-4E69-BE2A-721BAA1DEA83}">
      <dgm:prSet/>
      <dgm:spPr/>
      <dgm:t>
        <a:bodyPr/>
        <a:lstStyle/>
        <a:p>
          <a:r>
            <a:rPr lang="en-US" dirty="0"/>
            <a:t>July 15</a:t>
          </a:r>
          <a:r>
            <a:rPr lang="en-US" baseline="30000" dirty="0"/>
            <a:t>th</a:t>
          </a:r>
          <a:r>
            <a:rPr lang="en-US" dirty="0"/>
            <a:t> at 4PM</a:t>
          </a:r>
        </a:p>
      </dgm:t>
    </dgm:pt>
    <dgm:pt modelId="{0FAF08B9-7EB5-4D6B-A5C7-120BD93A4418}" type="parTrans" cxnId="{DC159CB7-0FA0-4738-BC1D-8576B4C35F7F}">
      <dgm:prSet/>
      <dgm:spPr/>
      <dgm:t>
        <a:bodyPr/>
        <a:lstStyle/>
        <a:p>
          <a:endParaRPr lang="en-US"/>
        </a:p>
      </dgm:t>
    </dgm:pt>
    <dgm:pt modelId="{BC884B43-4C62-4331-A4E5-994C2E82C0C8}" type="sibTrans" cxnId="{DC159CB7-0FA0-4738-BC1D-8576B4C35F7F}">
      <dgm:prSet/>
      <dgm:spPr/>
      <dgm:t>
        <a:bodyPr/>
        <a:lstStyle/>
        <a:p>
          <a:endParaRPr lang="en-US"/>
        </a:p>
      </dgm:t>
    </dgm:pt>
    <dgm:pt modelId="{AC2098CF-B46E-4CCC-AB17-4470C1ED95C3}">
      <dgm:prSet/>
      <dgm:spPr/>
      <dgm:t>
        <a:bodyPr/>
        <a:lstStyle/>
        <a:p>
          <a:r>
            <a:rPr lang="en-US" dirty="0"/>
            <a:t>Aug 19</a:t>
          </a:r>
          <a:r>
            <a:rPr lang="en-US" baseline="30000" dirty="0"/>
            <a:t>th</a:t>
          </a:r>
          <a:r>
            <a:rPr lang="en-US" dirty="0"/>
            <a:t> at 4 PM</a:t>
          </a:r>
        </a:p>
      </dgm:t>
    </dgm:pt>
    <dgm:pt modelId="{4AE01D6B-1B3B-4693-BEE3-1A8CCCB0B492}" type="parTrans" cxnId="{9402CC36-D7C6-4830-9E56-48FEF73E81A4}">
      <dgm:prSet/>
      <dgm:spPr/>
      <dgm:t>
        <a:bodyPr/>
        <a:lstStyle/>
        <a:p>
          <a:endParaRPr lang="en-US"/>
        </a:p>
      </dgm:t>
    </dgm:pt>
    <dgm:pt modelId="{AD2C8A0C-86EB-4B5C-80AF-693FA2CF76DF}" type="sibTrans" cxnId="{9402CC36-D7C6-4830-9E56-48FEF73E81A4}">
      <dgm:prSet/>
      <dgm:spPr/>
      <dgm:t>
        <a:bodyPr/>
        <a:lstStyle/>
        <a:p>
          <a:endParaRPr lang="en-US"/>
        </a:p>
      </dgm:t>
    </dgm:pt>
    <dgm:pt modelId="{CD026FC0-6661-41FC-B69C-8237F979EDBD}">
      <dgm:prSet/>
      <dgm:spPr/>
      <dgm:t>
        <a:bodyPr/>
        <a:lstStyle/>
        <a:p>
          <a:r>
            <a:rPr lang="en-US" dirty="0"/>
            <a:t>View the quick tips video </a:t>
          </a:r>
          <a:r>
            <a:rPr lang="en-US" b="1" dirty="0">
              <a:hlinkClick xmlns:r="http://schemas.openxmlformats.org/officeDocument/2006/relationships" r:id="rId1"/>
            </a:rPr>
            <a:t>Recording</a:t>
          </a:r>
          <a:endParaRPr lang="en-US" dirty="0"/>
        </a:p>
      </dgm:t>
    </dgm:pt>
    <dgm:pt modelId="{36D800D7-80D6-4869-8337-D9C866FEB211}" type="parTrans" cxnId="{B3C53592-65CC-4326-AF27-8419F1B2C54B}">
      <dgm:prSet/>
      <dgm:spPr/>
      <dgm:t>
        <a:bodyPr/>
        <a:lstStyle/>
        <a:p>
          <a:endParaRPr lang="en-US"/>
        </a:p>
      </dgm:t>
    </dgm:pt>
    <dgm:pt modelId="{E77C5B1E-F9D3-4DBE-BB71-9EFEBE3D22CA}" type="sibTrans" cxnId="{B3C53592-65CC-4326-AF27-8419F1B2C54B}">
      <dgm:prSet/>
      <dgm:spPr/>
      <dgm:t>
        <a:bodyPr/>
        <a:lstStyle/>
        <a:p>
          <a:endParaRPr lang="en-US"/>
        </a:p>
      </dgm:t>
    </dgm:pt>
    <dgm:pt modelId="{07B553FD-E942-4573-ACFE-D22061589508}" type="pres">
      <dgm:prSet presAssocID="{7AB30460-837F-4060-93EB-8C3671F4F058}" presName="linear" presStyleCnt="0">
        <dgm:presLayoutVars>
          <dgm:animLvl val="lvl"/>
          <dgm:resizeHandles val="exact"/>
        </dgm:presLayoutVars>
      </dgm:prSet>
      <dgm:spPr/>
    </dgm:pt>
    <dgm:pt modelId="{D74E61A1-0964-4319-B0E0-FDA80DD916A1}" type="pres">
      <dgm:prSet presAssocID="{0B17C710-C6E9-4A9F-B0A4-EEFB59C8FEF6}" presName="parentText" presStyleLbl="node1" presStyleIdx="0" presStyleCnt="4">
        <dgm:presLayoutVars>
          <dgm:chMax val="0"/>
          <dgm:bulletEnabled val="1"/>
        </dgm:presLayoutVars>
      </dgm:prSet>
      <dgm:spPr/>
    </dgm:pt>
    <dgm:pt modelId="{401C4251-510E-4B3C-A554-47E3DEF72C08}" type="pres">
      <dgm:prSet presAssocID="{773BE4BF-0FA7-4133-84CF-120FA57A4E20}" presName="spacer" presStyleCnt="0"/>
      <dgm:spPr/>
    </dgm:pt>
    <dgm:pt modelId="{C1D14BA3-E581-44B7-8D30-91D009828C16}" type="pres">
      <dgm:prSet presAssocID="{146A37C9-653B-4079-A583-7E96B155C6FE}" presName="parentText" presStyleLbl="node1" presStyleIdx="1" presStyleCnt="4">
        <dgm:presLayoutVars>
          <dgm:chMax val="0"/>
          <dgm:bulletEnabled val="1"/>
        </dgm:presLayoutVars>
      </dgm:prSet>
      <dgm:spPr/>
    </dgm:pt>
    <dgm:pt modelId="{9D1F3E80-FDD5-4B62-A5AC-B7191FE2E339}" type="pres">
      <dgm:prSet presAssocID="{B455D9B0-5DD0-4032-9C34-2DC792FE727C}" presName="spacer" presStyleCnt="0"/>
      <dgm:spPr/>
    </dgm:pt>
    <dgm:pt modelId="{5AA829F9-02AE-4389-9CE0-4A37C2A8ADD3}" type="pres">
      <dgm:prSet presAssocID="{284B7F1C-2A0B-4552-B965-3EDC83C3F61D}" presName="parentText" presStyleLbl="node1" presStyleIdx="2" presStyleCnt="4">
        <dgm:presLayoutVars>
          <dgm:chMax val="0"/>
          <dgm:bulletEnabled val="1"/>
        </dgm:presLayoutVars>
      </dgm:prSet>
      <dgm:spPr/>
    </dgm:pt>
    <dgm:pt modelId="{AE0D5DF6-DD35-4C03-A923-15518D82399A}" type="pres">
      <dgm:prSet presAssocID="{284B7F1C-2A0B-4552-B965-3EDC83C3F61D}" presName="childText" presStyleLbl="revTx" presStyleIdx="0" presStyleCnt="1">
        <dgm:presLayoutVars>
          <dgm:bulletEnabled val="1"/>
        </dgm:presLayoutVars>
      </dgm:prSet>
      <dgm:spPr/>
    </dgm:pt>
    <dgm:pt modelId="{B50FF17F-00C9-4DFC-99A4-5BBC58107B43}" type="pres">
      <dgm:prSet presAssocID="{F164D10E-F92E-4BD1-9476-3141B2DBEA39}" presName="parentText" presStyleLbl="node1" presStyleIdx="3" presStyleCnt="4">
        <dgm:presLayoutVars>
          <dgm:chMax val="0"/>
          <dgm:bulletEnabled val="1"/>
        </dgm:presLayoutVars>
      </dgm:prSet>
      <dgm:spPr/>
    </dgm:pt>
  </dgm:ptLst>
  <dgm:cxnLst>
    <dgm:cxn modelId="{F4DDE800-B7FA-46B0-B8AF-B159AB94834C}" srcId="{7AB30460-837F-4060-93EB-8C3671F4F058}" destId="{F164D10E-F92E-4BD1-9476-3141B2DBEA39}" srcOrd="3" destOrd="0" parTransId="{E1120E14-A6A5-4072-8FCB-6076004EAF3F}" sibTransId="{16A7CF5B-712E-460A-A8D3-5F689F529F86}"/>
    <dgm:cxn modelId="{66DD1E08-5EDB-43D5-936E-C3341C00BA80}" srcId="{7AB30460-837F-4060-93EB-8C3671F4F058}" destId="{146A37C9-653B-4079-A583-7E96B155C6FE}" srcOrd="1" destOrd="0" parTransId="{14D0AA13-2F9E-4EDE-86DD-0F6CC8F73C46}" sibTransId="{B455D9B0-5DD0-4032-9C34-2DC792FE727C}"/>
    <dgm:cxn modelId="{FBF4221C-4D65-4B8E-8594-BFFA7A200CB0}" srcId="{7AB30460-837F-4060-93EB-8C3671F4F058}" destId="{284B7F1C-2A0B-4552-B965-3EDC83C3F61D}" srcOrd="2" destOrd="0" parTransId="{E5732C29-BE6B-4047-9D5B-7C084C031972}" sibTransId="{7CF90215-CFAB-4FBA-B6B3-87CFDE0BCEB0}"/>
    <dgm:cxn modelId="{25341329-61C9-4DAA-90DE-4B357C0750E8}" type="presOf" srcId="{284B7F1C-2A0B-4552-B965-3EDC83C3F61D}" destId="{5AA829F9-02AE-4389-9CE0-4A37C2A8ADD3}" srcOrd="0" destOrd="0" presId="urn:microsoft.com/office/officeart/2005/8/layout/vList2"/>
    <dgm:cxn modelId="{9402CC36-D7C6-4830-9E56-48FEF73E81A4}" srcId="{284B7F1C-2A0B-4552-B965-3EDC83C3F61D}" destId="{AC2098CF-B46E-4CCC-AB17-4470C1ED95C3}" srcOrd="1" destOrd="0" parTransId="{4AE01D6B-1B3B-4693-BEE3-1A8CCCB0B492}" sibTransId="{AD2C8A0C-86EB-4B5C-80AF-693FA2CF76DF}"/>
    <dgm:cxn modelId="{D455023B-E983-4827-8AE2-19448C6CAFEC}" type="presOf" srcId="{F164D10E-F92E-4BD1-9476-3141B2DBEA39}" destId="{B50FF17F-00C9-4DFC-99A4-5BBC58107B43}" srcOrd="0" destOrd="0" presId="urn:microsoft.com/office/officeart/2005/8/layout/vList2"/>
    <dgm:cxn modelId="{D5877B3C-975C-4786-9DD0-AD3C7099F90C}" type="presOf" srcId="{CD026FC0-6661-41FC-B69C-8237F979EDBD}" destId="{AE0D5DF6-DD35-4C03-A923-15518D82399A}" srcOrd="0" destOrd="2" presId="urn:microsoft.com/office/officeart/2005/8/layout/vList2"/>
    <dgm:cxn modelId="{4C57F248-1321-44D4-8BD2-BFC96CBACB41}" type="presOf" srcId="{AC2098CF-B46E-4CCC-AB17-4470C1ED95C3}" destId="{AE0D5DF6-DD35-4C03-A923-15518D82399A}" srcOrd="0" destOrd="1" presId="urn:microsoft.com/office/officeart/2005/8/layout/vList2"/>
    <dgm:cxn modelId="{B3C53592-65CC-4326-AF27-8419F1B2C54B}" srcId="{284B7F1C-2A0B-4552-B965-3EDC83C3F61D}" destId="{CD026FC0-6661-41FC-B69C-8237F979EDBD}" srcOrd="2" destOrd="0" parTransId="{36D800D7-80D6-4869-8337-D9C866FEB211}" sibTransId="{E77C5B1E-F9D3-4DBE-BB71-9EFEBE3D22CA}"/>
    <dgm:cxn modelId="{52C8CD92-58C5-4143-9BF7-A00A522ED643}" type="presOf" srcId="{7D3AF9BE-9C3D-4E69-BE2A-721BAA1DEA83}" destId="{AE0D5DF6-DD35-4C03-A923-15518D82399A}" srcOrd="0" destOrd="0" presId="urn:microsoft.com/office/officeart/2005/8/layout/vList2"/>
    <dgm:cxn modelId="{538BCD93-02D5-4E8A-BFAE-2F7E30E32562}" type="presOf" srcId="{7AB30460-837F-4060-93EB-8C3671F4F058}" destId="{07B553FD-E942-4573-ACFE-D22061589508}" srcOrd="0" destOrd="0" presId="urn:microsoft.com/office/officeart/2005/8/layout/vList2"/>
    <dgm:cxn modelId="{9CA4FCA0-8208-480C-A61E-B2BB09131B72}" type="presOf" srcId="{146A37C9-653B-4079-A583-7E96B155C6FE}" destId="{C1D14BA3-E581-44B7-8D30-91D009828C16}" srcOrd="0" destOrd="0" presId="urn:microsoft.com/office/officeart/2005/8/layout/vList2"/>
    <dgm:cxn modelId="{8778D4A5-0A18-4D4D-9C3A-0AEE74F7C8A7}" srcId="{7AB30460-837F-4060-93EB-8C3671F4F058}" destId="{0B17C710-C6E9-4A9F-B0A4-EEFB59C8FEF6}" srcOrd="0" destOrd="0" parTransId="{A99A9E91-F0E4-48CF-B91C-70D21A4D43AB}" sibTransId="{773BE4BF-0FA7-4133-84CF-120FA57A4E20}"/>
    <dgm:cxn modelId="{DC159CB7-0FA0-4738-BC1D-8576B4C35F7F}" srcId="{284B7F1C-2A0B-4552-B965-3EDC83C3F61D}" destId="{7D3AF9BE-9C3D-4E69-BE2A-721BAA1DEA83}" srcOrd="0" destOrd="0" parTransId="{0FAF08B9-7EB5-4D6B-A5C7-120BD93A4418}" sibTransId="{BC884B43-4C62-4331-A4E5-994C2E82C0C8}"/>
    <dgm:cxn modelId="{F52869D8-62EC-402B-AEE2-365346290CAB}" type="presOf" srcId="{0B17C710-C6E9-4A9F-B0A4-EEFB59C8FEF6}" destId="{D74E61A1-0964-4319-B0E0-FDA80DD916A1}" srcOrd="0" destOrd="0" presId="urn:microsoft.com/office/officeart/2005/8/layout/vList2"/>
    <dgm:cxn modelId="{D7FB42A4-5116-4DBA-A44F-7194CDED3662}" type="presParOf" srcId="{07B553FD-E942-4573-ACFE-D22061589508}" destId="{D74E61A1-0964-4319-B0E0-FDA80DD916A1}" srcOrd="0" destOrd="0" presId="urn:microsoft.com/office/officeart/2005/8/layout/vList2"/>
    <dgm:cxn modelId="{0DD08425-C226-433B-857E-3A1147FDDCDC}" type="presParOf" srcId="{07B553FD-E942-4573-ACFE-D22061589508}" destId="{401C4251-510E-4B3C-A554-47E3DEF72C08}" srcOrd="1" destOrd="0" presId="urn:microsoft.com/office/officeart/2005/8/layout/vList2"/>
    <dgm:cxn modelId="{BF3B8DD9-FA77-446C-AF42-E393DF982054}" type="presParOf" srcId="{07B553FD-E942-4573-ACFE-D22061589508}" destId="{C1D14BA3-E581-44B7-8D30-91D009828C16}" srcOrd="2" destOrd="0" presId="urn:microsoft.com/office/officeart/2005/8/layout/vList2"/>
    <dgm:cxn modelId="{A42DE3E5-6A47-4D0B-B723-55D5B9262F46}" type="presParOf" srcId="{07B553FD-E942-4573-ACFE-D22061589508}" destId="{9D1F3E80-FDD5-4B62-A5AC-B7191FE2E339}" srcOrd="3" destOrd="0" presId="urn:microsoft.com/office/officeart/2005/8/layout/vList2"/>
    <dgm:cxn modelId="{498519C8-72EF-4D2A-B417-E31D55C6F6B1}" type="presParOf" srcId="{07B553FD-E942-4573-ACFE-D22061589508}" destId="{5AA829F9-02AE-4389-9CE0-4A37C2A8ADD3}" srcOrd="4" destOrd="0" presId="urn:microsoft.com/office/officeart/2005/8/layout/vList2"/>
    <dgm:cxn modelId="{9394FFEA-B2C4-47A5-86BD-D5DF80B1769B}" type="presParOf" srcId="{07B553FD-E942-4573-ACFE-D22061589508}" destId="{AE0D5DF6-DD35-4C03-A923-15518D82399A}" srcOrd="5" destOrd="0" presId="urn:microsoft.com/office/officeart/2005/8/layout/vList2"/>
    <dgm:cxn modelId="{5683D72E-D6D7-44B4-A75E-EB290D55AC20}" type="presParOf" srcId="{07B553FD-E942-4573-ACFE-D22061589508}" destId="{B50FF17F-00C9-4DFC-99A4-5BBC58107B4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C0A4B5-EFAB-4406-8ACA-A59D4B29788B}"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5A8CE10-5B76-4702-BA48-579D376D7537}">
      <dgm:prSet custT="1"/>
      <dgm:spPr/>
      <dgm:t>
        <a:bodyPr/>
        <a:lstStyle/>
        <a:p>
          <a:pPr>
            <a:lnSpc>
              <a:spcPct val="100000"/>
            </a:lnSpc>
          </a:pPr>
          <a:r>
            <a:rPr lang="en-US" sz="2000" b="1" dirty="0"/>
            <a:t>Be authentic</a:t>
          </a:r>
          <a:endParaRPr lang="en-US" sz="2000" dirty="0"/>
        </a:p>
      </dgm:t>
    </dgm:pt>
    <dgm:pt modelId="{126BD2A6-FB74-485A-A42A-6FC936A62755}" type="parTrans" cxnId="{FA9E7179-C982-4866-A800-104B1DE5D0E5}">
      <dgm:prSet/>
      <dgm:spPr/>
      <dgm:t>
        <a:bodyPr/>
        <a:lstStyle/>
        <a:p>
          <a:endParaRPr lang="en-US"/>
        </a:p>
      </dgm:t>
    </dgm:pt>
    <dgm:pt modelId="{BC81EEB9-0452-46A4-BADD-7988CE406787}" type="sibTrans" cxnId="{FA9E7179-C982-4866-A800-104B1DE5D0E5}">
      <dgm:prSet/>
      <dgm:spPr/>
      <dgm:t>
        <a:bodyPr/>
        <a:lstStyle/>
        <a:p>
          <a:pPr>
            <a:lnSpc>
              <a:spcPct val="100000"/>
            </a:lnSpc>
          </a:pPr>
          <a:endParaRPr lang="en-US"/>
        </a:p>
      </dgm:t>
    </dgm:pt>
    <dgm:pt modelId="{81ED5577-F6E3-471B-84D6-2CCB1D412C20}">
      <dgm:prSet custT="1"/>
      <dgm:spPr/>
      <dgm:t>
        <a:bodyPr/>
        <a:lstStyle/>
        <a:p>
          <a:pPr>
            <a:lnSpc>
              <a:spcPct val="100000"/>
            </a:lnSpc>
          </a:pPr>
          <a:r>
            <a:rPr lang="en-US" sz="2000" dirty="0"/>
            <a:t>Be clear and concise. This is not the same as a creative writing assignment </a:t>
          </a:r>
          <a:r>
            <a:rPr lang="en-US" sz="2000" dirty="0">
              <a:sym typeface="Wingdings" panose="05000000000000000000" pitchFamily="2" charset="2"/>
            </a:rPr>
            <a:t></a:t>
          </a:r>
          <a:endParaRPr lang="en-US" sz="2000" dirty="0"/>
        </a:p>
      </dgm:t>
    </dgm:pt>
    <dgm:pt modelId="{E90CAA42-F055-4F79-B204-0095A4A054D2}" type="parTrans" cxnId="{20B6A0A5-7E61-4BF1-AB9C-06C5B3585838}">
      <dgm:prSet/>
      <dgm:spPr/>
      <dgm:t>
        <a:bodyPr/>
        <a:lstStyle/>
        <a:p>
          <a:endParaRPr lang="en-US"/>
        </a:p>
      </dgm:t>
    </dgm:pt>
    <dgm:pt modelId="{6D74E64A-E038-4C54-B8E8-BDF5EA3C06E6}" type="sibTrans" cxnId="{20B6A0A5-7E61-4BF1-AB9C-06C5B3585838}">
      <dgm:prSet/>
      <dgm:spPr/>
      <dgm:t>
        <a:bodyPr/>
        <a:lstStyle/>
        <a:p>
          <a:pPr>
            <a:lnSpc>
              <a:spcPct val="100000"/>
            </a:lnSpc>
          </a:pPr>
          <a:endParaRPr lang="en-US"/>
        </a:p>
      </dgm:t>
    </dgm:pt>
    <dgm:pt modelId="{309A6E3C-7505-469B-9838-6F860792E97D}">
      <dgm:prSet custT="1"/>
      <dgm:spPr/>
      <dgm:t>
        <a:bodyPr/>
        <a:lstStyle/>
        <a:p>
          <a:pPr>
            <a:lnSpc>
              <a:spcPct val="100000"/>
            </a:lnSpc>
          </a:pPr>
          <a:r>
            <a:rPr lang="en-US" sz="2000" dirty="0"/>
            <a:t>Make it about YOU</a:t>
          </a:r>
        </a:p>
      </dgm:t>
    </dgm:pt>
    <dgm:pt modelId="{698AE781-B490-436B-8037-7B1ADC035A8C}" type="sibTrans" cxnId="{CCA8F79D-33D0-48FB-BE53-A28DE483096C}">
      <dgm:prSet/>
      <dgm:spPr/>
      <dgm:t>
        <a:bodyPr/>
        <a:lstStyle/>
        <a:p>
          <a:pPr>
            <a:lnSpc>
              <a:spcPct val="100000"/>
            </a:lnSpc>
          </a:pPr>
          <a:endParaRPr lang="en-US"/>
        </a:p>
      </dgm:t>
    </dgm:pt>
    <dgm:pt modelId="{78BDDA83-9C2D-4029-97A3-3B5CD0E09ABB}" type="parTrans" cxnId="{CCA8F79D-33D0-48FB-BE53-A28DE483096C}">
      <dgm:prSet/>
      <dgm:spPr/>
      <dgm:t>
        <a:bodyPr/>
        <a:lstStyle/>
        <a:p>
          <a:endParaRPr lang="en-US"/>
        </a:p>
      </dgm:t>
    </dgm:pt>
    <dgm:pt modelId="{B8B3BB88-0900-4272-8D69-EE484AF1C12C}">
      <dgm:prSet custT="1"/>
      <dgm:spPr/>
      <dgm:t>
        <a:bodyPr/>
        <a:lstStyle/>
        <a:p>
          <a:pPr>
            <a:lnSpc>
              <a:spcPct val="100000"/>
            </a:lnSpc>
          </a:pPr>
          <a:r>
            <a:rPr lang="en-US" sz="2000" dirty="0"/>
            <a:t>Many people should read the PS. Some for content, others for grammar and syntax.</a:t>
          </a:r>
        </a:p>
      </dgm:t>
    </dgm:pt>
    <dgm:pt modelId="{16AF0C90-AC77-4839-A51E-BA659BD74460}" type="sibTrans" cxnId="{4735EC27-D3F7-411C-8C12-ECEE6634500F}">
      <dgm:prSet/>
      <dgm:spPr/>
      <dgm:t>
        <a:bodyPr/>
        <a:lstStyle/>
        <a:p>
          <a:pPr>
            <a:lnSpc>
              <a:spcPct val="100000"/>
            </a:lnSpc>
          </a:pPr>
          <a:endParaRPr lang="en-US"/>
        </a:p>
      </dgm:t>
    </dgm:pt>
    <dgm:pt modelId="{44B0BBC2-8B61-47D4-9CB7-5023432ECBB3}" type="parTrans" cxnId="{4735EC27-D3F7-411C-8C12-ECEE6634500F}">
      <dgm:prSet/>
      <dgm:spPr/>
      <dgm:t>
        <a:bodyPr/>
        <a:lstStyle/>
        <a:p>
          <a:endParaRPr lang="en-US"/>
        </a:p>
      </dgm:t>
    </dgm:pt>
    <dgm:pt modelId="{E393AB99-7D1E-40EA-9F42-885661114F8E}">
      <dgm:prSet custT="1"/>
      <dgm:spPr/>
      <dgm:t>
        <a:bodyPr/>
        <a:lstStyle/>
        <a:p>
          <a:pPr>
            <a:lnSpc>
              <a:spcPct val="100000"/>
            </a:lnSpc>
          </a:pPr>
          <a:r>
            <a:rPr lang="en-US" sz="2000" dirty="0"/>
            <a:t>Some people need to wait till they have done a Sub-I or Key elective to gather their thoughts</a:t>
          </a:r>
        </a:p>
      </dgm:t>
    </dgm:pt>
    <dgm:pt modelId="{80BA3EBE-C7D8-4458-8606-92FAB1F4EBD8}" type="parTrans" cxnId="{A162B6E6-30B3-4E23-B2F4-2AA52459804F}">
      <dgm:prSet/>
      <dgm:spPr/>
      <dgm:t>
        <a:bodyPr/>
        <a:lstStyle/>
        <a:p>
          <a:endParaRPr lang="en-US"/>
        </a:p>
      </dgm:t>
    </dgm:pt>
    <dgm:pt modelId="{B9592593-5C76-44F6-8810-CF88805616F9}" type="sibTrans" cxnId="{A162B6E6-30B3-4E23-B2F4-2AA52459804F}">
      <dgm:prSet/>
      <dgm:spPr/>
      <dgm:t>
        <a:bodyPr/>
        <a:lstStyle/>
        <a:p>
          <a:pPr>
            <a:lnSpc>
              <a:spcPct val="100000"/>
            </a:lnSpc>
          </a:pPr>
          <a:endParaRPr lang="en-US"/>
        </a:p>
      </dgm:t>
    </dgm:pt>
    <dgm:pt modelId="{B1DC4E3D-F111-43A8-A007-71ED97D61D2D}">
      <dgm:prSet custT="1"/>
      <dgm:spPr/>
      <dgm:t>
        <a:bodyPr/>
        <a:lstStyle/>
        <a:p>
          <a:pPr>
            <a:lnSpc>
              <a:spcPct val="100000"/>
            </a:lnSpc>
          </a:pPr>
          <a:r>
            <a:rPr lang="en-US" sz="2000" dirty="0"/>
            <a:t>Should you Journal? </a:t>
          </a:r>
        </a:p>
      </dgm:t>
    </dgm:pt>
    <dgm:pt modelId="{C0864EDD-9D9A-4222-87FA-576A1FC64AA8}" type="parTrans" cxnId="{F2C53027-EF40-4DAF-935E-4CF0A8E7DA6A}">
      <dgm:prSet/>
      <dgm:spPr/>
      <dgm:t>
        <a:bodyPr/>
        <a:lstStyle/>
        <a:p>
          <a:endParaRPr lang="en-US"/>
        </a:p>
      </dgm:t>
    </dgm:pt>
    <dgm:pt modelId="{E8875219-7B81-4667-95FE-C200D8397733}" type="sibTrans" cxnId="{F2C53027-EF40-4DAF-935E-4CF0A8E7DA6A}">
      <dgm:prSet/>
      <dgm:spPr/>
      <dgm:t>
        <a:bodyPr/>
        <a:lstStyle/>
        <a:p>
          <a:endParaRPr lang="en-US"/>
        </a:p>
      </dgm:t>
    </dgm:pt>
    <dgm:pt modelId="{A75CB314-1057-4622-8C8E-50867CE49022}" type="pres">
      <dgm:prSet presAssocID="{1CC0A4B5-EFAB-4406-8ACA-A59D4B29788B}" presName="root" presStyleCnt="0">
        <dgm:presLayoutVars>
          <dgm:dir/>
          <dgm:resizeHandles val="exact"/>
        </dgm:presLayoutVars>
      </dgm:prSet>
      <dgm:spPr/>
    </dgm:pt>
    <dgm:pt modelId="{A4D0F729-0134-4D33-81A2-90657EFFAD8D}" type="pres">
      <dgm:prSet presAssocID="{1CC0A4B5-EFAB-4406-8ACA-A59D4B29788B}" presName="container" presStyleCnt="0">
        <dgm:presLayoutVars>
          <dgm:dir/>
          <dgm:resizeHandles val="exact"/>
        </dgm:presLayoutVars>
      </dgm:prSet>
      <dgm:spPr/>
    </dgm:pt>
    <dgm:pt modelId="{43BF6CAF-2298-44FE-AE0E-F3089619A687}" type="pres">
      <dgm:prSet presAssocID="{D5A8CE10-5B76-4702-BA48-579D376D7537}" presName="compNode" presStyleCnt="0"/>
      <dgm:spPr/>
    </dgm:pt>
    <dgm:pt modelId="{D735CB24-C397-4A49-8EC9-938AAF1E699D}" type="pres">
      <dgm:prSet presAssocID="{D5A8CE10-5B76-4702-BA48-579D376D7537}" presName="iconBgRect" presStyleLbl="bgShp" presStyleIdx="0" presStyleCnt="6"/>
      <dgm:spPr/>
    </dgm:pt>
    <dgm:pt modelId="{77AE6C58-3D5A-4B67-9431-9D0142124A7D}" type="pres">
      <dgm:prSet presAssocID="{D5A8CE10-5B76-4702-BA48-579D376D753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9F801B6F-6FFC-47E2-9F33-D54C4E963B68}" type="pres">
      <dgm:prSet presAssocID="{D5A8CE10-5B76-4702-BA48-579D376D7537}" presName="spaceRect" presStyleCnt="0"/>
      <dgm:spPr/>
    </dgm:pt>
    <dgm:pt modelId="{D7FBF987-1BA3-44B0-A348-4954D4D08A22}" type="pres">
      <dgm:prSet presAssocID="{D5A8CE10-5B76-4702-BA48-579D376D7537}" presName="textRect" presStyleLbl="revTx" presStyleIdx="0" presStyleCnt="6">
        <dgm:presLayoutVars>
          <dgm:chMax val="1"/>
          <dgm:chPref val="1"/>
        </dgm:presLayoutVars>
      </dgm:prSet>
      <dgm:spPr/>
    </dgm:pt>
    <dgm:pt modelId="{BBA31D60-7D1B-41FF-BAD8-EAA2FA4083F6}" type="pres">
      <dgm:prSet presAssocID="{BC81EEB9-0452-46A4-BADD-7988CE406787}" presName="sibTrans" presStyleLbl="sibTrans2D1" presStyleIdx="0" presStyleCnt="0"/>
      <dgm:spPr/>
    </dgm:pt>
    <dgm:pt modelId="{24CF7242-157E-4BA0-B962-376B39195AAF}" type="pres">
      <dgm:prSet presAssocID="{309A6E3C-7505-469B-9838-6F860792E97D}" presName="compNode" presStyleCnt="0"/>
      <dgm:spPr/>
    </dgm:pt>
    <dgm:pt modelId="{2188F208-396B-4287-8462-C03035363D31}" type="pres">
      <dgm:prSet presAssocID="{309A6E3C-7505-469B-9838-6F860792E97D}" presName="iconBgRect" presStyleLbl="bgShp" presStyleIdx="1" presStyleCnt="6"/>
      <dgm:spPr/>
    </dgm:pt>
    <dgm:pt modelId="{36255FD0-5CA7-42BB-8935-58C403B29870}" type="pres">
      <dgm:prSet presAssocID="{309A6E3C-7505-469B-9838-6F860792E97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C7B05643-D8C8-4557-9582-A412C9272339}" type="pres">
      <dgm:prSet presAssocID="{309A6E3C-7505-469B-9838-6F860792E97D}" presName="spaceRect" presStyleCnt="0"/>
      <dgm:spPr/>
    </dgm:pt>
    <dgm:pt modelId="{67B09B85-B0FC-4685-B5BC-75AA1879AA07}" type="pres">
      <dgm:prSet presAssocID="{309A6E3C-7505-469B-9838-6F860792E97D}" presName="textRect" presStyleLbl="revTx" presStyleIdx="1" presStyleCnt="6">
        <dgm:presLayoutVars>
          <dgm:chMax val="1"/>
          <dgm:chPref val="1"/>
        </dgm:presLayoutVars>
      </dgm:prSet>
      <dgm:spPr/>
    </dgm:pt>
    <dgm:pt modelId="{72D4E2D2-BDE9-436B-907D-18494E526AD3}" type="pres">
      <dgm:prSet presAssocID="{698AE781-B490-436B-8037-7B1ADC035A8C}" presName="sibTrans" presStyleLbl="sibTrans2D1" presStyleIdx="0" presStyleCnt="0"/>
      <dgm:spPr/>
    </dgm:pt>
    <dgm:pt modelId="{CD95C1F8-89A8-4149-B88A-AC65D79EEA7D}" type="pres">
      <dgm:prSet presAssocID="{81ED5577-F6E3-471B-84D6-2CCB1D412C20}" presName="compNode" presStyleCnt="0"/>
      <dgm:spPr/>
    </dgm:pt>
    <dgm:pt modelId="{53956A47-D686-48DC-AE63-E9D719BCBEEE}" type="pres">
      <dgm:prSet presAssocID="{81ED5577-F6E3-471B-84D6-2CCB1D412C20}" presName="iconBgRect" presStyleLbl="bgShp" presStyleIdx="2" presStyleCnt="6"/>
      <dgm:spPr/>
    </dgm:pt>
    <dgm:pt modelId="{EAA970F8-3D88-44A7-95E4-426AD107E1A8}" type="pres">
      <dgm:prSet presAssocID="{81ED5577-F6E3-471B-84D6-2CCB1D412C2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F9F2FF2C-7B6D-48A5-B2EF-FB894AE2D0FF}" type="pres">
      <dgm:prSet presAssocID="{81ED5577-F6E3-471B-84D6-2CCB1D412C20}" presName="spaceRect" presStyleCnt="0"/>
      <dgm:spPr/>
    </dgm:pt>
    <dgm:pt modelId="{25212959-A495-428B-9A29-A41A67259946}" type="pres">
      <dgm:prSet presAssocID="{81ED5577-F6E3-471B-84D6-2CCB1D412C20}" presName="textRect" presStyleLbl="revTx" presStyleIdx="2" presStyleCnt="6">
        <dgm:presLayoutVars>
          <dgm:chMax val="1"/>
          <dgm:chPref val="1"/>
        </dgm:presLayoutVars>
      </dgm:prSet>
      <dgm:spPr/>
    </dgm:pt>
    <dgm:pt modelId="{DE412CE1-FB53-41D7-973D-C7635CAE9CD2}" type="pres">
      <dgm:prSet presAssocID="{6D74E64A-E038-4C54-B8E8-BDF5EA3C06E6}" presName="sibTrans" presStyleLbl="sibTrans2D1" presStyleIdx="0" presStyleCnt="0"/>
      <dgm:spPr/>
    </dgm:pt>
    <dgm:pt modelId="{7E5DAB03-72B0-45EB-B128-3DE02E5EACCD}" type="pres">
      <dgm:prSet presAssocID="{B8B3BB88-0900-4272-8D69-EE484AF1C12C}" presName="compNode" presStyleCnt="0"/>
      <dgm:spPr/>
    </dgm:pt>
    <dgm:pt modelId="{55CBBFFC-DA47-44A9-AC61-100A661560F6}" type="pres">
      <dgm:prSet presAssocID="{B8B3BB88-0900-4272-8D69-EE484AF1C12C}" presName="iconBgRect" presStyleLbl="bgShp" presStyleIdx="3" presStyleCnt="6"/>
      <dgm:spPr/>
    </dgm:pt>
    <dgm:pt modelId="{127C72A5-BAFF-482C-823E-98EFEF59D509}" type="pres">
      <dgm:prSet presAssocID="{B8B3BB88-0900-4272-8D69-EE484AF1C12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8211F565-6DA6-48ED-8DB2-48F919324930}" type="pres">
      <dgm:prSet presAssocID="{B8B3BB88-0900-4272-8D69-EE484AF1C12C}" presName="spaceRect" presStyleCnt="0"/>
      <dgm:spPr/>
    </dgm:pt>
    <dgm:pt modelId="{5533D0AD-0C32-40FB-B431-5A83A7FEFE2B}" type="pres">
      <dgm:prSet presAssocID="{B8B3BB88-0900-4272-8D69-EE484AF1C12C}" presName="textRect" presStyleLbl="revTx" presStyleIdx="3" presStyleCnt="6">
        <dgm:presLayoutVars>
          <dgm:chMax val="1"/>
          <dgm:chPref val="1"/>
        </dgm:presLayoutVars>
      </dgm:prSet>
      <dgm:spPr/>
    </dgm:pt>
    <dgm:pt modelId="{E24FAA72-107A-4D49-AEB8-A6D85F3598D9}" type="pres">
      <dgm:prSet presAssocID="{16AF0C90-AC77-4839-A51E-BA659BD74460}" presName="sibTrans" presStyleLbl="sibTrans2D1" presStyleIdx="0" presStyleCnt="0"/>
      <dgm:spPr/>
    </dgm:pt>
    <dgm:pt modelId="{B1D2CB07-CAD7-4A21-A55E-947FE8A85E9B}" type="pres">
      <dgm:prSet presAssocID="{E393AB99-7D1E-40EA-9F42-885661114F8E}" presName="compNode" presStyleCnt="0"/>
      <dgm:spPr/>
    </dgm:pt>
    <dgm:pt modelId="{90529F8B-89E8-4916-928C-F685F4ED989E}" type="pres">
      <dgm:prSet presAssocID="{E393AB99-7D1E-40EA-9F42-885661114F8E}" presName="iconBgRect" presStyleLbl="bgShp" presStyleIdx="4" presStyleCnt="6"/>
      <dgm:spPr/>
    </dgm:pt>
    <dgm:pt modelId="{D38D1EE3-421B-481A-9360-160059A52A4D}" type="pres">
      <dgm:prSet presAssocID="{E393AB99-7D1E-40EA-9F42-885661114F8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Eye outline"/>
        </a:ext>
      </dgm:extLst>
    </dgm:pt>
    <dgm:pt modelId="{BF196511-4103-4D63-A033-A98CEF6038EE}" type="pres">
      <dgm:prSet presAssocID="{E393AB99-7D1E-40EA-9F42-885661114F8E}" presName="spaceRect" presStyleCnt="0"/>
      <dgm:spPr/>
    </dgm:pt>
    <dgm:pt modelId="{C4950D65-490A-435E-9176-FA5F7DDCCD4D}" type="pres">
      <dgm:prSet presAssocID="{E393AB99-7D1E-40EA-9F42-885661114F8E}" presName="textRect" presStyleLbl="revTx" presStyleIdx="4" presStyleCnt="6">
        <dgm:presLayoutVars>
          <dgm:chMax val="1"/>
          <dgm:chPref val="1"/>
        </dgm:presLayoutVars>
      </dgm:prSet>
      <dgm:spPr/>
    </dgm:pt>
    <dgm:pt modelId="{2AF04D74-7AF6-4EB4-981F-59AD4428F141}" type="pres">
      <dgm:prSet presAssocID="{B9592593-5C76-44F6-8810-CF88805616F9}" presName="sibTrans" presStyleLbl="sibTrans2D1" presStyleIdx="0" presStyleCnt="0"/>
      <dgm:spPr/>
    </dgm:pt>
    <dgm:pt modelId="{18FA491C-0BBD-4A7B-B933-779DEC8FB42B}" type="pres">
      <dgm:prSet presAssocID="{B1DC4E3D-F111-43A8-A007-71ED97D61D2D}" presName="compNode" presStyleCnt="0"/>
      <dgm:spPr/>
    </dgm:pt>
    <dgm:pt modelId="{2B4538F8-8F66-486B-99C7-79523B6BB06E}" type="pres">
      <dgm:prSet presAssocID="{B1DC4E3D-F111-43A8-A007-71ED97D61D2D}" presName="iconBgRect" presStyleLbl="bgShp" presStyleIdx="5" presStyleCnt="6"/>
      <dgm:spPr/>
    </dgm:pt>
    <dgm:pt modelId="{402A64D2-D304-4086-B95D-D3A3A3A9B558}" type="pres">
      <dgm:prSet presAssocID="{B1DC4E3D-F111-43A8-A007-71ED97D61D2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Quill with solid fill"/>
        </a:ext>
      </dgm:extLst>
    </dgm:pt>
    <dgm:pt modelId="{C6FDE78C-B2B1-46DC-9DBA-2EE4E10BE833}" type="pres">
      <dgm:prSet presAssocID="{B1DC4E3D-F111-43A8-A007-71ED97D61D2D}" presName="spaceRect" presStyleCnt="0"/>
      <dgm:spPr/>
    </dgm:pt>
    <dgm:pt modelId="{AAD10AC2-216F-47F6-8A68-4C36A42C70C4}" type="pres">
      <dgm:prSet presAssocID="{B1DC4E3D-F111-43A8-A007-71ED97D61D2D}" presName="textRect" presStyleLbl="revTx" presStyleIdx="5" presStyleCnt="6">
        <dgm:presLayoutVars>
          <dgm:chMax val="1"/>
          <dgm:chPref val="1"/>
        </dgm:presLayoutVars>
      </dgm:prSet>
      <dgm:spPr/>
    </dgm:pt>
  </dgm:ptLst>
  <dgm:cxnLst>
    <dgm:cxn modelId="{272A2A04-214F-4CE2-BD8B-AC79EE7287CF}" type="presOf" srcId="{B8B3BB88-0900-4272-8D69-EE484AF1C12C}" destId="{5533D0AD-0C32-40FB-B431-5A83A7FEFE2B}" srcOrd="0" destOrd="0" presId="urn:microsoft.com/office/officeart/2018/2/layout/IconCircleList"/>
    <dgm:cxn modelId="{691C0209-B273-48A1-832C-1055452C65DC}" type="presOf" srcId="{698AE781-B490-436B-8037-7B1ADC035A8C}" destId="{72D4E2D2-BDE9-436B-907D-18494E526AD3}" srcOrd="0" destOrd="0" presId="urn:microsoft.com/office/officeart/2018/2/layout/IconCircleList"/>
    <dgm:cxn modelId="{F2C53027-EF40-4DAF-935E-4CF0A8E7DA6A}" srcId="{1CC0A4B5-EFAB-4406-8ACA-A59D4B29788B}" destId="{B1DC4E3D-F111-43A8-A007-71ED97D61D2D}" srcOrd="5" destOrd="0" parTransId="{C0864EDD-9D9A-4222-87FA-576A1FC64AA8}" sibTransId="{E8875219-7B81-4667-95FE-C200D8397733}"/>
    <dgm:cxn modelId="{4735EC27-D3F7-411C-8C12-ECEE6634500F}" srcId="{1CC0A4B5-EFAB-4406-8ACA-A59D4B29788B}" destId="{B8B3BB88-0900-4272-8D69-EE484AF1C12C}" srcOrd="3" destOrd="0" parTransId="{44B0BBC2-8B61-47D4-9CB7-5023432ECBB3}" sibTransId="{16AF0C90-AC77-4839-A51E-BA659BD74460}"/>
    <dgm:cxn modelId="{F9E0EF48-78B2-4FB4-B970-415CE066FA01}" type="presOf" srcId="{BC81EEB9-0452-46A4-BADD-7988CE406787}" destId="{BBA31D60-7D1B-41FF-BAD8-EAA2FA4083F6}" srcOrd="0" destOrd="0" presId="urn:microsoft.com/office/officeart/2018/2/layout/IconCircleList"/>
    <dgm:cxn modelId="{191A0558-BC10-4DEC-B26D-C86325CBE07B}" type="presOf" srcId="{B9592593-5C76-44F6-8810-CF88805616F9}" destId="{2AF04D74-7AF6-4EB4-981F-59AD4428F141}" srcOrd="0" destOrd="0" presId="urn:microsoft.com/office/officeart/2018/2/layout/IconCircleList"/>
    <dgm:cxn modelId="{FA9E7179-C982-4866-A800-104B1DE5D0E5}" srcId="{1CC0A4B5-EFAB-4406-8ACA-A59D4B29788B}" destId="{D5A8CE10-5B76-4702-BA48-579D376D7537}" srcOrd="0" destOrd="0" parTransId="{126BD2A6-FB74-485A-A42A-6FC936A62755}" sibTransId="{BC81EEB9-0452-46A4-BADD-7988CE406787}"/>
    <dgm:cxn modelId="{19BF1D8B-3BAF-420F-9C6E-B32E424B228D}" type="presOf" srcId="{16AF0C90-AC77-4839-A51E-BA659BD74460}" destId="{E24FAA72-107A-4D49-AEB8-A6D85F3598D9}" srcOrd="0" destOrd="0" presId="urn:microsoft.com/office/officeart/2018/2/layout/IconCircleList"/>
    <dgm:cxn modelId="{921CD793-8F21-4D2E-8213-BCE376269E52}" type="presOf" srcId="{E393AB99-7D1E-40EA-9F42-885661114F8E}" destId="{C4950D65-490A-435E-9176-FA5F7DDCCD4D}" srcOrd="0" destOrd="0" presId="urn:microsoft.com/office/officeart/2018/2/layout/IconCircleList"/>
    <dgm:cxn modelId="{EF46BE95-8AC5-4026-8845-ABF238F1BEF4}" type="presOf" srcId="{1CC0A4B5-EFAB-4406-8ACA-A59D4B29788B}" destId="{A75CB314-1057-4622-8C8E-50867CE49022}" srcOrd="0" destOrd="0" presId="urn:microsoft.com/office/officeart/2018/2/layout/IconCircleList"/>
    <dgm:cxn modelId="{CCA8F79D-33D0-48FB-BE53-A28DE483096C}" srcId="{1CC0A4B5-EFAB-4406-8ACA-A59D4B29788B}" destId="{309A6E3C-7505-469B-9838-6F860792E97D}" srcOrd="1" destOrd="0" parTransId="{78BDDA83-9C2D-4029-97A3-3B5CD0E09ABB}" sibTransId="{698AE781-B490-436B-8037-7B1ADC035A8C}"/>
    <dgm:cxn modelId="{20B6A0A5-7E61-4BF1-AB9C-06C5B3585838}" srcId="{1CC0A4B5-EFAB-4406-8ACA-A59D4B29788B}" destId="{81ED5577-F6E3-471B-84D6-2CCB1D412C20}" srcOrd="2" destOrd="0" parTransId="{E90CAA42-F055-4F79-B204-0095A4A054D2}" sibTransId="{6D74E64A-E038-4C54-B8E8-BDF5EA3C06E6}"/>
    <dgm:cxn modelId="{135DA4B0-A6A8-4BAE-805B-65EABBCABA40}" type="presOf" srcId="{B1DC4E3D-F111-43A8-A007-71ED97D61D2D}" destId="{AAD10AC2-216F-47F6-8A68-4C36A42C70C4}" srcOrd="0" destOrd="0" presId="urn:microsoft.com/office/officeart/2018/2/layout/IconCircleList"/>
    <dgm:cxn modelId="{822153E2-5E97-4E56-A721-F87FE70E064B}" type="presOf" srcId="{81ED5577-F6E3-471B-84D6-2CCB1D412C20}" destId="{25212959-A495-428B-9A29-A41A67259946}" srcOrd="0" destOrd="0" presId="urn:microsoft.com/office/officeart/2018/2/layout/IconCircleList"/>
    <dgm:cxn modelId="{A162B6E6-30B3-4E23-B2F4-2AA52459804F}" srcId="{1CC0A4B5-EFAB-4406-8ACA-A59D4B29788B}" destId="{E393AB99-7D1E-40EA-9F42-885661114F8E}" srcOrd="4" destOrd="0" parTransId="{80BA3EBE-C7D8-4458-8606-92FAB1F4EBD8}" sibTransId="{B9592593-5C76-44F6-8810-CF88805616F9}"/>
    <dgm:cxn modelId="{AA4D4FE7-74E5-4839-BFB3-20D22995E079}" type="presOf" srcId="{D5A8CE10-5B76-4702-BA48-579D376D7537}" destId="{D7FBF987-1BA3-44B0-A348-4954D4D08A22}" srcOrd="0" destOrd="0" presId="urn:microsoft.com/office/officeart/2018/2/layout/IconCircleList"/>
    <dgm:cxn modelId="{D291B0EB-9027-4042-B06A-17F3ADE76079}" type="presOf" srcId="{6D74E64A-E038-4C54-B8E8-BDF5EA3C06E6}" destId="{DE412CE1-FB53-41D7-973D-C7635CAE9CD2}" srcOrd="0" destOrd="0" presId="urn:microsoft.com/office/officeart/2018/2/layout/IconCircleList"/>
    <dgm:cxn modelId="{C448A9F7-AEC7-41E1-8857-7BB795832D47}" type="presOf" srcId="{309A6E3C-7505-469B-9838-6F860792E97D}" destId="{67B09B85-B0FC-4685-B5BC-75AA1879AA07}" srcOrd="0" destOrd="0" presId="urn:microsoft.com/office/officeart/2018/2/layout/IconCircleList"/>
    <dgm:cxn modelId="{B2B8799E-7B30-4CBD-A101-22C184AD7914}" type="presParOf" srcId="{A75CB314-1057-4622-8C8E-50867CE49022}" destId="{A4D0F729-0134-4D33-81A2-90657EFFAD8D}" srcOrd="0" destOrd="0" presId="urn:microsoft.com/office/officeart/2018/2/layout/IconCircleList"/>
    <dgm:cxn modelId="{CDAFA5AF-63B5-4955-AE87-D5D899112476}" type="presParOf" srcId="{A4D0F729-0134-4D33-81A2-90657EFFAD8D}" destId="{43BF6CAF-2298-44FE-AE0E-F3089619A687}" srcOrd="0" destOrd="0" presId="urn:microsoft.com/office/officeart/2018/2/layout/IconCircleList"/>
    <dgm:cxn modelId="{8F7BCB8E-5221-4A1C-AE12-398EF01FEAE0}" type="presParOf" srcId="{43BF6CAF-2298-44FE-AE0E-F3089619A687}" destId="{D735CB24-C397-4A49-8EC9-938AAF1E699D}" srcOrd="0" destOrd="0" presId="urn:microsoft.com/office/officeart/2018/2/layout/IconCircleList"/>
    <dgm:cxn modelId="{4E0FEE8F-B380-433B-8767-F13CB130AD1F}" type="presParOf" srcId="{43BF6CAF-2298-44FE-AE0E-F3089619A687}" destId="{77AE6C58-3D5A-4B67-9431-9D0142124A7D}" srcOrd="1" destOrd="0" presId="urn:microsoft.com/office/officeart/2018/2/layout/IconCircleList"/>
    <dgm:cxn modelId="{7D98EC44-55F3-4627-A4FB-AA41DCCAA87F}" type="presParOf" srcId="{43BF6CAF-2298-44FE-AE0E-F3089619A687}" destId="{9F801B6F-6FFC-47E2-9F33-D54C4E963B68}" srcOrd="2" destOrd="0" presId="urn:microsoft.com/office/officeart/2018/2/layout/IconCircleList"/>
    <dgm:cxn modelId="{EB2AD6E3-B4C9-4B71-899B-CAC2B543DC49}" type="presParOf" srcId="{43BF6CAF-2298-44FE-AE0E-F3089619A687}" destId="{D7FBF987-1BA3-44B0-A348-4954D4D08A22}" srcOrd="3" destOrd="0" presId="urn:microsoft.com/office/officeart/2018/2/layout/IconCircleList"/>
    <dgm:cxn modelId="{5FE854D4-4C11-4DE8-B6FB-431FCE3180D2}" type="presParOf" srcId="{A4D0F729-0134-4D33-81A2-90657EFFAD8D}" destId="{BBA31D60-7D1B-41FF-BAD8-EAA2FA4083F6}" srcOrd="1" destOrd="0" presId="urn:microsoft.com/office/officeart/2018/2/layout/IconCircleList"/>
    <dgm:cxn modelId="{9D9D33A9-0B10-4EDB-AA3C-F11C13D71DA2}" type="presParOf" srcId="{A4D0F729-0134-4D33-81A2-90657EFFAD8D}" destId="{24CF7242-157E-4BA0-B962-376B39195AAF}" srcOrd="2" destOrd="0" presId="urn:microsoft.com/office/officeart/2018/2/layout/IconCircleList"/>
    <dgm:cxn modelId="{D574B8A9-499C-4153-8E0D-791325988146}" type="presParOf" srcId="{24CF7242-157E-4BA0-B962-376B39195AAF}" destId="{2188F208-396B-4287-8462-C03035363D31}" srcOrd="0" destOrd="0" presId="urn:microsoft.com/office/officeart/2018/2/layout/IconCircleList"/>
    <dgm:cxn modelId="{FC0EACE7-EF35-484C-884C-E1CA4FFD870B}" type="presParOf" srcId="{24CF7242-157E-4BA0-B962-376B39195AAF}" destId="{36255FD0-5CA7-42BB-8935-58C403B29870}" srcOrd="1" destOrd="0" presId="urn:microsoft.com/office/officeart/2018/2/layout/IconCircleList"/>
    <dgm:cxn modelId="{E4886C9C-90B5-4A68-8F91-B20CDA537021}" type="presParOf" srcId="{24CF7242-157E-4BA0-B962-376B39195AAF}" destId="{C7B05643-D8C8-4557-9582-A412C9272339}" srcOrd="2" destOrd="0" presId="urn:microsoft.com/office/officeart/2018/2/layout/IconCircleList"/>
    <dgm:cxn modelId="{5BD991A5-D2CE-4F7A-9DA9-2EFBC1267ACB}" type="presParOf" srcId="{24CF7242-157E-4BA0-B962-376B39195AAF}" destId="{67B09B85-B0FC-4685-B5BC-75AA1879AA07}" srcOrd="3" destOrd="0" presId="urn:microsoft.com/office/officeart/2018/2/layout/IconCircleList"/>
    <dgm:cxn modelId="{3AAAD8D6-387B-4BDC-B5C8-38F14563BF9B}" type="presParOf" srcId="{A4D0F729-0134-4D33-81A2-90657EFFAD8D}" destId="{72D4E2D2-BDE9-436B-907D-18494E526AD3}" srcOrd="3" destOrd="0" presId="urn:microsoft.com/office/officeart/2018/2/layout/IconCircleList"/>
    <dgm:cxn modelId="{DC861A0B-EC45-46F6-9B86-82FB04D22C18}" type="presParOf" srcId="{A4D0F729-0134-4D33-81A2-90657EFFAD8D}" destId="{CD95C1F8-89A8-4149-B88A-AC65D79EEA7D}" srcOrd="4" destOrd="0" presId="urn:microsoft.com/office/officeart/2018/2/layout/IconCircleList"/>
    <dgm:cxn modelId="{C6D23CC7-4B71-4303-BF0E-2599F00939BE}" type="presParOf" srcId="{CD95C1F8-89A8-4149-B88A-AC65D79EEA7D}" destId="{53956A47-D686-48DC-AE63-E9D719BCBEEE}" srcOrd="0" destOrd="0" presId="urn:microsoft.com/office/officeart/2018/2/layout/IconCircleList"/>
    <dgm:cxn modelId="{8E4786C8-24F5-4C2E-BDFC-DB516AF62D53}" type="presParOf" srcId="{CD95C1F8-89A8-4149-B88A-AC65D79EEA7D}" destId="{EAA970F8-3D88-44A7-95E4-426AD107E1A8}" srcOrd="1" destOrd="0" presId="urn:microsoft.com/office/officeart/2018/2/layout/IconCircleList"/>
    <dgm:cxn modelId="{F7ADB1BE-4682-4794-9A19-9B7E3AA196D7}" type="presParOf" srcId="{CD95C1F8-89A8-4149-B88A-AC65D79EEA7D}" destId="{F9F2FF2C-7B6D-48A5-B2EF-FB894AE2D0FF}" srcOrd="2" destOrd="0" presId="urn:microsoft.com/office/officeart/2018/2/layout/IconCircleList"/>
    <dgm:cxn modelId="{82908337-59D0-4BA1-A77B-F87746E4D252}" type="presParOf" srcId="{CD95C1F8-89A8-4149-B88A-AC65D79EEA7D}" destId="{25212959-A495-428B-9A29-A41A67259946}" srcOrd="3" destOrd="0" presId="urn:microsoft.com/office/officeart/2018/2/layout/IconCircleList"/>
    <dgm:cxn modelId="{3298187D-8C38-4A1D-A864-106499B56BAD}" type="presParOf" srcId="{A4D0F729-0134-4D33-81A2-90657EFFAD8D}" destId="{DE412CE1-FB53-41D7-973D-C7635CAE9CD2}" srcOrd="5" destOrd="0" presId="urn:microsoft.com/office/officeart/2018/2/layout/IconCircleList"/>
    <dgm:cxn modelId="{9C35DDD3-EE66-4258-8D2A-F74A539CE256}" type="presParOf" srcId="{A4D0F729-0134-4D33-81A2-90657EFFAD8D}" destId="{7E5DAB03-72B0-45EB-B128-3DE02E5EACCD}" srcOrd="6" destOrd="0" presId="urn:microsoft.com/office/officeart/2018/2/layout/IconCircleList"/>
    <dgm:cxn modelId="{45838075-3FE0-45F5-B58A-1B7713E728D6}" type="presParOf" srcId="{7E5DAB03-72B0-45EB-B128-3DE02E5EACCD}" destId="{55CBBFFC-DA47-44A9-AC61-100A661560F6}" srcOrd="0" destOrd="0" presId="urn:microsoft.com/office/officeart/2018/2/layout/IconCircleList"/>
    <dgm:cxn modelId="{3C4B7410-0F7D-44ED-B8B3-D1C88E708EE6}" type="presParOf" srcId="{7E5DAB03-72B0-45EB-B128-3DE02E5EACCD}" destId="{127C72A5-BAFF-482C-823E-98EFEF59D509}" srcOrd="1" destOrd="0" presId="urn:microsoft.com/office/officeart/2018/2/layout/IconCircleList"/>
    <dgm:cxn modelId="{1CB6B7ED-565C-4AB9-8438-77B07A2BF194}" type="presParOf" srcId="{7E5DAB03-72B0-45EB-B128-3DE02E5EACCD}" destId="{8211F565-6DA6-48ED-8DB2-48F919324930}" srcOrd="2" destOrd="0" presId="urn:microsoft.com/office/officeart/2018/2/layout/IconCircleList"/>
    <dgm:cxn modelId="{2377D6DC-404B-479F-A557-B776D135700C}" type="presParOf" srcId="{7E5DAB03-72B0-45EB-B128-3DE02E5EACCD}" destId="{5533D0AD-0C32-40FB-B431-5A83A7FEFE2B}" srcOrd="3" destOrd="0" presId="urn:microsoft.com/office/officeart/2018/2/layout/IconCircleList"/>
    <dgm:cxn modelId="{F5C04163-5B5C-45FB-94A5-62C18DEB6548}" type="presParOf" srcId="{A4D0F729-0134-4D33-81A2-90657EFFAD8D}" destId="{E24FAA72-107A-4D49-AEB8-A6D85F3598D9}" srcOrd="7" destOrd="0" presId="urn:microsoft.com/office/officeart/2018/2/layout/IconCircleList"/>
    <dgm:cxn modelId="{C7799277-BA79-450C-BFB9-908987098F46}" type="presParOf" srcId="{A4D0F729-0134-4D33-81A2-90657EFFAD8D}" destId="{B1D2CB07-CAD7-4A21-A55E-947FE8A85E9B}" srcOrd="8" destOrd="0" presId="urn:microsoft.com/office/officeart/2018/2/layout/IconCircleList"/>
    <dgm:cxn modelId="{1E28C4FA-6D81-4CDE-91DF-EA4A94130C33}" type="presParOf" srcId="{B1D2CB07-CAD7-4A21-A55E-947FE8A85E9B}" destId="{90529F8B-89E8-4916-928C-F685F4ED989E}" srcOrd="0" destOrd="0" presId="urn:microsoft.com/office/officeart/2018/2/layout/IconCircleList"/>
    <dgm:cxn modelId="{EAEBCDD5-6D41-4D2E-84FC-24D6C72B2663}" type="presParOf" srcId="{B1D2CB07-CAD7-4A21-A55E-947FE8A85E9B}" destId="{D38D1EE3-421B-481A-9360-160059A52A4D}" srcOrd="1" destOrd="0" presId="urn:microsoft.com/office/officeart/2018/2/layout/IconCircleList"/>
    <dgm:cxn modelId="{9709448E-D89F-4832-8824-E0450E1F359A}" type="presParOf" srcId="{B1D2CB07-CAD7-4A21-A55E-947FE8A85E9B}" destId="{BF196511-4103-4D63-A033-A98CEF6038EE}" srcOrd="2" destOrd="0" presId="urn:microsoft.com/office/officeart/2018/2/layout/IconCircleList"/>
    <dgm:cxn modelId="{CF55DA83-FF79-4E17-89FE-2D36C2F33307}" type="presParOf" srcId="{B1D2CB07-CAD7-4A21-A55E-947FE8A85E9B}" destId="{C4950D65-490A-435E-9176-FA5F7DDCCD4D}" srcOrd="3" destOrd="0" presId="urn:microsoft.com/office/officeart/2018/2/layout/IconCircleList"/>
    <dgm:cxn modelId="{1682A44F-1EBB-426D-8190-40DF3A54117A}" type="presParOf" srcId="{A4D0F729-0134-4D33-81A2-90657EFFAD8D}" destId="{2AF04D74-7AF6-4EB4-981F-59AD4428F141}" srcOrd="9" destOrd="0" presId="urn:microsoft.com/office/officeart/2018/2/layout/IconCircleList"/>
    <dgm:cxn modelId="{21B0741E-A9AC-443E-9799-14A5D40EBADD}" type="presParOf" srcId="{A4D0F729-0134-4D33-81A2-90657EFFAD8D}" destId="{18FA491C-0BBD-4A7B-B933-779DEC8FB42B}" srcOrd="10" destOrd="0" presId="urn:microsoft.com/office/officeart/2018/2/layout/IconCircleList"/>
    <dgm:cxn modelId="{E53C8EFD-ED0B-4753-87BE-0961FF2FCFC7}" type="presParOf" srcId="{18FA491C-0BBD-4A7B-B933-779DEC8FB42B}" destId="{2B4538F8-8F66-486B-99C7-79523B6BB06E}" srcOrd="0" destOrd="0" presId="urn:microsoft.com/office/officeart/2018/2/layout/IconCircleList"/>
    <dgm:cxn modelId="{6DA49588-B379-4C19-B8E9-28EF5A109689}" type="presParOf" srcId="{18FA491C-0BBD-4A7B-B933-779DEC8FB42B}" destId="{402A64D2-D304-4086-B95D-D3A3A3A9B558}" srcOrd="1" destOrd="0" presId="urn:microsoft.com/office/officeart/2018/2/layout/IconCircleList"/>
    <dgm:cxn modelId="{DE11DDAB-2A7C-431E-A083-3A8EC53786FC}" type="presParOf" srcId="{18FA491C-0BBD-4A7B-B933-779DEC8FB42B}" destId="{C6FDE78C-B2B1-46DC-9DBA-2EE4E10BE833}" srcOrd="2" destOrd="0" presId="urn:microsoft.com/office/officeart/2018/2/layout/IconCircleList"/>
    <dgm:cxn modelId="{FE06CD67-9BB5-4C8D-8FC6-6001F2076718}" type="presParOf" srcId="{18FA491C-0BBD-4A7B-B933-779DEC8FB42B}" destId="{AAD10AC2-216F-47F6-8A68-4C36A42C70C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AB30460-837F-4060-93EB-8C3671F4F05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B17C710-C6E9-4A9F-B0A4-EEFB59C8FEF6}">
      <dgm:prSet/>
      <dgm:spPr/>
      <dgm:t>
        <a:bodyPr/>
        <a:lstStyle/>
        <a:p>
          <a:r>
            <a:rPr lang="en-US" dirty="0"/>
            <a:t>Step 2 CK</a:t>
          </a:r>
        </a:p>
      </dgm:t>
    </dgm:pt>
    <dgm:pt modelId="{A99A9E91-F0E4-48CF-B91C-70D21A4D43AB}" type="parTrans" cxnId="{8778D4A5-0A18-4D4D-9C3A-0AEE74F7C8A7}">
      <dgm:prSet/>
      <dgm:spPr/>
      <dgm:t>
        <a:bodyPr/>
        <a:lstStyle/>
        <a:p>
          <a:endParaRPr lang="en-US"/>
        </a:p>
      </dgm:t>
    </dgm:pt>
    <dgm:pt modelId="{773BE4BF-0FA7-4133-84CF-120FA57A4E20}" type="sibTrans" cxnId="{8778D4A5-0A18-4D4D-9C3A-0AEE74F7C8A7}">
      <dgm:prSet/>
      <dgm:spPr/>
      <dgm:t>
        <a:bodyPr/>
        <a:lstStyle/>
        <a:p>
          <a:endParaRPr lang="en-US"/>
        </a:p>
      </dgm:t>
    </dgm:pt>
    <dgm:pt modelId="{146A37C9-653B-4079-A583-7E96B155C6FE}">
      <dgm:prSet/>
      <dgm:spPr/>
      <dgm:t>
        <a:bodyPr/>
        <a:lstStyle/>
        <a:p>
          <a:r>
            <a:rPr lang="en-US" dirty="0"/>
            <a:t>1-2 months unscheduled for interviews</a:t>
          </a:r>
        </a:p>
      </dgm:t>
    </dgm:pt>
    <dgm:pt modelId="{14D0AA13-2F9E-4EDE-86DD-0F6CC8F73C46}" type="parTrans" cxnId="{66DD1E08-5EDB-43D5-936E-C3341C00BA80}">
      <dgm:prSet/>
      <dgm:spPr/>
      <dgm:t>
        <a:bodyPr/>
        <a:lstStyle/>
        <a:p>
          <a:endParaRPr lang="en-US"/>
        </a:p>
      </dgm:t>
    </dgm:pt>
    <dgm:pt modelId="{B455D9B0-5DD0-4032-9C34-2DC792FE727C}" type="sibTrans" cxnId="{66DD1E08-5EDB-43D5-936E-C3341C00BA80}">
      <dgm:prSet/>
      <dgm:spPr/>
      <dgm:t>
        <a:bodyPr/>
        <a:lstStyle/>
        <a:p>
          <a:endParaRPr lang="en-US"/>
        </a:p>
      </dgm:t>
    </dgm:pt>
    <dgm:pt modelId="{284B7F1C-2A0B-4552-B965-3EDC83C3F61D}">
      <dgm:prSet/>
      <dgm:spPr/>
      <dgm:t>
        <a:bodyPr/>
        <a:lstStyle/>
        <a:p>
          <a:r>
            <a:rPr lang="en-US" dirty="0"/>
            <a:t>Electives that align, support or diverge from your specialty of choice</a:t>
          </a:r>
        </a:p>
      </dgm:t>
    </dgm:pt>
    <dgm:pt modelId="{E5732C29-BE6B-4047-9D5B-7C084C031972}" type="parTrans" cxnId="{FBF4221C-4D65-4B8E-8594-BFFA7A200CB0}">
      <dgm:prSet/>
      <dgm:spPr/>
      <dgm:t>
        <a:bodyPr/>
        <a:lstStyle/>
        <a:p>
          <a:endParaRPr lang="en-US"/>
        </a:p>
      </dgm:t>
    </dgm:pt>
    <dgm:pt modelId="{7CF90215-CFAB-4FBA-B6B3-87CFDE0BCEB0}" type="sibTrans" cxnId="{FBF4221C-4D65-4B8E-8594-BFFA7A200CB0}">
      <dgm:prSet/>
      <dgm:spPr/>
      <dgm:t>
        <a:bodyPr/>
        <a:lstStyle/>
        <a:p>
          <a:endParaRPr lang="en-US"/>
        </a:p>
      </dgm:t>
    </dgm:pt>
    <dgm:pt modelId="{02A64B7B-FF5D-4BD8-95A5-3972E2EEEB96}">
      <dgm:prSet/>
      <dgm:spPr/>
      <dgm:t>
        <a:bodyPr/>
        <a:lstStyle/>
        <a:p>
          <a:r>
            <a:rPr lang="en-US" dirty="0"/>
            <a:t>Generally, 4 weeks</a:t>
          </a:r>
        </a:p>
      </dgm:t>
    </dgm:pt>
    <dgm:pt modelId="{736715F1-7551-48D9-AEA3-62845F12789B}" type="parTrans" cxnId="{56B1DF44-2A65-4CFA-9118-9EE4FA649359}">
      <dgm:prSet/>
      <dgm:spPr/>
      <dgm:t>
        <a:bodyPr/>
        <a:lstStyle/>
        <a:p>
          <a:endParaRPr lang="en-US"/>
        </a:p>
      </dgm:t>
    </dgm:pt>
    <dgm:pt modelId="{7888C6FF-C2E3-4671-B0A8-67A6F04089B0}" type="sibTrans" cxnId="{56B1DF44-2A65-4CFA-9118-9EE4FA649359}">
      <dgm:prSet/>
      <dgm:spPr/>
      <dgm:t>
        <a:bodyPr/>
        <a:lstStyle/>
        <a:p>
          <a:endParaRPr lang="en-US"/>
        </a:p>
      </dgm:t>
    </dgm:pt>
    <dgm:pt modelId="{F5E1EA4C-87A8-4A66-A1AA-11138324E1D9}">
      <dgm:prSet/>
      <dgm:spPr/>
      <dgm:t>
        <a:bodyPr/>
        <a:lstStyle/>
        <a:p>
          <a:r>
            <a:rPr lang="en-US" dirty="0"/>
            <a:t>Allow for 4-8 weeks to return score</a:t>
          </a:r>
        </a:p>
      </dgm:t>
    </dgm:pt>
    <dgm:pt modelId="{023ABAF7-A0DD-40DC-9CC9-3A8C712942A9}" type="parTrans" cxnId="{E3FF9F46-D37E-48B2-9815-EA15772D7793}">
      <dgm:prSet/>
      <dgm:spPr/>
      <dgm:t>
        <a:bodyPr/>
        <a:lstStyle/>
        <a:p>
          <a:endParaRPr lang="en-US"/>
        </a:p>
      </dgm:t>
    </dgm:pt>
    <dgm:pt modelId="{33BB9E47-A7DD-4957-8C09-016911DCE31A}" type="sibTrans" cxnId="{E3FF9F46-D37E-48B2-9815-EA15772D7793}">
      <dgm:prSet/>
      <dgm:spPr/>
      <dgm:t>
        <a:bodyPr/>
        <a:lstStyle/>
        <a:p>
          <a:endParaRPr lang="en-US"/>
        </a:p>
      </dgm:t>
    </dgm:pt>
    <dgm:pt modelId="{6C2FC1E7-C229-4860-9A2A-EEC7729F872B}">
      <dgm:prSet/>
      <dgm:spPr/>
      <dgm:t>
        <a:bodyPr/>
        <a:lstStyle/>
        <a:p>
          <a:r>
            <a:rPr lang="en-US" dirty="0"/>
            <a:t>Ideally 2 rotations in your specialty prior to applying</a:t>
          </a:r>
        </a:p>
      </dgm:t>
    </dgm:pt>
    <dgm:pt modelId="{1CF6F58F-E321-42AD-B292-3C14B90260A4}" type="parTrans" cxnId="{625190AD-20E3-42D0-9F1A-AA41F47C4221}">
      <dgm:prSet/>
      <dgm:spPr/>
      <dgm:t>
        <a:bodyPr/>
        <a:lstStyle/>
        <a:p>
          <a:endParaRPr lang="en-US"/>
        </a:p>
      </dgm:t>
    </dgm:pt>
    <dgm:pt modelId="{E08D3BB7-9C12-4230-88B4-00B06BFFCDB6}" type="sibTrans" cxnId="{625190AD-20E3-42D0-9F1A-AA41F47C4221}">
      <dgm:prSet/>
      <dgm:spPr/>
      <dgm:t>
        <a:bodyPr/>
        <a:lstStyle/>
        <a:p>
          <a:endParaRPr lang="en-US"/>
        </a:p>
      </dgm:t>
    </dgm:pt>
    <dgm:pt modelId="{B12AE2AD-FED4-4E02-85CB-33373FA870BB}">
      <dgm:prSet/>
      <dgm:spPr/>
      <dgm:t>
        <a:bodyPr/>
        <a:lstStyle/>
        <a:p>
          <a:r>
            <a:rPr lang="en-US" dirty="0" err="1"/>
            <a:t>SubI</a:t>
          </a:r>
          <a:r>
            <a:rPr lang="en-US" dirty="0"/>
            <a:t> + elective; </a:t>
          </a:r>
          <a:r>
            <a:rPr lang="en-US" dirty="0" err="1"/>
            <a:t>SubI</a:t>
          </a:r>
          <a:r>
            <a:rPr lang="en-US" dirty="0"/>
            <a:t> + </a:t>
          </a:r>
          <a:r>
            <a:rPr lang="en-US" dirty="0" err="1"/>
            <a:t>SubI</a:t>
          </a:r>
          <a:r>
            <a:rPr lang="en-US" dirty="0"/>
            <a:t>; </a:t>
          </a:r>
          <a:r>
            <a:rPr lang="en-US" dirty="0" err="1"/>
            <a:t>SubI</a:t>
          </a:r>
          <a:r>
            <a:rPr lang="en-US" dirty="0"/>
            <a:t> + away</a:t>
          </a:r>
        </a:p>
      </dgm:t>
    </dgm:pt>
    <dgm:pt modelId="{039E2A25-9035-4495-9E0C-0B5D9808F8B1}" type="parTrans" cxnId="{AA43E0E3-416F-4A80-B2AD-019329C968E1}">
      <dgm:prSet/>
      <dgm:spPr/>
      <dgm:t>
        <a:bodyPr/>
        <a:lstStyle/>
        <a:p>
          <a:endParaRPr lang="en-US"/>
        </a:p>
      </dgm:t>
    </dgm:pt>
    <dgm:pt modelId="{384BD09F-64B9-4045-9664-25E5AFCA190C}" type="sibTrans" cxnId="{AA43E0E3-416F-4A80-B2AD-019329C968E1}">
      <dgm:prSet/>
      <dgm:spPr/>
      <dgm:t>
        <a:bodyPr/>
        <a:lstStyle/>
        <a:p>
          <a:endParaRPr lang="en-US"/>
        </a:p>
      </dgm:t>
    </dgm:pt>
    <dgm:pt modelId="{67552893-FF93-4CBF-B1E3-EED88C81917C}">
      <dgm:prSet/>
      <dgm:spPr/>
      <dgm:t>
        <a:bodyPr/>
        <a:lstStyle/>
        <a:p>
          <a:r>
            <a:rPr lang="en-US" dirty="0"/>
            <a:t>Source of LORs</a:t>
          </a:r>
        </a:p>
      </dgm:t>
    </dgm:pt>
    <dgm:pt modelId="{775B70F8-213D-4DD3-A41D-54A6577AB6F3}" type="parTrans" cxnId="{D1D6BE23-014B-452F-AD05-F70067F0068B}">
      <dgm:prSet/>
      <dgm:spPr/>
      <dgm:t>
        <a:bodyPr/>
        <a:lstStyle/>
        <a:p>
          <a:endParaRPr lang="en-US"/>
        </a:p>
      </dgm:t>
    </dgm:pt>
    <dgm:pt modelId="{3064BCA4-656B-4207-995D-2ADD977DA9DA}" type="sibTrans" cxnId="{D1D6BE23-014B-452F-AD05-F70067F0068B}">
      <dgm:prSet/>
      <dgm:spPr/>
      <dgm:t>
        <a:bodyPr/>
        <a:lstStyle/>
        <a:p>
          <a:endParaRPr lang="en-US"/>
        </a:p>
      </dgm:t>
    </dgm:pt>
    <dgm:pt modelId="{E9447C2B-8804-4540-9C86-EAF1E1B1A44B}">
      <dgm:prSet/>
      <dgm:spPr/>
      <dgm:t>
        <a:bodyPr/>
        <a:lstStyle/>
        <a:p>
          <a:r>
            <a:rPr lang="en-US" dirty="0"/>
            <a:t>A rotation in Block 3 (Sep 1-Sept 26): possible to get LOR</a:t>
          </a:r>
        </a:p>
      </dgm:t>
    </dgm:pt>
    <dgm:pt modelId="{BAA9C760-89CA-4C69-86D0-0AD76278FEB7}" type="parTrans" cxnId="{CBDC19BA-9211-4DA0-82FE-BC17A2225E69}">
      <dgm:prSet/>
      <dgm:spPr/>
      <dgm:t>
        <a:bodyPr/>
        <a:lstStyle/>
        <a:p>
          <a:endParaRPr lang="en-US"/>
        </a:p>
      </dgm:t>
    </dgm:pt>
    <dgm:pt modelId="{04EA9869-F990-45C7-AEF0-7BFDC9DDD934}" type="sibTrans" cxnId="{CBDC19BA-9211-4DA0-82FE-BC17A2225E69}">
      <dgm:prSet/>
      <dgm:spPr/>
      <dgm:t>
        <a:bodyPr/>
        <a:lstStyle/>
        <a:p>
          <a:endParaRPr lang="en-US"/>
        </a:p>
      </dgm:t>
    </dgm:pt>
    <dgm:pt modelId="{BAC20101-FC95-496D-98B3-0376A5B1CD48}">
      <dgm:prSet/>
      <dgm:spPr/>
      <dgm:t>
        <a:bodyPr/>
        <a:lstStyle/>
        <a:p>
          <a:r>
            <a:rPr lang="en-US" dirty="0"/>
            <a:t>Review course catalog</a:t>
          </a:r>
        </a:p>
      </dgm:t>
    </dgm:pt>
    <dgm:pt modelId="{F2498886-FBF5-402C-B9C8-446AB498C86D}" type="parTrans" cxnId="{6197CB39-C888-476D-AC38-ACB937DFD7E0}">
      <dgm:prSet/>
      <dgm:spPr/>
      <dgm:t>
        <a:bodyPr/>
        <a:lstStyle/>
        <a:p>
          <a:endParaRPr lang="en-US"/>
        </a:p>
      </dgm:t>
    </dgm:pt>
    <dgm:pt modelId="{54A6F581-AF19-40E6-9C7A-6E2D33A1F5F2}" type="sibTrans" cxnId="{6197CB39-C888-476D-AC38-ACB937DFD7E0}">
      <dgm:prSet/>
      <dgm:spPr/>
      <dgm:t>
        <a:bodyPr/>
        <a:lstStyle/>
        <a:p>
          <a:endParaRPr lang="en-US"/>
        </a:p>
      </dgm:t>
    </dgm:pt>
    <dgm:pt modelId="{09224695-468D-43F5-B033-8E26D5AE03BD}">
      <dgm:prSet/>
      <dgm:spPr/>
      <dgm:t>
        <a:bodyPr/>
        <a:lstStyle/>
        <a:p>
          <a:r>
            <a:rPr lang="en-US" dirty="0"/>
            <a:t>Review Elective and Rotations Options</a:t>
          </a:r>
        </a:p>
      </dgm:t>
    </dgm:pt>
    <dgm:pt modelId="{2300BDB8-1228-4F11-AB53-F12964B1B5D6}" type="parTrans" cxnId="{AC86EFC7-CD97-4CD6-9040-F38789DB339F}">
      <dgm:prSet/>
      <dgm:spPr/>
      <dgm:t>
        <a:bodyPr/>
        <a:lstStyle/>
        <a:p>
          <a:endParaRPr lang="en-US"/>
        </a:p>
      </dgm:t>
    </dgm:pt>
    <dgm:pt modelId="{78E09D3D-531D-433F-9472-AAC760B21968}" type="sibTrans" cxnId="{AC86EFC7-CD97-4CD6-9040-F38789DB339F}">
      <dgm:prSet/>
      <dgm:spPr/>
      <dgm:t>
        <a:bodyPr/>
        <a:lstStyle/>
        <a:p>
          <a:endParaRPr lang="en-US"/>
        </a:p>
      </dgm:t>
    </dgm:pt>
    <dgm:pt modelId="{89E3045A-0600-4EE2-9B5E-4B51821B8656}">
      <dgm:prSet/>
      <dgm:spPr/>
      <dgm:t>
        <a:bodyPr/>
        <a:lstStyle/>
        <a:p>
          <a:r>
            <a:rPr lang="en-US" dirty="0"/>
            <a:t>July 26 for ERAS/</a:t>
          </a:r>
          <a:r>
            <a:rPr lang="en-US" dirty="0" err="1"/>
            <a:t>ResidencyCAS</a:t>
          </a:r>
          <a:r>
            <a:rPr lang="en-US" dirty="0"/>
            <a:t>, early July Early Match</a:t>
          </a:r>
        </a:p>
      </dgm:t>
    </dgm:pt>
    <dgm:pt modelId="{190EF9DC-1AD2-4714-94B8-31992D97A20F}" type="parTrans" cxnId="{A2CEA946-351C-48E0-9A0B-D469C67AC502}">
      <dgm:prSet/>
      <dgm:spPr/>
      <dgm:t>
        <a:bodyPr/>
        <a:lstStyle/>
        <a:p>
          <a:endParaRPr lang="en-US"/>
        </a:p>
      </dgm:t>
    </dgm:pt>
    <dgm:pt modelId="{EE706A47-AB03-4979-A78A-E48D156E20F5}" type="sibTrans" cxnId="{A2CEA946-351C-48E0-9A0B-D469C67AC502}">
      <dgm:prSet/>
      <dgm:spPr/>
      <dgm:t>
        <a:bodyPr/>
        <a:lstStyle/>
        <a:p>
          <a:endParaRPr lang="en-US"/>
        </a:p>
      </dgm:t>
    </dgm:pt>
    <dgm:pt modelId="{07B553FD-E942-4573-ACFE-D22061589508}" type="pres">
      <dgm:prSet presAssocID="{7AB30460-837F-4060-93EB-8C3671F4F058}" presName="linear" presStyleCnt="0">
        <dgm:presLayoutVars>
          <dgm:animLvl val="lvl"/>
          <dgm:resizeHandles val="exact"/>
        </dgm:presLayoutVars>
      </dgm:prSet>
      <dgm:spPr/>
    </dgm:pt>
    <dgm:pt modelId="{D74E61A1-0964-4319-B0E0-FDA80DD916A1}" type="pres">
      <dgm:prSet presAssocID="{0B17C710-C6E9-4A9F-B0A4-EEFB59C8FEF6}" presName="parentText" presStyleLbl="node1" presStyleIdx="0" presStyleCnt="4">
        <dgm:presLayoutVars>
          <dgm:chMax val="0"/>
          <dgm:bulletEnabled val="1"/>
        </dgm:presLayoutVars>
      </dgm:prSet>
      <dgm:spPr/>
    </dgm:pt>
    <dgm:pt modelId="{2F70F0A3-E6FB-4EE7-9EEA-1D1487EE25E9}" type="pres">
      <dgm:prSet presAssocID="{0B17C710-C6E9-4A9F-B0A4-EEFB59C8FEF6}" presName="childText" presStyleLbl="revTx" presStyleIdx="0" presStyleCnt="3">
        <dgm:presLayoutVars>
          <dgm:bulletEnabled val="1"/>
        </dgm:presLayoutVars>
      </dgm:prSet>
      <dgm:spPr/>
    </dgm:pt>
    <dgm:pt modelId="{90EF4033-D329-4DF6-9DE1-312277AC51AA}" type="pres">
      <dgm:prSet presAssocID="{6C2FC1E7-C229-4860-9A2A-EEC7729F872B}" presName="parentText" presStyleLbl="node1" presStyleIdx="1" presStyleCnt="4">
        <dgm:presLayoutVars>
          <dgm:chMax val="0"/>
          <dgm:bulletEnabled val="1"/>
        </dgm:presLayoutVars>
      </dgm:prSet>
      <dgm:spPr/>
    </dgm:pt>
    <dgm:pt modelId="{3926EF32-2320-4771-882F-BB9CE2B6B229}" type="pres">
      <dgm:prSet presAssocID="{6C2FC1E7-C229-4860-9A2A-EEC7729F872B}" presName="childText" presStyleLbl="revTx" presStyleIdx="1" presStyleCnt="3">
        <dgm:presLayoutVars>
          <dgm:bulletEnabled val="1"/>
        </dgm:presLayoutVars>
      </dgm:prSet>
      <dgm:spPr/>
    </dgm:pt>
    <dgm:pt modelId="{C1D14BA3-E581-44B7-8D30-91D009828C16}" type="pres">
      <dgm:prSet presAssocID="{146A37C9-653B-4079-A583-7E96B155C6FE}" presName="parentText" presStyleLbl="node1" presStyleIdx="2" presStyleCnt="4">
        <dgm:presLayoutVars>
          <dgm:chMax val="0"/>
          <dgm:bulletEnabled val="1"/>
        </dgm:presLayoutVars>
      </dgm:prSet>
      <dgm:spPr/>
    </dgm:pt>
    <dgm:pt modelId="{9D1F3E80-FDD5-4B62-A5AC-B7191FE2E339}" type="pres">
      <dgm:prSet presAssocID="{B455D9B0-5DD0-4032-9C34-2DC792FE727C}" presName="spacer" presStyleCnt="0"/>
      <dgm:spPr/>
    </dgm:pt>
    <dgm:pt modelId="{5AA829F9-02AE-4389-9CE0-4A37C2A8ADD3}" type="pres">
      <dgm:prSet presAssocID="{284B7F1C-2A0B-4552-B965-3EDC83C3F61D}" presName="parentText" presStyleLbl="node1" presStyleIdx="3" presStyleCnt="4">
        <dgm:presLayoutVars>
          <dgm:chMax val="0"/>
          <dgm:bulletEnabled val="1"/>
        </dgm:presLayoutVars>
      </dgm:prSet>
      <dgm:spPr/>
    </dgm:pt>
    <dgm:pt modelId="{8BF36259-14C1-460C-A81F-838C49E78BD8}" type="pres">
      <dgm:prSet presAssocID="{284B7F1C-2A0B-4552-B965-3EDC83C3F61D}" presName="childText" presStyleLbl="revTx" presStyleIdx="2" presStyleCnt="3">
        <dgm:presLayoutVars>
          <dgm:bulletEnabled val="1"/>
        </dgm:presLayoutVars>
      </dgm:prSet>
      <dgm:spPr/>
    </dgm:pt>
  </dgm:ptLst>
  <dgm:cxnLst>
    <dgm:cxn modelId="{D9EE4F02-DCF1-4C8C-BC61-9793BD5DBCCB}" type="presOf" srcId="{F5E1EA4C-87A8-4A66-A1AA-11138324E1D9}" destId="{2F70F0A3-E6FB-4EE7-9EEA-1D1487EE25E9}" srcOrd="0" destOrd="1" presId="urn:microsoft.com/office/officeart/2005/8/layout/vList2"/>
    <dgm:cxn modelId="{66DD1E08-5EDB-43D5-936E-C3341C00BA80}" srcId="{7AB30460-837F-4060-93EB-8C3671F4F058}" destId="{146A37C9-653B-4079-A583-7E96B155C6FE}" srcOrd="2" destOrd="0" parTransId="{14D0AA13-2F9E-4EDE-86DD-0F6CC8F73C46}" sibTransId="{B455D9B0-5DD0-4032-9C34-2DC792FE727C}"/>
    <dgm:cxn modelId="{E08C2515-9975-4ACB-91CC-7B6181527B71}" type="presOf" srcId="{6C2FC1E7-C229-4860-9A2A-EEC7729F872B}" destId="{90EF4033-D329-4DF6-9DE1-312277AC51AA}" srcOrd="0" destOrd="0" presId="urn:microsoft.com/office/officeart/2005/8/layout/vList2"/>
    <dgm:cxn modelId="{0FB62F19-7CF0-4295-B643-4E2CED411EEB}" type="presOf" srcId="{BAC20101-FC95-496D-98B3-0376A5B1CD48}" destId="{8BF36259-14C1-460C-A81F-838C49E78BD8}" srcOrd="0" destOrd="0" presId="urn:microsoft.com/office/officeart/2005/8/layout/vList2"/>
    <dgm:cxn modelId="{FBF4221C-4D65-4B8E-8594-BFFA7A200CB0}" srcId="{7AB30460-837F-4060-93EB-8C3671F4F058}" destId="{284B7F1C-2A0B-4552-B965-3EDC83C3F61D}" srcOrd="3" destOrd="0" parTransId="{E5732C29-BE6B-4047-9D5B-7C084C031972}" sibTransId="{7CF90215-CFAB-4FBA-B6B3-87CFDE0BCEB0}"/>
    <dgm:cxn modelId="{D1D6BE23-014B-452F-AD05-F70067F0068B}" srcId="{6C2FC1E7-C229-4860-9A2A-EEC7729F872B}" destId="{67552893-FF93-4CBF-B1E3-EED88C81917C}" srcOrd="1" destOrd="0" parTransId="{775B70F8-213D-4DD3-A41D-54A6577AB6F3}" sibTransId="{3064BCA4-656B-4207-995D-2ADD977DA9DA}"/>
    <dgm:cxn modelId="{25341329-61C9-4DAA-90DE-4B357C0750E8}" type="presOf" srcId="{284B7F1C-2A0B-4552-B965-3EDC83C3F61D}" destId="{5AA829F9-02AE-4389-9CE0-4A37C2A8ADD3}" srcOrd="0" destOrd="0" presId="urn:microsoft.com/office/officeart/2005/8/layout/vList2"/>
    <dgm:cxn modelId="{6197CB39-C888-476D-AC38-ACB937DFD7E0}" srcId="{284B7F1C-2A0B-4552-B965-3EDC83C3F61D}" destId="{BAC20101-FC95-496D-98B3-0376A5B1CD48}" srcOrd="0" destOrd="0" parTransId="{F2498886-FBF5-402C-B9C8-446AB498C86D}" sibTransId="{54A6F581-AF19-40E6-9C7A-6E2D33A1F5F2}"/>
    <dgm:cxn modelId="{2131045E-F299-495C-80A8-1513438952DC}" type="presOf" srcId="{E9447C2B-8804-4540-9C86-EAF1E1B1A44B}" destId="{3926EF32-2320-4771-882F-BB9CE2B6B229}" srcOrd="0" destOrd="2" presId="urn:microsoft.com/office/officeart/2005/8/layout/vList2"/>
    <dgm:cxn modelId="{56B1DF44-2A65-4CFA-9118-9EE4FA649359}" srcId="{0B17C710-C6E9-4A9F-B0A4-EEFB59C8FEF6}" destId="{02A64B7B-FF5D-4BD8-95A5-3972E2EEEB96}" srcOrd="0" destOrd="0" parTransId="{736715F1-7551-48D9-AEA3-62845F12789B}" sibTransId="{7888C6FF-C2E3-4671-B0A8-67A6F04089B0}"/>
    <dgm:cxn modelId="{E3FF9F46-D37E-48B2-9815-EA15772D7793}" srcId="{0B17C710-C6E9-4A9F-B0A4-EEFB59C8FEF6}" destId="{F5E1EA4C-87A8-4A66-A1AA-11138324E1D9}" srcOrd="1" destOrd="0" parTransId="{023ABAF7-A0DD-40DC-9CC9-3A8C712942A9}" sibTransId="{33BB9E47-A7DD-4957-8C09-016911DCE31A}"/>
    <dgm:cxn modelId="{A2CEA946-351C-48E0-9A0B-D469C67AC502}" srcId="{0B17C710-C6E9-4A9F-B0A4-EEFB59C8FEF6}" destId="{89E3045A-0600-4EE2-9B5E-4B51821B8656}" srcOrd="2" destOrd="0" parTransId="{190EF9DC-1AD2-4714-94B8-31992D97A20F}" sibTransId="{EE706A47-AB03-4979-A78A-E48D156E20F5}"/>
    <dgm:cxn modelId="{7729D58D-A98A-4662-AC2A-371D3959FAFC}" type="presOf" srcId="{B12AE2AD-FED4-4E02-85CB-33373FA870BB}" destId="{3926EF32-2320-4771-882F-BB9CE2B6B229}" srcOrd="0" destOrd="0" presId="urn:microsoft.com/office/officeart/2005/8/layout/vList2"/>
    <dgm:cxn modelId="{538BCD93-02D5-4E8A-BFAE-2F7E30E32562}" type="presOf" srcId="{7AB30460-837F-4060-93EB-8C3671F4F058}" destId="{07B553FD-E942-4573-ACFE-D22061589508}" srcOrd="0" destOrd="0" presId="urn:microsoft.com/office/officeart/2005/8/layout/vList2"/>
    <dgm:cxn modelId="{9CA4FCA0-8208-480C-A61E-B2BB09131B72}" type="presOf" srcId="{146A37C9-653B-4079-A583-7E96B155C6FE}" destId="{C1D14BA3-E581-44B7-8D30-91D009828C16}" srcOrd="0" destOrd="0" presId="urn:microsoft.com/office/officeart/2005/8/layout/vList2"/>
    <dgm:cxn modelId="{8778D4A5-0A18-4D4D-9C3A-0AEE74F7C8A7}" srcId="{7AB30460-837F-4060-93EB-8C3671F4F058}" destId="{0B17C710-C6E9-4A9F-B0A4-EEFB59C8FEF6}" srcOrd="0" destOrd="0" parTransId="{A99A9E91-F0E4-48CF-B91C-70D21A4D43AB}" sibTransId="{773BE4BF-0FA7-4133-84CF-120FA57A4E20}"/>
    <dgm:cxn modelId="{625190AD-20E3-42D0-9F1A-AA41F47C4221}" srcId="{7AB30460-837F-4060-93EB-8C3671F4F058}" destId="{6C2FC1E7-C229-4860-9A2A-EEC7729F872B}" srcOrd="1" destOrd="0" parTransId="{1CF6F58F-E321-42AD-B292-3C14B90260A4}" sibTransId="{E08D3BB7-9C12-4230-88B4-00B06BFFCDB6}"/>
    <dgm:cxn modelId="{CBDC19BA-9211-4DA0-82FE-BC17A2225E69}" srcId="{6C2FC1E7-C229-4860-9A2A-EEC7729F872B}" destId="{E9447C2B-8804-4540-9C86-EAF1E1B1A44B}" srcOrd="2" destOrd="0" parTransId="{BAA9C760-89CA-4C69-86D0-0AD76278FEB7}" sibTransId="{04EA9869-F990-45C7-AEF0-7BFDC9DDD934}"/>
    <dgm:cxn modelId="{AC86EFC7-CD97-4CD6-9040-F38789DB339F}" srcId="{284B7F1C-2A0B-4552-B965-3EDC83C3F61D}" destId="{09224695-468D-43F5-B033-8E26D5AE03BD}" srcOrd="1" destOrd="0" parTransId="{2300BDB8-1228-4F11-AB53-F12964B1B5D6}" sibTransId="{78E09D3D-531D-433F-9472-AAC760B21968}"/>
    <dgm:cxn modelId="{F52869D8-62EC-402B-AEE2-365346290CAB}" type="presOf" srcId="{0B17C710-C6E9-4A9F-B0A4-EEFB59C8FEF6}" destId="{D74E61A1-0964-4319-B0E0-FDA80DD916A1}" srcOrd="0" destOrd="0" presId="urn:microsoft.com/office/officeart/2005/8/layout/vList2"/>
    <dgm:cxn modelId="{AACFD6DA-5FC1-4278-831F-DCEA03967D93}" type="presOf" srcId="{09224695-468D-43F5-B033-8E26D5AE03BD}" destId="{8BF36259-14C1-460C-A81F-838C49E78BD8}" srcOrd="0" destOrd="1" presId="urn:microsoft.com/office/officeart/2005/8/layout/vList2"/>
    <dgm:cxn modelId="{AA43E0E3-416F-4A80-B2AD-019329C968E1}" srcId="{6C2FC1E7-C229-4860-9A2A-EEC7729F872B}" destId="{B12AE2AD-FED4-4E02-85CB-33373FA870BB}" srcOrd="0" destOrd="0" parTransId="{039E2A25-9035-4495-9E0C-0B5D9808F8B1}" sibTransId="{384BD09F-64B9-4045-9664-25E5AFCA190C}"/>
    <dgm:cxn modelId="{CF3630ED-D1EE-434D-8E91-17B44E5B915D}" type="presOf" srcId="{89E3045A-0600-4EE2-9B5E-4B51821B8656}" destId="{2F70F0A3-E6FB-4EE7-9EEA-1D1487EE25E9}" srcOrd="0" destOrd="2" presId="urn:microsoft.com/office/officeart/2005/8/layout/vList2"/>
    <dgm:cxn modelId="{961FC8F0-5A13-4327-B7BD-C9DA5FB1C2FE}" type="presOf" srcId="{02A64B7B-FF5D-4BD8-95A5-3972E2EEEB96}" destId="{2F70F0A3-E6FB-4EE7-9EEA-1D1487EE25E9}" srcOrd="0" destOrd="0" presId="urn:microsoft.com/office/officeart/2005/8/layout/vList2"/>
    <dgm:cxn modelId="{061D04F6-FABC-4C79-99FD-D17BFADF2624}" type="presOf" srcId="{67552893-FF93-4CBF-B1E3-EED88C81917C}" destId="{3926EF32-2320-4771-882F-BB9CE2B6B229}" srcOrd="0" destOrd="1" presId="urn:microsoft.com/office/officeart/2005/8/layout/vList2"/>
    <dgm:cxn modelId="{D7FB42A4-5116-4DBA-A44F-7194CDED3662}" type="presParOf" srcId="{07B553FD-E942-4573-ACFE-D22061589508}" destId="{D74E61A1-0964-4319-B0E0-FDA80DD916A1}" srcOrd="0" destOrd="0" presId="urn:microsoft.com/office/officeart/2005/8/layout/vList2"/>
    <dgm:cxn modelId="{C900EE18-528D-4169-9770-4978D05559BD}" type="presParOf" srcId="{07B553FD-E942-4573-ACFE-D22061589508}" destId="{2F70F0A3-E6FB-4EE7-9EEA-1D1487EE25E9}" srcOrd="1" destOrd="0" presId="urn:microsoft.com/office/officeart/2005/8/layout/vList2"/>
    <dgm:cxn modelId="{B68EB41D-33E3-414D-BE53-EC59CDCCCEC4}" type="presParOf" srcId="{07B553FD-E942-4573-ACFE-D22061589508}" destId="{90EF4033-D329-4DF6-9DE1-312277AC51AA}" srcOrd="2" destOrd="0" presId="urn:microsoft.com/office/officeart/2005/8/layout/vList2"/>
    <dgm:cxn modelId="{532AA41F-FCEC-46C9-A0C4-F4975165A5CF}" type="presParOf" srcId="{07B553FD-E942-4573-ACFE-D22061589508}" destId="{3926EF32-2320-4771-882F-BB9CE2B6B229}" srcOrd="3" destOrd="0" presId="urn:microsoft.com/office/officeart/2005/8/layout/vList2"/>
    <dgm:cxn modelId="{BF3B8DD9-FA77-446C-AF42-E393DF982054}" type="presParOf" srcId="{07B553FD-E942-4573-ACFE-D22061589508}" destId="{C1D14BA3-E581-44B7-8D30-91D009828C16}" srcOrd="4" destOrd="0" presId="urn:microsoft.com/office/officeart/2005/8/layout/vList2"/>
    <dgm:cxn modelId="{A42DE3E5-6A47-4D0B-B723-55D5B9262F46}" type="presParOf" srcId="{07B553FD-E942-4573-ACFE-D22061589508}" destId="{9D1F3E80-FDD5-4B62-A5AC-B7191FE2E339}" srcOrd="5" destOrd="0" presId="urn:microsoft.com/office/officeart/2005/8/layout/vList2"/>
    <dgm:cxn modelId="{498519C8-72EF-4D2A-B417-E31D55C6F6B1}" type="presParOf" srcId="{07B553FD-E942-4573-ACFE-D22061589508}" destId="{5AA829F9-02AE-4389-9CE0-4A37C2A8ADD3}" srcOrd="6" destOrd="0" presId="urn:microsoft.com/office/officeart/2005/8/layout/vList2"/>
    <dgm:cxn modelId="{DC79A59B-B29E-43C6-A2C1-7B6FDDDA60EF}" type="presParOf" srcId="{07B553FD-E942-4573-ACFE-D22061589508}" destId="{8BF36259-14C1-460C-A81F-838C49E78BD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DE2B49D-419A-4C04-8EDD-A768ABA453E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6BA9057-9CF0-44FB-8513-D95480DC0301}">
      <dgm:prSet/>
      <dgm:spPr/>
      <dgm:t>
        <a:bodyPr/>
        <a:lstStyle/>
        <a:p>
          <a:r>
            <a:rPr lang="en-US" dirty="0"/>
            <a:t>Review your schedule at your 1:1 OSA advising meeting</a:t>
          </a:r>
        </a:p>
      </dgm:t>
    </dgm:pt>
    <dgm:pt modelId="{31A7E76B-13F7-46D1-A6FE-85F7BA894648}" type="parTrans" cxnId="{DF8C4CDD-2912-4C45-891C-753A550545CA}">
      <dgm:prSet/>
      <dgm:spPr/>
      <dgm:t>
        <a:bodyPr/>
        <a:lstStyle/>
        <a:p>
          <a:endParaRPr lang="en-US"/>
        </a:p>
      </dgm:t>
    </dgm:pt>
    <dgm:pt modelId="{95A3721F-D861-47A7-AF3E-EEC4425AC0EC}" type="sibTrans" cxnId="{DF8C4CDD-2912-4C45-891C-753A550545CA}">
      <dgm:prSet/>
      <dgm:spPr/>
      <dgm:t>
        <a:bodyPr/>
        <a:lstStyle/>
        <a:p>
          <a:endParaRPr lang="en-US"/>
        </a:p>
      </dgm:t>
    </dgm:pt>
    <dgm:pt modelId="{976A2AAE-D597-466B-A713-10F52E55B5F2}">
      <dgm:prSet/>
      <dgm:spPr/>
      <dgm:t>
        <a:bodyPr/>
        <a:lstStyle/>
        <a:p>
          <a:r>
            <a:rPr lang="en-US" dirty="0"/>
            <a:t>Review your schedule with your departmental advisor/meeting</a:t>
          </a:r>
        </a:p>
      </dgm:t>
    </dgm:pt>
    <dgm:pt modelId="{A0418CA2-3895-4EBD-B278-B23A99A49A84}" type="parTrans" cxnId="{A9D184B4-7CAF-4BC1-A677-7A477EA60B6A}">
      <dgm:prSet/>
      <dgm:spPr/>
      <dgm:t>
        <a:bodyPr/>
        <a:lstStyle/>
        <a:p>
          <a:endParaRPr lang="en-US"/>
        </a:p>
      </dgm:t>
    </dgm:pt>
    <dgm:pt modelId="{940C4C24-E4FC-4D7A-96D1-A237C3AEB7F8}" type="sibTrans" cxnId="{A9D184B4-7CAF-4BC1-A677-7A477EA60B6A}">
      <dgm:prSet/>
      <dgm:spPr/>
      <dgm:t>
        <a:bodyPr/>
        <a:lstStyle/>
        <a:p>
          <a:endParaRPr lang="en-US"/>
        </a:p>
      </dgm:t>
    </dgm:pt>
    <dgm:pt modelId="{A813991A-8AD7-444E-AA86-55AEF18803FD}">
      <dgm:prSet/>
      <dgm:spPr/>
      <dgm:t>
        <a:bodyPr/>
        <a:lstStyle/>
        <a:p>
          <a:r>
            <a:rPr lang="en-US" dirty="0"/>
            <a:t>Help to suggest LOR writers from rotations</a:t>
          </a:r>
        </a:p>
      </dgm:t>
    </dgm:pt>
    <dgm:pt modelId="{D7A1E909-7535-4478-82CC-5782C5C5D14E}" type="parTrans" cxnId="{CE381DF9-B770-4CCC-9C7C-A3058E9F6733}">
      <dgm:prSet/>
      <dgm:spPr/>
      <dgm:t>
        <a:bodyPr/>
        <a:lstStyle/>
        <a:p>
          <a:endParaRPr lang="en-US"/>
        </a:p>
      </dgm:t>
    </dgm:pt>
    <dgm:pt modelId="{8E332BF5-C76A-4CF8-A2EC-5132052A1446}" type="sibTrans" cxnId="{CE381DF9-B770-4CCC-9C7C-A3058E9F6733}">
      <dgm:prSet/>
      <dgm:spPr/>
      <dgm:t>
        <a:bodyPr/>
        <a:lstStyle/>
        <a:p>
          <a:endParaRPr lang="en-US"/>
        </a:p>
      </dgm:t>
    </dgm:pt>
    <dgm:pt modelId="{D48F67C7-FB50-4517-B3D1-AADC3B1AEABE}">
      <dgm:prSet/>
      <dgm:spPr/>
      <dgm:t>
        <a:bodyPr/>
        <a:lstStyle/>
        <a:p>
          <a:r>
            <a:rPr lang="en-US" dirty="0"/>
            <a:t>Help to talk through planned interview time</a:t>
          </a:r>
        </a:p>
      </dgm:t>
    </dgm:pt>
    <dgm:pt modelId="{6ECAD54B-A239-43C7-B8DF-F01EFF7EEC61}" type="parTrans" cxnId="{D31DF2C4-C263-4717-821A-66C8B68306BF}">
      <dgm:prSet/>
      <dgm:spPr/>
      <dgm:t>
        <a:bodyPr/>
        <a:lstStyle/>
        <a:p>
          <a:endParaRPr lang="en-US"/>
        </a:p>
      </dgm:t>
    </dgm:pt>
    <dgm:pt modelId="{8519930C-1DBA-4796-8596-D07D5F7112B7}" type="sibTrans" cxnId="{D31DF2C4-C263-4717-821A-66C8B68306BF}">
      <dgm:prSet/>
      <dgm:spPr/>
      <dgm:t>
        <a:bodyPr/>
        <a:lstStyle/>
        <a:p>
          <a:endParaRPr lang="en-US"/>
        </a:p>
      </dgm:t>
    </dgm:pt>
    <dgm:pt modelId="{E33A618E-A6B4-466A-8C51-AB5F4A4FECA5}">
      <dgm:prSet/>
      <dgm:spPr/>
      <dgm:t>
        <a:bodyPr/>
        <a:lstStyle/>
        <a:p>
          <a:r>
            <a:rPr lang="en-US" dirty="0"/>
            <a:t>Universal release dates</a:t>
          </a:r>
        </a:p>
      </dgm:t>
    </dgm:pt>
    <dgm:pt modelId="{78D35B94-1B42-4CDD-80CF-90F879F3B9C8}" type="parTrans" cxnId="{9FA44BA6-8876-441D-B242-44D6ABFD8EDA}">
      <dgm:prSet/>
      <dgm:spPr/>
      <dgm:t>
        <a:bodyPr/>
        <a:lstStyle/>
        <a:p>
          <a:endParaRPr lang="en-US"/>
        </a:p>
      </dgm:t>
    </dgm:pt>
    <dgm:pt modelId="{F8E426CC-0ED3-40F3-80F0-211B4E1DD0FA}" type="sibTrans" cxnId="{9FA44BA6-8876-441D-B242-44D6ABFD8EDA}">
      <dgm:prSet/>
      <dgm:spPr/>
      <dgm:t>
        <a:bodyPr/>
        <a:lstStyle/>
        <a:p>
          <a:endParaRPr lang="en-US"/>
        </a:p>
      </dgm:t>
    </dgm:pt>
    <dgm:pt modelId="{3D2F0BF2-1DC8-4AA3-8A54-DF3BEEF14DD6}" type="pres">
      <dgm:prSet presAssocID="{6DE2B49D-419A-4C04-8EDD-A768ABA453E2}" presName="linear" presStyleCnt="0">
        <dgm:presLayoutVars>
          <dgm:animLvl val="lvl"/>
          <dgm:resizeHandles val="exact"/>
        </dgm:presLayoutVars>
      </dgm:prSet>
      <dgm:spPr/>
    </dgm:pt>
    <dgm:pt modelId="{9A67CFF6-ACD3-44C9-A3F4-C73A615068D5}" type="pres">
      <dgm:prSet presAssocID="{76BA9057-9CF0-44FB-8513-D95480DC0301}" presName="parentText" presStyleLbl="node1" presStyleIdx="0" presStyleCnt="4">
        <dgm:presLayoutVars>
          <dgm:chMax val="0"/>
          <dgm:bulletEnabled val="1"/>
        </dgm:presLayoutVars>
      </dgm:prSet>
      <dgm:spPr/>
    </dgm:pt>
    <dgm:pt modelId="{A44355CD-7CE2-47B0-A996-29CF09F6A15B}" type="pres">
      <dgm:prSet presAssocID="{95A3721F-D861-47A7-AF3E-EEC4425AC0EC}" presName="spacer" presStyleCnt="0"/>
      <dgm:spPr/>
    </dgm:pt>
    <dgm:pt modelId="{C9BD8537-A477-4871-96D4-E85BF3BF43B9}" type="pres">
      <dgm:prSet presAssocID="{976A2AAE-D597-466B-A713-10F52E55B5F2}" presName="parentText" presStyleLbl="node1" presStyleIdx="1" presStyleCnt="4">
        <dgm:presLayoutVars>
          <dgm:chMax val="0"/>
          <dgm:bulletEnabled val="1"/>
        </dgm:presLayoutVars>
      </dgm:prSet>
      <dgm:spPr/>
    </dgm:pt>
    <dgm:pt modelId="{5552223F-21B7-440F-8343-03AF55CCF52A}" type="pres">
      <dgm:prSet presAssocID="{940C4C24-E4FC-4D7A-96D1-A237C3AEB7F8}" presName="spacer" presStyleCnt="0"/>
      <dgm:spPr/>
    </dgm:pt>
    <dgm:pt modelId="{8C5FA100-4178-4B63-83A7-0486904BF187}" type="pres">
      <dgm:prSet presAssocID="{A813991A-8AD7-444E-AA86-55AEF18803FD}" presName="parentText" presStyleLbl="node1" presStyleIdx="2" presStyleCnt="4">
        <dgm:presLayoutVars>
          <dgm:chMax val="0"/>
          <dgm:bulletEnabled val="1"/>
        </dgm:presLayoutVars>
      </dgm:prSet>
      <dgm:spPr/>
    </dgm:pt>
    <dgm:pt modelId="{D3907F92-F331-44F3-A888-F79F0B14C037}" type="pres">
      <dgm:prSet presAssocID="{8E332BF5-C76A-4CF8-A2EC-5132052A1446}" presName="spacer" presStyleCnt="0"/>
      <dgm:spPr/>
    </dgm:pt>
    <dgm:pt modelId="{E41BE263-FF9B-4A5C-A36A-382D1890F567}" type="pres">
      <dgm:prSet presAssocID="{D48F67C7-FB50-4517-B3D1-AADC3B1AEABE}" presName="parentText" presStyleLbl="node1" presStyleIdx="3" presStyleCnt="4" custLinFactNeighborX="-25249" custLinFactNeighborY="-6653">
        <dgm:presLayoutVars>
          <dgm:chMax val="0"/>
          <dgm:bulletEnabled val="1"/>
        </dgm:presLayoutVars>
      </dgm:prSet>
      <dgm:spPr/>
    </dgm:pt>
    <dgm:pt modelId="{92CD5E78-3347-4995-BDA2-5400FEF1AAD1}" type="pres">
      <dgm:prSet presAssocID="{D48F67C7-FB50-4517-B3D1-AADC3B1AEABE}" presName="childText" presStyleLbl="revTx" presStyleIdx="0" presStyleCnt="1">
        <dgm:presLayoutVars>
          <dgm:bulletEnabled val="1"/>
        </dgm:presLayoutVars>
      </dgm:prSet>
      <dgm:spPr/>
    </dgm:pt>
  </dgm:ptLst>
  <dgm:cxnLst>
    <dgm:cxn modelId="{E782A102-C982-44FF-A18B-704CFF3082B3}" type="presOf" srcId="{D48F67C7-FB50-4517-B3D1-AADC3B1AEABE}" destId="{E41BE263-FF9B-4A5C-A36A-382D1890F567}" srcOrd="0" destOrd="0" presId="urn:microsoft.com/office/officeart/2005/8/layout/vList2"/>
    <dgm:cxn modelId="{C5023B9D-5D3D-42D5-ABAB-D0B043A52CEE}" type="presOf" srcId="{76BA9057-9CF0-44FB-8513-D95480DC0301}" destId="{9A67CFF6-ACD3-44C9-A3F4-C73A615068D5}" srcOrd="0" destOrd="0" presId="urn:microsoft.com/office/officeart/2005/8/layout/vList2"/>
    <dgm:cxn modelId="{7B9BC7A1-31CE-47AE-9844-B41D9ADEB7AD}" type="presOf" srcId="{976A2AAE-D597-466B-A713-10F52E55B5F2}" destId="{C9BD8537-A477-4871-96D4-E85BF3BF43B9}" srcOrd="0" destOrd="0" presId="urn:microsoft.com/office/officeart/2005/8/layout/vList2"/>
    <dgm:cxn modelId="{9FA44BA6-8876-441D-B242-44D6ABFD8EDA}" srcId="{D48F67C7-FB50-4517-B3D1-AADC3B1AEABE}" destId="{E33A618E-A6B4-466A-8C51-AB5F4A4FECA5}" srcOrd="0" destOrd="0" parTransId="{78D35B94-1B42-4CDD-80CF-90F879F3B9C8}" sibTransId="{F8E426CC-0ED3-40F3-80F0-211B4E1DD0FA}"/>
    <dgm:cxn modelId="{A9D184B4-7CAF-4BC1-A677-7A477EA60B6A}" srcId="{6DE2B49D-419A-4C04-8EDD-A768ABA453E2}" destId="{976A2AAE-D597-466B-A713-10F52E55B5F2}" srcOrd="1" destOrd="0" parTransId="{A0418CA2-3895-4EBD-B278-B23A99A49A84}" sibTransId="{940C4C24-E4FC-4D7A-96D1-A237C3AEB7F8}"/>
    <dgm:cxn modelId="{D0A9D4BC-A0AB-4D9B-92FE-2D16F342E669}" type="presOf" srcId="{A813991A-8AD7-444E-AA86-55AEF18803FD}" destId="{8C5FA100-4178-4B63-83A7-0486904BF187}" srcOrd="0" destOrd="0" presId="urn:microsoft.com/office/officeart/2005/8/layout/vList2"/>
    <dgm:cxn modelId="{D31DF2C4-C263-4717-821A-66C8B68306BF}" srcId="{6DE2B49D-419A-4C04-8EDD-A768ABA453E2}" destId="{D48F67C7-FB50-4517-B3D1-AADC3B1AEABE}" srcOrd="3" destOrd="0" parTransId="{6ECAD54B-A239-43C7-B8DF-F01EFF7EEC61}" sibTransId="{8519930C-1DBA-4796-8596-D07D5F7112B7}"/>
    <dgm:cxn modelId="{648A20D5-A88A-429C-B5B2-4C9E13E69AD5}" type="presOf" srcId="{6DE2B49D-419A-4C04-8EDD-A768ABA453E2}" destId="{3D2F0BF2-1DC8-4AA3-8A54-DF3BEEF14DD6}" srcOrd="0" destOrd="0" presId="urn:microsoft.com/office/officeart/2005/8/layout/vList2"/>
    <dgm:cxn modelId="{5C5DA6DC-235B-4A1F-8274-F8E8D6C82034}" type="presOf" srcId="{E33A618E-A6B4-466A-8C51-AB5F4A4FECA5}" destId="{92CD5E78-3347-4995-BDA2-5400FEF1AAD1}" srcOrd="0" destOrd="0" presId="urn:microsoft.com/office/officeart/2005/8/layout/vList2"/>
    <dgm:cxn modelId="{DF8C4CDD-2912-4C45-891C-753A550545CA}" srcId="{6DE2B49D-419A-4C04-8EDD-A768ABA453E2}" destId="{76BA9057-9CF0-44FB-8513-D95480DC0301}" srcOrd="0" destOrd="0" parTransId="{31A7E76B-13F7-46D1-A6FE-85F7BA894648}" sibTransId="{95A3721F-D861-47A7-AF3E-EEC4425AC0EC}"/>
    <dgm:cxn modelId="{CE381DF9-B770-4CCC-9C7C-A3058E9F6733}" srcId="{6DE2B49D-419A-4C04-8EDD-A768ABA453E2}" destId="{A813991A-8AD7-444E-AA86-55AEF18803FD}" srcOrd="2" destOrd="0" parTransId="{D7A1E909-7535-4478-82CC-5782C5C5D14E}" sibTransId="{8E332BF5-C76A-4CF8-A2EC-5132052A1446}"/>
    <dgm:cxn modelId="{F9188FB4-0DC7-412C-8598-7E39A230F5F1}" type="presParOf" srcId="{3D2F0BF2-1DC8-4AA3-8A54-DF3BEEF14DD6}" destId="{9A67CFF6-ACD3-44C9-A3F4-C73A615068D5}" srcOrd="0" destOrd="0" presId="urn:microsoft.com/office/officeart/2005/8/layout/vList2"/>
    <dgm:cxn modelId="{FA405847-0A53-482D-842F-CE539C1191ED}" type="presParOf" srcId="{3D2F0BF2-1DC8-4AA3-8A54-DF3BEEF14DD6}" destId="{A44355CD-7CE2-47B0-A996-29CF09F6A15B}" srcOrd="1" destOrd="0" presId="urn:microsoft.com/office/officeart/2005/8/layout/vList2"/>
    <dgm:cxn modelId="{78FA4372-3EBD-4C09-B85F-E50D43847FFB}" type="presParOf" srcId="{3D2F0BF2-1DC8-4AA3-8A54-DF3BEEF14DD6}" destId="{C9BD8537-A477-4871-96D4-E85BF3BF43B9}" srcOrd="2" destOrd="0" presId="urn:microsoft.com/office/officeart/2005/8/layout/vList2"/>
    <dgm:cxn modelId="{48B1A0C6-CAC1-4690-B9CC-D1A691ED862B}" type="presParOf" srcId="{3D2F0BF2-1DC8-4AA3-8A54-DF3BEEF14DD6}" destId="{5552223F-21B7-440F-8343-03AF55CCF52A}" srcOrd="3" destOrd="0" presId="urn:microsoft.com/office/officeart/2005/8/layout/vList2"/>
    <dgm:cxn modelId="{F5A9CA45-294A-4A96-8D19-3B561D57E489}" type="presParOf" srcId="{3D2F0BF2-1DC8-4AA3-8A54-DF3BEEF14DD6}" destId="{8C5FA100-4178-4B63-83A7-0486904BF187}" srcOrd="4" destOrd="0" presId="urn:microsoft.com/office/officeart/2005/8/layout/vList2"/>
    <dgm:cxn modelId="{DE6ED67C-2966-4211-B76B-F511F7C8E79F}" type="presParOf" srcId="{3D2F0BF2-1DC8-4AA3-8A54-DF3BEEF14DD6}" destId="{D3907F92-F331-44F3-A888-F79F0B14C037}" srcOrd="5" destOrd="0" presId="urn:microsoft.com/office/officeart/2005/8/layout/vList2"/>
    <dgm:cxn modelId="{0935E0F4-B6CA-483B-912B-8F6952DE6C6F}" type="presParOf" srcId="{3D2F0BF2-1DC8-4AA3-8A54-DF3BEEF14DD6}" destId="{E41BE263-FF9B-4A5C-A36A-382D1890F567}" srcOrd="6" destOrd="0" presId="urn:microsoft.com/office/officeart/2005/8/layout/vList2"/>
    <dgm:cxn modelId="{49B7F3DF-8E68-43EF-93F2-75DD20066A30}" type="presParOf" srcId="{3D2F0BF2-1DC8-4AA3-8A54-DF3BEEF14DD6}" destId="{92CD5E78-3347-4995-BDA2-5400FEF1AAD1}"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3880DD-B37F-4447-BD9A-44DDD5E62ED4}"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8F7CFEEC-3C0A-4591-A02A-9C5EDE65143E}">
      <dgm:prSet/>
      <dgm:spPr/>
      <dgm:t>
        <a:bodyPr/>
        <a:lstStyle/>
        <a:p>
          <a:pPr>
            <a:defRPr b="1"/>
          </a:pPr>
          <a:r>
            <a:rPr lang="en-US"/>
            <a:t>Now</a:t>
          </a:r>
        </a:p>
      </dgm:t>
    </dgm:pt>
    <dgm:pt modelId="{75BCBBB5-1B55-46A8-ADF5-9377A3F6C598}" type="parTrans" cxnId="{6DC5C905-3E5A-4CB9-8122-5915966F6739}">
      <dgm:prSet/>
      <dgm:spPr/>
      <dgm:t>
        <a:bodyPr/>
        <a:lstStyle/>
        <a:p>
          <a:endParaRPr lang="en-US"/>
        </a:p>
      </dgm:t>
    </dgm:pt>
    <dgm:pt modelId="{DD4ABDAE-A863-4CED-8BC8-ACF52D9801C0}" type="sibTrans" cxnId="{6DC5C905-3E5A-4CB9-8122-5915966F6739}">
      <dgm:prSet/>
      <dgm:spPr/>
      <dgm:t>
        <a:bodyPr/>
        <a:lstStyle/>
        <a:p>
          <a:endParaRPr lang="en-US"/>
        </a:p>
      </dgm:t>
    </dgm:pt>
    <dgm:pt modelId="{5F00DF96-B7D4-4454-98F0-AF64DF1B011C}">
      <dgm:prSet/>
      <dgm:spPr/>
      <dgm:t>
        <a:bodyPr/>
        <a:lstStyle/>
        <a:p>
          <a:r>
            <a:rPr lang="en-US"/>
            <a:t>Access application systems for basic demographics</a:t>
          </a:r>
        </a:p>
      </dgm:t>
    </dgm:pt>
    <dgm:pt modelId="{AAA97DF6-0E3A-4597-88DB-81ED1DA5B24B}" type="parTrans" cxnId="{5EA38C41-9CF6-4C57-96FC-C5E3782711A2}">
      <dgm:prSet/>
      <dgm:spPr/>
      <dgm:t>
        <a:bodyPr/>
        <a:lstStyle/>
        <a:p>
          <a:endParaRPr lang="en-US"/>
        </a:p>
      </dgm:t>
    </dgm:pt>
    <dgm:pt modelId="{5F925C67-3C2D-4F97-B291-1A2926C99081}" type="sibTrans" cxnId="{5EA38C41-9CF6-4C57-96FC-C5E3782711A2}">
      <dgm:prSet/>
      <dgm:spPr/>
      <dgm:t>
        <a:bodyPr/>
        <a:lstStyle/>
        <a:p>
          <a:endParaRPr lang="en-US"/>
        </a:p>
      </dgm:t>
    </dgm:pt>
    <dgm:pt modelId="{779669E1-87DF-4162-B6AD-8407FC2C6BAD}">
      <dgm:prSet/>
      <dgm:spPr/>
      <dgm:t>
        <a:bodyPr/>
        <a:lstStyle/>
        <a:p>
          <a:pPr>
            <a:defRPr b="1"/>
          </a:pPr>
          <a:r>
            <a:rPr lang="en-US"/>
            <a:t>Early June</a:t>
          </a:r>
        </a:p>
      </dgm:t>
    </dgm:pt>
    <dgm:pt modelId="{F37A0B3F-A43F-4BFC-88D1-051BAA3A5F6F}" type="parTrans" cxnId="{26B94BDD-E755-46B2-81F9-1AE8F05AB2BE}">
      <dgm:prSet/>
      <dgm:spPr/>
      <dgm:t>
        <a:bodyPr/>
        <a:lstStyle/>
        <a:p>
          <a:endParaRPr lang="en-US"/>
        </a:p>
      </dgm:t>
    </dgm:pt>
    <dgm:pt modelId="{FB6DB732-F39F-4068-84D5-AEC37EB2C8F2}" type="sibTrans" cxnId="{26B94BDD-E755-46B2-81F9-1AE8F05AB2BE}">
      <dgm:prSet/>
      <dgm:spPr/>
      <dgm:t>
        <a:bodyPr/>
        <a:lstStyle/>
        <a:p>
          <a:endParaRPr lang="en-US"/>
        </a:p>
      </dgm:t>
    </dgm:pt>
    <dgm:pt modelId="{029B93D3-83D0-4F28-B142-B8D3750B836C}">
      <dgm:prSet/>
      <dgm:spPr/>
      <dgm:t>
        <a:bodyPr/>
        <a:lstStyle/>
        <a:p>
          <a:r>
            <a:rPr lang="en-US"/>
            <a:t>Applications open</a:t>
          </a:r>
        </a:p>
      </dgm:t>
    </dgm:pt>
    <dgm:pt modelId="{FFBF9075-BF49-4939-B8A0-270F4476AACE}" type="parTrans" cxnId="{6F4D04C7-94D5-497C-A790-4F3B8443865E}">
      <dgm:prSet/>
      <dgm:spPr/>
      <dgm:t>
        <a:bodyPr/>
        <a:lstStyle/>
        <a:p>
          <a:endParaRPr lang="en-US"/>
        </a:p>
      </dgm:t>
    </dgm:pt>
    <dgm:pt modelId="{89E93512-4E87-4C8E-A83A-1A2C62CE0F43}" type="sibTrans" cxnId="{6F4D04C7-94D5-497C-A790-4F3B8443865E}">
      <dgm:prSet/>
      <dgm:spPr/>
      <dgm:t>
        <a:bodyPr/>
        <a:lstStyle/>
        <a:p>
          <a:endParaRPr lang="en-US"/>
        </a:p>
      </dgm:t>
    </dgm:pt>
    <dgm:pt modelId="{31BAA52D-D4A2-4EFB-8DF1-DF30AE730CBD}">
      <dgm:prSet/>
      <dgm:spPr/>
      <dgm:t>
        <a:bodyPr/>
        <a:lstStyle/>
        <a:p>
          <a:pPr>
            <a:defRPr b="1"/>
          </a:pPr>
          <a:r>
            <a:rPr lang="en-US"/>
            <a:t>Sep.–Oct.</a:t>
          </a:r>
        </a:p>
      </dgm:t>
    </dgm:pt>
    <dgm:pt modelId="{7F268BFB-5FAD-4DB6-8732-FC3FC8CD280D}" type="parTrans" cxnId="{F03E6846-54D5-4D3F-9771-50511396857C}">
      <dgm:prSet/>
      <dgm:spPr/>
      <dgm:t>
        <a:bodyPr/>
        <a:lstStyle/>
        <a:p>
          <a:endParaRPr lang="en-US"/>
        </a:p>
      </dgm:t>
    </dgm:pt>
    <dgm:pt modelId="{664F2056-ED5D-410A-828D-1B465703D196}" type="sibTrans" cxnId="{F03E6846-54D5-4D3F-9771-50511396857C}">
      <dgm:prSet/>
      <dgm:spPr/>
      <dgm:t>
        <a:bodyPr/>
        <a:lstStyle/>
        <a:p>
          <a:endParaRPr lang="en-US"/>
        </a:p>
      </dgm:t>
    </dgm:pt>
    <dgm:pt modelId="{FA1DA639-B29F-4774-8D0D-1F896F33AECD}">
      <dgm:prSet/>
      <dgm:spPr/>
      <dgm:t>
        <a:bodyPr/>
        <a:lstStyle/>
        <a:p>
          <a:r>
            <a:rPr lang="en-US"/>
            <a:t>Programs can see your application</a:t>
          </a:r>
        </a:p>
      </dgm:t>
    </dgm:pt>
    <dgm:pt modelId="{10457DA2-1398-4087-A9DC-C84A167EBE27}" type="parTrans" cxnId="{268E4945-F79A-489D-8F94-ECE4BF6DA444}">
      <dgm:prSet/>
      <dgm:spPr/>
      <dgm:t>
        <a:bodyPr/>
        <a:lstStyle/>
        <a:p>
          <a:endParaRPr lang="en-US"/>
        </a:p>
      </dgm:t>
    </dgm:pt>
    <dgm:pt modelId="{BC9D7776-FDC4-4793-BCB8-3AFEAA037460}" type="sibTrans" cxnId="{268E4945-F79A-489D-8F94-ECE4BF6DA444}">
      <dgm:prSet/>
      <dgm:spPr/>
      <dgm:t>
        <a:bodyPr/>
        <a:lstStyle/>
        <a:p>
          <a:endParaRPr lang="en-US"/>
        </a:p>
      </dgm:t>
    </dgm:pt>
    <dgm:pt modelId="{B09392BC-8475-40F4-AC8A-C93362521D58}" type="pres">
      <dgm:prSet presAssocID="{4B3880DD-B37F-4447-BD9A-44DDD5E62ED4}" presName="root" presStyleCnt="0">
        <dgm:presLayoutVars>
          <dgm:chMax/>
          <dgm:chPref/>
          <dgm:animLvl val="lvl"/>
        </dgm:presLayoutVars>
      </dgm:prSet>
      <dgm:spPr/>
    </dgm:pt>
    <dgm:pt modelId="{784A0650-8AEB-45FA-A5B2-6A09F03E0CD3}" type="pres">
      <dgm:prSet presAssocID="{4B3880DD-B37F-4447-BD9A-44DDD5E62ED4}" presName="divider" presStyleLbl="node1" presStyleIdx="0" presStyleCnt="1"/>
      <dgm:spPr/>
    </dgm:pt>
    <dgm:pt modelId="{B1EFA318-3020-40D0-8292-A89AB29E13BF}" type="pres">
      <dgm:prSet presAssocID="{4B3880DD-B37F-4447-BD9A-44DDD5E62ED4}" presName="nodes" presStyleCnt="0">
        <dgm:presLayoutVars>
          <dgm:chMax/>
          <dgm:chPref/>
          <dgm:animLvl val="lvl"/>
        </dgm:presLayoutVars>
      </dgm:prSet>
      <dgm:spPr/>
    </dgm:pt>
    <dgm:pt modelId="{D6E81117-0FFD-4C40-A563-385281DAE21C}" type="pres">
      <dgm:prSet presAssocID="{8F7CFEEC-3C0A-4591-A02A-9C5EDE65143E}" presName="composite" presStyleCnt="0"/>
      <dgm:spPr/>
    </dgm:pt>
    <dgm:pt modelId="{B02DD2A8-769E-4307-B448-70FB788B7EB0}" type="pres">
      <dgm:prSet presAssocID="{8F7CFEEC-3C0A-4591-A02A-9C5EDE65143E}" presName="L1TextContainer" presStyleLbl="revTx" presStyleIdx="0" presStyleCnt="3">
        <dgm:presLayoutVars>
          <dgm:chMax val="1"/>
          <dgm:chPref val="1"/>
          <dgm:bulletEnabled val="1"/>
        </dgm:presLayoutVars>
      </dgm:prSet>
      <dgm:spPr/>
    </dgm:pt>
    <dgm:pt modelId="{752E307B-AFE9-40FA-AB9B-606621E00D42}" type="pres">
      <dgm:prSet presAssocID="{8F7CFEEC-3C0A-4591-A02A-9C5EDE65143E}" presName="L2TextContainerWrapper" presStyleCnt="0">
        <dgm:presLayoutVars>
          <dgm:chMax val="0"/>
          <dgm:chPref val="0"/>
          <dgm:bulletEnabled val="1"/>
        </dgm:presLayoutVars>
      </dgm:prSet>
      <dgm:spPr/>
    </dgm:pt>
    <dgm:pt modelId="{F5957FC0-2ABB-4606-B9DB-8F2C3B1B02FA}" type="pres">
      <dgm:prSet presAssocID="{8F7CFEEC-3C0A-4591-A02A-9C5EDE65143E}" presName="L2TextContainer" presStyleLbl="bgAccFollowNode1" presStyleIdx="0" presStyleCnt="3"/>
      <dgm:spPr/>
    </dgm:pt>
    <dgm:pt modelId="{0E081B5A-63A4-4430-915F-7EA0D51BE33B}" type="pres">
      <dgm:prSet presAssocID="{8F7CFEEC-3C0A-4591-A02A-9C5EDE65143E}" presName="FlexibleEmptyPlaceHolder" presStyleCnt="0"/>
      <dgm:spPr/>
    </dgm:pt>
    <dgm:pt modelId="{DCD59084-A1BB-49A2-9F46-712EC60D61BE}" type="pres">
      <dgm:prSet presAssocID="{8F7CFEEC-3C0A-4591-A02A-9C5EDE65143E}"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49231433-059A-4D1D-9AF2-78ACB468BDD0}" type="pres">
      <dgm:prSet presAssocID="{8F7CFEEC-3C0A-4591-A02A-9C5EDE65143E}" presName="ConnectorPoint" presStyleLbl="fgAcc1" presStyleIdx="0" presStyleCnt="3"/>
      <dgm:spPr>
        <a:solidFill>
          <a:schemeClr val="lt1">
            <a:alpha val="90000"/>
            <a:hueOff val="0"/>
            <a:satOff val="0"/>
            <a:lumOff val="0"/>
            <a:alphaOff val="0"/>
          </a:schemeClr>
        </a:solidFill>
        <a:ln w="19050" cap="flat" cmpd="sng" algn="ctr">
          <a:noFill/>
          <a:prstDash val="solid"/>
          <a:miter lim="800000"/>
        </a:ln>
        <a:effectLst/>
      </dgm:spPr>
    </dgm:pt>
    <dgm:pt modelId="{31DF2781-D978-42D3-AFF8-96BDB5A09EE4}" type="pres">
      <dgm:prSet presAssocID="{8F7CFEEC-3C0A-4591-A02A-9C5EDE65143E}" presName="EmptyPlaceHolder" presStyleCnt="0"/>
      <dgm:spPr/>
    </dgm:pt>
    <dgm:pt modelId="{75FF8666-BF09-4192-855B-6B2E875C5EE0}" type="pres">
      <dgm:prSet presAssocID="{DD4ABDAE-A863-4CED-8BC8-ACF52D9801C0}" presName="spaceBetweenRectangles" presStyleCnt="0"/>
      <dgm:spPr/>
    </dgm:pt>
    <dgm:pt modelId="{39377471-3FFC-48ED-8661-7B513FAAAF17}" type="pres">
      <dgm:prSet presAssocID="{779669E1-87DF-4162-B6AD-8407FC2C6BAD}" presName="composite" presStyleCnt="0"/>
      <dgm:spPr/>
    </dgm:pt>
    <dgm:pt modelId="{29C7BC46-1AA6-4C68-8DEA-1A6FDEEA1F28}" type="pres">
      <dgm:prSet presAssocID="{779669E1-87DF-4162-B6AD-8407FC2C6BAD}" presName="L1TextContainer" presStyleLbl="revTx" presStyleIdx="1" presStyleCnt="3">
        <dgm:presLayoutVars>
          <dgm:chMax val="1"/>
          <dgm:chPref val="1"/>
          <dgm:bulletEnabled val="1"/>
        </dgm:presLayoutVars>
      </dgm:prSet>
      <dgm:spPr/>
    </dgm:pt>
    <dgm:pt modelId="{47F84914-B9FC-4420-A9B7-F3A872CFC843}" type="pres">
      <dgm:prSet presAssocID="{779669E1-87DF-4162-B6AD-8407FC2C6BAD}" presName="L2TextContainerWrapper" presStyleCnt="0">
        <dgm:presLayoutVars>
          <dgm:chMax val="0"/>
          <dgm:chPref val="0"/>
          <dgm:bulletEnabled val="1"/>
        </dgm:presLayoutVars>
      </dgm:prSet>
      <dgm:spPr/>
    </dgm:pt>
    <dgm:pt modelId="{49B93F23-4A20-4D07-813C-05FC9159F9AA}" type="pres">
      <dgm:prSet presAssocID="{779669E1-87DF-4162-B6AD-8407FC2C6BAD}" presName="L2TextContainer" presStyleLbl="bgAccFollowNode1" presStyleIdx="1" presStyleCnt="3"/>
      <dgm:spPr/>
    </dgm:pt>
    <dgm:pt modelId="{2B1D67F3-5B57-4DCA-92A1-632DF9AF024E}" type="pres">
      <dgm:prSet presAssocID="{779669E1-87DF-4162-B6AD-8407FC2C6BAD}" presName="FlexibleEmptyPlaceHolder" presStyleCnt="0"/>
      <dgm:spPr/>
    </dgm:pt>
    <dgm:pt modelId="{D80142DF-64A5-4F99-8829-B89E6D149695}" type="pres">
      <dgm:prSet presAssocID="{779669E1-87DF-4162-B6AD-8407FC2C6BAD}"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32D439C-2ABB-4559-A567-3007CA2AE94B}" type="pres">
      <dgm:prSet presAssocID="{779669E1-87DF-4162-B6AD-8407FC2C6BAD}" presName="ConnectorPoint" presStyleLbl="fgAcc1" presStyleIdx="1" presStyleCnt="3"/>
      <dgm:spPr>
        <a:solidFill>
          <a:schemeClr val="lt1">
            <a:alpha val="90000"/>
            <a:hueOff val="0"/>
            <a:satOff val="0"/>
            <a:lumOff val="0"/>
            <a:alphaOff val="0"/>
          </a:schemeClr>
        </a:solidFill>
        <a:ln w="19050" cap="flat" cmpd="sng" algn="ctr">
          <a:noFill/>
          <a:prstDash val="solid"/>
          <a:miter lim="800000"/>
        </a:ln>
        <a:effectLst/>
      </dgm:spPr>
    </dgm:pt>
    <dgm:pt modelId="{80F2D621-AF1D-4AB1-9860-FBD0835D0155}" type="pres">
      <dgm:prSet presAssocID="{779669E1-87DF-4162-B6AD-8407FC2C6BAD}" presName="EmptyPlaceHolder" presStyleCnt="0"/>
      <dgm:spPr/>
    </dgm:pt>
    <dgm:pt modelId="{0AE3C8A8-D3E4-43F7-AD59-BFA36C1C2B26}" type="pres">
      <dgm:prSet presAssocID="{FB6DB732-F39F-4068-84D5-AEC37EB2C8F2}" presName="spaceBetweenRectangles" presStyleCnt="0"/>
      <dgm:spPr/>
    </dgm:pt>
    <dgm:pt modelId="{5FE3BD6F-B8EB-44A2-B4AE-53C5B8A799F3}" type="pres">
      <dgm:prSet presAssocID="{31BAA52D-D4A2-4EFB-8DF1-DF30AE730CBD}" presName="composite" presStyleCnt="0"/>
      <dgm:spPr/>
    </dgm:pt>
    <dgm:pt modelId="{DAFF45B6-6A13-45D0-B11C-3D8E0E73B75A}" type="pres">
      <dgm:prSet presAssocID="{31BAA52D-D4A2-4EFB-8DF1-DF30AE730CBD}" presName="L1TextContainer" presStyleLbl="revTx" presStyleIdx="2" presStyleCnt="3">
        <dgm:presLayoutVars>
          <dgm:chMax val="1"/>
          <dgm:chPref val="1"/>
          <dgm:bulletEnabled val="1"/>
        </dgm:presLayoutVars>
      </dgm:prSet>
      <dgm:spPr/>
    </dgm:pt>
    <dgm:pt modelId="{3756687E-7409-4F77-BCFE-373EC5CFFFA5}" type="pres">
      <dgm:prSet presAssocID="{31BAA52D-D4A2-4EFB-8DF1-DF30AE730CBD}" presName="L2TextContainerWrapper" presStyleCnt="0">
        <dgm:presLayoutVars>
          <dgm:chMax val="0"/>
          <dgm:chPref val="0"/>
          <dgm:bulletEnabled val="1"/>
        </dgm:presLayoutVars>
      </dgm:prSet>
      <dgm:spPr/>
    </dgm:pt>
    <dgm:pt modelId="{37402C18-26E4-48CB-A466-D07088C48C9F}" type="pres">
      <dgm:prSet presAssocID="{31BAA52D-D4A2-4EFB-8DF1-DF30AE730CBD}" presName="L2TextContainer" presStyleLbl="bgAccFollowNode1" presStyleIdx="2" presStyleCnt="3"/>
      <dgm:spPr/>
    </dgm:pt>
    <dgm:pt modelId="{A8EBD0DA-2FFD-468E-A933-B1363A52A53B}" type="pres">
      <dgm:prSet presAssocID="{31BAA52D-D4A2-4EFB-8DF1-DF30AE730CBD}" presName="FlexibleEmptyPlaceHolder" presStyleCnt="0"/>
      <dgm:spPr/>
    </dgm:pt>
    <dgm:pt modelId="{841073F9-E649-4B0E-839B-1EBA987D8667}" type="pres">
      <dgm:prSet presAssocID="{31BAA52D-D4A2-4EFB-8DF1-DF30AE730CBD}"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9EEC8B3-364D-43EF-A37A-0111179453AE}" type="pres">
      <dgm:prSet presAssocID="{31BAA52D-D4A2-4EFB-8DF1-DF30AE730CBD}" presName="ConnectorPoint" presStyleLbl="fgAcc1" presStyleIdx="2" presStyleCnt="3"/>
      <dgm:spPr>
        <a:solidFill>
          <a:schemeClr val="lt1">
            <a:alpha val="90000"/>
            <a:hueOff val="0"/>
            <a:satOff val="0"/>
            <a:lumOff val="0"/>
            <a:alphaOff val="0"/>
          </a:schemeClr>
        </a:solidFill>
        <a:ln w="19050" cap="flat" cmpd="sng" algn="ctr">
          <a:noFill/>
          <a:prstDash val="solid"/>
          <a:miter lim="800000"/>
        </a:ln>
        <a:effectLst/>
      </dgm:spPr>
    </dgm:pt>
    <dgm:pt modelId="{A60624A2-A662-4C78-A64C-3A38C0ACED1D}" type="pres">
      <dgm:prSet presAssocID="{31BAA52D-D4A2-4EFB-8DF1-DF30AE730CBD}" presName="EmptyPlaceHolder" presStyleCnt="0"/>
      <dgm:spPr/>
    </dgm:pt>
  </dgm:ptLst>
  <dgm:cxnLst>
    <dgm:cxn modelId="{6DC5C905-3E5A-4CB9-8122-5915966F6739}" srcId="{4B3880DD-B37F-4447-BD9A-44DDD5E62ED4}" destId="{8F7CFEEC-3C0A-4591-A02A-9C5EDE65143E}" srcOrd="0" destOrd="0" parTransId="{75BCBBB5-1B55-46A8-ADF5-9377A3F6C598}" sibTransId="{DD4ABDAE-A863-4CED-8BC8-ACF52D9801C0}"/>
    <dgm:cxn modelId="{49B36B0F-00F2-4045-81FB-BF5FD95F8A77}" type="presOf" srcId="{31BAA52D-D4A2-4EFB-8DF1-DF30AE730CBD}" destId="{DAFF45B6-6A13-45D0-B11C-3D8E0E73B75A}" srcOrd="0" destOrd="0" presId="urn:microsoft.com/office/officeart/2017/3/layout/HorizontalPathTimeline"/>
    <dgm:cxn modelId="{6741D717-3AA7-4680-9F9A-DC29E2F52815}" type="presOf" srcId="{4B3880DD-B37F-4447-BD9A-44DDD5E62ED4}" destId="{B09392BC-8475-40F4-AC8A-C93362521D58}" srcOrd="0" destOrd="0" presId="urn:microsoft.com/office/officeart/2017/3/layout/HorizontalPathTimeline"/>
    <dgm:cxn modelId="{3712EE5B-2FCE-4237-A439-D49B0BB07186}" type="presOf" srcId="{8F7CFEEC-3C0A-4591-A02A-9C5EDE65143E}" destId="{B02DD2A8-769E-4307-B448-70FB788B7EB0}" srcOrd="0" destOrd="0" presId="urn:microsoft.com/office/officeart/2017/3/layout/HorizontalPathTimeline"/>
    <dgm:cxn modelId="{5EA38C41-9CF6-4C57-96FC-C5E3782711A2}" srcId="{8F7CFEEC-3C0A-4591-A02A-9C5EDE65143E}" destId="{5F00DF96-B7D4-4454-98F0-AF64DF1B011C}" srcOrd="0" destOrd="0" parTransId="{AAA97DF6-0E3A-4597-88DB-81ED1DA5B24B}" sibTransId="{5F925C67-3C2D-4F97-B291-1A2926C99081}"/>
    <dgm:cxn modelId="{268E4945-F79A-489D-8F94-ECE4BF6DA444}" srcId="{31BAA52D-D4A2-4EFB-8DF1-DF30AE730CBD}" destId="{FA1DA639-B29F-4774-8D0D-1F896F33AECD}" srcOrd="0" destOrd="0" parTransId="{10457DA2-1398-4087-A9DC-C84A167EBE27}" sibTransId="{BC9D7776-FDC4-4793-BCB8-3AFEAA037460}"/>
    <dgm:cxn modelId="{F03E6846-54D5-4D3F-9771-50511396857C}" srcId="{4B3880DD-B37F-4447-BD9A-44DDD5E62ED4}" destId="{31BAA52D-D4A2-4EFB-8DF1-DF30AE730CBD}" srcOrd="2" destOrd="0" parTransId="{7F268BFB-5FAD-4DB6-8732-FC3FC8CD280D}" sibTransId="{664F2056-ED5D-410A-828D-1B465703D196}"/>
    <dgm:cxn modelId="{16EE9666-79A3-4A37-97D2-91F3D9C41CCA}" type="presOf" srcId="{5F00DF96-B7D4-4454-98F0-AF64DF1B011C}" destId="{F5957FC0-2ABB-4606-B9DB-8F2C3B1B02FA}" srcOrd="0" destOrd="0" presId="urn:microsoft.com/office/officeart/2017/3/layout/HorizontalPathTimeline"/>
    <dgm:cxn modelId="{5A7B0974-1DCA-41F0-93EC-2E91F30C978E}" type="presOf" srcId="{FA1DA639-B29F-4774-8D0D-1F896F33AECD}" destId="{37402C18-26E4-48CB-A466-D07088C48C9F}" srcOrd="0" destOrd="0" presId="urn:microsoft.com/office/officeart/2017/3/layout/HorizontalPathTimeline"/>
    <dgm:cxn modelId="{6F4D04C7-94D5-497C-A790-4F3B8443865E}" srcId="{779669E1-87DF-4162-B6AD-8407FC2C6BAD}" destId="{029B93D3-83D0-4F28-B142-B8D3750B836C}" srcOrd="0" destOrd="0" parTransId="{FFBF9075-BF49-4939-B8A0-270F4476AACE}" sibTransId="{89E93512-4E87-4C8E-A83A-1A2C62CE0F43}"/>
    <dgm:cxn modelId="{26B94BDD-E755-46B2-81F9-1AE8F05AB2BE}" srcId="{4B3880DD-B37F-4447-BD9A-44DDD5E62ED4}" destId="{779669E1-87DF-4162-B6AD-8407FC2C6BAD}" srcOrd="1" destOrd="0" parTransId="{F37A0B3F-A43F-4BFC-88D1-051BAA3A5F6F}" sibTransId="{FB6DB732-F39F-4068-84D5-AEC37EB2C8F2}"/>
    <dgm:cxn modelId="{5F43A6FE-0504-40EA-8A60-03C6893DB5DB}" type="presOf" srcId="{029B93D3-83D0-4F28-B142-B8D3750B836C}" destId="{49B93F23-4A20-4D07-813C-05FC9159F9AA}" srcOrd="0" destOrd="0" presId="urn:microsoft.com/office/officeart/2017/3/layout/HorizontalPathTimeline"/>
    <dgm:cxn modelId="{4FB2D8FF-2837-4E32-A903-D2271396CB44}" type="presOf" srcId="{779669E1-87DF-4162-B6AD-8407FC2C6BAD}" destId="{29C7BC46-1AA6-4C68-8DEA-1A6FDEEA1F28}" srcOrd="0" destOrd="0" presId="urn:microsoft.com/office/officeart/2017/3/layout/HorizontalPathTimeline"/>
    <dgm:cxn modelId="{89960E23-DB1D-48B8-887C-F4E372A9633C}" type="presParOf" srcId="{B09392BC-8475-40F4-AC8A-C93362521D58}" destId="{784A0650-8AEB-45FA-A5B2-6A09F03E0CD3}" srcOrd="0" destOrd="0" presId="urn:microsoft.com/office/officeart/2017/3/layout/HorizontalPathTimeline"/>
    <dgm:cxn modelId="{CE79D030-CA84-457B-9403-BC14D9A656D0}" type="presParOf" srcId="{B09392BC-8475-40F4-AC8A-C93362521D58}" destId="{B1EFA318-3020-40D0-8292-A89AB29E13BF}" srcOrd="1" destOrd="0" presId="urn:microsoft.com/office/officeart/2017/3/layout/HorizontalPathTimeline"/>
    <dgm:cxn modelId="{A05249E5-33AF-4E10-BB09-8ED4DEE22E4C}" type="presParOf" srcId="{B1EFA318-3020-40D0-8292-A89AB29E13BF}" destId="{D6E81117-0FFD-4C40-A563-385281DAE21C}" srcOrd="0" destOrd="0" presId="urn:microsoft.com/office/officeart/2017/3/layout/HorizontalPathTimeline"/>
    <dgm:cxn modelId="{2E4D9DC8-3717-4A17-922A-5C4D0290BA09}" type="presParOf" srcId="{D6E81117-0FFD-4C40-A563-385281DAE21C}" destId="{B02DD2A8-769E-4307-B448-70FB788B7EB0}" srcOrd="0" destOrd="0" presId="urn:microsoft.com/office/officeart/2017/3/layout/HorizontalPathTimeline"/>
    <dgm:cxn modelId="{53CA8A1F-2BCC-463D-BE99-7A7F39C21F46}" type="presParOf" srcId="{D6E81117-0FFD-4C40-A563-385281DAE21C}" destId="{752E307B-AFE9-40FA-AB9B-606621E00D42}" srcOrd="1" destOrd="0" presId="urn:microsoft.com/office/officeart/2017/3/layout/HorizontalPathTimeline"/>
    <dgm:cxn modelId="{EA1ACC79-E391-4199-BAAE-09678999D6F0}" type="presParOf" srcId="{752E307B-AFE9-40FA-AB9B-606621E00D42}" destId="{F5957FC0-2ABB-4606-B9DB-8F2C3B1B02FA}" srcOrd="0" destOrd="0" presId="urn:microsoft.com/office/officeart/2017/3/layout/HorizontalPathTimeline"/>
    <dgm:cxn modelId="{9524C11D-2EC5-4D09-AEFC-7C1C67F603CF}" type="presParOf" srcId="{752E307B-AFE9-40FA-AB9B-606621E00D42}" destId="{0E081B5A-63A4-4430-915F-7EA0D51BE33B}" srcOrd="1" destOrd="0" presId="urn:microsoft.com/office/officeart/2017/3/layout/HorizontalPathTimeline"/>
    <dgm:cxn modelId="{5A24ADC6-332A-4925-8E3C-C591CD2C000F}" type="presParOf" srcId="{D6E81117-0FFD-4C40-A563-385281DAE21C}" destId="{DCD59084-A1BB-49A2-9F46-712EC60D61BE}" srcOrd="2" destOrd="0" presId="urn:microsoft.com/office/officeart/2017/3/layout/HorizontalPathTimeline"/>
    <dgm:cxn modelId="{A65E1B84-B241-4D76-B618-5DBE4D23A29D}" type="presParOf" srcId="{D6E81117-0FFD-4C40-A563-385281DAE21C}" destId="{49231433-059A-4D1D-9AF2-78ACB468BDD0}" srcOrd="3" destOrd="0" presId="urn:microsoft.com/office/officeart/2017/3/layout/HorizontalPathTimeline"/>
    <dgm:cxn modelId="{97318607-E726-4CFC-91FE-9199AA8D55AB}" type="presParOf" srcId="{D6E81117-0FFD-4C40-A563-385281DAE21C}" destId="{31DF2781-D978-42D3-AFF8-96BDB5A09EE4}" srcOrd="4" destOrd="0" presId="urn:microsoft.com/office/officeart/2017/3/layout/HorizontalPathTimeline"/>
    <dgm:cxn modelId="{B0DAE6EB-34EE-4D5A-BA94-42AC0CD83A00}" type="presParOf" srcId="{B1EFA318-3020-40D0-8292-A89AB29E13BF}" destId="{75FF8666-BF09-4192-855B-6B2E875C5EE0}" srcOrd="1" destOrd="0" presId="urn:microsoft.com/office/officeart/2017/3/layout/HorizontalPathTimeline"/>
    <dgm:cxn modelId="{E77AAB2F-8E36-4A1A-B21C-6175E0444CAD}" type="presParOf" srcId="{B1EFA318-3020-40D0-8292-A89AB29E13BF}" destId="{39377471-3FFC-48ED-8661-7B513FAAAF17}" srcOrd="2" destOrd="0" presId="urn:microsoft.com/office/officeart/2017/3/layout/HorizontalPathTimeline"/>
    <dgm:cxn modelId="{A699C8BC-BA0D-4F99-9711-09DC7ABB9E1A}" type="presParOf" srcId="{39377471-3FFC-48ED-8661-7B513FAAAF17}" destId="{29C7BC46-1AA6-4C68-8DEA-1A6FDEEA1F28}" srcOrd="0" destOrd="0" presId="urn:microsoft.com/office/officeart/2017/3/layout/HorizontalPathTimeline"/>
    <dgm:cxn modelId="{85BC5011-428C-442C-BF22-CC6224F3A828}" type="presParOf" srcId="{39377471-3FFC-48ED-8661-7B513FAAAF17}" destId="{47F84914-B9FC-4420-A9B7-F3A872CFC843}" srcOrd="1" destOrd="0" presId="urn:microsoft.com/office/officeart/2017/3/layout/HorizontalPathTimeline"/>
    <dgm:cxn modelId="{346C0B07-FC49-4F15-9FE0-1CEA8BB8AED8}" type="presParOf" srcId="{47F84914-B9FC-4420-A9B7-F3A872CFC843}" destId="{49B93F23-4A20-4D07-813C-05FC9159F9AA}" srcOrd="0" destOrd="0" presId="urn:microsoft.com/office/officeart/2017/3/layout/HorizontalPathTimeline"/>
    <dgm:cxn modelId="{0C97A123-7380-4B8D-93BB-B04F51BFBEFF}" type="presParOf" srcId="{47F84914-B9FC-4420-A9B7-F3A872CFC843}" destId="{2B1D67F3-5B57-4DCA-92A1-632DF9AF024E}" srcOrd="1" destOrd="0" presId="urn:microsoft.com/office/officeart/2017/3/layout/HorizontalPathTimeline"/>
    <dgm:cxn modelId="{19626DC5-426B-4CB2-B715-7D4A5ABA9F01}" type="presParOf" srcId="{39377471-3FFC-48ED-8661-7B513FAAAF17}" destId="{D80142DF-64A5-4F99-8829-B89E6D149695}" srcOrd="2" destOrd="0" presId="urn:microsoft.com/office/officeart/2017/3/layout/HorizontalPathTimeline"/>
    <dgm:cxn modelId="{AEC1A248-B70A-4E40-979B-B5C8D7D747E2}" type="presParOf" srcId="{39377471-3FFC-48ED-8661-7B513FAAAF17}" destId="{C32D439C-2ABB-4559-A567-3007CA2AE94B}" srcOrd="3" destOrd="0" presId="urn:microsoft.com/office/officeart/2017/3/layout/HorizontalPathTimeline"/>
    <dgm:cxn modelId="{BF11305E-F908-4C92-AEAB-AA6C6CFBD617}" type="presParOf" srcId="{39377471-3FFC-48ED-8661-7B513FAAAF17}" destId="{80F2D621-AF1D-4AB1-9860-FBD0835D0155}" srcOrd="4" destOrd="0" presId="urn:microsoft.com/office/officeart/2017/3/layout/HorizontalPathTimeline"/>
    <dgm:cxn modelId="{A39573DE-08AE-4271-9944-0991D0A8E903}" type="presParOf" srcId="{B1EFA318-3020-40D0-8292-A89AB29E13BF}" destId="{0AE3C8A8-D3E4-43F7-AD59-BFA36C1C2B26}" srcOrd="3" destOrd="0" presId="urn:microsoft.com/office/officeart/2017/3/layout/HorizontalPathTimeline"/>
    <dgm:cxn modelId="{25F8FD22-CE63-43A8-839C-6241E2881221}" type="presParOf" srcId="{B1EFA318-3020-40D0-8292-A89AB29E13BF}" destId="{5FE3BD6F-B8EB-44A2-B4AE-53C5B8A799F3}" srcOrd="4" destOrd="0" presId="urn:microsoft.com/office/officeart/2017/3/layout/HorizontalPathTimeline"/>
    <dgm:cxn modelId="{8001DBB8-3EC1-4D0C-B15B-B52A59F79CE1}" type="presParOf" srcId="{5FE3BD6F-B8EB-44A2-B4AE-53C5B8A799F3}" destId="{DAFF45B6-6A13-45D0-B11C-3D8E0E73B75A}" srcOrd="0" destOrd="0" presId="urn:microsoft.com/office/officeart/2017/3/layout/HorizontalPathTimeline"/>
    <dgm:cxn modelId="{B80106CA-27D5-4F70-B67A-C731448F2390}" type="presParOf" srcId="{5FE3BD6F-B8EB-44A2-B4AE-53C5B8A799F3}" destId="{3756687E-7409-4F77-BCFE-373EC5CFFFA5}" srcOrd="1" destOrd="0" presId="urn:microsoft.com/office/officeart/2017/3/layout/HorizontalPathTimeline"/>
    <dgm:cxn modelId="{36E6BCF1-40A7-41EB-BEE0-AC19E642D286}" type="presParOf" srcId="{3756687E-7409-4F77-BCFE-373EC5CFFFA5}" destId="{37402C18-26E4-48CB-A466-D07088C48C9F}" srcOrd="0" destOrd="0" presId="urn:microsoft.com/office/officeart/2017/3/layout/HorizontalPathTimeline"/>
    <dgm:cxn modelId="{3179526B-7BF6-48C4-8AE1-4E9AC01ADC52}" type="presParOf" srcId="{3756687E-7409-4F77-BCFE-373EC5CFFFA5}" destId="{A8EBD0DA-2FFD-468E-A933-B1363A52A53B}" srcOrd="1" destOrd="0" presId="urn:microsoft.com/office/officeart/2017/3/layout/HorizontalPathTimeline"/>
    <dgm:cxn modelId="{B7EC5F73-0023-4C9A-A10E-BC31253B0D62}" type="presParOf" srcId="{5FE3BD6F-B8EB-44A2-B4AE-53C5B8A799F3}" destId="{841073F9-E649-4B0E-839B-1EBA987D8667}" srcOrd="2" destOrd="0" presId="urn:microsoft.com/office/officeart/2017/3/layout/HorizontalPathTimeline"/>
    <dgm:cxn modelId="{10A5E41D-2B52-4350-96EA-FC39D4D9A6C4}" type="presParOf" srcId="{5FE3BD6F-B8EB-44A2-B4AE-53C5B8A799F3}" destId="{89EEC8B3-364D-43EF-A37A-0111179453AE}" srcOrd="3" destOrd="0" presId="urn:microsoft.com/office/officeart/2017/3/layout/HorizontalPathTimeline"/>
    <dgm:cxn modelId="{A1618483-923C-42E2-A1F7-2B7A3EE338DE}" type="presParOf" srcId="{5FE3BD6F-B8EB-44A2-B4AE-53C5B8A799F3}" destId="{A60624A2-A662-4C78-A64C-3A38C0ACED1D}"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6AAE6-70F9-4149-92B0-FC94518294B1}" type="doc">
      <dgm:prSet loTypeId="urn:microsoft.com/office/officeart/2005/8/layout/hierarchy3" loCatId="hierarchy" qsTypeId="urn:microsoft.com/office/officeart/2005/8/quickstyle/simple1" qsCatId="simple" csTypeId="urn:microsoft.com/office/officeart/2005/8/colors/colorful5" csCatId="colorful"/>
      <dgm:spPr/>
      <dgm:t>
        <a:bodyPr/>
        <a:lstStyle/>
        <a:p>
          <a:endParaRPr lang="en-US"/>
        </a:p>
      </dgm:t>
    </dgm:pt>
    <dgm:pt modelId="{D021E6E2-BB86-4095-ACEE-679DC5970FF7}">
      <dgm:prSet/>
      <dgm:spPr/>
      <dgm:t>
        <a:bodyPr/>
        <a:lstStyle/>
        <a:p>
          <a:r>
            <a:rPr lang="en-US" dirty="0">
              <a:solidFill>
                <a:schemeClr val="tx1"/>
              </a:solidFill>
            </a:rPr>
            <a:t>Everyone receives ERAS Token</a:t>
          </a:r>
        </a:p>
      </dgm:t>
    </dgm:pt>
    <dgm:pt modelId="{8A2BD221-3202-4379-A545-C402500F1981}" type="parTrans" cxnId="{0BE7CBCA-8AC4-4186-ABF1-DD73E158D782}">
      <dgm:prSet/>
      <dgm:spPr/>
      <dgm:t>
        <a:bodyPr/>
        <a:lstStyle/>
        <a:p>
          <a:endParaRPr lang="en-US"/>
        </a:p>
      </dgm:t>
    </dgm:pt>
    <dgm:pt modelId="{A6667352-45B6-45BB-833E-0756C31079BD}" type="sibTrans" cxnId="{0BE7CBCA-8AC4-4186-ABF1-DD73E158D782}">
      <dgm:prSet/>
      <dgm:spPr/>
      <dgm:t>
        <a:bodyPr/>
        <a:lstStyle/>
        <a:p>
          <a:endParaRPr lang="en-US"/>
        </a:p>
      </dgm:t>
    </dgm:pt>
    <dgm:pt modelId="{F5E4055F-94B3-4824-B8C9-8E1F35EAC048}">
      <dgm:prSet/>
      <dgm:spPr/>
      <dgm:t>
        <a:bodyPr/>
        <a:lstStyle/>
        <a:p>
          <a:r>
            <a:rPr lang="en-US" b="1" u="none" dirty="0">
              <a:solidFill>
                <a:schemeClr val="tx1"/>
              </a:solidFill>
            </a:rPr>
            <a:t>Applying through </a:t>
          </a:r>
          <a:r>
            <a:rPr lang="en-US" b="1" u="none"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Residency CAS</a:t>
          </a:r>
          <a:endParaRPr lang="en-US" u="none" dirty="0">
            <a:solidFill>
              <a:schemeClr val="tx1"/>
            </a:solidFill>
          </a:endParaRPr>
        </a:p>
      </dgm:t>
    </dgm:pt>
    <dgm:pt modelId="{244AB484-3ED2-4E95-A85D-7AB0F487FB23}" type="parTrans" cxnId="{74F1CBC0-1352-4FDA-9CAF-E9D1FD089E3F}">
      <dgm:prSet/>
      <dgm:spPr/>
      <dgm:t>
        <a:bodyPr/>
        <a:lstStyle/>
        <a:p>
          <a:endParaRPr lang="en-US"/>
        </a:p>
      </dgm:t>
    </dgm:pt>
    <dgm:pt modelId="{46179F15-2097-4617-B4FC-4E5A3E765C29}" type="sibTrans" cxnId="{74F1CBC0-1352-4FDA-9CAF-E9D1FD089E3F}">
      <dgm:prSet/>
      <dgm:spPr/>
      <dgm:t>
        <a:bodyPr/>
        <a:lstStyle/>
        <a:p>
          <a:endParaRPr lang="en-US"/>
        </a:p>
      </dgm:t>
    </dgm:pt>
    <dgm:pt modelId="{8768FA93-C40A-4AA4-A9BE-FE6A7AA110CD}">
      <dgm:prSet/>
      <dgm:spPr/>
      <dgm:t>
        <a:bodyPr/>
        <a:lstStyle/>
        <a:p>
          <a:r>
            <a:rPr lang="en-US" dirty="0">
              <a:solidFill>
                <a:schemeClr val="tx1"/>
              </a:solidFill>
            </a:rPr>
            <a:t>Email </a:t>
          </a:r>
          <a:r>
            <a:rPr lang="en-US" u="sng"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aesselman@som.umaryland.edu</a:t>
          </a:r>
          <a:r>
            <a:rPr lang="en-US" dirty="0">
              <a:solidFill>
                <a:schemeClr val="tx1"/>
              </a:solidFill>
            </a:rPr>
            <a:t> </a:t>
          </a:r>
        </a:p>
      </dgm:t>
    </dgm:pt>
    <dgm:pt modelId="{59ABA726-F6AA-46E7-9CAE-11D49C7F8DE9}" type="parTrans" cxnId="{A8DF6922-C138-4A18-8977-3A19D00D7F8E}">
      <dgm:prSet/>
      <dgm:spPr/>
      <dgm:t>
        <a:bodyPr/>
        <a:lstStyle/>
        <a:p>
          <a:endParaRPr lang="en-US"/>
        </a:p>
      </dgm:t>
    </dgm:pt>
    <dgm:pt modelId="{2B13A50F-7241-4C97-9480-EE5BAE6DCA2D}" type="sibTrans" cxnId="{A8DF6922-C138-4A18-8977-3A19D00D7F8E}">
      <dgm:prSet/>
      <dgm:spPr/>
      <dgm:t>
        <a:bodyPr/>
        <a:lstStyle/>
        <a:p>
          <a:endParaRPr lang="en-US"/>
        </a:p>
      </dgm:t>
    </dgm:pt>
    <dgm:pt modelId="{AC774E45-2C0E-4E87-8AAA-72B6D1546887}">
      <dgm:prSet/>
      <dgm:spPr/>
      <dgm:t>
        <a:bodyPr/>
        <a:lstStyle/>
        <a:p>
          <a:r>
            <a:rPr lang="en-US" b="1" u="none" dirty="0">
              <a:solidFill>
                <a:schemeClr val="tx1"/>
              </a:solidFill>
            </a:rPr>
            <a:t>Applying to Ophthalmology through </a:t>
          </a:r>
          <a:r>
            <a:rPr lang="en-US" b="1" u="none"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SF Match</a:t>
          </a:r>
          <a:endParaRPr lang="en-US" u="none" dirty="0">
            <a:solidFill>
              <a:schemeClr val="tx1"/>
            </a:solidFill>
          </a:endParaRPr>
        </a:p>
      </dgm:t>
    </dgm:pt>
    <dgm:pt modelId="{6D2C774B-B69B-4536-A6F2-C328FE98F224}" type="parTrans" cxnId="{0B9B8905-23F4-4496-B5DA-94A61F9311A7}">
      <dgm:prSet/>
      <dgm:spPr/>
      <dgm:t>
        <a:bodyPr/>
        <a:lstStyle/>
        <a:p>
          <a:endParaRPr lang="en-US"/>
        </a:p>
      </dgm:t>
    </dgm:pt>
    <dgm:pt modelId="{B0FDC06F-4954-48DC-A1CD-C4D53AA0534A}" type="sibTrans" cxnId="{0B9B8905-23F4-4496-B5DA-94A61F9311A7}">
      <dgm:prSet/>
      <dgm:spPr/>
      <dgm:t>
        <a:bodyPr/>
        <a:lstStyle/>
        <a:p>
          <a:endParaRPr lang="en-US"/>
        </a:p>
      </dgm:t>
    </dgm:pt>
    <dgm:pt modelId="{18121908-A769-4A90-9036-CDA84AFAFD7F}">
      <dgm:prSet/>
      <dgm:spPr/>
      <dgm:t>
        <a:bodyPr/>
        <a:lstStyle/>
        <a:p>
          <a:r>
            <a:rPr lang="en-US" dirty="0">
              <a:solidFill>
                <a:schemeClr val="tx1"/>
              </a:solidFill>
            </a:rPr>
            <a:t>Email </a:t>
          </a:r>
          <a:r>
            <a:rPr lang="en-US" u="sng"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aesselman@som.umaryland.edu</a:t>
          </a:r>
          <a:r>
            <a:rPr lang="en-US" dirty="0">
              <a:solidFill>
                <a:schemeClr val="tx1"/>
              </a:solidFill>
            </a:rPr>
            <a:t> </a:t>
          </a:r>
        </a:p>
      </dgm:t>
    </dgm:pt>
    <dgm:pt modelId="{0AB264ED-D698-41AC-B067-5CB9B4E2FBB0}" type="parTrans" cxnId="{8F4FD4D0-B23A-4D63-87FF-2AB3D012B935}">
      <dgm:prSet/>
      <dgm:spPr/>
      <dgm:t>
        <a:bodyPr/>
        <a:lstStyle/>
        <a:p>
          <a:endParaRPr lang="en-US"/>
        </a:p>
      </dgm:t>
    </dgm:pt>
    <dgm:pt modelId="{FA352863-9028-47A6-A709-6B76B152F5E5}" type="sibTrans" cxnId="{8F4FD4D0-B23A-4D63-87FF-2AB3D012B935}">
      <dgm:prSet/>
      <dgm:spPr/>
      <dgm:t>
        <a:bodyPr/>
        <a:lstStyle/>
        <a:p>
          <a:endParaRPr lang="en-US"/>
        </a:p>
      </dgm:t>
    </dgm:pt>
    <dgm:pt modelId="{FE11A4B6-FE69-4C7E-A298-7556D5CE8131}" type="pres">
      <dgm:prSet presAssocID="{DBC6AAE6-70F9-4149-92B0-FC94518294B1}" presName="diagram" presStyleCnt="0">
        <dgm:presLayoutVars>
          <dgm:chPref val="1"/>
          <dgm:dir/>
          <dgm:animOne val="branch"/>
          <dgm:animLvl val="lvl"/>
          <dgm:resizeHandles/>
        </dgm:presLayoutVars>
      </dgm:prSet>
      <dgm:spPr/>
    </dgm:pt>
    <dgm:pt modelId="{5898F0AD-607F-4B96-A218-9711F6FB93D6}" type="pres">
      <dgm:prSet presAssocID="{D021E6E2-BB86-4095-ACEE-679DC5970FF7}" presName="root" presStyleCnt="0"/>
      <dgm:spPr/>
    </dgm:pt>
    <dgm:pt modelId="{E3A2EDFE-5443-44CB-B605-B9FAD09F13F4}" type="pres">
      <dgm:prSet presAssocID="{D021E6E2-BB86-4095-ACEE-679DC5970FF7}" presName="rootComposite" presStyleCnt="0"/>
      <dgm:spPr/>
    </dgm:pt>
    <dgm:pt modelId="{04E24498-2304-4BE0-B0C0-FEF41E511775}" type="pres">
      <dgm:prSet presAssocID="{D021E6E2-BB86-4095-ACEE-679DC5970FF7}" presName="rootText" presStyleLbl="node1" presStyleIdx="0" presStyleCnt="3"/>
      <dgm:spPr/>
    </dgm:pt>
    <dgm:pt modelId="{7BA60AA1-2002-4730-AC7B-D3A29FB45B09}" type="pres">
      <dgm:prSet presAssocID="{D021E6E2-BB86-4095-ACEE-679DC5970FF7}" presName="rootConnector" presStyleLbl="node1" presStyleIdx="0" presStyleCnt="3"/>
      <dgm:spPr/>
    </dgm:pt>
    <dgm:pt modelId="{1DC9E64D-DB8F-4D27-BE1E-1C96C710DB51}" type="pres">
      <dgm:prSet presAssocID="{D021E6E2-BB86-4095-ACEE-679DC5970FF7}" presName="childShape" presStyleCnt="0"/>
      <dgm:spPr/>
    </dgm:pt>
    <dgm:pt modelId="{B8E2969D-8A20-4BA2-8AF5-5E3E4E372632}" type="pres">
      <dgm:prSet presAssocID="{F5E4055F-94B3-4824-B8C9-8E1F35EAC048}" presName="root" presStyleCnt="0"/>
      <dgm:spPr/>
    </dgm:pt>
    <dgm:pt modelId="{8DE89BA4-9FC9-492B-BE72-F5F6E0880294}" type="pres">
      <dgm:prSet presAssocID="{F5E4055F-94B3-4824-B8C9-8E1F35EAC048}" presName="rootComposite" presStyleCnt="0"/>
      <dgm:spPr/>
    </dgm:pt>
    <dgm:pt modelId="{3BA7CE91-292F-4556-9B06-2B74AFF41E9F}" type="pres">
      <dgm:prSet presAssocID="{F5E4055F-94B3-4824-B8C9-8E1F35EAC048}" presName="rootText" presStyleLbl="node1" presStyleIdx="1" presStyleCnt="3"/>
      <dgm:spPr/>
    </dgm:pt>
    <dgm:pt modelId="{697F9973-015F-47BD-AB35-A5F1CB86D8C3}" type="pres">
      <dgm:prSet presAssocID="{F5E4055F-94B3-4824-B8C9-8E1F35EAC048}" presName="rootConnector" presStyleLbl="node1" presStyleIdx="1" presStyleCnt="3"/>
      <dgm:spPr/>
    </dgm:pt>
    <dgm:pt modelId="{4726C9E0-55D8-495E-8910-B43B0348858B}" type="pres">
      <dgm:prSet presAssocID="{F5E4055F-94B3-4824-B8C9-8E1F35EAC048}" presName="childShape" presStyleCnt="0"/>
      <dgm:spPr/>
    </dgm:pt>
    <dgm:pt modelId="{72EDD046-44A2-43DA-9B03-1ED8B4B8FB34}" type="pres">
      <dgm:prSet presAssocID="{59ABA726-F6AA-46E7-9CAE-11D49C7F8DE9}" presName="Name13" presStyleLbl="parChTrans1D2" presStyleIdx="0" presStyleCnt="2"/>
      <dgm:spPr/>
    </dgm:pt>
    <dgm:pt modelId="{5E69D970-B0BD-48BF-B5A0-BBEF4BB62E3C}" type="pres">
      <dgm:prSet presAssocID="{8768FA93-C40A-4AA4-A9BE-FE6A7AA110CD}" presName="childText" presStyleLbl="bgAcc1" presStyleIdx="0" presStyleCnt="2">
        <dgm:presLayoutVars>
          <dgm:bulletEnabled val="1"/>
        </dgm:presLayoutVars>
      </dgm:prSet>
      <dgm:spPr/>
    </dgm:pt>
    <dgm:pt modelId="{C4632385-AA39-415D-89FC-F2D5C70EFD59}" type="pres">
      <dgm:prSet presAssocID="{AC774E45-2C0E-4E87-8AAA-72B6D1546887}" presName="root" presStyleCnt="0"/>
      <dgm:spPr/>
    </dgm:pt>
    <dgm:pt modelId="{10BCB86A-B6A1-4B34-AB3D-A41D20594466}" type="pres">
      <dgm:prSet presAssocID="{AC774E45-2C0E-4E87-8AAA-72B6D1546887}" presName="rootComposite" presStyleCnt="0"/>
      <dgm:spPr/>
    </dgm:pt>
    <dgm:pt modelId="{698EF7D9-42E4-49A2-B17E-8FCFE8751586}" type="pres">
      <dgm:prSet presAssocID="{AC774E45-2C0E-4E87-8AAA-72B6D1546887}" presName="rootText" presStyleLbl="node1" presStyleIdx="2" presStyleCnt="3"/>
      <dgm:spPr/>
    </dgm:pt>
    <dgm:pt modelId="{0039D665-494B-4247-9AAC-8630D32823D4}" type="pres">
      <dgm:prSet presAssocID="{AC774E45-2C0E-4E87-8AAA-72B6D1546887}" presName="rootConnector" presStyleLbl="node1" presStyleIdx="2" presStyleCnt="3"/>
      <dgm:spPr/>
    </dgm:pt>
    <dgm:pt modelId="{67724B9F-4A43-45B3-BF08-B5592FF051CE}" type="pres">
      <dgm:prSet presAssocID="{AC774E45-2C0E-4E87-8AAA-72B6D1546887}" presName="childShape" presStyleCnt="0"/>
      <dgm:spPr/>
    </dgm:pt>
    <dgm:pt modelId="{36EE3B77-52F1-4A63-86F3-CE1FF9E84E6A}" type="pres">
      <dgm:prSet presAssocID="{0AB264ED-D698-41AC-B067-5CB9B4E2FBB0}" presName="Name13" presStyleLbl="parChTrans1D2" presStyleIdx="1" presStyleCnt="2"/>
      <dgm:spPr/>
    </dgm:pt>
    <dgm:pt modelId="{F658CFB8-A24F-4323-9A73-EF52B4230A43}" type="pres">
      <dgm:prSet presAssocID="{18121908-A769-4A90-9036-CDA84AFAFD7F}" presName="childText" presStyleLbl="bgAcc1" presStyleIdx="1" presStyleCnt="2">
        <dgm:presLayoutVars>
          <dgm:bulletEnabled val="1"/>
        </dgm:presLayoutVars>
      </dgm:prSet>
      <dgm:spPr/>
    </dgm:pt>
  </dgm:ptLst>
  <dgm:cxnLst>
    <dgm:cxn modelId="{0B9B8905-23F4-4496-B5DA-94A61F9311A7}" srcId="{DBC6AAE6-70F9-4149-92B0-FC94518294B1}" destId="{AC774E45-2C0E-4E87-8AAA-72B6D1546887}" srcOrd="2" destOrd="0" parTransId="{6D2C774B-B69B-4536-A6F2-C328FE98F224}" sibTransId="{B0FDC06F-4954-48DC-A1CD-C4D53AA0534A}"/>
    <dgm:cxn modelId="{A2027A0F-4A2F-497E-9E64-B4C5F7279FDB}" type="presOf" srcId="{59ABA726-F6AA-46E7-9CAE-11D49C7F8DE9}" destId="{72EDD046-44A2-43DA-9B03-1ED8B4B8FB34}" srcOrd="0" destOrd="0" presId="urn:microsoft.com/office/officeart/2005/8/layout/hierarchy3"/>
    <dgm:cxn modelId="{A8DF6922-C138-4A18-8977-3A19D00D7F8E}" srcId="{F5E4055F-94B3-4824-B8C9-8E1F35EAC048}" destId="{8768FA93-C40A-4AA4-A9BE-FE6A7AA110CD}" srcOrd="0" destOrd="0" parTransId="{59ABA726-F6AA-46E7-9CAE-11D49C7F8DE9}" sibTransId="{2B13A50F-7241-4C97-9480-EE5BAE6DCA2D}"/>
    <dgm:cxn modelId="{1C0FF13F-A1D5-4F4E-9AFD-612E15FDA7ED}" type="presOf" srcId="{AC774E45-2C0E-4E87-8AAA-72B6D1546887}" destId="{698EF7D9-42E4-49A2-B17E-8FCFE8751586}" srcOrd="0" destOrd="0" presId="urn:microsoft.com/office/officeart/2005/8/layout/hierarchy3"/>
    <dgm:cxn modelId="{9C3D494A-AB94-4A9F-9A11-D83BD334DF1F}" type="presOf" srcId="{F5E4055F-94B3-4824-B8C9-8E1F35EAC048}" destId="{3BA7CE91-292F-4556-9B06-2B74AFF41E9F}" srcOrd="0" destOrd="0" presId="urn:microsoft.com/office/officeart/2005/8/layout/hierarchy3"/>
    <dgm:cxn modelId="{09A9326B-11C7-4364-88F7-8F8A2E4BA095}" type="presOf" srcId="{18121908-A769-4A90-9036-CDA84AFAFD7F}" destId="{F658CFB8-A24F-4323-9A73-EF52B4230A43}" srcOrd="0" destOrd="0" presId="urn:microsoft.com/office/officeart/2005/8/layout/hierarchy3"/>
    <dgm:cxn modelId="{010FE393-3073-4C70-8D00-609C66822CB1}" type="presOf" srcId="{DBC6AAE6-70F9-4149-92B0-FC94518294B1}" destId="{FE11A4B6-FE69-4C7E-A298-7556D5CE8131}" srcOrd="0" destOrd="0" presId="urn:microsoft.com/office/officeart/2005/8/layout/hierarchy3"/>
    <dgm:cxn modelId="{194B7D9E-055B-48EB-B117-B58CB2CC7FC2}" type="presOf" srcId="{0AB264ED-D698-41AC-B067-5CB9B4E2FBB0}" destId="{36EE3B77-52F1-4A63-86F3-CE1FF9E84E6A}" srcOrd="0" destOrd="0" presId="urn:microsoft.com/office/officeart/2005/8/layout/hierarchy3"/>
    <dgm:cxn modelId="{0BE229A2-E450-4203-8E20-D5418B0E0B38}" type="presOf" srcId="{D021E6E2-BB86-4095-ACEE-679DC5970FF7}" destId="{04E24498-2304-4BE0-B0C0-FEF41E511775}" srcOrd="0" destOrd="0" presId="urn:microsoft.com/office/officeart/2005/8/layout/hierarchy3"/>
    <dgm:cxn modelId="{78A9CDA4-5258-4808-8024-89AA9A3A2367}" type="presOf" srcId="{F5E4055F-94B3-4824-B8C9-8E1F35EAC048}" destId="{697F9973-015F-47BD-AB35-A5F1CB86D8C3}" srcOrd="1" destOrd="0" presId="urn:microsoft.com/office/officeart/2005/8/layout/hierarchy3"/>
    <dgm:cxn modelId="{B5094EC0-4814-4110-AEC8-4B4D35EB697D}" type="presOf" srcId="{8768FA93-C40A-4AA4-A9BE-FE6A7AA110CD}" destId="{5E69D970-B0BD-48BF-B5A0-BBEF4BB62E3C}" srcOrd="0" destOrd="0" presId="urn:microsoft.com/office/officeart/2005/8/layout/hierarchy3"/>
    <dgm:cxn modelId="{74F1CBC0-1352-4FDA-9CAF-E9D1FD089E3F}" srcId="{DBC6AAE6-70F9-4149-92B0-FC94518294B1}" destId="{F5E4055F-94B3-4824-B8C9-8E1F35EAC048}" srcOrd="1" destOrd="0" parTransId="{244AB484-3ED2-4E95-A85D-7AB0F487FB23}" sibTransId="{46179F15-2097-4617-B4FC-4E5A3E765C29}"/>
    <dgm:cxn modelId="{0BE7CBCA-8AC4-4186-ABF1-DD73E158D782}" srcId="{DBC6AAE6-70F9-4149-92B0-FC94518294B1}" destId="{D021E6E2-BB86-4095-ACEE-679DC5970FF7}" srcOrd="0" destOrd="0" parTransId="{8A2BD221-3202-4379-A545-C402500F1981}" sibTransId="{A6667352-45B6-45BB-833E-0756C31079BD}"/>
    <dgm:cxn modelId="{8F4FD4D0-B23A-4D63-87FF-2AB3D012B935}" srcId="{AC774E45-2C0E-4E87-8AAA-72B6D1546887}" destId="{18121908-A769-4A90-9036-CDA84AFAFD7F}" srcOrd="0" destOrd="0" parTransId="{0AB264ED-D698-41AC-B067-5CB9B4E2FBB0}" sibTransId="{FA352863-9028-47A6-A709-6B76B152F5E5}"/>
    <dgm:cxn modelId="{FFEA33E2-481C-40FA-A3D1-43C2DB5887B0}" type="presOf" srcId="{D021E6E2-BB86-4095-ACEE-679DC5970FF7}" destId="{7BA60AA1-2002-4730-AC7B-D3A29FB45B09}" srcOrd="1" destOrd="0" presId="urn:microsoft.com/office/officeart/2005/8/layout/hierarchy3"/>
    <dgm:cxn modelId="{7B7FC3EC-BD7E-4FD9-8105-F754EE17BE64}" type="presOf" srcId="{AC774E45-2C0E-4E87-8AAA-72B6D1546887}" destId="{0039D665-494B-4247-9AAC-8630D32823D4}" srcOrd="1" destOrd="0" presId="urn:microsoft.com/office/officeart/2005/8/layout/hierarchy3"/>
    <dgm:cxn modelId="{E03CD96F-4313-4F48-B1C6-98F83CE9890D}" type="presParOf" srcId="{FE11A4B6-FE69-4C7E-A298-7556D5CE8131}" destId="{5898F0AD-607F-4B96-A218-9711F6FB93D6}" srcOrd="0" destOrd="0" presId="urn:microsoft.com/office/officeart/2005/8/layout/hierarchy3"/>
    <dgm:cxn modelId="{8DEDEC68-961E-4242-935D-BF3FD0CF4780}" type="presParOf" srcId="{5898F0AD-607F-4B96-A218-9711F6FB93D6}" destId="{E3A2EDFE-5443-44CB-B605-B9FAD09F13F4}" srcOrd="0" destOrd="0" presId="urn:microsoft.com/office/officeart/2005/8/layout/hierarchy3"/>
    <dgm:cxn modelId="{84C8ABF1-2430-45AF-B66D-8C79A2714610}" type="presParOf" srcId="{E3A2EDFE-5443-44CB-B605-B9FAD09F13F4}" destId="{04E24498-2304-4BE0-B0C0-FEF41E511775}" srcOrd="0" destOrd="0" presId="urn:microsoft.com/office/officeart/2005/8/layout/hierarchy3"/>
    <dgm:cxn modelId="{0ED55793-EF00-419F-9592-1EB8AD380F00}" type="presParOf" srcId="{E3A2EDFE-5443-44CB-B605-B9FAD09F13F4}" destId="{7BA60AA1-2002-4730-AC7B-D3A29FB45B09}" srcOrd="1" destOrd="0" presId="urn:microsoft.com/office/officeart/2005/8/layout/hierarchy3"/>
    <dgm:cxn modelId="{EC7478C0-EF54-4006-811D-88A0812CC254}" type="presParOf" srcId="{5898F0AD-607F-4B96-A218-9711F6FB93D6}" destId="{1DC9E64D-DB8F-4D27-BE1E-1C96C710DB51}" srcOrd="1" destOrd="0" presId="urn:microsoft.com/office/officeart/2005/8/layout/hierarchy3"/>
    <dgm:cxn modelId="{E4C9C6DB-98EE-443F-AD85-9CE7367834B1}" type="presParOf" srcId="{FE11A4B6-FE69-4C7E-A298-7556D5CE8131}" destId="{B8E2969D-8A20-4BA2-8AF5-5E3E4E372632}" srcOrd="1" destOrd="0" presId="urn:microsoft.com/office/officeart/2005/8/layout/hierarchy3"/>
    <dgm:cxn modelId="{C6DCE174-CE7E-4D94-9C3C-E5C435CACFA6}" type="presParOf" srcId="{B8E2969D-8A20-4BA2-8AF5-5E3E4E372632}" destId="{8DE89BA4-9FC9-492B-BE72-F5F6E0880294}" srcOrd="0" destOrd="0" presId="urn:microsoft.com/office/officeart/2005/8/layout/hierarchy3"/>
    <dgm:cxn modelId="{C9AE632A-F936-41F7-A62A-2A3E1731F7C0}" type="presParOf" srcId="{8DE89BA4-9FC9-492B-BE72-F5F6E0880294}" destId="{3BA7CE91-292F-4556-9B06-2B74AFF41E9F}" srcOrd="0" destOrd="0" presId="urn:microsoft.com/office/officeart/2005/8/layout/hierarchy3"/>
    <dgm:cxn modelId="{05031389-D51D-42D4-A486-FFF05325FA42}" type="presParOf" srcId="{8DE89BA4-9FC9-492B-BE72-F5F6E0880294}" destId="{697F9973-015F-47BD-AB35-A5F1CB86D8C3}" srcOrd="1" destOrd="0" presId="urn:microsoft.com/office/officeart/2005/8/layout/hierarchy3"/>
    <dgm:cxn modelId="{DE49F872-B40A-4AEE-8995-24D0C8E782C4}" type="presParOf" srcId="{B8E2969D-8A20-4BA2-8AF5-5E3E4E372632}" destId="{4726C9E0-55D8-495E-8910-B43B0348858B}" srcOrd="1" destOrd="0" presId="urn:microsoft.com/office/officeart/2005/8/layout/hierarchy3"/>
    <dgm:cxn modelId="{E39BB4CA-2764-4CC4-9BE9-F690F3C6D854}" type="presParOf" srcId="{4726C9E0-55D8-495E-8910-B43B0348858B}" destId="{72EDD046-44A2-43DA-9B03-1ED8B4B8FB34}" srcOrd="0" destOrd="0" presId="urn:microsoft.com/office/officeart/2005/8/layout/hierarchy3"/>
    <dgm:cxn modelId="{AE82167F-C7D0-4BBF-8BC0-A89C3198A68E}" type="presParOf" srcId="{4726C9E0-55D8-495E-8910-B43B0348858B}" destId="{5E69D970-B0BD-48BF-B5A0-BBEF4BB62E3C}" srcOrd="1" destOrd="0" presId="urn:microsoft.com/office/officeart/2005/8/layout/hierarchy3"/>
    <dgm:cxn modelId="{9CED2433-38D0-404E-9D37-54B137814D84}" type="presParOf" srcId="{FE11A4B6-FE69-4C7E-A298-7556D5CE8131}" destId="{C4632385-AA39-415D-89FC-F2D5C70EFD59}" srcOrd="2" destOrd="0" presId="urn:microsoft.com/office/officeart/2005/8/layout/hierarchy3"/>
    <dgm:cxn modelId="{1F238BA2-F100-432B-9354-4E2BC6D6DFBB}" type="presParOf" srcId="{C4632385-AA39-415D-89FC-F2D5C70EFD59}" destId="{10BCB86A-B6A1-4B34-AB3D-A41D20594466}" srcOrd="0" destOrd="0" presId="urn:microsoft.com/office/officeart/2005/8/layout/hierarchy3"/>
    <dgm:cxn modelId="{20307919-A556-4D32-8437-F9B558DA476F}" type="presParOf" srcId="{10BCB86A-B6A1-4B34-AB3D-A41D20594466}" destId="{698EF7D9-42E4-49A2-B17E-8FCFE8751586}" srcOrd="0" destOrd="0" presId="urn:microsoft.com/office/officeart/2005/8/layout/hierarchy3"/>
    <dgm:cxn modelId="{4DF78327-C856-40F7-9465-7E66F8BDAAB8}" type="presParOf" srcId="{10BCB86A-B6A1-4B34-AB3D-A41D20594466}" destId="{0039D665-494B-4247-9AAC-8630D32823D4}" srcOrd="1" destOrd="0" presId="urn:microsoft.com/office/officeart/2005/8/layout/hierarchy3"/>
    <dgm:cxn modelId="{FEF265E4-384C-4F0A-97AC-BF7CD23471A7}" type="presParOf" srcId="{C4632385-AA39-415D-89FC-F2D5C70EFD59}" destId="{67724B9F-4A43-45B3-BF08-B5592FF051CE}" srcOrd="1" destOrd="0" presId="urn:microsoft.com/office/officeart/2005/8/layout/hierarchy3"/>
    <dgm:cxn modelId="{D3AEA6E2-F639-4FDD-BD43-C5C14687E2B0}" type="presParOf" srcId="{67724B9F-4A43-45B3-BF08-B5592FF051CE}" destId="{36EE3B77-52F1-4A63-86F3-CE1FF9E84E6A}" srcOrd="0" destOrd="0" presId="urn:microsoft.com/office/officeart/2005/8/layout/hierarchy3"/>
    <dgm:cxn modelId="{154C8EBF-2130-492B-8F0E-CC19A19FB062}" type="presParOf" srcId="{67724B9F-4A43-45B3-BF08-B5592FF051CE}" destId="{F658CFB8-A24F-4323-9A73-EF52B4230A43}"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E00906-21F5-4E40-8AFE-1D5ED342FAA5}" type="doc">
      <dgm:prSet loTypeId="urn:microsoft.com/office/officeart/2018/5/layout/IconCircleLabelList" loCatId="icon" qsTypeId="urn:microsoft.com/office/officeart/2005/8/quickstyle/simple1" qsCatId="simple" csTypeId="urn:microsoft.com/office/officeart/2018/5/colors/Iconchunking_neutralicon_accent6_2" csCatId="accent6" phldr="1"/>
      <dgm:spPr/>
      <dgm:t>
        <a:bodyPr/>
        <a:lstStyle/>
        <a:p>
          <a:endParaRPr lang="en-US"/>
        </a:p>
      </dgm:t>
    </dgm:pt>
    <dgm:pt modelId="{4BDA6538-3E18-4DE7-A996-2C4E89B1CBE5}">
      <dgm:prSet/>
      <dgm:spPr/>
      <dgm:t>
        <a:bodyPr/>
        <a:lstStyle/>
        <a:p>
          <a:pPr>
            <a:lnSpc>
              <a:spcPct val="100000"/>
            </a:lnSpc>
            <a:defRPr cap="all"/>
          </a:pPr>
          <a:r>
            <a:rPr lang="en-US">
              <a:latin typeface="Aptos Display" panose="02110004020202020204"/>
            </a:rPr>
            <a:t>Letters</a:t>
          </a:r>
          <a:r>
            <a:rPr lang="en-US"/>
            <a:t> of Recommendation</a:t>
          </a:r>
          <a:endParaRPr lang="en-US" dirty="0"/>
        </a:p>
      </dgm:t>
    </dgm:pt>
    <dgm:pt modelId="{685963C2-B66C-430A-B8EE-4AD95F3968F8}" type="parTrans" cxnId="{9E034670-4B3C-48D9-973D-132463547CAC}">
      <dgm:prSet/>
      <dgm:spPr/>
      <dgm:t>
        <a:bodyPr/>
        <a:lstStyle/>
        <a:p>
          <a:endParaRPr lang="en-US"/>
        </a:p>
      </dgm:t>
    </dgm:pt>
    <dgm:pt modelId="{EB4AFD25-868A-4661-9D3C-6C0E11B6F87D}" type="sibTrans" cxnId="{9E034670-4B3C-48D9-973D-132463547CAC}">
      <dgm:prSet/>
      <dgm:spPr/>
      <dgm:t>
        <a:bodyPr/>
        <a:lstStyle/>
        <a:p>
          <a:endParaRPr lang="en-US"/>
        </a:p>
      </dgm:t>
    </dgm:pt>
    <dgm:pt modelId="{33AA3AA7-26AE-42FE-A113-5885653CDD7C}">
      <dgm:prSet/>
      <dgm:spPr/>
      <dgm:t>
        <a:bodyPr/>
        <a:lstStyle/>
        <a:p>
          <a:pPr>
            <a:lnSpc>
              <a:spcPct val="100000"/>
            </a:lnSpc>
            <a:defRPr cap="all"/>
          </a:pPr>
          <a:r>
            <a:rPr lang="en-US"/>
            <a:t>Experiences</a:t>
          </a:r>
        </a:p>
      </dgm:t>
    </dgm:pt>
    <dgm:pt modelId="{C6CEE660-4040-4475-BD40-629E575B393C}" type="parTrans" cxnId="{BE384A97-7E49-4537-BF22-D68C49EDCDA5}">
      <dgm:prSet/>
      <dgm:spPr/>
      <dgm:t>
        <a:bodyPr/>
        <a:lstStyle/>
        <a:p>
          <a:endParaRPr lang="en-US"/>
        </a:p>
      </dgm:t>
    </dgm:pt>
    <dgm:pt modelId="{F4C6E1C4-B0F8-4CEF-811A-F20760548CC9}" type="sibTrans" cxnId="{BE384A97-7E49-4537-BF22-D68C49EDCDA5}">
      <dgm:prSet/>
      <dgm:spPr/>
      <dgm:t>
        <a:bodyPr/>
        <a:lstStyle/>
        <a:p>
          <a:endParaRPr lang="en-US"/>
        </a:p>
      </dgm:t>
    </dgm:pt>
    <dgm:pt modelId="{47D138A8-625C-4C8F-B50F-CD3DFFF4D23F}">
      <dgm:prSet/>
      <dgm:spPr/>
      <dgm:t>
        <a:bodyPr/>
        <a:lstStyle/>
        <a:p>
          <a:pPr>
            <a:lnSpc>
              <a:spcPct val="100000"/>
            </a:lnSpc>
            <a:defRPr cap="all"/>
          </a:pPr>
          <a:r>
            <a:rPr lang="en-US"/>
            <a:t>Personal Statement</a:t>
          </a:r>
        </a:p>
      </dgm:t>
    </dgm:pt>
    <dgm:pt modelId="{DD0C91D0-A62C-450E-9369-F8BB3896174E}" type="parTrans" cxnId="{C48248F0-C93C-4794-BF37-AAABA1212951}">
      <dgm:prSet/>
      <dgm:spPr/>
      <dgm:t>
        <a:bodyPr/>
        <a:lstStyle/>
        <a:p>
          <a:endParaRPr lang="en-US"/>
        </a:p>
      </dgm:t>
    </dgm:pt>
    <dgm:pt modelId="{C967685A-9C4D-4C0F-9D11-689CAB21241E}" type="sibTrans" cxnId="{C48248F0-C93C-4794-BF37-AAABA1212951}">
      <dgm:prSet/>
      <dgm:spPr/>
      <dgm:t>
        <a:bodyPr/>
        <a:lstStyle/>
        <a:p>
          <a:endParaRPr lang="en-US"/>
        </a:p>
      </dgm:t>
    </dgm:pt>
    <dgm:pt modelId="{DF3988F6-779D-44A0-8F88-BDAA74694EED}">
      <dgm:prSet/>
      <dgm:spPr/>
      <dgm:t>
        <a:bodyPr/>
        <a:lstStyle/>
        <a:p>
          <a:pPr>
            <a:lnSpc>
              <a:spcPct val="100000"/>
            </a:lnSpc>
            <a:defRPr cap="all"/>
          </a:pPr>
          <a:r>
            <a:rPr lang="en-US" dirty="0"/>
            <a:t>Building out your schedule</a:t>
          </a:r>
        </a:p>
      </dgm:t>
    </dgm:pt>
    <dgm:pt modelId="{4CE54A1C-3C09-4335-89D1-9D86696944B2}" type="parTrans" cxnId="{6337C696-20EA-4733-9D71-D8BE69F00F08}">
      <dgm:prSet/>
      <dgm:spPr/>
      <dgm:t>
        <a:bodyPr/>
        <a:lstStyle/>
        <a:p>
          <a:endParaRPr lang="en-US"/>
        </a:p>
      </dgm:t>
    </dgm:pt>
    <dgm:pt modelId="{3C391B38-1959-4292-A2A2-380DB5D299E8}" type="sibTrans" cxnId="{6337C696-20EA-4733-9D71-D8BE69F00F08}">
      <dgm:prSet/>
      <dgm:spPr/>
      <dgm:t>
        <a:bodyPr/>
        <a:lstStyle/>
        <a:p>
          <a:endParaRPr lang="en-US"/>
        </a:p>
      </dgm:t>
    </dgm:pt>
    <dgm:pt modelId="{98A680AC-21EB-460A-9E1B-0652135F667F}">
      <dgm:prSet/>
      <dgm:spPr/>
      <dgm:t>
        <a:bodyPr/>
        <a:lstStyle/>
        <a:p>
          <a:pPr>
            <a:lnSpc>
              <a:spcPct val="100000"/>
            </a:lnSpc>
            <a:defRPr cap="all"/>
          </a:pPr>
          <a:r>
            <a:rPr lang="en-US" dirty="0"/>
            <a:t>Understanding Competitiveness</a:t>
          </a:r>
        </a:p>
      </dgm:t>
    </dgm:pt>
    <dgm:pt modelId="{B21EF591-F30B-4AC3-B1B5-DFC1D3C114D5}" type="parTrans" cxnId="{DEC413B0-BC4B-4B62-A532-43B188839189}">
      <dgm:prSet/>
      <dgm:spPr/>
    </dgm:pt>
    <dgm:pt modelId="{BEFB0BC3-9CC4-4C90-BD2F-3610F85DEDB0}" type="sibTrans" cxnId="{DEC413B0-BC4B-4B62-A532-43B188839189}">
      <dgm:prSet/>
      <dgm:spPr/>
    </dgm:pt>
    <dgm:pt modelId="{73941D4F-709C-4C47-A0C0-82FDB2592A23}" type="pres">
      <dgm:prSet presAssocID="{1BE00906-21F5-4E40-8AFE-1D5ED342FAA5}" presName="root" presStyleCnt="0">
        <dgm:presLayoutVars>
          <dgm:dir/>
          <dgm:resizeHandles val="exact"/>
        </dgm:presLayoutVars>
      </dgm:prSet>
      <dgm:spPr/>
    </dgm:pt>
    <dgm:pt modelId="{74E2E3BB-2809-4ADC-9C44-FBF055C0FF5D}" type="pres">
      <dgm:prSet presAssocID="{4BDA6538-3E18-4DE7-A996-2C4E89B1CBE5}" presName="compNode" presStyleCnt="0"/>
      <dgm:spPr/>
    </dgm:pt>
    <dgm:pt modelId="{13F2678A-AEDA-4A72-B4FB-3076C0A51846}" type="pres">
      <dgm:prSet presAssocID="{4BDA6538-3E18-4DE7-A996-2C4E89B1CBE5}" presName="iconBgRect" presStyleLbl="bgShp" presStyleIdx="0" presStyleCnt="5"/>
      <dgm:spPr/>
    </dgm:pt>
    <dgm:pt modelId="{E229B399-B5F1-4FC9-B81D-14FF219D3925}" type="pres">
      <dgm:prSet presAssocID="{4BDA6538-3E18-4DE7-A996-2C4E89B1CBE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envelope"/>
        </a:ext>
      </dgm:extLst>
    </dgm:pt>
    <dgm:pt modelId="{7472FB64-401A-47E0-B4E1-3358A1B6326B}" type="pres">
      <dgm:prSet presAssocID="{4BDA6538-3E18-4DE7-A996-2C4E89B1CBE5}" presName="spaceRect" presStyleCnt="0"/>
      <dgm:spPr/>
    </dgm:pt>
    <dgm:pt modelId="{B38FB287-0956-4D99-950C-59C686E80C45}" type="pres">
      <dgm:prSet presAssocID="{4BDA6538-3E18-4DE7-A996-2C4E89B1CBE5}" presName="textRect" presStyleLbl="revTx" presStyleIdx="0" presStyleCnt="5">
        <dgm:presLayoutVars>
          <dgm:chMax val="1"/>
          <dgm:chPref val="1"/>
        </dgm:presLayoutVars>
      </dgm:prSet>
      <dgm:spPr/>
    </dgm:pt>
    <dgm:pt modelId="{C5A6A3B7-E2F8-4818-9C3A-757A5276818F}" type="pres">
      <dgm:prSet presAssocID="{EB4AFD25-868A-4661-9D3C-6C0E11B6F87D}" presName="sibTrans" presStyleCnt="0"/>
      <dgm:spPr/>
    </dgm:pt>
    <dgm:pt modelId="{75F2D44F-B01C-4574-A138-692FFA1824C9}" type="pres">
      <dgm:prSet presAssocID="{33AA3AA7-26AE-42FE-A113-5885653CDD7C}" presName="compNode" presStyleCnt="0"/>
      <dgm:spPr/>
    </dgm:pt>
    <dgm:pt modelId="{F3FE9628-49AA-4057-936A-350C04ACFA7A}" type="pres">
      <dgm:prSet presAssocID="{33AA3AA7-26AE-42FE-A113-5885653CDD7C}" presName="iconBgRect" presStyleLbl="bgShp" presStyleIdx="1" presStyleCnt="5"/>
      <dgm:spPr/>
    </dgm:pt>
    <dgm:pt modelId="{DA2D2EAA-8974-4C8E-BFE1-A65CDC6E322B}" type="pres">
      <dgm:prSet presAssocID="{33AA3AA7-26AE-42FE-A113-5885653CDD7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nfluencer"/>
        </a:ext>
      </dgm:extLst>
    </dgm:pt>
    <dgm:pt modelId="{25191223-45C5-4F3F-81A8-BB948498EC6D}" type="pres">
      <dgm:prSet presAssocID="{33AA3AA7-26AE-42FE-A113-5885653CDD7C}" presName="spaceRect" presStyleCnt="0"/>
      <dgm:spPr/>
    </dgm:pt>
    <dgm:pt modelId="{64D80E07-137C-4E22-9733-83D8925DC7D9}" type="pres">
      <dgm:prSet presAssocID="{33AA3AA7-26AE-42FE-A113-5885653CDD7C}" presName="textRect" presStyleLbl="revTx" presStyleIdx="1" presStyleCnt="5">
        <dgm:presLayoutVars>
          <dgm:chMax val="1"/>
          <dgm:chPref val="1"/>
        </dgm:presLayoutVars>
      </dgm:prSet>
      <dgm:spPr/>
    </dgm:pt>
    <dgm:pt modelId="{91B909DA-BB95-4269-B17A-AE2365E83BBA}" type="pres">
      <dgm:prSet presAssocID="{F4C6E1C4-B0F8-4CEF-811A-F20760548CC9}" presName="sibTrans" presStyleCnt="0"/>
      <dgm:spPr/>
    </dgm:pt>
    <dgm:pt modelId="{DF8C16CB-C55A-40D3-A798-38F172FE25CE}" type="pres">
      <dgm:prSet presAssocID="{47D138A8-625C-4C8F-B50F-CD3DFFF4D23F}" presName="compNode" presStyleCnt="0"/>
      <dgm:spPr/>
    </dgm:pt>
    <dgm:pt modelId="{5C7C415A-2B9C-4DE8-ABEE-9C044B67F446}" type="pres">
      <dgm:prSet presAssocID="{47D138A8-625C-4C8F-B50F-CD3DFFF4D23F}" presName="iconBgRect" presStyleLbl="bgShp" presStyleIdx="2" presStyleCnt="5"/>
      <dgm:spPr/>
    </dgm:pt>
    <dgm:pt modelId="{165D980F-53F8-4AC2-9161-E18174645DDB}" type="pres">
      <dgm:prSet presAssocID="{47D138A8-625C-4C8F-B50F-CD3DFFF4D23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A45685B3-5F91-4686-A792-9E802E009AFA}" type="pres">
      <dgm:prSet presAssocID="{47D138A8-625C-4C8F-B50F-CD3DFFF4D23F}" presName="spaceRect" presStyleCnt="0"/>
      <dgm:spPr/>
    </dgm:pt>
    <dgm:pt modelId="{3DD63056-A2F8-4B32-BE74-09F678F5A936}" type="pres">
      <dgm:prSet presAssocID="{47D138A8-625C-4C8F-B50F-CD3DFFF4D23F}" presName="textRect" presStyleLbl="revTx" presStyleIdx="2" presStyleCnt="5">
        <dgm:presLayoutVars>
          <dgm:chMax val="1"/>
          <dgm:chPref val="1"/>
        </dgm:presLayoutVars>
      </dgm:prSet>
      <dgm:spPr/>
    </dgm:pt>
    <dgm:pt modelId="{4E882149-EC81-4642-854B-FF49D9512A4F}" type="pres">
      <dgm:prSet presAssocID="{C967685A-9C4D-4C0F-9D11-689CAB21241E}" presName="sibTrans" presStyleCnt="0"/>
      <dgm:spPr/>
    </dgm:pt>
    <dgm:pt modelId="{6586BEF2-48DD-4ECB-8731-744658114B00}" type="pres">
      <dgm:prSet presAssocID="{DF3988F6-779D-44A0-8F88-BDAA74694EED}" presName="compNode" presStyleCnt="0"/>
      <dgm:spPr/>
    </dgm:pt>
    <dgm:pt modelId="{E6DAD2C2-4831-4B9E-9DF4-B5D56798E9C1}" type="pres">
      <dgm:prSet presAssocID="{DF3988F6-779D-44A0-8F88-BDAA74694EED}" presName="iconBgRect" presStyleLbl="bgShp" presStyleIdx="3" presStyleCnt="5"/>
      <dgm:spPr/>
    </dgm:pt>
    <dgm:pt modelId="{AAC210D6-43CF-49F7-9661-431C8EA7F593}" type="pres">
      <dgm:prSet presAssocID="{DF3988F6-779D-44A0-8F88-BDAA74694EE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ily Calendar"/>
        </a:ext>
      </dgm:extLst>
    </dgm:pt>
    <dgm:pt modelId="{208FB3BE-0F06-4B17-B7BE-953C57615727}" type="pres">
      <dgm:prSet presAssocID="{DF3988F6-779D-44A0-8F88-BDAA74694EED}" presName="spaceRect" presStyleCnt="0"/>
      <dgm:spPr/>
    </dgm:pt>
    <dgm:pt modelId="{B381C64D-5EED-4522-9515-947B460C3FC5}" type="pres">
      <dgm:prSet presAssocID="{DF3988F6-779D-44A0-8F88-BDAA74694EED}" presName="textRect" presStyleLbl="revTx" presStyleIdx="3" presStyleCnt="5">
        <dgm:presLayoutVars>
          <dgm:chMax val="1"/>
          <dgm:chPref val="1"/>
        </dgm:presLayoutVars>
      </dgm:prSet>
      <dgm:spPr/>
    </dgm:pt>
    <dgm:pt modelId="{3D141772-D87C-43C1-A687-B977AA82BBE2}" type="pres">
      <dgm:prSet presAssocID="{3C391B38-1959-4292-A2A2-380DB5D299E8}" presName="sibTrans" presStyleCnt="0"/>
      <dgm:spPr/>
    </dgm:pt>
    <dgm:pt modelId="{6233B789-96EB-4098-A0C7-99B4A296431A}" type="pres">
      <dgm:prSet presAssocID="{98A680AC-21EB-460A-9E1B-0652135F667F}" presName="compNode" presStyleCnt="0"/>
      <dgm:spPr/>
    </dgm:pt>
    <dgm:pt modelId="{2FAE1F63-9C7E-4440-99FA-73248368B054}" type="pres">
      <dgm:prSet presAssocID="{98A680AC-21EB-460A-9E1B-0652135F667F}" presName="iconBgRect" presStyleLbl="bgShp" presStyleIdx="4" presStyleCnt="5"/>
      <dgm:spPr/>
    </dgm:pt>
    <dgm:pt modelId="{1E9BFCD4-323F-4287-8D33-6E904962834F}" type="pres">
      <dgm:prSet presAssocID="{98A680AC-21EB-460A-9E1B-0652135F667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Abacus with solid fill"/>
        </a:ext>
      </dgm:extLst>
    </dgm:pt>
    <dgm:pt modelId="{F9686446-CD75-4B3D-9336-8E3991ABCFFF}" type="pres">
      <dgm:prSet presAssocID="{98A680AC-21EB-460A-9E1B-0652135F667F}" presName="spaceRect" presStyleCnt="0"/>
      <dgm:spPr/>
    </dgm:pt>
    <dgm:pt modelId="{6F11123E-EC87-4B66-BB79-91DC3B74E337}" type="pres">
      <dgm:prSet presAssocID="{98A680AC-21EB-460A-9E1B-0652135F667F}" presName="textRect" presStyleLbl="revTx" presStyleIdx="4" presStyleCnt="5">
        <dgm:presLayoutVars>
          <dgm:chMax val="1"/>
          <dgm:chPref val="1"/>
        </dgm:presLayoutVars>
      </dgm:prSet>
      <dgm:spPr/>
    </dgm:pt>
  </dgm:ptLst>
  <dgm:cxnLst>
    <dgm:cxn modelId="{A1E77822-8759-4201-B394-221C7BBE2113}" type="presOf" srcId="{1BE00906-21F5-4E40-8AFE-1D5ED342FAA5}" destId="{73941D4F-709C-4C47-A0C0-82FDB2592A23}" srcOrd="0" destOrd="0" presId="urn:microsoft.com/office/officeart/2018/5/layout/IconCircleLabelList"/>
    <dgm:cxn modelId="{267F885F-DE53-4ECD-9EA0-355AE3F08814}" type="presOf" srcId="{47D138A8-625C-4C8F-B50F-CD3DFFF4D23F}" destId="{3DD63056-A2F8-4B32-BE74-09F678F5A936}" srcOrd="0" destOrd="0" presId="urn:microsoft.com/office/officeart/2018/5/layout/IconCircleLabelList"/>
    <dgm:cxn modelId="{45810F4A-AFDF-4FB0-94AB-C109DDD5A0C7}" type="presOf" srcId="{DF3988F6-779D-44A0-8F88-BDAA74694EED}" destId="{B381C64D-5EED-4522-9515-947B460C3FC5}" srcOrd="0" destOrd="0" presId="urn:microsoft.com/office/officeart/2018/5/layout/IconCircleLabelList"/>
    <dgm:cxn modelId="{9E034670-4B3C-48D9-973D-132463547CAC}" srcId="{1BE00906-21F5-4E40-8AFE-1D5ED342FAA5}" destId="{4BDA6538-3E18-4DE7-A996-2C4E89B1CBE5}" srcOrd="0" destOrd="0" parTransId="{685963C2-B66C-430A-B8EE-4AD95F3968F8}" sibTransId="{EB4AFD25-868A-4661-9D3C-6C0E11B6F87D}"/>
    <dgm:cxn modelId="{550D9851-D06E-4770-ABF5-091CABA7B346}" type="presOf" srcId="{98A680AC-21EB-460A-9E1B-0652135F667F}" destId="{6F11123E-EC87-4B66-BB79-91DC3B74E337}" srcOrd="0" destOrd="0" presId="urn:microsoft.com/office/officeart/2018/5/layout/IconCircleLabelList"/>
    <dgm:cxn modelId="{7F49D155-DCEC-44CB-ABA9-5E21D37F585A}" type="presOf" srcId="{4BDA6538-3E18-4DE7-A996-2C4E89B1CBE5}" destId="{B38FB287-0956-4D99-950C-59C686E80C45}" srcOrd="0" destOrd="0" presId="urn:microsoft.com/office/officeart/2018/5/layout/IconCircleLabelList"/>
    <dgm:cxn modelId="{6337C696-20EA-4733-9D71-D8BE69F00F08}" srcId="{1BE00906-21F5-4E40-8AFE-1D5ED342FAA5}" destId="{DF3988F6-779D-44A0-8F88-BDAA74694EED}" srcOrd="3" destOrd="0" parTransId="{4CE54A1C-3C09-4335-89D1-9D86696944B2}" sibTransId="{3C391B38-1959-4292-A2A2-380DB5D299E8}"/>
    <dgm:cxn modelId="{BE384A97-7E49-4537-BF22-D68C49EDCDA5}" srcId="{1BE00906-21F5-4E40-8AFE-1D5ED342FAA5}" destId="{33AA3AA7-26AE-42FE-A113-5885653CDD7C}" srcOrd="1" destOrd="0" parTransId="{C6CEE660-4040-4475-BD40-629E575B393C}" sibTransId="{F4C6E1C4-B0F8-4CEF-811A-F20760548CC9}"/>
    <dgm:cxn modelId="{DEC413B0-BC4B-4B62-A532-43B188839189}" srcId="{1BE00906-21F5-4E40-8AFE-1D5ED342FAA5}" destId="{98A680AC-21EB-460A-9E1B-0652135F667F}" srcOrd="4" destOrd="0" parTransId="{B21EF591-F30B-4AC3-B1B5-DFC1D3C114D5}" sibTransId="{BEFB0BC3-9CC4-4C90-BD2F-3610F85DEDB0}"/>
    <dgm:cxn modelId="{38F6CEE9-4E38-474B-925B-33801C167E34}" type="presOf" srcId="{33AA3AA7-26AE-42FE-A113-5885653CDD7C}" destId="{64D80E07-137C-4E22-9733-83D8925DC7D9}" srcOrd="0" destOrd="0" presId="urn:microsoft.com/office/officeart/2018/5/layout/IconCircleLabelList"/>
    <dgm:cxn modelId="{C48248F0-C93C-4794-BF37-AAABA1212951}" srcId="{1BE00906-21F5-4E40-8AFE-1D5ED342FAA5}" destId="{47D138A8-625C-4C8F-B50F-CD3DFFF4D23F}" srcOrd="2" destOrd="0" parTransId="{DD0C91D0-A62C-450E-9369-F8BB3896174E}" sibTransId="{C967685A-9C4D-4C0F-9D11-689CAB21241E}"/>
    <dgm:cxn modelId="{2C703EE2-1CFE-4E9A-B118-64BF53AF905B}" type="presParOf" srcId="{73941D4F-709C-4C47-A0C0-82FDB2592A23}" destId="{74E2E3BB-2809-4ADC-9C44-FBF055C0FF5D}" srcOrd="0" destOrd="0" presId="urn:microsoft.com/office/officeart/2018/5/layout/IconCircleLabelList"/>
    <dgm:cxn modelId="{77243C1C-3C3D-4EB4-9214-2E0106FA0E8E}" type="presParOf" srcId="{74E2E3BB-2809-4ADC-9C44-FBF055C0FF5D}" destId="{13F2678A-AEDA-4A72-B4FB-3076C0A51846}" srcOrd="0" destOrd="0" presId="urn:microsoft.com/office/officeart/2018/5/layout/IconCircleLabelList"/>
    <dgm:cxn modelId="{C6519374-D331-4A88-9C39-9FB764C0711C}" type="presParOf" srcId="{74E2E3BB-2809-4ADC-9C44-FBF055C0FF5D}" destId="{E229B399-B5F1-4FC9-B81D-14FF219D3925}" srcOrd="1" destOrd="0" presId="urn:microsoft.com/office/officeart/2018/5/layout/IconCircleLabelList"/>
    <dgm:cxn modelId="{74D3F35F-C9D7-4250-A9D8-74E4800DB1C7}" type="presParOf" srcId="{74E2E3BB-2809-4ADC-9C44-FBF055C0FF5D}" destId="{7472FB64-401A-47E0-B4E1-3358A1B6326B}" srcOrd="2" destOrd="0" presId="urn:microsoft.com/office/officeart/2018/5/layout/IconCircleLabelList"/>
    <dgm:cxn modelId="{43908A49-A51C-4C99-90AD-A193CF9B180A}" type="presParOf" srcId="{74E2E3BB-2809-4ADC-9C44-FBF055C0FF5D}" destId="{B38FB287-0956-4D99-950C-59C686E80C45}" srcOrd="3" destOrd="0" presId="urn:microsoft.com/office/officeart/2018/5/layout/IconCircleLabelList"/>
    <dgm:cxn modelId="{BCCB0B48-8E96-45A4-BC06-A7CCBEA03BAE}" type="presParOf" srcId="{73941D4F-709C-4C47-A0C0-82FDB2592A23}" destId="{C5A6A3B7-E2F8-4818-9C3A-757A5276818F}" srcOrd="1" destOrd="0" presId="urn:microsoft.com/office/officeart/2018/5/layout/IconCircleLabelList"/>
    <dgm:cxn modelId="{F981994E-A5B5-4BEE-9E23-EB6E7BCCB88A}" type="presParOf" srcId="{73941D4F-709C-4C47-A0C0-82FDB2592A23}" destId="{75F2D44F-B01C-4574-A138-692FFA1824C9}" srcOrd="2" destOrd="0" presId="urn:microsoft.com/office/officeart/2018/5/layout/IconCircleLabelList"/>
    <dgm:cxn modelId="{428B8B5C-A029-4713-B7DE-EC9627036458}" type="presParOf" srcId="{75F2D44F-B01C-4574-A138-692FFA1824C9}" destId="{F3FE9628-49AA-4057-936A-350C04ACFA7A}" srcOrd="0" destOrd="0" presId="urn:microsoft.com/office/officeart/2018/5/layout/IconCircleLabelList"/>
    <dgm:cxn modelId="{0E977903-4591-4CD0-8689-F59E260E8DFC}" type="presParOf" srcId="{75F2D44F-B01C-4574-A138-692FFA1824C9}" destId="{DA2D2EAA-8974-4C8E-BFE1-A65CDC6E322B}" srcOrd="1" destOrd="0" presId="urn:microsoft.com/office/officeart/2018/5/layout/IconCircleLabelList"/>
    <dgm:cxn modelId="{A45D29F8-B0CC-4701-88AD-569F1E924061}" type="presParOf" srcId="{75F2D44F-B01C-4574-A138-692FFA1824C9}" destId="{25191223-45C5-4F3F-81A8-BB948498EC6D}" srcOrd="2" destOrd="0" presId="urn:microsoft.com/office/officeart/2018/5/layout/IconCircleLabelList"/>
    <dgm:cxn modelId="{92FD6F10-08BD-4B3F-B2BB-798EAAD25A62}" type="presParOf" srcId="{75F2D44F-B01C-4574-A138-692FFA1824C9}" destId="{64D80E07-137C-4E22-9733-83D8925DC7D9}" srcOrd="3" destOrd="0" presId="urn:microsoft.com/office/officeart/2018/5/layout/IconCircleLabelList"/>
    <dgm:cxn modelId="{6CB40F13-372B-4723-92C5-A009FB690597}" type="presParOf" srcId="{73941D4F-709C-4C47-A0C0-82FDB2592A23}" destId="{91B909DA-BB95-4269-B17A-AE2365E83BBA}" srcOrd="3" destOrd="0" presId="urn:microsoft.com/office/officeart/2018/5/layout/IconCircleLabelList"/>
    <dgm:cxn modelId="{4E490CBD-7B3E-4724-89E3-F272BF0F84E9}" type="presParOf" srcId="{73941D4F-709C-4C47-A0C0-82FDB2592A23}" destId="{DF8C16CB-C55A-40D3-A798-38F172FE25CE}" srcOrd="4" destOrd="0" presId="urn:microsoft.com/office/officeart/2018/5/layout/IconCircleLabelList"/>
    <dgm:cxn modelId="{6385112E-F3FE-4527-91D8-90F1C724462E}" type="presParOf" srcId="{DF8C16CB-C55A-40D3-A798-38F172FE25CE}" destId="{5C7C415A-2B9C-4DE8-ABEE-9C044B67F446}" srcOrd="0" destOrd="0" presId="urn:microsoft.com/office/officeart/2018/5/layout/IconCircleLabelList"/>
    <dgm:cxn modelId="{3D13A2E3-F4EA-48C3-B078-18878F8561FE}" type="presParOf" srcId="{DF8C16CB-C55A-40D3-A798-38F172FE25CE}" destId="{165D980F-53F8-4AC2-9161-E18174645DDB}" srcOrd="1" destOrd="0" presId="urn:microsoft.com/office/officeart/2018/5/layout/IconCircleLabelList"/>
    <dgm:cxn modelId="{1BF36AE4-633F-4A95-8574-C26A579ED06A}" type="presParOf" srcId="{DF8C16CB-C55A-40D3-A798-38F172FE25CE}" destId="{A45685B3-5F91-4686-A792-9E802E009AFA}" srcOrd="2" destOrd="0" presId="urn:microsoft.com/office/officeart/2018/5/layout/IconCircleLabelList"/>
    <dgm:cxn modelId="{885AE88C-4250-4465-BBA5-5559C245E867}" type="presParOf" srcId="{DF8C16CB-C55A-40D3-A798-38F172FE25CE}" destId="{3DD63056-A2F8-4B32-BE74-09F678F5A936}" srcOrd="3" destOrd="0" presId="urn:microsoft.com/office/officeart/2018/5/layout/IconCircleLabelList"/>
    <dgm:cxn modelId="{A72A02A7-9E1B-412D-BC1F-4661B2BECD10}" type="presParOf" srcId="{73941D4F-709C-4C47-A0C0-82FDB2592A23}" destId="{4E882149-EC81-4642-854B-FF49D9512A4F}" srcOrd="5" destOrd="0" presId="urn:microsoft.com/office/officeart/2018/5/layout/IconCircleLabelList"/>
    <dgm:cxn modelId="{3FB910A5-75F0-4BBD-9A45-A56578322E28}" type="presParOf" srcId="{73941D4F-709C-4C47-A0C0-82FDB2592A23}" destId="{6586BEF2-48DD-4ECB-8731-744658114B00}" srcOrd="6" destOrd="0" presId="urn:microsoft.com/office/officeart/2018/5/layout/IconCircleLabelList"/>
    <dgm:cxn modelId="{AF081527-DF84-4A51-922E-0EA6008CE1CB}" type="presParOf" srcId="{6586BEF2-48DD-4ECB-8731-744658114B00}" destId="{E6DAD2C2-4831-4B9E-9DF4-B5D56798E9C1}" srcOrd="0" destOrd="0" presId="urn:microsoft.com/office/officeart/2018/5/layout/IconCircleLabelList"/>
    <dgm:cxn modelId="{6CB307C0-1BC8-4BC1-90DA-EFF8D0A7307A}" type="presParOf" srcId="{6586BEF2-48DD-4ECB-8731-744658114B00}" destId="{AAC210D6-43CF-49F7-9661-431C8EA7F593}" srcOrd="1" destOrd="0" presId="urn:microsoft.com/office/officeart/2018/5/layout/IconCircleLabelList"/>
    <dgm:cxn modelId="{ADACDCCA-29FE-46BC-9882-94CFE1012F69}" type="presParOf" srcId="{6586BEF2-48DD-4ECB-8731-744658114B00}" destId="{208FB3BE-0F06-4B17-B7BE-953C57615727}" srcOrd="2" destOrd="0" presId="urn:microsoft.com/office/officeart/2018/5/layout/IconCircleLabelList"/>
    <dgm:cxn modelId="{2E03FF3B-8AC9-4379-AE05-72777355DC83}" type="presParOf" srcId="{6586BEF2-48DD-4ECB-8731-744658114B00}" destId="{B381C64D-5EED-4522-9515-947B460C3FC5}" srcOrd="3" destOrd="0" presId="urn:microsoft.com/office/officeart/2018/5/layout/IconCircleLabelList"/>
    <dgm:cxn modelId="{3096C9C2-73FB-4C5C-B6E2-45150ECB4FE0}" type="presParOf" srcId="{73941D4F-709C-4C47-A0C0-82FDB2592A23}" destId="{3D141772-D87C-43C1-A687-B977AA82BBE2}" srcOrd="7" destOrd="0" presId="urn:microsoft.com/office/officeart/2018/5/layout/IconCircleLabelList"/>
    <dgm:cxn modelId="{58D7127A-EF72-4CF3-B19E-FEBC50F1E706}" type="presParOf" srcId="{73941D4F-709C-4C47-A0C0-82FDB2592A23}" destId="{6233B789-96EB-4098-A0C7-99B4A296431A}" srcOrd="8" destOrd="0" presId="urn:microsoft.com/office/officeart/2018/5/layout/IconCircleLabelList"/>
    <dgm:cxn modelId="{01526C6C-C394-40F9-A997-4E5821E91A2A}" type="presParOf" srcId="{6233B789-96EB-4098-A0C7-99B4A296431A}" destId="{2FAE1F63-9C7E-4440-99FA-73248368B054}" srcOrd="0" destOrd="0" presId="urn:microsoft.com/office/officeart/2018/5/layout/IconCircleLabelList"/>
    <dgm:cxn modelId="{13F1B617-6DB9-4488-9B0A-7A5DB5EA593F}" type="presParOf" srcId="{6233B789-96EB-4098-A0C7-99B4A296431A}" destId="{1E9BFCD4-323F-4287-8D33-6E904962834F}" srcOrd="1" destOrd="0" presId="urn:microsoft.com/office/officeart/2018/5/layout/IconCircleLabelList"/>
    <dgm:cxn modelId="{F39CF299-6D65-4B8A-BF53-86AB44B4614C}" type="presParOf" srcId="{6233B789-96EB-4098-A0C7-99B4A296431A}" destId="{F9686446-CD75-4B3D-9336-8E3991ABCFFF}" srcOrd="2" destOrd="0" presId="urn:microsoft.com/office/officeart/2018/5/layout/IconCircleLabelList"/>
    <dgm:cxn modelId="{4921F953-5E85-4776-AB9A-A4C12A6DF12C}" type="presParOf" srcId="{6233B789-96EB-4098-A0C7-99B4A296431A}" destId="{6F11123E-EC87-4B66-BB79-91DC3B74E33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B30460-837F-4060-93EB-8C3671F4F05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B17C710-C6E9-4A9F-B0A4-EEFB59C8FEF6}">
      <dgm:prSet/>
      <dgm:spPr/>
      <dgm:t>
        <a:bodyPr/>
        <a:lstStyle/>
        <a:p>
          <a:r>
            <a:rPr lang="en-US"/>
            <a:t>Generally, 3 (maybe 4)</a:t>
          </a:r>
        </a:p>
      </dgm:t>
    </dgm:pt>
    <dgm:pt modelId="{A99A9E91-F0E4-48CF-B91C-70D21A4D43AB}" type="parTrans" cxnId="{8778D4A5-0A18-4D4D-9C3A-0AEE74F7C8A7}">
      <dgm:prSet/>
      <dgm:spPr/>
      <dgm:t>
        <a:bodyPr/>
        <a:lstStyle/>
        <a:p>
          <a:endParaRPr lang="en-US"/>
        </a:p>
      </dgm:t>
    </dgm:pt>
    <dgm:pt modelId="{773BE4BF-0FA7-4133-84CF-120FA57A4E20}" type="sibTrans" cxnId="{8778D4A5-0A18-4D4D-9C3A-0AEE74F7C8A7}">
      <dgm:prSet/>
      <dgm:spPr/>
      <dgm:t>
        <a:bodyPr/>
        <a:lstStyle/>
        <a:p>
          <a:endParaRPr lang="en-US"/>
        </a:p>
      </dgm:t>
    </dgm:pt>
    <dgm:pt modelId="{146A37C9-653B-4079-A583-7E96B155C6FE}">
      <dgm:prSet/>
      <dgm:spPr/>
      <dgm:t>
        <a:bodyPr/>
        <a:lstStyle/>
        <a:p>
          <a:r>
            <a:rPr lang="en-US"/>
            <a:t>May include:</a:t>
          </a:r>
        </a:p>
      </dgm:t>
    </dgm:pt>
    <dgm:pt modelId="{14D0AA13-2F9E-4EDE-86DD-0F6CC8F73C46}" type="parTrans" cxnId="{66DD1E08-5EDB-43D5-936E-C3341C00BA80}">
      <dgm:prSet/>
      <dgm:spPr/>
      <dgm:t>
        <a:bodyPr/>
        <a:lstStyle/>
        <a:p>
          <a:endParaRPr lang="en-US"/>
        </a:p>
      </dgm:t>
    </dgm:pt>
    <dgm:pt modelId="{B455D9B0-5DD0-4032-9C34-2DC792FE727C}" type="sibTrans" cxnId="{66DD1E08-5EDB-43D5-936E-C3341C00BA80}">
      <dgm:prSet/>
      <dgm:spPr/>
      <dgm:t>
        <a:bodyPr/>
        <a:lstStyle/>
        <a:p>
          <a:endParaRPr lang="en-US"/>
        </a:p>
      </dgm:t>
    </dgm:pt>
    <dgm:pt modelId="{932C6B6A-C395-4B83-8252-1150850556B2}">
      <dgm:prSet/>
      <dgm:spPr/>
      <dgm:t>
        <a:bodyPr/>
        <a:lstStyle/>
        <a:p>
          <a:r>
            <a:rPr lang="en-US"/>
            <a:t>Chair/Departmental Letter</a:t>
          </a:r>
        </a:p>
      </dgm:t>
    </dgm:pt>
    <dgm:pt modelId="{16BDF83D-3197-49EA-8A0F-60B0668B66BC}" type="parTrans" cxnId="{A96A048D-117D-4AA6-8DD8-BE94C779DA13}">
      <dgm:prSet/>
      <dgm:spPr/>
      <dgm:t>
        <a:bodyPr/>
        <a:lstStyle/>
        <a:p>
          <a:endParaRPr lang="en-US"/>
        </a:p>
      </dgm:t>
    </dgm:pt>
    <dgm:pt modelId="{83C96D0C-7275-4BA6-B606-42881E1BE807}" type="sibTrans" cxnId="{A96A048D-117D-4AA6-8DD8-BE94C779DA13}">
      <dgm:prSet/>
      <dgm:spPr/>
      <dgm:t>
        <a:bodyPr/>
        <a:lstStyle/>
        <a:p>
          <a:endParaRPr lang="en-US"/>
        </a:p>
      </dgm:t>
    </dgm:pt>
    <dgm:pt modelId="{2E693E59-6840-4C52-989C-BF78521F92EC}">
      <dgm:prSet/>
      <dgm:spPr/>
      <dgm:t>
        <a:bodyPr/>
        <a:lstStyle/>
        <a:p>
          <a:r>
            <a:rPr lang="en-US"/>
            <a:t>SubI letter</a:t>
          </a:r>
        </a:p>
      </dgm:t>
    </dgm:pt>
    <dgm:pt modelId="{1082866B-0163-4BB0-9A71-C8FF814DAD16}" type="parTrans" cxnId="{C4A1C6A7-7CF7-40B9-ADE8-8738474CA02D}">
      <dgm:prSet/>
      <dgm:spPr/>
      <dgm:t>
        <a:bodyPr/>
        <a:lstStyle/>
        <a:p>
          <a:endParaRPr lang="en-US"/>
        </a:p>
      </dgm:t>
    </dgm:pt>
    <dgm:pt modelId="{0874427E-7322-4D8E-913B-74D23C2A4725}" type="sibTrans" cxnId="{C4A1C6A7-7CF7-40B9-ADE8-8738474CA02D}">
      <dgm:prSet/>
      <dgm:spPr/>
      <dgm:t>
        <a:bodyPr/>
        <a:lstStyle/>
        <a:p>
          <a:endParaRPr lang="en-US"/>
        </a:p>
      </dgm:t>
    </dgm:pt>
    <dgm:pt modelId="{1CF01F48-525B-4A7C-9DC9-71E1107C2F7C}">
      <dgm:prSet/>
      <dgm:spPr/>
      <dgm:t>
        <a:bodyPr/>
        <a:lstStyle/>
        <a:p>
          <a:r>
            <a:rPr lang="en-US"/>
            <a:t>Specialty faculty letter</a:t>
          </a:r>
        </a:p>
      </dgm:t>
    </dgm:pt>
    <dgm:pt modelId="{85804639-8AEF-4E00-96EF-5E40B759EEBB}" type="parTrans" cxnId="{6D5D500C-6DF7-4EF5-8E51-FDFC2B64A40A}">
      <dgm:prSet/>
      <dgm:spPr/>
      <dgm:t>
        <a:bodyPr/>
        <a:lstStyle/>
        <a:p>
          <a:endParaRPr lang="en-US"/>
        </a:p>
      </dgm:t>
    </dgm:pt>
    <dgm:pt modelId="{4219C049-E772-4674-BB51-D007D16AD820}" type="sibTrans" cxnId="{6D5D500C-6DF7-4EF5-8E51-FDFC2B64A40A}">
      <dgm:prSet/>
      <dgm:spPr/>
      <dgm:t>
        <a:bodyPr/>
        <a:lstStyle/>
        <a:p>
          <a:endParaRPr lang="en-US"/>
        </a:p>
      </dgm:t>
    </dgm:pt>
    <dgm:pt modelId="{97F2522D-F7AB-4BA4-BFD7-C0CC873C0E6F}">
      <dgm:prSet/>
      <dgm:spPr/>
      <dgm:t>
        <a:bodyPr/>
        <a:lstStyle/>
        <a:p>
          <a:r>
            <a:rPr lang="en-US"/>
            <a:t>Other (research, mentor, etc)</a:t>
          </a:r>
        </a:p>
      </dgm:t>
    </dgm:pt>
    <dgm:pt modelId="{4B2BA898-1244-4CF2-8A3B-6D5AAD50898C}" type="parTrans" cxnId="{526F8E12-7F64-41D9-A724-08A21DE4C339}">
      <dgm:prSet/>
      <dgm:spPr/>
      <dgm:t>
        <a:bodyPr/>
        <a:lstStyle/>
        <a:p>
          <a:endParaRPr lang="en-US"/>
        </a:p>
      </dgm:t>
    </dgm:pt>
    <dgm:pt modelId="{A4606A7C-90F6-41D9-B32D-8A89CF547B85}" type="sibTrans" cxnId="{526F8E12-7F64-41D9-A724-08A21DE4C339}">
      <dgm:prSet/>
      <dgm:spPr/>
      <dgm:t>
        <a:bodyPr/>
        <a:lstStyle/>
        <a:p>
          <a:endParaRPr lang="en-US"/>
        </a:p>
      </dgm:t>
    </dgm:pt>
    <dgm:pt modelId="{284B7F1C-2A0B-4552-B965-3EDC83C3F61D}">
      <dgm:prSet/>
      <dgm:spPr/>
      <dgm:t>
        <a:bodyPr/>
        <a:lstStyle/>
        <a:p>
          <a:r>
            <a:rPr lang="en-US" dirty="0"/>
            <a:t>Can come from clerkships or advanced phase rotations</a:t>
          </a:r>
        </a:p>
      </dgm:t>
    </dgm:pt>
    <dgm:pt modelId="{E5732C29-BE6B-4047-9D5B-7C084C031972}" type="parTrans" cxnId="{FBF4221C-4D65-4B8E-8594-BFFA7A200CB0}">
      <dgm:prSet/>
      <dgm:spPr/>
      <dgm:t>
        <a:bodyPr/>
        <a:lstStyle/>
        <a:p>
          <a:endParaRPr lang="en-US"/>
        </a:p>
      </dgm:t>
    </dgm:pt>
    <dgm:pt modelId="{7CF90215-CFAB-4FBA-B6B3-87CFDE0BCEB0}" type="sibTrans" cxnId="{FBF4221C-4D65-4B8E-8594-BFFA7A200CB0}">
      <dgm:prSet/>
      <dgm:spPr/>
      <dgm:t>
        <a:bodyPr/>
        <a:lstStyle/>
        <a:p>
          <a:endParaRPr lang="en-US"/>
        </a:p>
      </dgm:t>
    </dgm:pt>
    <dgm:pt modelId="{F164D10E-F92E-4BD1-9476-3141B2DBEA39}">
      <dgm:prSet/>
      <dgm:spPr/>
      <dgm:t>
        <a:bodyPr/>
        <a:lstStyle/>
        <a:p>
          <a:r>
            <a:rPr lang="en-US" dirty="0"/>
            <a:t>You can request more letters than you will end up using</a:t>
          </a:r>
        </a:p>
      </dgm:t>
    </dgm:pt>
    <dgm:pt modelId="{E1120E14-A6A5-4072-8FCB-6076004EAF3F}" type="parTrans" cxnId="{F4DDE800-B7FA-46B0-B8AF-B159AB94834C}">
      <dgm:prSet/>
      <dgm:spPr/>
      <dgm:t>
        <a:bodyPr/>
        <a:lstStyle/>
        <a:p>
          <a:endParaRPr lang="en-US"/>
        </a:p>
      </dgm:t>
    </dgm:pt>
    <dgm:pt modelId="{16A7CF5B-712E-460A-A8D3-5F689F529F86}" type="sibTrans" cxnId="{F4DDE800-B7FA-46B0-B8AF-B159AB94834C}">
      <dgm:prSet/>
      <dgm:spPr/>
      <dgm:t>
        <a:bodyPr/>
        <a:lstStyle/>
        <a:p>
          <a:endParaRPr lang="en-US"/>
        </a:p>
      </dgm:t>
    </dgm:pt>
    <dgm:pt modelId="{07B553FD-E942-4573-ACFE-D22061589508}" type="pres">
      <dgm:prSet presAssocID="{7AB30460-837F-4060-93EB-8C3671F4F058}" presName="linear" presStyleCnt="0">
        <dgm:presLayoutVars>
          <dgm:animLvl val="lvl"/>
          <dgm:resizeHandles val="exact"/>
        </dgm:presLayoutVars>
      </dgm:prSet>
      <dgm:spPr/>
    </dgm:pt>
    <dgm:pt modelId="{D74E61A1-0964-4319-B0E0-FDA80DD916A1}" type="pres">
      <dgm:prSet presAssocID="{0B17C710-C6E9-4A9F-B0A4-EEFB59C8FEF6}" presName="parentText" presStyleLbl="node1" presStyleIdx="0" presStyleCnt="4">
        <dgm:presLayoutVars>
          <dgm:chMax val="0"/>
          <dgm:bulletEnabled val="1"/>
        </dgm:presLayoutVars>
      </dgm:prSet>
      <dgm:spPr/>
    </dgm:pt>
    <dgm:pt modelId="{401C4251-510E-4B3C-A554-47E3DEF72C08}" type="pres">
      <dgm:prSet presAssocID="{773BE4BF-0FA7-4133-84CF-120FA57A4E20}" presName="spacer" presStyleCnt="0"/>
      <dgm:spPr/>
    </dgm:pt>
    <dgm:pt modelId="{C1D14BA3-E581-44B7-8D30-91D009828C16}" type="pres">
      <dgm:prSet presAssocID="{146A37C9-653B-4079-A583-7E96B155C6FE}" presName="parentText" presStyleLbl="node1" presStyleIdx="1" presStyleCnt="4">
        <dgm:presLayoutVars>
          <dgm:chMax val="0"/>
          <dgm:bulletEnabled val="1"/>
        </dgm:presLayoutVars>
      </dgm:prSet>
      <dgm:spPr/>
    </dgm:pt>
    <dgm:pt modelId="{2746A042-AA09-45A5-8E2D-8214695C5DE0}" type="pres">
      <dgm:prSet presAssocID="{146A37C9-653B-4079-A583-7E96B155C6FE}" presName="childText" presStyleLbl="revTx" presStyleIdx="0" presStyleCnt="1">
        <dgm:presLayoutVars>
          <dgm:bulletEnabled val="1"/>
        </dgm:presLayoutVars>
      </dgm:prSet>
      <dgm:spPr/>
    </dgm:pt>
    <dgm:pt modelId="{5AA829F9-02AE-4389-9CE0-4A37C2A8ADD3}" type="pres">
      <dgm:prSet presAssocID="{284B7F1C-2A0B-4552-B965-3EDC83C3F61D}" presName="parentText" presStyleLbl="node1" presStyleIdx="2" presStyleCnt="4">
        <dgm:presLayoutVars>
          <dgm:chMax val="0"/>
          <dgm:bulletEnabled val="1"/>
        </dgm:presLayoutVars>
      </dgm:prSet>
      <dgm:spPr/>
    </dgm:pt>
    <dgm:pt modelId="{6280EC34-2691-406D-88DB-B391DB7D2ED3}" type="pres">
      <dgm:prSet presAssocID="{7CF90215-CFAB-4FBA-B6B3-87CFDE0BCEB0}" presName="spacer" presStyleCnt="0"/>
      <dgm:spPr/>
    </dgm:pt>
    <dgm:pt modelId="{B50FF17F-00C9-4DFC-99A4-5BBC58107B43}" type="pres">
      <dgm:prSet presAssocID="{F164D10E-F92E-4BD1-9476-3141B2DBEA39}" presName="parentText" presStyleLbl="node1" presStyleIdx="3" presStyleCnt="4">
        <dgm:presLayoutVars>
          <dgm:chMax val="0"/>
          <dgm:bulletEnabled val="1"/>
        </dgm:presLayoutVars>
      </dgm:prSet>
      <dgm:spPr/>
    </dgm:pt>
  </dgm:ptLst>
  <dgm:cxnLst>
    <dgm:cxn modelId="{F4DDE800-B7FA-46B0-B8AF-B159AB94834C}" srcId="{7AB30460-837F-4060-93EB-8C3671F4F058}" destId="{F164D10E-F92E-4BD1-9476-3141B2DBEA39}" srcOrd="3" destOrd="0" parTransId="{E1120E14-A6A5-4072-8FCB-6076004EAF3F}" sibTransId="{16A7CF5B-712E-460A-A8D3-5F689F529F86}"/>
    <dgm:cxn modelId="{9E26CF06-8673-4385-BA3B-384C45EDF364}" type="presOf" srcId="{1CF01F48-525B-4A7C-9DC9-71E1107C2F7C}" destId="{2746A042-AA09-45A5-8E2D-8214695C5DE0}" srcOrd="0" destOrd="2" presId="urn:microsoft.com/office/officeart/2005/8/layout/vList2"/>
    <dgm:cxn modelId="{66DD1E08-5EDB-43D5-936E-C3341C00BA80}" srcId="{7AB30460-837F-4060-93EB-8C3671F4F058}" destId="{146A37C9-653B-4079-A583-7E96B155C6FE}" srcOrd="1" destOrd="0" parTransId="{14D0AA13-2F9E-4EDE-86DD-0F6CC8F73C46}" sibTransId="{B455D9B0-5DD0-4032-9C34-2DC792FE727C}"/>
    <dgm:cxn modelId="{6D5D500C-6DF7-4EF5-8E51-FDFC2B64A40A}" srcId="{146A37C9-653B-4079-A583-7E96B155C6FE}" destId="{1CF01F48-525B-4A7C-9DC9-71E1107C2F7C}" srcOrd="2" destOrd="0" parTransId="{85804639-8AEF-4E00-96EF-5E40B759EEBB}" sibTransId="{4219C049-E772-4674-BB51-D007D16AD820}"/>
    <dgm:cxn modelId="{526F8E12-7F64-41D9-A724-08A21DE4C339}" srcId="{146A37C9-653B-4079-A583-7E96B155C6FE}" destId="{97F2522D-F7AB-4BA4-BFD7-C0CC873C0E6F}" srcOrd="3" destOrd="0" parTransId="{4B2BA898-1244-4CF2-8A3B-6D5AAD50898C}" sibTransId="{A4606A7C-90F6-41D9-B32D-8A89CF547B85}"/>
    <dgm:cxn modelId="{FBF4221C-4D65-4B8E-8594-BFFA7A200CB0}" srcId="{7AB30460-837F-4060-93EB-8C3671F4F058}" destId="{284B7F1C-2A0B-4552-B965-3EDC83C3F61D}" srcOrd="2" destOrd="0" parTransId="{E5732C29-BE6B-4047-9D5B-7C084C031972}" sibTransId="{7CF90215-CFAB-4FBA-B6B3-87CFDE0BCEB0}"/>
    <dgm:cxn modelId="{25341329-61C9-4DAA-90DE-4B357C0750E8}" type="presOf" srcId="{284B7F1C-2A0B-4552-B965-3EDC83C3F61D}" destId="{5AA829F9-02AE-4389-9CE0-4A37C2A8ADD3}" srcOrd="0" destOrd="0" presId="urn:microsoft.com/office/officeart/2005/8/layout/vList2"/>
    <dgm:cxn modelId="{DF13B02F-59E8-4B3E-9283-0CE47FDAD56E}" type="presOf" srcId="{97F2522D-F7AB-4BA4-BFD7-C0CC873C0E6F}" destId="{2746A042-AA09-45A5-8E2D-8214695C5DE0}" srcOrd="0" destOrd="3" presId="urn:microsoft.com/office/officeart/2005/8/layout/vList2"/>
    <dgm:cxn modelId="{C6FC5139-75AD-4826-8890-3EB2E4EF50EC}" type="presOf" srcId="{932C6B6A-C395-4B83-8252-1150850556B2}" destId="{2746A042-AA09-45A5-8E2D-8214695C5DE0}" srcOrd="0" destOrd="0" presId="urn:microsoft.com/office/officeart/2005/8/layout/vList2"/>
    <dgm:cxn modelId="{D455023B-E983-4827-8AE2-19448C6CAFEC}" type="presOf" srcId="{F164D10E-F92E-4BD1-9476-3141B2DBEA39}" destId="{B50FF17F-00C9-4DFC-99A4-5BBC58107B43}" srcOrd="0" destOrd="0" presId="urn:microsoft.com/office/officeart/2005/8/layout/vList2"/>
    <dgm:cxn modelId="{A96A048D-117D-4AA6-8DD8-BE94C779DA13}" srcId="{146A37C9-653B-4079-A583-7E96B155C6FE}" destId="{932C6B6A-C395-4B83-8252-1150850556B2}" srcOrd="0" destOrd="0" parTransId="{16BDF83D-3197-49EA-8A0F-60B0668B66BC}" sibTransId="{83C96D0C-7275-4BA6-B606-42881E1BE807}"/>
    <dgm:cxn modelId="{1603EF8D-E126-4B27-B3F3-A6C2D136294E}" type="presOf" srcId="{2E693E59-6840-4C52-989C-BF78521F92EC}" destId="{2746A042-AA09-45A5-8E2D-8214695C5DE0}" srcOrd="0" destOrd="1" presId="urn:microsoft.com/office/officeart/2005/8/layout/vList2"/>
    <dgm:cxn modelId="{538BCD93-02D5-4E8A-BFAE-2F7E30E32562}" type="presOf" srcId="{7AB30460-837F-4060-93EB-8C3671F4F058}" destId="{07B553FD-E942-4573-ACFE-D22061589508}" srcOrd="0" destOrd="0" presId="urn:microsoft.com/office/officeart/2005/8/layout/vList2"/>
    <dgm:cxn modelId="{9CA4FCA0-8208-480C-A61E-B2BB09131B72}" type="presOf" srcId="{146A37C9-653B-4079-A583-7E96B155C6FE}" destId="{C1D14BA3-E581-44B7-8D30-91D009828C16}" srcOrd="0" destOrd="0" presId="urn:microsoft.com/office/officeart/2005/8/layout/vList2"/>
    <dgm:cxn modelId="{8778D4A5-0A18-4D4D-9C3A-0AEE74F7C8A7}" srcId="{7AB30460-837F-4060-93EB-8C3671F4F058}" destId="{0B17C710-C6E9-4A9F-B0A4-EEFB59C8FEF6}" srcOrd="0" destOrd="0" parTransId="{A99A9E91-F0E4-48CF-B91C-70D21A4D43AB}" sibTransId="{773BE4BF-0FA7-4133-84CF-120FA57A4E20}"/>
    <dgm:cxn modelId="{C4A1C6A7-7CF7-40B9-ADE8-8738474CA02D}" srcId="{146A37C9-653B-4079-A583-7E96B155C6FE}" destId="{2E693E59-6840-4C52-989C-BF78521F92EC}" srcOrd="1" destOrd="0" parTransId="{1082866B-0163-4BB0-9A71-C8FF814DAD16}" sibTransId="{0874427E-7322-4D8E-913B-74D23C2A4725}"/>
    <dgm:cxn modelId="{F52869D8-62EC-402B-AEE2-365346290CAB}" type="presOf" srcId="{0B17C710-C6E9-4A9F-B0A4-EEFB59C8FEF6}" destId="{D74E61A1-0964-4319-B0E0-FDA80DD916A1}" srcOrd="0" destOrd="0" presId="urn:microsoft.com/office/officeart/2005/8/layout/vList2"/>
    <dgm:cxn modelId="{D7FB42A4-5116-4DBA-A44F-7194CDED3662}" type="presParOf" srcId="{07B553FD-E942-4573-ACFE-D22061589508}" destId="{D74E61A1-0964-4319-B0E0-FDA80DD916A1}" srcOrd="0" destOrd="0" presId="urn:microsoft.com/office/officeart/2005/8/layout/vList2"/>
    <dgm:cxn modelId="{0DD08425-C226-433B-857E-3A1147FDDCDC}" type="presParOf" srcId="{07B553FD-E942-4573-ACFE-D22061589508}" destId="{401C4251-510E-4B3C-A554-47E3DEF72C08}" srcOrd="1" destOrd="0" presId="urn:microsoft.com/office/officeart/2005/8/layout/vList2"/>
    <dgm:cxn modelId="{BF3B8DD9-FA77-446C-AF42-E393DF982054}" type="presParOf" srcId="{07B553FD-E942-4573-ACFE-D22061589508}" destId="{C1D14BA3-E581-44B7-8D30-91D009828C16}" srcOrd="2" destOrd="0" presId="urn:microsoft.com/office/officeart/2005/8/layout/vList2"/>
    <dgm:cxn modelId="{66986EF8-C211-4B8B-8862-E0371BF68EEC}" type="presParOf" srcId="{07B553FD-E942-4573-ACFE-D22061589508}" destId="{2746A042-AA09-45A5-8E2D-8214695C5DE0}" srcOrd="3" destOrd="0" presId="urn:microsoft.com/office/officeart/2005/8/layout/vList2"/>
    <dgm:cxn modelId="{498519C8-72EF-4D2A-B417-E31D55C6F6B1}" type="presParOf" srcId="{07B553FD-E942-4573-ACFE-D22061589508}" destId="{5AA829F9-02AE-4389-9CE0-4A37C2A8ADD3}" srcOrd="4" destOrd="0" presId="urn:microsoft.com/office/officeart/2005/8/layout/vList2"/>
    <dgm:cxn modelId="{085D7A29-368C-4BFD-9888-C82ABB8E2875}" type="presParOf" srcId="{07B553FD-E942-4573-ACFE-D22061589508}" destId="{6280EC34-2691-406D-88DB-B391DB7D2ED3}" srcOrd="5" destOrd="0" presId="urn:microsoft.com/office/officeart/2005/8/layout/vList2"/>
    <dgm:cxn modelId="{5683D72E-D6D7-44B4-A75E-EB290D55AC20}" type="presParOf" srcId="{07B553FD-E942-4573-ACFE-D22061589508}" destId="{B50FF17F-00C9-4DFC-99A4-5BBC58107B4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E0B426-DE64-4B93-B586-421B4B8CB73E}"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94B8422-BC8C-4FF1-8B51-BAE8C2859510}">
      <dgm:prSet custT="1"/>
      <dgm:spPr/>
      <dgm:t>
        <a:bodyPr/>
        <a:lstStyle/>
        <a:p>
          <a:pPr>
            <a:lnSpc>
              <a:spcPct val="100000"/>
            </a:lnSpc>
          </a:pPr>
          <a:r>
            <a:rPr lang="en-US" sz="1800"/>
            <a:t>Email faculty to ask if they are willing to write a letter</a:t>
          </a:r>
        </a:p>
      </dgm:t>
    </dgm:pt>
    <dgm:pt modelId="{DF30FDE9-76C9-440E-9F05-20B27F0C9F86}" type="parTrans" cxnId="{7038A391-5A8F-41D6-A883-79527E8758BF}">
      <dgm:prSet/>
      <dgm:spPr/>
      <dgm:t>
        <a:bodyPr/>
        <a:lstStyle/>
        <a:p>
          <a:endParaRPr lang="en-US"/>
        </a:p>
      </dgm:t>
    </dgm:pt>
    <dgm:pt modelId="{B6684279-F4AD-4E9F-A91F-4E239118E28A}" type="sibTrans" cxnId="{7038A391-5A8F-41D6-A883-79527E8758BF}">
      <dgm:prSet/>
      <dgm:spPr/>
      <dgm:t>
        <a:bodyPr/>
        <a:lstStyle/>
        <a:p>
          <a:pPr>
            <a:lnSpc>
              <a:spcPct val="100000"/>
            </a:lnSpc>
          </a:pPr>
          <a:endParaRPr lang="en-US"/>
        </a:p>
      </dgm:t>
    </dgm:pt>
    <dgm:pt modelId="{A61D0770-42D1-476D-9FDC-F94948CD7686}">
      <dgm:prSet custT="1"/>
      <dgm:spPr/>
      <dgm:t>
        <a:bodyPr/>
        <a:lstStyle/>
        <a:p>
          <a:pPr>
            <a:lnSpc>
              <a:spcPct val="100000"/>
            </a:lnSpc>
          </a:pPr>
          <a:r>
            <a:rPr lang="en-US" sz="1800"/>
            <a:t>Provide CV and Personal Statement if available</a:t>
          </a:r>
        </a:p>
      </dgm:t>
    </dgm:pt>
    <dgm:pt modelId="{029C72F7-EFE1-40E8-B122-24CB923BA29F}" type="parTrans" cxnId="{7AECC1A1-D0B3-4338-8D98-24A29D7A6B54}">
      <dgm:prSet/>
      <dgm:spPr/>
      <dgm:t>
        <a:bodyPr/>
        <a:lstStyle/>
        <a:p>
          <a:endParaRPr lang="en-US"/>
        </a:p>
      </dgm:t>
    </dgm:pt>
    <dgm:pt modelId="{779764B1-110C-40E7-84EC-E8E11C939ECE}" type="sibTrans" cxnId="{7AECC1A1-D0B3-4338-8D98-24A29D7A6B54}">
      <dgm:prSet/>
      <dgm:spPr/>
      <dgm:t>
        <a:bodyPr/>
        <a:lstStyle/>
        <a:p>
          <a:pPr>
            <a:lnSpc>
              <a:spcPct val="100000"/>
            </a:lnSpc>
          </a:pPr>
          <a:endParaRPr lang="en-US"/>
        </a:p>
      </dgm:t>
    </dgm:pt>
    <dgm:pt modelId="{0810E0C4-943B-427E-A82E-05932D93D312}">
      <dgm:prSet custT="1"/>
      <dgm:spPr/>
      <dgm:t>
        <a:bodyPr/>
        <a:lstStyle/>
        <a:p>
          <a:pPr>
            <a:lnSpc>
              <a:spcPct val="100000"/>
            </a:lnSpc>
          </a:pPr>
          <a:r>
            <a:rPr lang="en-US" sz="1800"/>
            <a:t>Offer to meet with the faculty member</a:t>
          </a:r>
        </a:p>
      </dgm:t>
    </dgm:pt>
    <dgm:pt modelId="{B2B3FD6E-5D99-44D6-9AC6-DEBC46A249E4}" type="parTrans" cxnId="{6E1FD396-B46E-493A-8882-393A1D90AE9A}">
      <dgm:prSet/>
      <dgm:spPr/>
      <dgm:t>
        <a:bodyPr/>
        <a:lstStyle/>
        <a:p>
          <a:endParaRPr lang="en-US"/>
        </a:p>
      </dgm:t>
    </dgm:pt>
    <dgm:pt modelId="{50D31B29-D1AE-4EBD-A567-8C74B8A9D030}" type="sibTrans" cxnId="{6E1FD396-B46E-493A-8882-393A1D90AE9A}">
      <dgm:prSet/>
      <dgm:spPr/>
      <dgm:t>
        <a:bodyPr/>
        <a:lstStyle/>
        <a:p>
          <a:pPr>
            <a:lnSpc>
              <a:spcPct val="100000"/>
            </a:lnSpc>
          </a:pPr>
          <a:endParaRPr lang="en-US"/>
        </a:p>
      </dgm:t>
    </dgm:pt>
    <dgm:pt modelId="{000F70E2-6C75-4CDE-9E97-40F98B131F52}">
      <dgm:prSet custT="1"/>
      <dgm:spPr/>
      <dgm:t>
        <a:bodyPr/>
        <a:lstStyle/>
        <a:p>
          <a:pPr>
            <a:lnSpc>
              <a:spcPct val="100000"/>
            </a:lnSpc>
          </a:pPr>
          <a:r>
            <a:rPr lang="en-US" sz="1800"/>
            <a:t>Consider attaching any presentation material that you used during your rotation with them</a:t>
          </a:r>
        </a:p>
      </dgm:t>
    </dgm:pt>
    <dgm:pt modelId="{C77D4E01-B696-4DA0-8A27-6BE54E1248EA}" type="parTrans" cxnId="{D9640CA2-6BD5-4A04-9F23-F19D2956824F}">
      <dgm:prSet/>
      <dgm:spPr/>
      <dgm:t>
        <a:bodyPr/>
        <a:lstStyle/>
        <a:p>
          <a:endParaRPr lang="en-US"/>
        </a:p>
      </dgm:t>
    </dgm:pt>
    <dgm:pt modelId="{6DEA7D3B-F895-4553-8D8E-4AEECD477F22}" type="sibTrans" cxnId="{D9640CA2-6BD5-4A04-9F23-F19D2956824F}">
      <dgm:prSet/>
      <dgm:spPr/>
      <dgm:t>
        <a:bodyPr/>
        <a:lstStyle/>
        <a:p>
          <a:pPr>
            <a:lnSpc>
              <a:spcPct val="100000"/>
            </a:lnSpc>
          </a:pPr>
          <a:endParaRPr lang="en-US"/>
        </a:p>
      </dgm:t>
    </dgm:pt>
    <dgm:pt modelId="{0C1310B0-79CD-46EB-A431-6D91BE861E8D}">
      <dgm:prSet custT="1"/>
      <dgm:spPr/>
      <dgm:t>
        <a:bodyPr/>
        <a:lstStyle/>
        <a:p>
          <a:pPr>
            <a:lnSpc>
              <a:spcPct val="100000"/>
            </a:lnSpc>
          </a:pPr>
          <a:r>
            <a:rPr lang="en-US" sz="1800" dirty="0"/>
            <a:t>Remind them of any memorable patient cases that you worked together on</a:t>
          </a:r>
        </a:p>
      </dgm:t>
    </dgm:pt>
    <dgm:pt modelId="{C9EA6AA9-53FA-47E4-9106-0979BA126503}" type="parTrans" cxnId="{77943225-86E0-49B1-AB56-DFD9B0C27685}">
      <dgm:prSet/>
      <dgm:spPr/>
      <dgm:t>
        <a:bodyPr/>
        <a:lstStyle/>
        <a:p>
          <a:endParaRPr lang="en-US"/>
        </a:p>
      </dgm:t>
    </dgm:pt>
    <dgm:pt modelId="{8D9FE07C-8979-4CF5-8CC1-6E5D51FAAC14}" type="sibTrans" cxnId="{77943225-86E0-49B1-AB56-DFD9B0C27685}">
      <dgm:prSet/>
      <dgm:spPr/>
      <dgm:t>
        <a:bodyPr/>
        <a:lstStyle/>
        <a:p>
          <a:pPr>
            <a:lnSpc>
              <a:spcPct val="100000"/>
            </a:lnSpc>
          </a:pPr>
          <a:endParaRPr lang="en-US"/>
        </a:p>
      </dgm:t>
    </dgm:pt>
    <dgm:pt modelId="{82FDCC42-A0FC-49D1-9D7C-BC4984E5EC51}">
      <dgm:prSet custT="1"/>
      <dgm:spPr/>
      <dgm:t>
        <a:bodyPr/>
        <a:lstStyle/>
        <a:p>
          <a:pPr>
            <a:lnSpc>
              <a:spcPct val="100000"/>
            </a:lnSpc>
          </a:pPr>
          <a:r>
            <a:rPr lang="en-US" sz="1800" dirty="0"/>
            <a:t>Offer to shadow with the faculty member if it has been a while</a:t>
          </a:r>
        </a:p>
      </dgm:t>
    </dgm:pt>
    <dgm:pt modelId="{42B62840-0274-4F75-8947-E4C8E476AFD4}" type="parTrans" cxnId="{DD884373-51D8-4D67-9CD1-B5FC47FEAEEA}">
      <dgm:prSet/>
      <dgm:spPr/>
      <dgm:t>
        <a:bodyPr/>
        <a:lstStyle/>
        <a:p>
          <a:endParaRPr lang="en-US"/>
        </a:p>
      </dgm:t>
    </dgm:pt>
    <dgm:pt modelId="{B9B2B52F-454E-4E15-84A6-88D71CC1EACC}" type="sibTrans" cxnId="{DD884373-51D8-4D67-9CD1-B5FC47FEAEEA}">
      <dgm:prSet/>
      <dgm:spPr/>
      <dgm:t>
        <a:bodyPr/>
        <a:lstStyle/>
        <a:p>
          <a:endParaRPr lang="en-US"/>
        </a:p>
      </dgm:t>
    </dgm:pt>
    <dgm:pt modelId="{D5128313-D097-4E36-B95C-5F9CBCA90D57}" type="pres">
      <dgm:prSet presAssocID="{43E0B426-DE64-4B93-B586-421B4B8CB73E}" presName="root" presStyleCnt="0">
        <dgm:presLayoutVars>
          <dgm:dir/>
          <dgm:resizeHandles val="exact"/>
        </dgm:presLayoutVars>
      </dgm:prSet>
      <dgm:spPr/>
    </dgm:pt>
    <dgm:pt modelId="{65F17E71-7349-4A2E-9D07-64F23F7367D9}" type="pres">
      <dgm:prSet presAssocID="{43E0B426-DE64-4B93-B586-421B4B8CB73E}" presName="container" presStyleCnt="0">
        <dgm:presLayoutVars>
          <dgm:dir/>
          <dgm:resizeHandles val="exact"/>
        </dgm:presLayoutVars>
      </dgm:prSet>
      <dgm:spPr/>
    </dgm:pt>
    <dgm:pt modelId="{8FE452D6-7BCD-4BA1-A696-6F71292E45C7}" type="pres">
      <dgm:prSet presAssocID="{894B8422-BC8C-4FF1-8B51-BAE8C2859510}" presName="compNode" presStyleCnt="0"/>
      <dgm:spPr/>
    </dgm:pt>
    <dgm:pt modelId="{471E3738-D815-443A-AD7F-E175EBE4DE7C}" type="pres">
      <dgm:prSet presAssocID="{894B8422-BC8C-4FF1-8B51-BAE8C2859510}" presName="iconBgRect" presStyleLbl="bgShp" presStyleIdx="0" presStyleCnt="6"/>
      <dgm:spPr/>
    </dgm:pt>
    <dgm:pt modelId="{2205B246-0DF8-4611-A6CF-2002E6D8F8E8}" type="pres">
      <dgm:prSet presAssocID="{894B8422-BC8C-4FF1-8B51-BAE8C285951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A2038761-3909-4BB8-91B9-30FC62917887}" type="pres">
      <dgm:prSet presAssocID="{894B8422-BC8C-4FF1-8B51-BAE8C2859510}" presName="spaceRect" presStyleCnt="0"/>
      <dgm:spPr/>
    </dgm:pt>
    <dgm:pt modelId="{4F206F55-EEC2-412D-9194-D499764D7202}" type="pres">
      <dgm:prSet presAssocID="{894B8422-BC8C-4FF1-8B51-BAE8C2859510}" presName="textRect" presStyleLbl="revTx" presStyleIdx="0" presStyleCnt="6">
        <dgm:presLayoutVars>
          <dgm:chMax val="1"/>
          <dgm:chPref val="1"/>
        </dgm:presLayoutVars>
      </dgm:prSet>
      <dgm:spPr/>
    </dgm:pt>
    <dgm:pt modelId="{128C86FB-2EA6-443D-A9C3-B71FBC89CAFA}" type="pres">
      <dgm:prSet presAssocID="{B6684279-F4AD-4E9F-A91F-4E239118E28A}" presName="sibTrans" presStyleLbl="sibTrans2D1" presStyleIdx="0" presStyleCnt="0"/>
      <dgm:spPr/>
    </dgm:pt>
    <dgm:pt modelId="{E0AE5547-EDB6-4A54-82EB-A8A059B6035E}" type="pres">
      <dgm:prSet presAssocID="{A61D0770-42D1-476D-9FDC-F94948CD7686}" presName="compNode" presStyleCnt="0"/>
      <dgm:spPr/>
    </dgm:pt>
    <dgm:pt modelId="{B6C25C67-98EF-46EC-9BB4-6FA97314017D}" type="pres">
      <dgm:prSet presAssocID="{A61D0770-42D1-476D-9FDC-F94948CD7686}" presName="iconBgRect" presStyleLbl="bgShp" presStyleIdx="1" presStyleCnt="6"/>
      <dgm:spPr/>
    </dgm:pt>
    <dgm:pt modelId="{CEE62AE5-EC1F-4129-A714-94ABE4BFE4D8}" type="pres">
      <dgm:prSet presAssocID="{A61D0770-42D1-476D-9FDC-F94948CD768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89C958D7-CE33-4B17-9D80-E85B20FC3F7F}" type="pres">
      <dgm:prSet presAssocID="{A61D0770-42D1-476D-9FDC-F94948CD7686}" presName="spaceRect" presStyleCnt="0"/>
      <dgm:spPr/>
    </dgm:pt>
    <dgm:pt modelId="{C8EFB3EA-D526-4EF1-85F1-288AB86FAA72}" type="pres">
      <dgm:prSet presAssocID="{A61D0770-42D1-476D-9FDC-F94948CD7686}" presName="textRect" presStyleLbl="revTx" presStyleIdx="1" presStyleCnt="6">
        <dgm:presLayoutVars>
          <dgm:chMax val="1"/>
          <dgm:chPref val="1"/>
        </dgm:presLayoutVars>
      </dgm:prSet>
      <dgm:spPr/>
    </dgm:pt>
    <dgm:pt modelId="{F0FF778E-BC3C-4D75-A1E4-A5BDC7C011D0}" type="pres">
      <dgm:prSet presAssocID="{779764B1-110C-40E7-84EC-E8E11C939ECE}" presName="sibTrans" presStyleLbl="sibTrans2D1" presStyleIdx="0" presStyleCnt="0"/>
      <dgm:spPr/>
    </dgm:pt>
    <dgm:pt modelId="{60F3D955-A55C-410D-8482-BB22B63CE618}" type="pres">
      <dgm:prSet presAssocID="{0810E0C4-943B-427E-A82E-05932D93D312}" presName="compNode" presStyleCnt="0"/>
      <dgm:spPr/>
    </dgm:pt>
    <dgm:pt modelId="{8DCA0740-DCB5-4003-A7C0-1D74B0F4C6C3}" type="pres">
      <dgm:prSet presAssocID="{0810E0C4-943B-427E-A82E-05932D93D312}" presName="iconBgRect" presStyleLbl="bgShp" presStyleIdx="2" presStyleCnt="6"/>
      <dgm:spPr/>
    </dgm:pt>
    <dgm:pt modelId="{137FC02F-FF29-4CB9-A3B1-971D897E3D15}" type="pres">
      <dgm:prSet presAssocID="{0810E0C4-943B-427E-A82E-05932D93D31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E6206083-609A-4068-BBA6-D904F7A48D27}" type="pres">
      <dgm:prSet presAssocID="{0810E0C4-943B-427E-A82E-05932D93D312}" presName="spaceRect" presStyleCnt="0"/>
      <dgm:spPr/>
    </dgm:pt>
    <dgm:pt modelId="{B9C7DED8-D8E3-4C2E-B71A-D6DBC02BE4DD}" type="pres">
      <dgm:prSet presAssocID="{0810E0C4-943B-427E-A82E-05932D93D312}" presName="textRect" presStyleLbl="revTx" presStyleIdx="2" presStyleCnt="6">
        <dgm:presLayoutVars>
          <dgm:chMax val="1"/>
          <dgm:chPref val="1"/>
        </dgm:presLayoutVars>
      </dgm:prSet>
      <dgm:spPr/>
    </dgm:pt>
    <dgm:pt modelId="{29707E53-6AFF-4055-A977-C027390EFCE5}" type="pres">
      <dgm:prSet presAssocID="{50D31B29-D1AE-4EBD-A567-8C74B8A9D030}" presName="sibTrans" presStyleLbl="sibTrans2D1" presStyleIdx="0" presStyleCnt="0"/>
      <dgm:spPr/>
    </dgm:pt>
    <dgm:pt modelId="{0E19A0F5-582F-47E7-8EDA-1202EA5EEFC8}" type="pres">
      <dgm:prSet presAssocID="{000F70E2-6C75-4CDE-9E97-40F98B131F52}" presName="compNode" presStyleCnt="0"/>
      <dgm:spPr/>
    </dgm:pt>
    <dgm:pt modelId="{D4E01E9B-EEFE-40B6-8EAA-328D432860EA}" type="pres">
      <dgm:prSet presAssocID="{000F70E2-6C75-4CDE-9E97-40F98B131F52}" presName="iconBgRect" presStyleLbl="bgShp" presStyleIdx="3" presStyleCnt="6"/>
      <dgm:spPr/>
    </dgm:pt>
    <dgm:pt modelId="{356878AD-E0AA-441B-B3B0-AD847EF6D718}" type="pres">
      <dgm:prSet presAssocID="{000F70E2-6C75-4CDE-9E97-40F98B131F5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inter"/>
        </a:ext>
      </dgm:extLst>
    </dgm:pt>
    <dgm:pt modelId="{9AB45175-B251-40C0-B6E5-D7EC8EADF0A1}" type="pres">
      <dgm:prSet presAssocID="{000F70E2-6C75-4CDE-9E97-40F98B131F52}" presName="spaceRect" presStyleCnt="0"/>
      <dgm:spPr/>
    </dgm:pt>
    <dgm:pt modelId="{18FA44DD-0937-4040-A31E-65D525EEDE61}" type="pres">
      <dgm:prSet presAssocID="{000F70E2-6C75-4CDE-9E97-40F98B131F52}" presName="textRect" presStyleLbl="revTx" presStyleIdx="3" presStyleCnt="6">
        <dgm:presLayoutVars>
          <dgm:chMax val="1"/>
          <dgm:chPref val="1"/>
        </dgm:presLayoutVars>
      </dgm:prSet>
      <dgm:spPr/>
    </dgm:pt>
    <dgm:pt modelId="{51489F76-4426-47F8-BF91-B816C0730E09}" type="pres">
      <dgm:prSet presAssocID="{6DEA7D3B-F895-4553-8D8E-4AEECD477F22}" presName="sibTrans" presStyleLbl="sibTrans2D1" presStyleIdx="0" presStyleCnt="0"/>
      <dgm:spPr/>
    </dgm:pt>
    <dgm:pt modelId="{753C7E80-9DA3-4D44-9406-98EF71FA82B7}" type="pres">
      <dgm:prSet presAssocID="{0C1310B0-79CD-46EB-A431-6D91BE861E8D}" presName="compNode" presStyleCnt="0"/>
      <dgm:spPr/>
    </dgm:pt>
    <dgm:pt modelId="{725164C0-1DE0-4790-8625-9952CF4DC41C}" type="pres">
      <dgm:prSet presAssocID="{0C1310B0-79CD-46EB-A431-6D91BE861E8D}" presName="iconBgRect" presStyleLbl="bgShp" presStyleIdx="4" presStyleCnt="6"/>
      <dgm:spPr/>
    </dgm:pt>
    <dgm:pt modelId="{D17C4F1B-1C35-4A28-B17D-01D05B7169DD}" type="pres">
      <dgm:prSet presAssocID="{0C1310B0-79CD-46EB-A431-6D91BE861E8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thoscope"/>
        </a:ext>
      </dgm:extLst>
    </dgm:pt>
    <dgm:pt modelId="{B14C758D-0EAE-4314-94FB-47B7463829C3}" type="pres">
      <dgm:prSet presAssocID="{0C1310B0-79CD-46EB-A431-6D91BE861E8D}" presName="spaceRect" presStyleCnt="0"/>
      <dgm:spPr/>
    </dgm:pt>
    <dgm:pt modelId="{839BD28E-46E2-4C80-A026-6FAA57D6186E}" type="pres">
      <dgm:prSet presAssocID="{0C1310B0-79CD-46EB-A431-6D91BE861E8D}" presName="textRect" presStyleLbl="revTx" presStyleIdx="4" presStyleCnt="6">
        <dgm:presLayoutVars>
          <dgm:chMax val="1"/>
          <dgm:chPref val="1"/>
        </dgm:presLayoutVars>
      </dgm:prSet>
      <dgm:spPr/>
    </dgm:pt>
    <dgm:pt modelId="{B89231BC-7F9E-4495-B16F-51DCDD5B0B41}" type="pres">
      <dgm:prSet presAssocID="{8D9FE07C-8979-4CF5-8CC1-6E5D51FAAC14}" presName="sibTrans" presStyleLbl="sibTrans2D1" presStyleIdx="0" presStyleCnt="0"/>
      <dgm:spPr/>
    </dgm:pt>
    <dgm:pt modelId="{03287853-F6D5-49A1-8053-7BD4CABBC931}" type="pres">
      <dgm:prSet presAssocID="{82FDCC42-A0FC-49D1-9D7C-BC4984E5EC51}" presName="compNode" presStyleCnt="0"/>
      <dgm:spPr/>
    </dgm:pt>
    <dgm:pt modelId="{63951843-C326-493A-BF10-026CEF04FE89}" type="pres">
      <dgm:prSet presAssocID="{82FDCC42-A0FC-49D1-9D7C-BC4984E5EC51}" presName="iconBgRect" presStyleLbl="bgShp" presStyleIdx="5" presStyleCnt="6"/>
      <dgm:spPr/>
    </dgm:pt>
    <dgm:pt modelId="{58C82B9A-8285-4AED-AC43-F92691972165}" type="pres">
      <dgm:prSet presAssocID="{82FDCC42-A0FC-49D1-9D7C-BC4984E5EC5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uilding outline"/>
        </a:ext>
      </dgm:extLst>
    </dgm:pt>
    <dgm:pt modelId="{957D4E09-1756-4A9C-9291-69B9233672C3}" type="pres">
      <dgm:prSet presAssocID="{82FDCC42-A0FC-49D1-9D7C-BC4984E5EC51}" presName="spaceRect" presStyleCnt="0"/>
      <dgm:spPr/>
    </dgm:pt>
    <dgm:pt modelId="{AABF37FE-94D9-425C-9766-27A5EC8E1BDE}" type="pres">
      <dgm:prSet presAssocID="{82FDCC42-A0FC-49D1-9D7C-BC4984E5EC51}" presName="textRect" presStyleLbl="revTx" presStyleIdx="5" presStyleCnt="6">
        <dgm:presLayoutVars>
          <dgm:chMax val="1"/>
          <dgm:chPref val="1"/>
        </dgm:presLayoutVars>
      </dgm:prSet>
      <dgm:spPr/>
    </dgm:pt>
  </dgm:ptLst>
  <dgm:cxnLst>
    <dgm:cxn modelId="{88ADBC0B-F3E5-4AD5-827E-EAA296EC7549}" type="presOf" srcId="{000F70E2-6C75-4CDE-9E97-40F98B131F52}" destId="{18FA44DD-0937-4040-A31E-65D525EEDE61}" srcOrd="0" destOrd="0" presId="urn:microsoft.com/office/officeart/2018/2/layout/IconCircleList"/>
    <dgm:cxn modelId="{182FF513-77B6-423E-BD8F-3BF22525AAB8}" type="presOf" srcId="{894B8422-BC8C-4FF1-8B51-BAE8C2859510}" destId="{4F206F55-EEC2-412D-9194-D499764D7202}" srcOrd="0" destOrd="0" presId="urn:microsoft.com/office/officeart/2018/2/layout/IconCircleList"/>
    <dgm:cxn modelId="{77943225-86E0-49B1-AB56-DFD9B0C27685}" srcId="{43E0B426-DE64-4B93-B586-421B4B8CB73E}" destId="{0C1310B0-79CD-46EB-A431-6D91BE861E8D}" srcOrd="4" destOrd="0" parTransId="{C9EA6AA9-53FA-47E4-9106-0979BA126503}" sibTransId="{8D9FE07C-8979-4CF5-8CC1-6E5D51FAAC14}"/>
    <dgm:cxn modelId="{B3E87327-6F02-4CE2-B1F7-05F1C5E3A82B}" type="presOf" srcId="{0C1310B0-79CD-46EB-A431-6D91BE861E8D}" destId="{839BD28E-46E2-4C80-A026-6FAA57D6186E}" srcOrd="0" destOrd="0" presId="urn:microsoft.com/office/officeart/2018/2/layout/IconCircleList"/>
    <dgm:cxn modelId="{C22C4134-3180-4CBC-8582-8C850EFA6AAC}" type="presOf" srcId="{8D9FE07C-8979-4CF5-8CC1-6E5D51FAAC14}" destId="{B89231BC-7F9E-4495-B16F-51DCDD5B0B41}" srcOrd="0" destOrd="0" presId="urn:microsoft.com/office/officeart/2018/2/layout/IconCircleList"/>
    <dgm:cxn modelId="{CED25342-2A47-4584-B151-1DF7B2604F85}" type="presOf" srcId="{82FDCC42-A0FC-49D1-9D7C-BC4984E5EC51}" destId="{AABF37FE-94D9-425C-9766-27A5EC8E1BDE}" srcOrd="0" destOrd="0" presId="urn:microsoft.com/office/officeart/2018/2/layout/IconCircleList"/>
    <dgm:cxn modelId="{3476C26A-04EE-4941-B322-1B6467A540AB}" type="presOf" srcId="{50D31B29-D1AE-4EBD-A567-8C74B8A9D030}" destId="{29707E53-6AFF-4055-A977-C027390EFCE5}" srcOrd="0" destOrd="0" presId="urn:microsoft.com/office/officeart/2018/2/layout/IconCircleList"/>
    <dgm:cxn modelId="{7457694D-0F64-498F-86CF-259B4E003DDC}" type="presOf" srcId="{6DEA7D3B-F895-4553-8D8E-4AEECD477F22}" destId="{51489F76-4426-47F8-BF91-B816C0730E09}" srcOrd="0" destOrd="0" presId="urn:microsoft.com/office/officeart/2018/2/layout/IconCircleList"/>
    <dgm:cxn modelId="{DD884373-51D8-4D67-9CD1-B5FC47FEAEEA}" srcId="{43E0B426-DE64-4B93-B586-421B4B8CB73E}" destId="{82FDCC42-A0FC-49D1-9D7C-BC4984E5EC51}" srcOrd="5" destOrd="0" parTransId="{42B62840-0274-4F75-8947-E4C8E476AFD4}" sibTransId="{B9B2B52F-454E-4E15-84A6-88D71CC1EACC}"/>
    <dgm:cxn modelId="{48CDB15A-4C68-4D50-A95D-EF83E28C5905}" type="presOf" srcId="{B6684279-F4AD-4E9F-A91F-4E239118E28A}" destId="{128C86FB-2EA6-443D-A9C3-B71FBC89CAFA}" srcOrd="0" destOrd="0" presId="urn:microsoft.com/office/officeart/2018/2/layout/IconCircleList"/>
    <dgm:cxn modelId="{A2A5EF80-25C1-4119-872A-DE04B936B04C}" type="presOf" srcId="{A61D0770-42D1-476D-9FDC-F94948CD7686}" destId="{C8EFB3EA-D526-4EF1-85F1-288AB86FAA72}" srcOrd="0" destOrd="0" presId="urn:microsoft.com/office/officeart/2018/2/layout/IconCircleList"/>
    <dgm:cxn modelId="{7038A391-5A8F-41D6-A883-79527E8758BF}" srcId="{43E0B426-DE64-4B93-B586-421B4B8CB73E}" destId="{894B8422-BC8C-4FF1-8B51-BAE8C2859510}" srcOrd="0" destOrd="0" parTransId="{DF30FDE9-76C9-440E-9F05-20B27F0C9F86}" sibTransId="{B6684279-F4AD-4E9F-A91F-4E239118E28A}"/>
    <dgm:cxn modelId="{6E1FD396-B46E-493A-8882-393A1D90AE9A}" srcId="{43E0B426-DE64-4B93-B586-421B4B8CB73E}" destId="{0810E0C4-943B-427E-A82E-05932D93D312}" srcOrd="2" destOrd="0" parTransId="{B2B3FD6E-5D99-44D6-9AC6-DEBC46A249E4}" sibTransId="{50D31B29-D1AE-4EBD-A567-8C74B8A9D030}"/>
    <dgm:cxn modelId="{7AECC1A1-D0B3-4338-8D98-24A29D7A6B54}" srcId="{43E0B426-DE64-4B93-B586-421B4B8CB73E}" destId="{A61D0770-42D1-476D-9FDC-F94948CD7686}" srcOrd="1" destOrd="0" parTransId="{029C72F7-EFE1-40E8-B122-24CB923BA29F}" sibTransId="{779764B1-110C-40E7-84EC-E8E11C939ECE}"/>
    <dgm:cxn modelId="{D9640CA2-6BD5-4A04-9F23-F19D2956824F}" srcId="{43E0B426-DE64-4B93-B586-421B4B8CB73E}" destId="{000F70E2-6C75-4CDE-9E97-40F98B131F52}" srcOrd="3" destOrd="0" parTransId="{C77D4E01-B696-4DA0-8A27-6BE54E1248EA}" sibTransId="{6DEA7D3B-F895-4553-8D8E-4AEECD477F22}"/>
    <dgm:cxn modelId="{FDA77EBD-89AD-4289-988E-01A71087FC50}" type="presOf" srcId="{779764B1-110C-40E7-84EC-E8E11C939ECE}" destId="{F0FF778E-BC3C-4D75-A1E4-A5BDC7C011D0}" srcOrd="0" destOrd="0" presId="urn:microsoft.com/office/officeart/2018/2/layout/IconCircleList"/>
    <dgm:cxn modelId="{42FFE0C5-583B-4842-9FA2-72E3834EAA01}" type="presOf" srcId="{0810E0C4-943B-427E-A82E-05932D93D312}" destId="{B9C7DED8-D8E3-4C2E-B71A-D6DBC02BE4DD}" srcOrd="0" destOrd="0" presId="urn:microsoft.com/office/officeart/2018/2/layout/IconCircleList"/>
    <dgm:cxn modelId="{011F87FC-7037-45DC-ABF7-C315603B3966}" type="presOf" srcId="{43E0B426-DE64-4B93-B586-421B4B8CB73E}" destId="{D5128313-D097-4E36-B95C-5F9CBCA90D57}" srcOrd="0" destOrd="0" presId="urn:microsoft.com/office/officeart/2018/2/layout/IconCircleList"/>
    <dgm:cxn modelId="{1DCDE15A-97D0-4AE6-81D9-E432E74EEE2C}" type="presParOf" srcId="{D5128313-D097-4E36-B95C-5F9CBCA90D57}" destId="{65F17E71-7349-4A2E-9D07-64F23F7367D9}" srcOrd="0" destOrd="0" presId="urn:microsoft.com/office/officeart/2018/2/layout/IconCircleList"/>
    <dgm:cxn modelId="{37A62BC1-7F34-484D-8471-530CA362BBEB}" type="presParOf" srcId="{65F17E71-7349-4A2E-9D07-64F23F7367D9}" destId="{8FE452D6-7BCD-4BA1-A696-6F71292E45C7}" srcOrd="0" destOrd="0" presId="urn:microsoft.com/office/officeart/2018/2/layout/IconCircleList"/>
    <dgm:cxn modelId="{D2D67C25-83E9-4F28-B80A-D0F4A16ACF7A}" type="presParOf" srcId="{8FE452D6-7BCD-4BA1-A696-6F71292E45C7}" destId="{471E3738-D815-443A-AD7F-E175EBE4DE7C}" srcOrd="0" destOrd="0" presId="urn:microsoft.com/office/officeart/2018/2/layout/IconCircleList"/>
    <dgm:cxn modelId="{F0F816E5-7D4C-40A0-8A7E-2634323A6502}" type="presParOf" srcId="{8FE452D6-7BCD-4BA1-A696-6F71292E45C7}" destId="{2205B246-0DF8-4611-A6CF-2002E6D8F8E8}" srcOrd="1" destOrd="0" presId="urn:microsoft.com/office/officeart/2018/2/layout/IconCircleList"/>
    <dgm:cxn modelId="{B5E8EE21-16CE-4BBB-93B5-6ED55B164207}" type="presParOf" srcId="{8FE452D6-7BCD-4BA1-A696-6F71292E45C7}" destId="{A2038761-3909-4BB8-91B9-30FC62917887}" srcOrd="2" destOrd="0" presId="urn:microsoft.com/office/officeart/2018/2/layout/IconCircleList"/>
    <dgm:cxn modelId="{FCEF0741-4FEB-48D5-A93A-A3AAFB417925}" type="presParOf" srcId="{8FE452D6-7BCD-4BA1-A696-6F71292E45C7}" destId="{4F206F55-EEC2-412D-9194-D499764D7202}" srcOrd="3" destOrd="0" presId="urn:microsoft.com/office/officeart/2018/2/layout/IconCircleList"/>
    <dgm:cxn modelId="{7A8FD7F9-37FC-48C8-9A4A-B33FC7367234}" type="presParOf" srcId="{65F17E71-7349-4A2E-9D07-64F23F7367D9}" destId="{128C86FB-2EA6-443D-A9C3-B71FBC89CAFA}" srcOrd="1" destOrd="0" presId="urn:microsoft.com/office/officeart/2018/2/layout/IconCircleList"/>
    <dgm:cxn modelId="{6879A7BE-5D1D-4FE4-9FB2-65AFEDC4D216}" type="presParOf" srcId="{65F17E71-7349-4A2E-9D07-64F23F7367D9}" destId="{E0AE5547-EDB6-4A54-82EB-A8A059B6035E}" srcOrd="2" destOrd="0" presId="urn:microsoft.com/office/officeart/2018/2/layout/IconCircleList"/>
    <dgm:cxn modelId="{FF38C037-C7DB-4BAF-B024-82DB72C0A97E}" type="presParOf" srcId="{E0AE5547-EDB6-4A54-82EB-A8A059B6035E}" destId="{B6C25C67-98EF-46EC-9BB4-6FA97314017D}" srcOrd="0" destOrd="0" presId="urn:microsoft.com/office/officeart/2018/2/layout/IconCircleList"/>
    <dgm:cxn modelId="{DD71096F-75E5-405B-9895-8A7125A3E945}" type="presParOf" srcId="{E0AE5547-EDB6-4A54-82EB-A8A059B6035E}" destId="{CEE62AE5-EC1F-4129-A714-94ABE4BFE4D8}" srcOrd="1" destOrd="0" presId="urn:microsoft.com/office/officeart/2018/2/layout/IconCircleList"/>
    <dgm:cxn modelId="{D8C885A8-93CF-4A57-BCBB-4691FAAE88DA}" type="presParOf" srcId="{E0AE5547-EDB6-4A54-82EB-A8A059B6035E}" destId="{89C958D7-CE33-4B17-9D80-E85B20FC3F7F}" srcOrd="2" destOrd="0" presId="urn:microsoft.com/office/officeart/2018/2/layout/IconCircleList"/>
    <dgm:cxn modelId="{1D701A63-D6AA-40DD-A949-36B90DB32715}" type="presParOf" srcId="{E0AE5547-EDB6-4A54-82EB-A8A059B6035E}" destId="{C8EFB3EA-D526-4EF1-85F1-288AB86FAA72}" srcOrd="3" destOrd="0" presId="urn:microsoft.com/office/officeart/2018/2/layout/IconCircleList"/>
    <dgm:cxn modelId="{0D7CFEA4-82F1-4625-821E-3680C4231D43}" type="presParOf" srcId="{65F17E71-7349-4A2E-9D07-64F23F7367D9}" destId="{F0FF778E-BC3C-4D75-A1E4-A5BDC7C011D0}" srcOrd="3" destOrd="0" presId="urn:microsoft.com/office/officeart/2018/2/layout/IconCircleList"/>
    <dgm:cxn modelId="{11B0DEC4-77B0-4DF1-A62B-5AE11D00CF97}" type="presParOf" srcId="{65F17E71-7349-4A2E-9D07-64F23F7367D9}" destId="{60F3D955-A55C-410D-8482-BB22B63CE618}" srcOrd="4" destOrd="0" presId="urn:microsoft.com/office/officeart/2018/2/layout/IconCircleList"/>
    <dgm:cxn modelId="{69C6A19C-105B-4462-9359-B32471EE815C}" type="presParOf" srcId="{60F3D955-A55C-410D-8482-BB22B63CE618}" destId="{8DCA0740-DCB5-4003-A7C0-1D74B0F4C6C3}" srcOrd="0" destOrd="0" presId="urn:microsoft.com/office/officeart/2018/2/layout/IconCircleList"/>
    <dgm:cxn modelId="{68A75B69-3AD0-48F0-974B-DF9F9BF93AFC}" type="presParOf" srcId="{60F3D955-A55C-410D-8482-BB22B63CE618}" destId="{137FC02F-FF29-4CB9-A3B1-971D897E3D15}" srcOrd="1" destOrd="0" presId="urn:microsoft.com/office/officeart/2018/2/layout/IconCircleList"/>
    <dgm:cxn modelId="{90D408FD-F807-4D05-BDF2-1979738E6B61}" type="presParOf" srcId="{60F3D955-A55C-410D-8482-BB22B63CE618}" destId="{E6206083-609A-4068-BBA6-D904F7A48D27}" srcOrd="2" destOrd="0" presId="urn:microsoft.com/office/officeart/2018/2/layout/IconCircleList"/>
    <dgm:cxn modelId="{0679A2A0-64FA-4F11-9BE8-45EB582A7A36}" type="presParOf" srcId="{60F3D955-A55C-410D-8482-BB22B63CE618}" destId="{B9C7DED8-D8E3-4C2E-B71A-D6DBC02BE4DD}" srcOrd="3" destOrd="0" presId="urn:microsoft.com/office/officeart/2018/2/layout/IconCircleList"/>
    <dgm:cxn modelId="{549BCCFA-028A-455B-B6E2-BF27D88668AE}" type="presParOf" srcId="{65F17E71-7349-4A2E-9D07-64F23F7367D9}" destId="{29707E53-6AFF-4055-A977-C027390EFCE5}" srcOrd="5" destOrd="0" presId="urn:microsoft.com/office/officeart/2018/2/layout/IconCircleList"/>
    <dgm:cxn modelId="{555EAA07-9FB0-45BA-A658-D8A9D7B96A39}" type="presParOf" srcId="{65F17E71-7349-4A2E-9D07-64F23F7367D9}" destId="{0E19A0F5-582F-47E7-8EDA-1202EA5EEFC8}" srcOrd="6" destOrd="0" presId="urn:microsoft.com/office/officeart/2018/2/layout/IconCircleList"/>
    <dgm:cxn modelId="{DD72332E-9519-483E-8E40-8FCD66AFF7EA}" type="presParOf" srcId="{0E19A0F5-582F-47E7-8EDA-1202EA5EEFC8}" destId="{D4E01E9B-EEFE-40B6-8EAA-328D432860EA}" srcOrd="0" destOrd="0" presId="urn:microsoft.com/office/officeart/2018/2/layout/IconCircleList"/>
    <dgm:cxn modelId="{18D6BADB-FAA1-4C45-895E-1F90A3620CB7}" type="presParOf" srcId="{0E19A0F5-582F-47E7-8EDA-1202EA5EEFC8}" destId="{356878AD-E0AA-441B-B3B0-AD847EF6D718}" srcOrd="1" destOrd="0" presId="urn:microsoft.com/office/officeart/2018/2/layout/IconCircleList"/>
    <dgm:cxn modelId="{A23CC201-79A5-459D-A5F3-F11E7ABAF4D4}" type="presParOf" srcId="{0E19A0F5-582F-47E7-8EDA-1202EA5EEFC8}" destId="{9AB45175-B251-40C0-B6E5-D7EC8EADF0A1}" srcOrd="2" destOrd="0" presId="urn:microsoft.com/office/officeart/2018/2/layout/IconCircleList"/>
    <dgm:cxn modelId="{5D327A4A-F6E6-4DBA-89E6-A15142A5A604}" type="presParOf" srcId="{0E19A0F5-582F-47E7-8EDA-1202EA5EEFC8}" destId="{18FA44DD-0937-4040-A31E-65D525EEDE61}" srcOrd="3" destOrd="0" presId="urn:microsoft.com/office/officeart/2018/2/layout/IconCircleList"/>
    <dgm:cxn modelId="{12A5DFE0-B0C3-452F-88C5-1BA5F7331B26}" type="presParOf" srcId="{65F17E71-7349-4A2E-9D07-64F23F7367D9}" destId="{51489F76-4426-47F8-BF91-B816C0730E09}" srcOrd="7" destOrd="0" presId="urn:microsoft.com/office/officeart/2018/2/layout/IconCircleList"/>
    <dgm:cxn modelId="{444838AB-8E92-451A-99F0-CBEDCCD43FBD}" type="presParOf" srcId="{65F17E71-7349-4A2E-9D07-64F23F7367D9}" destId="{753C7E80-9DA3-4D44-9406-98EF71FA82B7}" srcOrd="8" destOrd="0" presId="urn:microsoft.com/office/officeart/2018/2/layout/IconCircleList"/>
    <dgm:cxn modelId="{4E91CF7B-DC64-46D1-8D53-43BC28193898}" type="presParOf" srcId="{753C7E80-9DA3-4D44-9406-98EF71FA82B7}" destId="{725164C0-1DE0-4790-8625-9952CF4DC41C}" srcOrd="0" destOrd="0" presId="urn:microsoft.com/office/officeart/2018/2/layout/IconCircleList"/>
    <dgm:cxn modelId="{4B7737B9-4F00-4C52-9032-ADD1AB8E5456}" type="presParOf" srcId="{753C7E80-9DA3-4D44-9406-98EF71FA82B7}" destId="{D17C4F1B-1C35-4A28-B17D-01D05B7169DD}" srcOrd="1" destOrd="0" presId="urn:microsoft.com/office/officeart/2018/2/layout/IconCircleList"/>
    <dgm:cxn modelId="{F3D99C88-F95A-4E28-9B87-9196901E9925}" type="presParOf" srcId="{753C7E80-9DA3-4D44-9406-98EF71FA82B7}" destId="{B14C758D-0EAE-4314-94FB-47B7463829C3}" srcOrd="2" destOrd="0" presId="urn:microsoft.com/office/officeart/2018/2/layout/IconCircleList"/>
    <dgm:cxn modelId="{E36A0282-66DD-4DDE-8619-98CF80E18926}" type="presParOf" srcId="{753C7E80-9DA3-4D44-9406-98EF71FA82B7}" destId="{839BD28E-46E2-4C80-A026-6FAA57D6186E}" srcOrd="3" destOrd="0" presId="urn:microsoft.com/office/officeart/2018/2/layout/IconCircleList"/>
    <dgm:cxn modelId="{72F10C3B-2F3D-4578-8E1A-97AB064DB620}" type="presParOf" srcId="{65F17E71-7349-4A2E-9D07-64F23F7367D9}" destId="{B89231BC-7F9E-4495-B16F-51DCDD5B0B41}" srcOrd="9" destOrd="0" presId="urn:microsoft.com/office/officeart/2018/2/layout/IconCircleList"/>
    <dgm:cxn modelId="{3F5EDAD4-5D76-4F0D-9F3B-676313D347A2}" type="presParOf" srcId="{65F17E71-7349-4A2E-9D07-64F23F7367D9}" destId="{03287853-F6D5-49A1-8053-7BD4CABBC931}" srcOrd="10" destOrd="0" presId="urn:microsoft.com/office/officeart/2018/2/layout/IconCircleList"/>
    <dgm:cxn modelId="{B32B39EC-54E2-445A-B42E-DD112616E8C7}" type="presParOf" srcId="{03287853-F6D5-49A1-8053-7BD4CABBC931}" destId="{63951843-C326-493A-BF10-026CEF04FE89}" srcOrd="0" destOrd="0" presId="urn:microsoft.com/office/officeart/2018/2/layout/IconCircleList"/>
    <dgm:cxn modelId="{0DA4358E-2309-4CD0-ADEA-0A15089C6739}" type="presParOf" srcId="{03287853-F6D5-49A1-8053-7BD4CABBC931}" destId="{58C82B9A-8285-4AED-AC43-F92691972165}" srcOrd="1" destOrd="0" presId="urn:microsoft.com/office/officeart/2018/2/layout/IconCircleList"/>
    <dgm:cxn modelId="{8C62F7FE-8BDD-41DB-9EF7-40680B5D621A}" type="presParOf" srcId="{03287853-F6D5-49A1-8053-7BD4CABBC931}" destId="{957D4E09-1756-4A9C-9291-69B9233672C3}" srcOrd="2" destOrd="0" presId="urn:microsoft.com/office/officeart/2018/2/layout/IconCircleList"/>
    <dgm:cxn modelId="{3AF1C895-41FE-4FA5-AF56-7665FAE3BF65}" type="presParOf" srcId="{03287853-F6D5-49A1-8053-7BD4CABBC931}" destId="{AABF37FE-94D9-425C-9766-27A5EC8E1BD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63DFA6-699D-44C3-85FF-53D384E9A9C3}"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3C623461-67BA-489B-BF8A-404517AB7556}">
      <dgm:prSet/>
      <dgm:spPr/>
      <dgm:t>
        <a:bodyPr/>
        <a:lstStyle/>
        <a:p>
          <a:r>
            <a:rPr lang="en-US" b="0" i="0"/>
            <a:t>Indicate that you will contact them again close to the time of application to confirm their ability to assist you</a:t>
          </a:r>
          <a:endParaRPr lang="en-US"/>
        </a:p>
      </dgm:t>
    </dgm:pt>
    <dgm:pt modelId="{68E87CFE-D38B-4FC0-B331-A83C9D8DF42F}" type="parTrans" cxnId="{410659B6-ABCC-478C-9A93-4CC588835A73}">
      <dgm:prSet/>
      <dgm:spPr/>
      <dgm:t>
        <a:bodyPr/>
        <a:lstStyle/>
        <a:p>
          <a:endParaRPr lang="en-US"/>
        </a:p>
      </dgm:t>
    </dgm:pt>
    <dgm:pt modelId="{0798C818-04A2-4455-9AFF-710A09DF645E}" type="sibTrans" cxnId="{410659B6-ABCC-478C-9A93-4CC588835A73}">
      <dgm:prSet phldrT="2" phldr="0"/>
      <dgm:spPr/>
      <dgm:t>
        <a:bodyPr/>
        <a:lstStyle/>
        <a:p>
          <a:r>
            <a:rPr lang="en-US"/>
            <a:t>2</a:t>
          </a:r>
        </a:p>
      </dgm:t>
    </dgm:pt>
    <dgm:pt modelId="{DD3329E3-E15C-4BCB-8A30-7B0B711E0E08}">
      <dgm:prSet/>
      <dgm:spPr/>
      <dgm:t>
        <a:bodyPr/>
        <a:lstStyle/>
        <a:p>
          <a:r>
            <a:rPr lang="en-US"/>
            <a:t>For ERAS applications, aim for LOR by the </a:t>
          </a:r>
          <a:r>
            <a:rPr lang="en-US" b="1"/>
            <a:t>first week in September</a:t>
          </a:r>
          <a:endParaRPr lang="en-US"/>
        </a:p>
      </dgm:t>
    </dgm:pt>
    <dgm:pt modelId="{ED9D65D9-7246-4A68-9AAB-0F3EA4D1A9E6}" type="parTrans" cxnId="{DD64F6F6-964B-4825-8AEF-70FEA6E001EC}">
      <dgm:prSet/>
      <dgm:spPr/>
      <dgm:t>
        <a:bodyPr/>
        <a:lstStyle/>
        <a:p>
          <a:endParaRPr lang="en-US"/>
        </a:p>
      </dgm:t>
    </dgm:pt>
    <dgm:pt modelId="{6AEF65EA-BFEA-46A7-B12E-193961BD36E8}" type="sibTrans" cxnId="{DD64F6F6-964B-4825-8AEF-70FEA6E001EC}">
      <dgm:prSet phldrT="3" phldr="0"/>
      <dgm:spPr/>
      <dgm:t>
        <a:bodyPr/>
        <a:lstStyle/>
        <a:p>
          <a:r>
            <a:rPr lang="en-US"/>
            <a:t>3</a:t>
          </a:r>
        </a:p>
      </dgm:t>
    </dgm:pt>
    <dgm:pt modelId="{088E46C7-B243-484B-81F5-CB9AC5FBE8B1}">
      <dgm:prSet/>
      <dgm:spPr/>
      <dgm:t>
        <a:bodyPr/>
        <a:lstStyle/>
        <a:p>
          <a:r>
            <a:rPr lang="en-US"/>
            <a:t>Indicate that you will </a:t>
          </a:r>
          <a:r>
            <a:rPr lang="en-US" b="1"/>
            <a:t>remind them about 1 week prior </a:t>
          </a:r>
          <a:r>
            <a:rPr lang="en-US"/>
            <a:t>to the planned upload date</a:t>
          </a:r>
        </a:p>
      </dgm:t>
    </dgm:pt>
    <dgm:pt modelId="{DE668930-4322-4C12-9159-35F2AB1F09C4}" type="parTrans" cxnId="{110BC994-7D41-40B0-A273-E93C448DD4B2}">
      <dgm:prSet/>
      <dgm:spPr/>
      <dgm:t>
        <a:bodyPr/>
        <a:lstStyle/>
        <a:p>
          <a:endParaRPr lang="en-US"/>
        </a:p>
      </dgm:t>
    </dgm:pt>
    <dgm:pt modelId="{58D64008-9E5D-4FCF-9221-F3F1D663106B}" type="sibTrans" cxnId="{110BC994-7D41-40B0-A273-E93C448DD4B2}">
      <dgm:prSet phldrT="4" phldr="0"/>
      <dgm:spPr/>
      <dgm:t>
        <a:bodyPr/>
        <a:lstStyle/>
        <a:p>
          <a:r>
            <a:rPr lang="en-US"/>
            <a:t>4</a:t>
          </a:r>
        </a:p>
      </dgm:t>
    </dgm:pt>
    <dgm:pt modelId="{5AA4D6E8-2EE7-4515-A4CE-1BE94BFD46B0}">
      <dgm:prSet/>
      <dgm:spPr/>
      <dgm:t>
        <a:bodyPr/>
        <a:lstStyle/>
        <a:p>
          <a:r>
            <a:rPr lang="en-US" dirty="0"/>
            <a:t>Complete waiver for your right to see your LOR</a:t>
          </a:r>
        </a:p>
      </dgm:t>
    </dgm:pt>
    <dgm:pt modelId="{8DD2F0EC-6F31-43BC-B8C9-B65E2C7A7C61}" type="parTrans" cxnId="{A5D54E9A-F8B2-4C22-B794-7EB196556472}">
      <dgm:prSet/>
      <dgm:spPr/>
      <dgm:t>
        <a:bodyPr/>
        <a:lstStyle/>
        <a:p>
          <a:endParaRPr lang="en-US"/>
        </a:p>
      </dgm:t>
    </dgm:pt>
    <dgm:pt modelId="{E4AA3FAE-5E60-479D-B4CE-C8AA220DDC98}" type="sibTrans" cxnId="{A5D54E9A-F8B2-4C22-B794-7EB196556472}">
      <dgm:prSet phldrT="1" phldr="0"/>
      <dgm:spPr/>
      <dgm:t>
        <a:bodyPr/>
        <a:lstStyle/>
        <a:p>
          <a:r>
            <a:rPr lang="en-US"/>
            <a:t>1</a:t>
          </a:r>
        </a:p>
      </dgm:t>
    </dgm:pt>
    <dgm:pt modelId="{1D9347C2-F565-4B4E-AE45-4E3772DC64CB}" type="pres">
      <dgm:prSet presAssocID="{9663DFA6-699D-44C3-85FF-53D384E9A9C3}" presName="Name0" presStyleCnt="0">
        <dgm:presLayoutVars>
          <dgm:animLvl val="lvl"/>
          <dgm:resizeHandles val="exact"/>
        </dgm:presLayoutVars>
      </dgm:prSet>
      <dgm:spPr/>
    </dgm:pt>
    <dgm:pt modelId="{1F3D76D3-6566-4488-9FDB-E0559D737B2F}" type="pres">
      <dgm:prSet presAssocID="{5AA4D6E8-2EE7-4515-A4CE-1BE94BFD46B0}" presName="compositeNode" presStyleCnt="0">
        <dgm:presLayoutVars>
          <dgm:bulletEnabled val="1"/>
        </dgm:presLayoutVars>
      </dgm:prSet>
      <dgm:spPr/>
    </dgm:pt>
    <dgm:pt modelId="{4C5D56AA-A256-4438-8D68-CA9FC5E7BBED}" type="pres">
      <dgm:prSet presAssocID="{5AA4D6E8-2EE7-4515-A4CE-1BE94BFD46B0}" presName="bgRect" presStyleLbl="bgAccFollowNode1" presStyleIdx="0" presStyleCnt="4"/>
      <dgm:spPr/>
    </dgm:pt>
    <dgm:pt modelId="{03932197-9278-40CF-83E3-7E8419471B21}" type="pres">
      <dgm:prSet presAssocID="{E4AA3FAE-5E60-479D-B4CE-C8AA220DDC98}" presName="sibTransNodeCircle" presStyleLbl="alignNode1" presStyleIdx="0" presStyleCnt="8">
        <dgm:presLayoutVars>
          <dgm:chMax val="0"/>
          <dgm:bulletEnabled/>
        </dgm:presLayoutVars>
      </dgm:prSet>
      <dgm:spPr/>
    </dgm:pt>
    <dgm:pt modelId="{5E5F5CA5-5CB0-4370-8869-F36D41579B18}" type="pres">
      <dgm:prSet presAssocID="{5AA4D6E8-2EE7-4515-A4CE-1BE94BFD46B0}" presName="bottomLine" presStyleLbl="alignNode1" presStyleIdx="1" presStyleCnt="8">
        <dgm:presLayoutVars/>
      </dgm:prSet>
      <dgm:spPr/>
    </dgm:pt>
    <dgm:pt modelId="{238BD98A-83A0-4669-82F4-145748E28258}" type="pres">
      <dgm:prSet presAssocID="{5AA4D6E8-2EE7-4515-A4CE-1BE94BFD46B0}" presName="nodeText" presStyleLbl="bgAccFollowNode1" presStyleIdx="0" presStyleCnt="4">
        <dgm:presLayoutVars>
          <dgm:bulletEnabled val="1"/>
        </dgm:presLayoutVars>
      </dgm:prSet>
      <dgm:spPr/>
    </dgm:pt>
    <dgm:pt modelId="{B6BAAFC6-FA03-4F47-A498-8F08620925E4}" type="pres">
      <dgm:prSet presAssocID="{E4AA3FAE-5E60-479D-B4CE-C8AA220DDC98}" presName="sibTrans" presStyleCnt="0"/>
      <dgm:spPr/>
    </dgm:pt>
    <dgm:pt modelId="{DAAD54E8-6DE0-4422-BB29-5AAB734378B0}" type="pres">
      <dgm:prSet presAssocID="{3C623461-67BA-489B-BF8A-404517AB7556}" presName="compositeNode" presStyleCnt="0">
        <dgm:presLayoutVars>
          <dgm:bulletEnabled val="1"/>
        </dgm:presLayoutVars>
      </dgm:prSet>
      <dgm:spPr/>
    </dgm:pt>
    <dgm:pt modelId="{9464E941-96CB-495D-B4C4-3D7CE19A05D2}" type="pres">
      <dgm:prSet presAssocID="{3C623461-67BA-489B-BF8A-404517AB7556}" presName="bgRect" presStyleLbl="bgAccFollowNode1" presStyleIdx="1" presStyleCnt="4"/>
      <dgm:spPr/>
    </dgm:pt>
    <dgm:pt modelId="{FC3B14DA-6B64-4DA9-A106-7024F4D92EBA}" type="pres">
      <dgm:prSet presAssocID="{0798C818-04A2-4455-9AFF-710A09DF645E}" presName="sibTransNodeCircle" presStyleLbl="alignNode1" presStyleIdx="2" presStyleCnt="8">
        <dgm:presLayoutVars>
          <dgm:chMax val="0"/>
          <dgm:bulletEnabled/>
        </dgm:presLayoutVars>
      </dgm:prSet>
      <dgm:spPr/>
    </dgm:pt>
    <dgm:pt modelId="{85FE8F66-68CA-49EE-9180-C9901A85C346}" type="pres">
      <dgm:prSet presAssocID="{3C623461-67BA-489B-BF8A-404517AB7556}" presName="bottomLine" presStyleLbl="alignNode1" presStyleIdx="3" presStyleCnt="8">
        <dgm:presLayoutVars/>
      </dgm:prSet>
      <dgm:spPr/>
    </dgm:pt>
    <dgm:pt modelId="{CEB4FB1D-0909-43AD-9207-668FEBFA0294}" type="pres">
      <dgm:prSet presAssocID="{3C623461-67BA-489B-BF8A-404517AB7556}" presName="nodeText" presStyleLbl="bgAccFollowNode1" presStyleIdx="1" presStyleCnt="4">
        <dgm:presLayoutVars>
          <dgm:bulletEnabled val="1"/>
        </dgm:presLayoutVars>
      </dgm:prSet>
      <dgm:spPr/>
    </dgm:pt>
    <dgm:pt modelId="{D6FD194C-A4C4-49ED-8662-034CF427F7CA}" type="pres">
      <dgm:prSet presAssocID="{0798C818-04A2-4455-9AFF-710A09DF645E}" presName="sibTrans" presStyleCnt="0"/>
      <dgm:spPr/>
    </dgm:pt>
    <dgm:pt modelId="{AE8D78A8-591B-41AF-8BC9-C976A84D90D1}" type="pres">
      <dgm:prSet presAssocID="{DD3329E3-E15C-4BCB-8A30-7B0B711E0E08}" presName="compositeNode" presStyleCnt="0">
        <dgm:presLayoutVars>
          <dgm:bulletEnabled val="1"/>
        </dgm:presLayoutVars>
      </dgm:prSet>
      <dgm:spPr/>
    </dgm:pt>
    <dgm:pt modelId="{536129F3-46AA-4F26-A0B4-1F5965DE82D3}" type="pres">
      <dgm:prSet presAssocID="{DD3329E3-E15C-4BCB-8A30-7B0B711E0E08}" presName="bgRect" presStyleLbl="bgAccFollowNode1" presStyleIdx="2" presStyleCnt="4"/>
      <dgm:spPr/>
    </dgm:pt>
    <dgm:pt modelId="{10C195E9-C7E2-48D3-8987-4EC894B3F696}" type="pres">
      <dgm:prSet presAssocID="{6AEF65EA-BFEA-46A7-B12E-193961BD36E8}" presName="sibTransNodeCircle" presStyleLbl="alignNode1" presStyleIdx="4" presStyleCnt="8">
        <dgm:presLayoutVars>
          <dgm:chMax val="0"/>
          <dgm:bulletEnabled/>
        </dgm:presLayoutVars>
      </dgm:prSet>
      <dgm:spPr/>
    </dgm:pt>
    <dgm:pt modelId="{25EA63C2-9972-4EDB-9C3D-DEB5B404463A}" type="pres">
      <dgm:prSet presAssocID="{DD3329E3-E15C-4BCB-8A30-7B0B711E0E08}" presName="bottomLine" presStyleLbl="alignNode1" presStyleIdx="5" presStyleCnt="8">
        <dgm:presLayoutVars/>
      </dgm:prSet>
      <dgm:spPr/>
    </dgm:pt>
    <dgm:pt modelId="{53BE412D-B71E-4BA2-8687-1770932CF77A}" type="pres">
      <dgm:prSet presAssocID="{DD3329E3-E15C-4BCB-8A30-7B0B711E0E08}" presName="nodeText" presStyleLbl="bgAccFollowNode1" presStyleIdx="2" presStyleCnt="4">
        <dgm:presLayoutVars>
          <dgm:bulletEnabled val="1"/>
        </dgm:presLayoutVars>
      </dgm:prSet>
      <dgm:spPr/>
    </dgm:pt>
    <dgm:pt modelId="{849A9034-44FA-4D46-AE3D-84CA4E000F2A}" type="pres">
      <dgm:prSet presAssocID="{6AEF65EA-BFEA-46A7-B12E-193961BD36E8}" presName="sibTrans" presStyleCnt="0"/>
      <dgm:spPr/>
    </dgm:pt>
    <dgm:pt modelId="{F1ED63A2-2763-4F88-B57F-1AC8B0A91D26}" type="pres">
      <dgm:prSet presAssocID="{088E46C7-B243-484B-81F5-CB9AC5FBE8B1}" presName="compositeNode" presStyleCnt="0">
        <dgm:presLayoutVars>
          <dgm:bulletEnabled val="1"/>
        </dgm:presLayoutVars>
      </dgm:prSet>
      <dgm:spPr/>
    </dgm:pt>
    <dgm:pt modelId="{B4667C8C-4266-467C-B638-2F355646FE35}" type="pres">
      <dgm:prSet presAssocID="{088E46C7-B243-484B-81F5-CB9AC5FBE8B1}" presName="bgRect" presStyleLbl="bgAccFollowNode1" presStyleIdx="3" presStyleCnt="4"/>
      <dgm:spPr/>
    </dgm:pt>
    <dgm:pt modelId="{A5215EB0-DE2B-40AE-A6BE-F9C10AA333AF}" type="pres">
      <dgm:prSet presAssocID="{58D64008-9E5D-4FCF-9221-F3F1D663106B}" presName="sibTransNodeCircle" presStyleLbl="alignNode1" presStyleIdx="6" presStyleCnt="8">
        <dgm:presLayoutVars>
          <dgm:chMax val="0"/>
          <dgm:bulletEnabled/>
        </dgm:presLayoutVars>
      </dgm:prSet>
      <dgm:spPr/>
    </dgm:pt>
    <dgm:pt modelId="{9F5FF2C0-D3D9-43F8-8428-01EB8BCC60AF}" type="pres">
      <dgm:prSet presAssocID="{088E46C7-B243-484B-81F5-CB9AC5FBE8B1}" presName="bottomLine" presStyleLbl="alignNode1" presStyleIdx="7" presStyleCnt="8">
        <dgm:presLayoutVars/>
      </dgm:prSet>
      <dgm:spPr/>
    </dgm:pt>
    <dgm:pt modelId="{3ABD2848-92F4-4D71-A7C6-A7F3313A41CD}" type="pres">
      <dgm:prSet presAssocID="{088E46C7-B243-484B-81F5-CB9AC5FBE8B1}" presName="nodeText" presStyleLbl="bgAccFollowNode1" presStyleIdx="3" presStyleCnt="4">
        <dgm:presLayoutVars>
          <dgm:bulletEnabled val="1"/>
        </dgm:presLayoutVars>
      </dgm:prSet>
      <dgm:spPr/>
    </dgm:pt>
  </dgm:ptLst>
  <dgm:cxnLst>
    <dgm:cxn modelId="{72B4F600-46B8-49A7-9B74-A3F682FD73DD}" type="presOf" srcId="{9663DFA6-699D-44C3-85FF-53D384E9A9C3}" destId="{1D9347C2-F565-4B4E-AE45-4E3772DC64CB}" srcOrd="0" destOrd="0" presId="urn:microsoft.com/office/officeart/2016/7/layout/BasicLinearProcessNumbered"/>
    <dgm:cxn modelId="{8AF84806-862D-4AEC-8E45-C58790990EDE}" type="presOf" srcId="{DD3329E3-E15C-4BCB-8A30-7B0B711E0E08}" destId="{53BE412D-B71E-4BA2-8687-1770932CF77A}" srcOrd="1" destOrd="0" presId="urn:microsoft.com/office/officeart/2016/7/layout/BasicLinearProcessNumbered"/>
    <dgm:cxn modelId="{FDD0E806-EDAF-4446-AFF3-4015AF1410DE}" type="presOf" srcId="{E4AA3FAE-5E60-479D-B4CE-C8AA220DDC98}" destId="{03932197-9278-40CF-83E3-7E8419471B21}" srcOrd="0" destOrd="0" presId="urn:microsoft.com/office/officeart/2016/7/layout/BasicLinearProcessNumbered"/>
    <dgm:cxn modelId="{93A6351A-972E-408F-AB5C-2E4C67D210BC}" type="presOf" srcId="{58D64008-9E5D-4FCF-9221-F3F1D663106B}" destId="{A5215EB0-DE2B-40AE-A6BE-F9C10AA333AF}" srcOrd="0" destOrd="0" presId="urn:microsoft.com/office/officeart/2016/7/layout/BasicLinearProcessNumbered"/>
    <dgm:cxn modelId="{DF48FA61-F351-4BEB-8061-4A1933533C94}" type="presOf" srcId="{5AA4D6E8-2EE7-4515-A4CE-1BE94BFD46B0}" destId="{4C5D56AA-A256-4438-8D68-CA9FC5E7BBED}" srcOrd="0" destOrd="0" presId="urn:microsoft.com/office/officeart/2016/7/layout/BasicLinearProcessNumbered"/>
    <dgm:cxn modelId="{FC79C452-7321-40B7-A2FC-1B458C592434}" type="presOf" srcId="{0798C818-04A2-4455-9AFF-710A09DF645E}" destId="{FC3B14DA-6B64-4DA9-A106-7024F4D92EBA}" srcOrd="0" destOrd="0" presId="urn:microsoft.com/office/officeart/2016/7/layout/BasicLinearProcessNumbered"/>
    <dgm:cxn modelId="{252BC288-2EC5-447B-BEFE-64F688D58D8D}" type="presOf" srcId="{3C623461-67BA-489B-BF8A-404517AB7556}" destId="{CEB4FB1D-0909-43AD-9207-668FEBFA0294}" srcOrd="1" destOrd="0" presId="urn:microsoft.com/office/officeart/2016/7/layout/BasicLinearProcessNumbered"/>
    <dgm:cxn modelId="{F9CA9F8F-A412-404B-96CE-00473ECFF483}" type="presOf" srcId="{3C623461-67BA-489B-BF8A-404517AB7556}" destId="{9464E941-96CB-495D-B4C4-3D7CE19A05D2}" srcOrd="0" destOrd="0" presId="urn:microsoft.com/office/officeart/2016/7/layout/BasicLinearProcessNumbered"/>
    <dgm:cxn modelId="{110BC994-7D41-40B0-A273-E93C448DD4B2}" srcId="{9663DFA6-699D-44C3-85FF-53D384E9A9C3}" destId="{088E46C7-B243-484B-81F5-CB9AC5FBE8B1}" srcOrd="3" destOrd="0" parTransId="{DE668930-4322-4C12-9159-35F2AB1F09C4}" sibTransId="{58D64008-9E5D-4FCF-9221-F3F1D663106B}"/>
    <dgm:cxn modelId="{A5D54E9A-F8B2-4C22-B794-7EB196556472}" srcId="{9663DFA6-699D-44C3-85FF-53D384E9A9C3}" destId="{5AA4D6E8-2EE7-4515-A4CE-1BE94BFD46B0}" srcOrd="0" destOrd="0" parTransId="{8DD2F0EC-6F31-43BC-B8C9-B65E2C7A7C61}" sibTransId="{E4AA3FAE-5E60-479D-B4CE-C8AA220DDC98}"/>
    <dgm:cxn modelId="{DF26A8A4-FCE5-4721-A3B3-026B57F1C84C}" type="presOf" srcId="{088E46C7-B243-484B-81F5-CB9AC5FBE8B1}" destId="{B4667C8C-4266-467C-B638-2F355646FE35}" srcOrd="0" destOrd="0" presId="urn:microsoft.com/office/officeart/2016/7/layout/BasicLinearProcessNumbered"/>
    <dgm:cxn modelId="{31EDB0A8-1C1B-44E0-A3EF-CB8934467243}" type="presOf" srcId="{5AA4D6E8-2EE7-4515-A4CE-1BE94BFD46B0}" destId="{238BD98A-83A0-4669-82F4-145748E28258}" srcOrd="1" destOrd="0" presId="urn:microsoft.com/office/officeart/2016/7/layout/BasicLinearProcessNumbered"/>
    <dgm:cxn modelId="{6E9FF7B3-E7ED-4F1B-9FF6-C0A6E4221410}" type="presOf" srcId="{DD3329E3-E15C-4BCB-8A30-7B0B711E0E08}" destId="{536129F3-46AA-4F26-A0B4-1F5965DE82D3}" srcOrd="0" destOrd="0" presId="urn:microsoft.com/office/officeart/2016/7/layout/BasicLinearProcessNumbered"/>
    <dgm:cxn modelId="{410659B6-ABCC-478C-9A93-4CC588835A73}" srcId="{9663DFA6-699D-44C3-85FF-53D384E9A9C3}" destId="{3C623461-67BA-489B-BF8A-404517AB7556}" srcOrd="1" destOrd="0" parTransId="{68E87CFE-D38B-4FC0-B331-A83C9D8DF42F}" sibTransId="{0798C818-04A2-4455-9AFF-710A09DF645E}"/>
    <dgm:cxn modelId="{860318D5-FC2C-4DB8-89A6-AA198CB43C61}" type="presOf" srcId="{088E46C7-B243-484B-81F5-CB9AC5FBE8B1}" destId="{3ABD2848-92F4-4D71-A7C6-A7F3313A41CD}" srcOrd="1" destOrd="0" presId="urn:microsoft.com/office/officeart/2016/7/layout/BasicLinearProcessNumbered"/>
    <dgm:cxn modelId="{38F70EF0-F040-40C5-95FE-B587E44139D9}" type="presOf" srcId="{6AEF65EA-BFEA-46A7-B12E-193961BD36E8}" destId="{10C195E9-C7E2-48D3-8987-4EC894B3F696}" srcOrd="0" destOrd="0" presId="urn:microsoft.com/office/officeart/2016/7/layout/BasicLinearProcessNumbered"/>
    <dgm:cxn modelId="{DD64F6F6-964B-4825-8AEF-70FEA6E001EC}" srcId="{9663DFA6-699D-44C3-85FF-53D384E9A9C3}" destId="{DD3329E3-E15C-4BCB-8A30-7B0B711E0E08}" srcOrd="2" destOrd="0" parTransId="{ED9D65D9-7246-4A68-9AAB-0F3EA4D1A9E6}" sibTransId="{6AEF65EA-BFEA-46A7-B12E-193961BD36E8}"/>
    <dgm:cxn modelId="{71A353D6-E17C-4ADC-9ED8-DABADFC810DB}" type="presParOf" srcId="{1D9347C2-F565-4B4E-AE45-4E3772DC64CB}" destId="{1F3D76D3-6566-4488-9FDB-E0559D737B2F}" srcOrd="0" destOrd="0" presId="urn:microsoft.com/office/officeart/2016/7/layout/BasicLinearProcessNumbered"/>
    <dgm:cxn modelId="{97F0102F-5CF7-4987-8AB4-B74CCD80EE1E}" type="presParOf" srcId="{1F3D76D3-6566-4488-9FDB-E0559D737B2F}" destId="{4C5D56AA-A256-4438-8D68-CA9FC5E7BBED}" srcOrd="0" destOrd="0" presId="urn:microsoft.com/office/officeart/2016/7/layout/BasicLinearProcessNumbered"/>
    <dgm:cxn modelId="{BC80D87E-5635-4374-9251-E88BB6AF80EC}" type="presParOf" srcId="{1F3D76D3-6566-4488-9FDB-E0559D737B2F}" destId="{03932197-9278-40CF-83E3-7E8419471B21}" srcOrd="1" destOrd="0" presId="urn:microsoft.com/office/officeart/2016/7/layout/BasicLinearProcessNumbered"/>
    <dgm:cxn modelId="{78721D24-FE48-43B6-873C-5E664C8DEAFB}" type="presParOf" srcId="{1F3D76D3-6566-4488-9FDB-E0559D737B2F}" destId="{5E5F5CA5-5CB0-4370-8869-F36D41579B18}" srcOrd="2" destOrd="0" presId="urn:microsoft.com/office/officeart/2016/7/layout/BasicLinearProcessNumbered"/>
    <dgm:cxn modelId="{6EF80504-A72D-4DF2-88C5-1BF7DAF0C2D1}" type="presParOf" srcId="{1F3D76D3-6566-4488-9FDB-E0559D737B2F}" destId="{238BD98A-83A0-4669-82F4-145748E28258}" srcOrd="3" destOrd="0" presId="urn:microsoft.com/office/officeart/2016/7/layout/BasicLinearProcessNumbered"/>
    <dgm:cxn modelId="{E1F04C95-F4F7-40D0-A46B-03ACA21001C7}" type="presParOf" srcId="{1D9347C2-F565-4B4E-AE45-4E3772DC64CB}" destId="{B6BAAFC6-FA03-4F47-A498-8F08620925E4}" srcOrd="1" destOrd="0" presId="urn:microsoft.com/office/officeart/2016/7/layout/BasicLinearProcessNumbered"/>
    <dgm:cxn modelId="{808D592B-BA30-4A19-AF8A-B73BC04E0041}" type="presParOf" srcId="{1D9347C2-F565-4B4E-AE45-4E3772DC64CB}" destId="{DAAD54E8-6DE0-4422-BB29-5AAB734378B0}" srcOrd="2" destOrd="0" presId="urn:microsoft.com/office/officeart/2016/7/layout/BasicLinearProcessNumbered"/>
    <dgm:cxn modelId="{9EAE65DB-4484-4800-9FAE-7C956968AEC9}" type="presParOf" srcId="{DAAD54E8-6DE0-4422-BB29-5AAB734378B0}" destId="{9464E941-96CB-495D-B4C4-3D7CE19A05D2}" srcOrd="0" destOrd="0" presId="urn:microsoft.com/office/officeart/2016/7/layout/BasicLinearProcessNumbered"/>
    <dgm:cxn modelId="{43822BBB-A821-4911-80AE-7C60F9317C82}" type="presParOf" srcId="{DAAD54E8-6DE0-4422-BB29-5AAB734378B0}" destId="{FC3B14DA-6B64-4DA9-A106-7024F4D92EBA}" srcOrd="1" destOrd="0" presId="urn:microsoft.com/office/officeart/2016/7/layout/BasicLinearProcessNumbered"/>
    <dgm:cxn modelId="{275B0AD6-3BDB-4068-9569-B5D279E80C28}" type="presParOf" srcId="{DAAD54E8-6DE0-4422-BB29-5AAB734378B0}" destId="{85FE8F66-68CA-49EE-9180-C9901A85C346}" srcOrd="2" destOrd="0" presId="urn:microsoft.com/office/officeart/2016/7/layout/BasicLinearProcessNumbered"/>
    <dgm:cxn modelId="{40073D9F-15E1-4CC5-8B2B-9183D8433392}" type="presParOf" srcId="{DAAD54E8-6DE0-4422-BB29-5AAB734378B0}" destId="{CEB4FB1D-0909-43AD-9207-668FEBFA0294}" srcOrd="3" destOrd="0" presId="urn:microsoft.com/office/officeart/2016/7/layout/BasicLinearProcessNumbered"/>
    <dgm:cxn modelId="{E7B8310C-6ED6-4940-AE0C-9F2D42F5E288}" type="presParOf" srcId="{1D9347C2-F565-4B4E-AE45-4E3772DC64CB}" destId="{D6FD194C-A4C4-49ED-8662-034CF427F7CA}" srcOrd="3" destOrd="0" presId="urn:microsoft.com/office/officeart/2016/7/layout/BasicLinearProcessNumbered"/>
    <dgm:cxn modelId="{D1A70019-63D3-46BC-A29C-494EB104BC44}" type="presParOf" srcId="{1D9347C2-F565-4B4E-AE45-4E3772DC64CB}" destId="{AE8D78A8-591B-41AF-8BC9-C976A84D90D1}" srcOrd="4" destOrd="0" presId="urn:microsoft.com/office/officeart/2016/7/layout/BasicLinearProcessNumbered"/>
    <dgm:cxn modelId="{AAE978DD-208F-42E4-BE29-C6F9691996BA}" type="presParOf" srcId="{AE8D78A8-591B-41AF-8BC9-C976A84D90D1}" destId="{536129F3-46AA-4F26-A0B4-1F5965DE82D3}" srcOrd="0" destOrd="0" presId="urn:microsoft.com/office/officeart/2016/7/layout/BasicLinearProcessNumbered"/>
    <dgm:cxn modelId="{5AF5526E-1676-4D7F-9BD9-455AEAC7E64E}" type="presParOf" srcId="{AE8D78A8-591B-41AF-8BC9-C976A84D90D1}" destId="{10C195E9-C7E2-48D3-8987-4EC894B3F696}" srcOrd="1" destOrd="0" presId="urn:microsoft.com/office/officeart/2016/7/layout/BasicLinearProcessNumbered"/>
    <dgm:cxn modelId="{58222A9B-D1F2-4924-886E-5ED5585ED208}" type="presParOf" srcId="{AE8D78A8-591B-41AF-8BC9-C976A84D90D1}" destId="{25EA63C2-9972-4EDB-9C3D-DEB5B404463A}" srcOrd="2" destOrd="0" presId="urn:microsoft.com/office/officeart/2016/7/layout/BasicLinearProcessNumbered"/>
    <dgm:cxn modelId="{164BCC87-9B41-41DD-84D3-95A0C73FE706}" type="presParOf" srcId="{AE8D78A8-591B-41AF-8BC9-C976A84D90D1}" destId="{53BE412D-B71E-4BA2-8687-1770932CF77A}" srcOrd="3" destOrd="0" presId="urn:microsoft.com/office/officeart/2016/7/layout/BasicLinearProcessNumbered"/>
    <dgm:cxn modelId="{00D0E67B-1BD2-45A7-9631-A850809433C5}" type="presParOf" srcId="{1D9347C2-F565-4B4E-AE45-4E3772DC64CB}" destId="{849A9034-44FA-4D46-AE3D-84CA4E000F2A}" srcOrd="5" destOrd="0" presId="urn:microsoft.com/office/officeart/2016/7/layout/BasicLinearProcessNumbered"/>
    <dgm:cxn modelId="{D94C7DA2-C6CE-4274-9726-FE286BD52264}" type="presParOf" srcId="{1D9347C2-F565-4B4E-AE45-4E3772DC64CB}" destId="{F1ED63A2-2763-4F88-B57F-1AC8B0A91D26}" srcOrd="6" destOrd="0" presId="urn:microsoft.com/office/officeart/2016/7/layout/BasicLinearProcessNumbered"/>
    <dgm:cxn modelId="{34EA21D8-F078-4EF8-92B4-ECBEFCCCF7C2}" type="presParOf" srcId="{F1ED63A2-2763-4F88-B57F-1AC8B0A91D26}" destId="{B4667C8C-4266-467C-B638-2F355646FE35}" srcOrd="0" destOrd="0" presId="urn:microsoft.com/office/officeart/2016/7/layout/BasicLinearProcessNumbered"/>
    <dgm:cxn modelId="{D78E474B-36E5-4C41-A019-0A6E11812E1E}" type="presParOf" srcId="{F1ED63A2-2763-4F88-B57F-1AC8B0A91D26}" destId="{A5215EB0-DE2B-40AE-A6BE-F9C10AA333AF}" srcOrd="1" destOrd="0" presId="urn:microsoft.com/office/officeart/2016/7/layout/BasicLinearProcessNumbered"/>
    <dgm:cxn modelId="{E104A194-EBF7-465B-BF68-ADC9C58BB699}" type="presParOf" srcId="{F1ED63A2-2763-4F88-B57F-1AC8B0A91D26}" destId="{9F5FF2C0-D3D9-43F8-8428-01EB8BCC60AF}" srcOrd="2" destOrd="0" presId="urn:microsoft.com/office/officeart/2016/7/layout/BasicLinearProcessNumbered"/>
    <dgm:cxn modelId="{75D2DA23-9426-495F-9857-7C49EE9C823C}" type="presParOf" srcId="{F1ED63A2-2763-4F88-B57F-1AC8B0A91D26}" destId="{3ABD2848-92F4-4D71-A7C6-A7F3313A41CD}"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E2B49D-419A-4C04-8EDD-A768ABA453E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6BA9057-9CF0-44FB-8513-D95480DC0301}">
      <dgm:prSet/>
      <dgm:spPr/>
      <dgm:t>
        <a:bodyPr/>
        <a:lstStyle/>
        <a:p>
          <a:r>
            <a:rPr lang="en-US" dirty="0"/>
            <a:t>Review your list of </a:t>
          </a:r>
          <a:r>
            <a:rPr lang="en-US"/>
            <a:t>letter writers </a:t>
          </a:r>
          <a:r>
            <a:rPr lang="en-US" dirty="0"/>
            <a:t>at your 1:1 OSA advising meeting</a:t>
          </a:r>
        </a:p>
      </dgm:t>
    </dgm:pt>
    <dgm:pt modelId="{31A7E76B-13F7-46D1-A6FE-85F7BA894648}" type="parTrans" cxnId="{DF8C4CDD-2912-4C45-891C-753A550545CA}">
      <dgm:prSet/>
      <dgm:spPr/>
      <dgm:t>
        <a:bodyPr/>
        <a:lstStyle/>
        <a:p>
          <a:endParaRPr lang="en-US"/>
        </a:p>
      </dgm:t>
    </dgm:pt>
    <dgm:pt modelId="{95A3721F-D861-47A7-AF3E-EEC4425AC0EC}" type="sibTrans" cxnId="{DF8C4CDD-2912-4C45-891C-753A550545CA}">
      <dgm:prSet/>
      <dgm:spPr/>
      <dgm:t>
        <a:bodyPr/>
        <a:lstStyle/>
        <a:p>
          <a:endParaRPr lang="en-US"/>
        </a:p>
      </dgm:t>
    </dgm:pt>
    <dgm:pt modelId="{976A2AAE-D597-466B-A713-10F52E55B5F2}">
      <dgm:prSet/>
      <dgm:spPr/>
      <dgm:t>
        <a:bodyPr/>
        <a:lstStyle/>
        <a:p>
          <a:r>
            <a:rPr lang="en-US" dirty="0"/>
            <a:t>Review your list of letter writers with your departmental advisor/meeting</a:t>
          </a:r>
        </a:p>
      </dgm:t>
    </dgm:pt>
    <dgm:pt modelId="{A0418CA2-3895-4EBD-B278-B23A99A49A84}" type="parTrans" cxnId="{A9D184B4-7CAF-4BC1-A677-7A477EA60B6A}">
      <dgm:prSet/>
      <dgm:spPr/>
      <dgm:t>
        <a:bodyPr/>
        <a:lstStyle/>
        <a:p>
          <a:endParaRPr lang="en-US"/>
        </a:p>
      </dgm:t>
    </dgm:pt>
    <dgm:pt modelId="{940C4C24-E4FC-4D7A-96D1-A237C3AEB7F8}" type="sibTrans" cxnId="{A9D184B4-7CAF-4BC1-A677-7A477EA60B6A}">
      <dgm:prSet/>
      <dgm:spPr/>
      <dgm:t>
        <a:bodyPr/>
        <a:lstStyle/>
        <a:p>
          <a:endParaRPr lang="en-US"/>
        </a:p>
      </dgm:t>
    </dgm:pt>
    <dgm:pt modelId="{A813991A-8AD7-444E-AA86-55AEF18803FD}">
      <dgm:prSet/>
      <dgm:spPr/>
      <dgm:t>
        <a:bodyPr/>
        <a:lstStyle/>
        <a:p>
          <a:r>
            <a:rPr lang="en-US" dirty="0"/>
            <a:t>OSA/faculty </a:t>
          </a:r>
          <a:r>
            <a:rPr lang="en-US" u="sng" dirty="0"/>
            <a:t>CANNOT</a:t>
          </a:r>
          <a:r>
            <a:rPr lang="en-US" dirty="0"/>
            <a:t> see your LORs</a:t>
          </a:r>
        </a:p>
      </dgm:t>
    </dgm:pt>
    <dgm:pt modelId="{D7A1E909-7535-4478-82CC-5782C5C5D14E}" type="parTrans" cxnId="{CE381DF9-B770-4CCC-9C7C-A3058E9F6733}">
      <dgm:prSet/>
      <dgm:spPr/>
      <dgm:t>
        <a:bodyPr/>
        <a:lstStyle/>
        <a:p>
          <a:endParaRPr lang="en-US"/>
        </a:p>
      </dgm:t>
    </dgm:pt>
    <dgm:pt modelId="{8E332BF5-C76A-4CF8-A2EC-5132052A1446}" type="sibTrans" cxnId="{CE381DF9-B770-4CCC-9C7C-A3058E9F6733}">
      <dgm:prSet/>
      <dgm:spPr/>
      <dgm:t>
        <a:bodyPr/>
        <a:lstStyle/>
        <a:p>
          <a:endParaRPr lang="en-US"/>
        </a:p>
      </dgm:t>
    </dgm:pt>
    <dgm:pt modelId="{D48F67C7-FB50-4517-B3D1-AADC3B1AEABE}">
      <dgm:prSet/>
      <dgm:spPr/>
      <dgm:t>
        <a:bodyPr/>
        <a:lstStyle/>
        <a:p>
          <a:r>
            <a:rPr lang="en-US"/>
            <a:t>If you apply through ERAS</a:t>
          </a:r>
        </a:p>
      </dgm:t>
    </dgm:pt>
    <dgm:pt modelId="{6ECAD54B-A239-43C7-B8DF-F01EFF7EEC61}" type="parTrans" cxnId="{D31DF2C4-C263-4717-821A-66C8B68306BF}">
      <dgm:prSet/>
      <dgm:spPr/>
      <dgm:t>
        <a:bodyPr/>
        <a:lstStyle/>
        <a:p>
          <a:endParaRPr lang="en-US"/>
        </a:p>
      </dgm:t>
    </dgm:pt>
    <dgm:pt modelId="{8519930C-1DBA-4796-8596-D07D5F7112B7}" type="sibTrans" cxnId="{D31DF2C4-C263-4717-821A-66C8B68306BF}">
      <dgm:prSet/>
      <dgm:spPr/>
      <dgm:t>
        <a:bodyPr/>
        <a:lstStyle/>
        <a:p>
          <a:endParaRPr lang="en-US"/>
        </a:p>
      </dgm:t>
    </dgm:pt>
    <dgm:pt modelId="{70A18241-9A98-48E2-BFD8-D56E83EF0789}">
      <dgm:prSet/>
      <dgm:spPr/>
      <dgm:t>
        <a:bodyPr/>
        <a:lstStyle/>
        <a:p>
          <a:r>
            <a:rPr lang="en-US" dirty="0"/>
            <a:t>OSA can see that your letter has been uploaded and assigned to programs</a:t>
          </a:r>
        </a:p>
      </dgm:t>
    </dgm:pt>
    <dgm:pt modelId="{3400F304-AA45-422A-B901-B882D199C23A}" type="parTrans" cxnId="{183C6F7D-401D-4693-9358-77A7A1202A9C}">
      <dgm:prSet/>
      <dgm:spPr/>
      <dgm:t>
        <a:bodyPr/>
        <a:lstStyle/>
        <a:p>
          <a:endParaRPr lang="en-US"/>
        </a:p>
      </dgm:t>
    </dgm:pt>
    <dgm:pt modelId="{9112B463-B399-4287-A907-72199BA900A4}" type="sibTrans" cxnId="{183C6F7D-401D-4693-9358-77A7A1202A9C}">
      <dgm:prSet/>
      <dgm:spPr/>
      <dgm:t>
        <a:bodyPr/>
        <a:lstStyle/>
        <a:p>
          <a:endParaRPr lang="en-US"/>
        </a:p>
      </dgm:t>
    </dgm:pt>
    <dgm:pt modelId="{3D2F0BF2-1DC8-4AA3-8A54-DF3BEEF14DD6}" type="pres">
      <dgm:prSet presAssocID="{6DE2B49D-419A-4C04-8EDD-A768ABA453E2}" presName="linear" presStyleCnt="0">
        <dgm:presLayoutVars>
          <dgm:animLvl val="lvl"/>
          <dgm:resizeHandles val="exact"/>
        </dgm:presLayoutVars>
      </dgm:prSet>
      <dgm:spPr/>
    </dgm:pt>
    <dgm:pt modelId="{9A67CFF6-ACD3-44C9-A3F4-C73A615068D5}" type="pres">
      <dgm:prSet presAssocID="{76BA9057-9CF0-44FB-8513-D95480DC0301}" presName="parentText" presStyleLbl="node1" presStyleIdx="0" presStyleCnt="4">
        <dgm:presLayoutVars>
          <dgm:chMax val="0"/>
          <dgm:bulletEnabled val="1"/>
        </dgm:presLayoutVars>
      </dgm:prSet>
      <dgm:spPr/>
    </dgm:pt>
    <dgm:pt modelId="{A44355CD-7CE2-47B0-A996-29CF09F6A15B}" type="pres">
      <dgm:prSet presAssocID="{95A3721F-D861-47A7-AF3E-EEC4425AC0EC}" presName="spacer" presStyleCnt="0"/>
      <dgm:spPr/>
    </dgm:pt>
    <dgm:pt modelId="{C9BD8537-A477-4871-96D4-E85BF3BF43B9}" type="pres">
      <dgm:prSet presAssocID="{976A2AAE-D597-466B-A713-10F52E55B5F2}" presName="parentText" presStyleLbl="node1" presStyleIdx="1" presStyleCnt="4">
        <dgm:presLayoutVars>
          <dgm:chMax val="0"/>
          <dgm:bulletEnabled val="1"/>
        </dgm:presLayoutVars>
      </dgm:prSet>
      <dgm:spPr/>
    </dgm:pt>
    <dgm:pt modelId="{5552223F-21B7-440F-8343-03AF55CCF52A}" type="pres">
      <dgm:prSet presAssocID="{940C4C24-E4FC-4D7A-96D1-A237C3AEB7F8}" presName="spacer" presStyleCnt="0"/>
      <dgm:spPr/>
    </dgm:pt>
    <dgm:pt modelId="{8C5FA100-4178-4B63-83A7-0486904BF187}" type="pres">
      <dgm:prSet presAssocID="{A813991A-8AD7-444E-AA86-55AEF18803FD}" presName="parentText" presStyleLbl="node1" presStyleIdx="2" presStyleCnt="4">
        <dgm:presLayoutVars>
          <dgm:chMax val="0"/>
          <dgm:bulletEnabled val="1"/>
        </dgm:presLayoutVars>
      </dgm:prSet>
      <dgm:spPr/>
    </dgm:pt>
    <dgm:pt modelId="{D3907F92-F331-44F3-A888-F79F0B14C037}" type="pres">
      <dgm:prSet presAssocID="{8E332BF5-C76A-4CF8-A2EC-5132052A1446}" presName="spacer" presStyleCnt="0"/>
      <dgm:spPr/>
    </dgm:pt>
    <dgm:pt modelId="{E41BE263-FF9B-4A5C-A36A-382D1890F567}" type="pres">
      <dgm:prSet presAssocID="{D48F67C7-FB50-4517-B3D1-AADC3B1AEABE}" presName="parentText" presStyleLbl="node1" presStyleIdx="3" presStyleCnt="4">
        <dgm:presLayoutVars>
          <dgm:chMax val="0"/>
          <dgm:bulletEnabled val="1"/>
        </dgm:presLayoutVars>
      </dgm:prSet>
      <dgm:spPr/>
    </dgm:pt>
    <dgm:pt modelId="{BFC7B1F6-CD7F-4C86-B8C0-B2C1B5A989C7}" type="pres">
      <dgm:prSet presAssocID="{D48F67C7-FB50-4517-B3D1-AADC3B1AEABE}" presName="childText" presStyleLbl="revTx" presStyleIdx="0" presStyleCnt="1">
        <dgm:presLayoutVars>
          <dgm:bulletEnabled val="1"/>
        </dgm:presLayoutVars>
      </dgm:prSet>
      <dgm:spPr/>
    </dgm:pt>
  </dgm:ptLst>
  <dgm:cxnLst>
    <dgm:cxn modelId="{E782A102-C982-44FF-A18B-704CFF3082B3}" type="presOf" srcId="{D48F67C7-FB50-4517-B3D1-AADC3B1AEABE}" destId="{E41BE263-FF9B-4A5C-A36A-382D1890F567}" srcOrd="0" destOrd="0" presId="urn:microsoft.com/office/officeart/2005/8/layout/vList2"/>
    <dgm:cxn modelId="{9499BF3A-EB67-4794-B3E0-98D01E21F4DF}" type="presOf" srcId="{70A18241-9A98-48E2-BFD8-D56E83EF0789}" destId="{BFC7B1F6-CD7F-4C86-B8C0-B2C1B5A989C7}" srcOrd="0" destOrd="0" presId="urn:microsoft.com/office/officeart/2005/8/layout/vList2"/>
    <dgm:cxn modelId="{183C6F7D-401D-4693-9358-77A7A1202A9C}" srcId="{D48F67C7-FB50-4517-B3D1-AADC3B1AEABE}" destId="{70A18241-9A98-48E2-BFD8-D56E83EF0789}" srcOrd="0" destOrd="0" parTransId="{3400F304-AA45-422A-B901-B882D199C23A}" sibTransId="{9112B463-B399-4287-A907-72199BA900A4}"/>
    <dgm:cxn modelId="{C5023B9D-5D3D-42D5-ABAB-D0B043A52CEE}" type="presOf" srcId="{76BA9057-9CF0-44FB-8513-D95480DC0301}" destId="{9A67CFF6-ACD3-44C9-A3F4-C73A615068D5}" srcOrd="0" destOrd="0" presId="urn:microsoft.com/office/officeart/2005/8/layout/vList2"/>
    <dgm:cxn modelId="{7B9BC7A1-31CE-47AE-9844-B41D9ADEB7AD}" type="presOf" srcId="{976A2AAE-D597-466B-A713-10F52E55B5F2}" destId="{C9BD8537-A477-4871-96D4-E85BF3BF43B9}" srcOrd="0" destOrd="0" presId="urn:microsoft.com/office/officeart/2005/8/layout/vList2"/>
    <dgm:cxn modelId="{A9D184B4-7CAF-4BC1-A677-7A477EA60B6A}" srcId="{6DE2B49D-419A-4C04-8EDD-A768ABA453E2}" destId="{976A2AAE-D597-466B-A713-10F52E55B5F2}" srcOrd="1" destOrd="0" parTransId="{A0418CA2-3895-4EBD-B278-B23A99A49A84}" sibTransId="{940C4C24-E4FC-4D7A-96D1-A237C3AEB7F8}"/>
    <dgm:cxn modelId="{D0A9D4BC-A0AB-4D9B-92FE-2D16F342E669}" type="presOf" srcId="{A813991A-8AD7-444E-AA86-55AEF18803FD}" destId="{8C5FA100-4178-4B63-83A7-0486904BF187}" srcOrd="0" destOrd="0" presId="urn:microsoft.com/office/officeart/2005/8/layout/vList2"/>
    <dgm:cxn modelId="{D31DF2C4-C263-4717-821A-66C8B68306BF}" srcId="{6DE2B49D-419A-4C04-8EDD-A768ABA453E2}" destId="{D48F67C7-FB50-4517-B3D1-AADC3B1AEABE}" srcOrd="3" destOrd="0" parTransId="{6ECAD54B-A239-43C7-B8DF-F01EFF7EEC61}" sibTransId="{8519930C-1DBA-4796-8596-D07D5F7112B7}"/>
    <dgm:cxn modelId="{648A20D5-A88A-429C-B5B2-4C9E13E69AD5}" type="presOf" srcId="{6DE2B49D-419A-4C04-8EDD-A768ABA453E2}" destId="{3D2F0BF2-1DC8-4AA3-8A54-DF3BEEF14DD6}" srcOrd="0" destOrd="0" presId="urn:microsoft.com/office/officeart/2005/8/layout/vList2"/>
    <dgm:cxn modelId="{DF8C4CDD-2912-4C45-891C-753A550545CA}" srcId="{6DE2B49D-419A-4C04-8EDD-A768ABA453E2}" destId="{76BA9057-9CF0-44FB-8513-D95480DC0301}" srcOrd="0" destOrd="0" parTransId="{31A7E76B-13F7-46D1-A6FE-85F7BA894648}" sibTransId="{95A3721F-D861-47A7-AF3E-EEC4425AC0EC}"/>
    <dgm:cxn modelId="{CE381DF9-B770-4CCC-9C7C-A3058E9F6733}" srcId="{6DE2B49D-419A-4C04-8EDD-A768ABA453E2}" destId="{A813991A-8AD7-444E-AA86-55AEF18803FD}" srcOrd="2" destOrd="0" parTransId="{D7A1E909-7535-4478-82CC-5782C5C5D14E}" sibTransId="{8E332BF5-C76A-4CF8-A2EC-5132052A1446}"/>
    <dgm:cxn modelId="{F9188FB4-0DC7-412C-8598-7E39A230F5F1}" type="presParOf" srcId="{3D2F0BF2-1DC8-4AA3-8A54-DF3BEEF14DD6}" destId="{9A67CFF6-ACD3-44C9-A3F4-C73A615068D5}" srcOrd="0" destOrd="0" presId="urn:microsoft.com/office/officeart/2005/8/layout/vList2"/>
    <dgm:cxn modelId="{FA405847-0A53-482D-842F-CE539C1191ED}" type="presParOf" srcId="{3D2F0BF2-1DC8-4AA3-8A54-DF3BEEF14DD6}" destId="{A44355CD-7CE2-47B0-A996-29CF09F6A15B}" srcOrd="1" destOrd="0" presId="urn:microsoft.com/office/officeart/2005/8/layout/vList2"/>
    <dgm:cxn modelId="{78FA4372-3EBD-4C09-B85F-E50D43847FFB}" type="presParOf" srcId="{3D2F0BF2-1DC8-4AA3-8A54-DF3BEEF14DD6}" destId="{C9BD8537-A477-4871-96D4-E85BF3BF43B9}" srcOrd="2" destOrd="0" presId="urn:microsoft.com/office/officeart/2005/8/layout/vList2"/>
    <dgm:cxn modelId="{48B1A0C6-CAC1-4690-B9CC-D1A691ED862B}" type="presParOf" srcId="{3D2F0BF2-1DC8-4AA3-8A54-DF3BEEF14DD6}" destId="{5552223F-21B7-440F-8343-03AF55CCF52A}" srcOrd="3" destOrd="0" presId="urn:microsoft.com/office/officeart/2005/8/layout/vList2"/>
    <dgm:cxn modelId="{F5A9CA45-294A-4A96-8D19-3B561D57E489}" type="presParOf" srcId="{3D2F0BF2-1DC8-4AA3-8A54-DF3BEEF14DD6}" destId="{8C5FA100-4178-4B63-83A7-0486904BF187}" srcOrd="4" destOrd="0" presId="urn:microsoft.com/office/officeart/2005/8/layout/vList2"/>
    <dgm:cxn modelId="{DE6ED67C-2966-4211-B76B-F511F7C8E79F}" type="presParOf" srcId="{3D2F0BF2-1DC8-4AA3-8A54-DF3BEEF14DD6}" destId="{D3907F92-F331-44F3-A888-F79F0B14C037}" srcOrd="5" destOrd="0" presId="urn:microsoft.com/office/officeart/2005/8/layout/vList2"/>
    <dgm:cxn modelId="{0935E0F4-B6CA-483B-912B-8F6952DE6C6F}" type="presParOf" srcId="{3D2F0BF2-1DC8-4AA3-8A54-DF3BEEF14DD6}" destId="{E41BE263-FF9B-4A5C-A36A-382D1890F567}" srcOrd="6" destOrd="0" presId="urn:microsoft.com/office/officeart/2005/8/layout/vList2"/>
    <dgm:cxn modelId="{4EB811C4-605E-49C4-92AE-1113689F8750}" type="presParOf" srcId="{3D2F0BF2-1DC8-4AA3-8A54-DF3BEEF14DD6}" destId="{BFC7B1F6-CD7F-4C86-B8C0-B2C1B5A989C7}"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B30460-837F-4060-93EB-8C3671F4F05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B17C710-C6E9-4A9F-B0A4-EEFB59C8FEF6}">
      <dgm:prSet custT="1"/>
      <dgm:spPr/>
      <dgm:t>
        <a:bodyPr/>
        <a:lstStyle/>
        <a:p>
          <a:r>
            <a:rPr lang="en-US" sz="2000" dirty="0"/>
            <a:t>10 experiences (ERAS)</a:t>
          </a:r>
        </a:p>
      </dgm:t>
    </dgm:pt>
    <dgm:pt modelId="{A99A9E91-F0E4-48CF-B91C-70D21A4D43AB}" type="parTrans" cxnId="{8778D4A5-0A18-4D4D-9C3A-0AEE74F7C8A7}">
      <dgm:prSet/>
      <dgm:spPr/>
      <dgm:t>
        <a:bodyPr/>
        <a:lstStyle/>
        <a:p>
          <a:endParaRPr lang="en-US"/>
        </a:p>
      </dgm:t>
    </dgm:pt>
    <dgm:pt modelId="{773BE4BF-0FA7-4133-84CF-120FA57A4E20}" type="sibTrans" cxnId="{8778D4A5-0A18-4D4D-9C3A-0AEE74F7C8A7}">
      <dgm:prSet/>
      <dgm:spPr/>
      <dgm:t>
        <a:bodyPr/>
        <a:lstStyle/>
        <a:p>
          <a:endParaRPr lang="en-US"/>
        </a:p>
      </dgm:t>
    </dgm:pt>
    <dgm:pt modelId="{146A37C9-653B-4079-A583-7E96B155C6FE}">
      <dgm:prSet custT="1"/>
      <dgm:spPr/>
      <dgm:t>
        <a:bodyPr/>
        <a:lstStyle/>
        <a:p>
          <a:r>
            <a:rPr lang="en-US" sz="2000" dirty="0"/>
            <a:t>May include</a:t>
          </a:r>
          <a:r>
            <a:rPr lang="en-US" sz="1800" dirty="0"/>
            <a:t>:</a:t>
          </a:r>
        </a:p>
      </dgm:t>
    </dgm:pt>
    <dgm:pt modelId="{14D0AA13-2F9E-4EDE-86DD-0F6CC8F73C46}" type="parTrans" cxnId="{66DD1E08-5EDB-43D5-936E-C3341C00BA80}">
      <dgm:prSet/>
      <dgm:spPr/>
      <dgm:t>
        <a:bodyPr/>
        <a:lstStyle/>
        <a:p>
          <a:endParaRPr lang="en-US"/>
        </a:p>
      </dgm:t>
    </dgm:pt>
    <dgm:pt modelId="{B455D9B0-5DD0-4032-9C34-2DC792FE727C}" type="sibTrans" cxnId="{66DD1E08-5EDB-43D5-936E-C3341C00BA80}">
      <dgm:prSet/>
      <dgm:spPr/>
      <dgm:t>
        <a:bodyPr/>
        <a:lstStyle/>
        <a:p>
          <a:endParaRPr lang="en-US"/>
        </a:p>
      </dgm:t>
    </dgm:pt>
    <dgm:pt modelId="{284B7F1C-2A0B-4552-B965-3EDC83C3F61D}">
      <dgm:prSet custT="1"/>
      <dgm:spPr/>
      <dgm:t>
        <a:bodyPr/>
        <a:lstStyle/>
        <a:p>
          <a:r>
            <a:rPr lang="en-US" sz="2000" dirty="0"/>
            <a:t>Review your CV</a:t>
          </a:r>
        </a:p>
      </dgm:t>
    </dgm:pt>
    <dgm:pt modelId="{E5732C29-BE6B-4047-9D5B-7C084C031972}" type="parTrans" cxnId="{FBF4221C-4D65-4B8E-8594-BFFA7A200CB0}">
      <dgm:prSet/>
      <dgm:spPr/>
      <dgm:t>
        <a:bodyPr/>
        <a:lstStyle/>
        <a:p>
          <a:endParaRPr lang="en-US"/>
        </a:p>
      </dgm:t>
    </dgm:pt>
    <dgm:pt modelId="{7CF90215-CFAB-4FBA-B6B3-87CFDE0BCEB0}" type="sibTrans" cxnId="{FBF4221C-4D65-4B8E-8594-BFFA7A200CB0}">
      <dgm:prSet/>
      <dgm:spPr/>
      <dgm:t>
        <a:bodyPr/>
        <a:lstStyle/>
        <a:p>
          <a:endParaRPr lang="en-US"/>
        </a:p>
      </dgm:t>
    </dgm:pt>
    <dgm:pt modelId="{F164D10E-F92E-4BD1-9476-3141B2DBEA39}">
      <dgm:prSet custT="1"/>
      <dgm:spPr/>
      <dgm:t>
        <a:bodyPr/>
        <a:lstStyle/>
        <a:p>
          <a:r>
            <a:rPr lang="en-US" sz="2000" dirty="0"/>
            <a:t>Start bullet pointing the context, roles and responsibilities from these experiences</a:t>
          </a:r>
        </a:p>
      </dgm:t>
    </dgm:pt>
    <dgm:pt modelId="{E1120E14-A6A5-4072-8FCB-6076004EAF3F}" type="parTrans" cxnId="{F4DDE800-B7FA-46B0-B8AF-B159AB94834C}">
      <dgm:prSet/>
      <dgm:spPr/>
      <dgm:t>
        <a:bodyPr/>
        <a:lstStyle/>
        <a:p>
          <a:endParaRPr lang="en-US"/>
        </a:p>
      </dgm:t>
    </dgm:pt>
    <dgm:pt modelId="{16A7CF5B-712E-460A-A8D3-5F689F529F86}" type="sibTrans" cxnId="{F4DDE800-B7FA-46B0-B8AF-B159AB94834C}">
      <dgm:prSet/>
      <dgm:spPr/>
      <dgm:t>
        <a:bodyPr/>
        <a:lstStyle/>
        <a:p>
          <a:endParaRPr lang="en-US"/>
        </a:p>
      </dgm:t>
    </dgm:pt>
    <dgm:pt modelId="{F47BEAEE-B6E6-4E5B-AF09-088CB6BFF8A5}">
      <dgm:prSet custT="1"/>
      <dgm:spPr/>
      <dgm:t>
        <a:bodyPr/>
        <a:lstStyle/>
        <a:p>
          <a:r>
            <a:rPr lang="en-US" sz="1800" dirty="0"/>
            <a:t>Work</a:t>
          </a:r>
        </a:p>
      </dgm:t>
    </dgm:pt>
    <dgm:pt modelId="{E56539AC-33AA-4B18-B8C7-4EEAAA092911}" type="parTrans" cxnId="{ACD07904-C0B3-4258-8718-A427D505422D}">
      <dgm:prSet/>
      <dgm:spPr/>
      <dgm:t>
        <a:bodyPr/>
        <a:lstStyle/>
        <a:p>
          <a:endParaRPr lang="en-US"/>
        </a:p>
      </dgm:t>
    </dgm:pt>
    <dgm:pt modelId="{4A6512B4-F262-494D-ACF2-05F08F8F0DB9}" type="sibTrans" cxnId="{ACD07904-C0B3-4258-8718-A427D505422D}">
      <dgm:prSet/>
      <dgm:spPr/>
      <dgm:t>
        <a:bodyPr/>
        <a:lstStyle/>
        <a:p>
          <a:endParaRPr lang="en-US"/>
        </a:p>
      </dgm:t>
    </dgm:pt>
    <dgm:pt modelId="{C7D3FB1A-0EFF-462F-8DEC-886209962318}">
      <dgm:prSet custT="1"/>
      <dgm:spPr/>
      <dgm:t>
        <a:bodyPr/>
        <a:lstStyle/>
        <a:p>
          <a:r>
            <a:rPr lang="en-US" sz="1800" dirty="0"/>
            <a:t>Research</a:t>
          </a:r>
        </a:p>
      </dgm:t>
    </dgm:pt>
    <dgm:pt modelId="{9EF4256C-620C-43A5-B851-B043F1FA309A}" type="parTrans" cxnId="{E0EBCAEB-B667-4FFB-83F4-CFB32919D0DE}">
      <dgm:prSet/>
      <dgm:spPr/>
      <dgm:t>
        <a:bodyPr/>
        <a:lstStyle/>
        <a:p>
          <a:endParaRPr lang="en-US"/>
        </a:p>
      </dgm:t>
    </dgm:pt>
    <dgm:pt modelId="{39E08013-809E-45E6-9BEB-1F9065D8A765}" type="sibTrans" cxnId="{E0EBCAEB-B667-4FFB-83F4-CFB32919D0DE}">
      <dgm:prSet/>
      <dgm:spPr/>
      <dgm:t>
        <a:bodyPr/>
        <a:lstStyle/>
        <a:p>
          <a:endParaRPr lang="en-US"/>
        </a:p>
      </dgm:t>
    </dgm:pt>
    <dgm:pt modelId="{701BA652-340D-44C4-97D8-C5AA931ACBAF}">
      <dgm:prSet custT="1"/>
      <dgm:spPr/>
      <dgm:t>
        <a:bodyPr/>
        <a:lstStyle/>
        <a:p>
          <a:r>
            <a:rPr lang="en-US" sz="1800" dirty="0"/>
            <a:t>Volunteer/Service/advocacy</a:t>
          </a:r>
        </a:p>
      </dgm:t>
    </dgm:pt>
    <dgm:pt modelId="{780E53EE-35EA-43F7-B784-02A76C7D2407}" type="parTrans" cxnId="{540A2513-DF31-4F91-831D-B439380CBBEA}">
      <dgm:prSet/>
      <dgm:spPr/>
      <dgm:t>
        <a:bodyPr/>
        <a:lstStyle/>
        <a:p>
          <a:endParaRPr lang="en-US"/>
        </a:p>
      </dgm:t>
    </dgm:pt>
    <dgm:pt modelId="{79853389-50FE-49F3-8E69-A6DE457E8738}" type="sibTrans" cxnId="{540A2513-DF31-4F91-831D-B439380CBBEA}">
      <dgm:prSet/>
      <dgm:spPr/>
      <dgm:t>
        <a:bodyPr/>
        <a:lstStyle/>
        <a:p>
          <a:endParaRPr lang="en-US"/>
        </a:p>
      </dgm:t>
    </dgm:pt>
    <dgm:pt modelId="{8EF37A9F-83CD-4744-82EE-D2BFE3220772}">
      <dgm:prSet custT="1"/>
      <dgm:spPr/>
      <dgm:t>
        <a:bodyPr/>
        <a:lstStyle/>
        <a:p>
          <a:r>
            <a:rPr lang="en-US" sz="1800" dirty="0"/>
            <a:t>Education/Training</a:t>
          </a:r>
        </a:p>
      </dgm:t>
    </dgm:pt>
    <dgm:pt modelId="{8882C170-F901-42DB-B14B-526320DC5D8A}" type="parTrans" cxnId="{C64BD5E6-3196-45BB-8B3B-76EDA09A4AFD}">
      <dgm:prSet/>
      <dgm:spPr/>
      <dgm:t>
        <a:bodyPr/>
        <a:lstStyle/>
        <a:p>
          <a:endParaRPr lang="en-US"/>
        </a:p>
      </dgm:t>
    </dgm:pt>
    <dgm:pt modelId="{D5465F4D-EC91-4C5D-A5AA-C3C00913A7EC}" type="sibTrans" cxnId="{C64BD5E6-3196-45BB-8B3B-76EDA09A4AFD}">
      <dgm:prSet/>
      <dgm:spPr/>
      <dgm:t>
        <a:bodyPr/>
        <a:lstStyle/>
        <a:p>
          <a:endParaRPr lang="en-US"/>
        </a:p>
      </dgm:t>
    </dgm:pt>
    <dgm:pt modelId="{6C6E71C0-EE5C-4CF1-91B7-8B666C3B78A1}">
      <dgm:prSet custT="1"/>
      <dgm:spPr/>
      <dgm:t>
        <a:bodyPr/>
        <a:lstStyle/>
        <a:p>
          <a:r>
            <a:rPr lang="en-US" sz="1800" dirty="0"/>
            <a:t>Military Service</a:t>
          </a:r>
        </a:p>
      </dgm:t>
    </dgm:pt>
    <dgm:pt modelId="{820FB8AB-7229-430A-B33D-7EB6A24B76FE}" type="parTrans" cxnId="{62D34CB2-A42C-4689-8BD6-D0B2A55A9C4E}">
      <dgm:prSet/>
      <dgm:spPr/>
      <dgm:t>
        <a:bodyPr/>
        <a:lstStyle/>
        <a:p>
          <a:endParaRPr lang="en-US"/>
        </a:p>
      </dgm:t>
    </dgm:pt>
    <dgm:pt modelId="{E1A25E24-28E5-410D-A831-8EA81DC8224D}" type="sibTrans" cxnId="{62D34CB2-A42C-4689-8BD6-D0B2A55A9C4E}">
      <dgm:prSet/>
      <dgm:spPr/>
      <dgm:t>
        <a:bodyPr/>
        <a:lstStyle/>
        <a:p>
          <a:endParaRPr lang="en-US"/>
        </a:p>
      </dgm:t>
    </dgm:pt>
    <dgm:pt modelId="{DC752843-A26C-44D1-8222-1B7EAA05B589}">
      <dgm:prSet custT="1"/>
      <dgm:spPr/>
      <dgm:t>
        <a:bodyPr/>
        <a:lstStyle/>
        <a:p>
          <a:r>
            <a:rPr lang="en-US" sz="1800" dirty="0"/>
            <a:t>Other extracurricular activity, club, hobby *</a:t>
          </a:r>
        </a:p>
      </dgm:t>
    </dgm:pt>
    <dgm:pt modelId="{FC674579-3719-4072-8CF0-4C3EBB9AB6FA}" type="parTrans" cxnId="{223FB08C-B6D4-46F2-88D0-878895686014}">
      <dgm:prSet/>
      <dgm:spPr/>
      <dgm:t>
        <a:bodyPr/>
        <a:lstStyle/>
        <a:p>
          <a:endParaRPr lang="en-US"/>
        </a:p>
      </dgm:t>
    </dgm:pt>
    <dgm:pt modelId="{06200E9D-4638-4B4B-839A-52FB812EE10F}" type="sibTrans" cxnId="{223FB08C-B6D4-46F2-88D0-878895686014}">
      <dgm:prSet/>
      <dgm:spPr/>
      <dgm:t>
        <a:bodyPr/>
        <a:lstStyle/>
        <a:p>
          <a:endParaRPr lang="en-US"/>
        </a:p>
      </dgm:t>
    </dgm:pt>
    <dgm:pt modelId="{F2E337E3-437A-45C6-9B1A-5B446948A7EA}">
      <dgm:prSet custT="1"/>
      <dgm:spPr/>
      <dgm:t>
        <a:bodyPr/>
        <a:lstStyle/>
        <a:p>
          <a:r>
            <a:rPr lang="en-US" sz="1800" dirty="0"/>
            <a:t>Professional Organization</a:t>
          </a:r>
        </a:p>
      </dgm:t>
    </dgm:pt>
    <dgm:pt modelId="{43AD9A69-548C-4CBB-A114-6CA4CF5B0DBA}" type="parTrans" cxnId="{2B978F67-0D65-4FF3-9AFC-BCA56B3B7DCB}">
      <dgm:prSet/>
      <dgm:spPr/>
      <dgm:t>
        <a:bodyPr/>
        <a:lstStyle/>
        <a:p>
          <a:endParaRPr lang="en-US"/>
        </a:p>
      </dgm:t>
    </dgm:pt>
    <dgm:pt modelId="{4E5D2298-5076-4483-B3A2-711581A1C3FF}" type="sibTrans" cxnId="{2B978F67-0D65-4FF3-9AFC-BCA56B3B7DCB}">
      <dgm:prSet/>
      <dgm:spPr/>
      <dgm:t>
        <a:bodyPr/>
        <a:lstStyle/>
        <a:p>
          <a:endParaRPr lang="en-US"/>
        </a:p>
      </dgm:t>
    </dgm:pt>
    <dgm:pt modelId="{B1896871-E6C9-4A75-8AEF-294121CB4509}">
      <dgm:prSet custT="1"/>
      <dgm:spPr/>
      <dgm:t>
        <a:bodyPr/>
        <a:lstStyle/>
        <a:p>
          <a:r>
            <a:rPr lang="en-US" sz="1800" dirty="0"/>
            <a:t>Teaching Mentoring </a:t>
          </a:r>
        </a:p>
      </dgm:t>
    </dgm:pt>
    <dgm:pt modelId="{CDFECADA-B0EA-4CF8-9946-E47B87CD90AA}" type="parTrans" cxnId="{4C6276CC-331D-49B7-A442-EF9E5B2E7FE1}">
      <dgm:prSet/>
      <dgm:spPr/>
      <dgm:t>
        <a:bodyPr/>
        <a:lstStyle/>
        <a:p>
          <a:endParaRPr lang="en-US"/>
        </a:p>
      </dgm:t>
    </dgm:pt>
    <dgm:pt modelId="{9EF2073F-751A-491D-965D-516B21F1F0BE}" type="sibTrans" cxnId="{4C6276CC-331D-49B7-A442-EF9E5B2E7FE1}">
      <dgm:prSet/>
      <dgm:spPr/>
      <dgm:t>
        <a:bodyPr/>
        <a:lstStyle/>
        <a:p>
          <a:endParaRPr lang="en-US"/>
        </a:p>
      </dgm:t>
    </dgm:pt>
    <dgm:pt modelId="{CE202580-AE04-4A83-AE47-6410271144CD}">
      <dgm:prSet custT="1"/>
      <dgm:spPr/>
      <dgm:t>
        <a:bodyPr/>
        <a:lstStyle/>
        <a:p>
          <a:r>
            <a:rPr lang="en-US" sz="2000" dirty="0"/>
            <a:t>12 experiences (</a:t>
          </a:r>
          <a:r>
            <a:rPr lang="en-US" sz="2000" dirty="0" err="1"/>
            <a:t>ResidencyCAS</a:t>
          </a:r>
          <a:r>
            <a:rPr lang="en-US" sz="2000" dirty="0"/>
            <a:t> EM)</a:t>
          </a:r>
        </a:p>
      </dgm:t>
    </dgm:pt>
    <dgm:pt modelId="{FF95712A-DF43-41BB-BD95-DFFD3C9C924F}" type="parTrans" cxnId="{EA0E388B-A946-4729-93AB-D602B4ECD05C}">
      <dgm:prSet/>
      <dgm:spPr/>
    </dgm:pt>
    <dgm:pt modelId="{48AFA7F0-ED55-4DE8-AAAE-66E960A8BE0F}" type="sibTrans" cxnId="{EA0E388B-A946-4729-93AB-D602B4ECD05C}">
      <dgm:prSet/>
      <dgm:spPr/>
    </dgm:pt>
    <dgm:pt modelId="{F5805F9E-C186-4F93-94D5-B250573BD7AB}">
      <dgm:prSet custT="1"/>
      <dgm:spPr/>
      <dgm:t>
        <a:bodyPr/>
        <a:lstStyle/>
        <a:p>
          <a:r>
            <a:rPr lang="en-US" sz="2000" dirty="0"/>
            <a:t>12 experiences (</a:t>
          </a:r>
          <a:r>
            <a:rPr lang="en-US" sz="2000" dirty="0" err="1"/>
            <a:t>ResidencyCAS</a:t>
          </a:r>
          <a:r>
            <a:rPr lang="en-US" sz="2000" dirty="0"/>
            <a:t> OBGYN)</a:t>
          </a:r>
        </a:p>
      </dgm:t>
    </dgm:pt>
    <dgm:pt modelId="{06A3796B-E90B-49D3-82D3-3B4E6DD4AB63}" type="parTrans" cxnId="{E39E0DED-0351-4397-B531-CA756D1D8691}">
      <dgm:prSet/>
      <dgm:spPr/>
    </dgm:pt>
    <dgm:pt modelId="{6BD59904-E9A4-467C-843C-4A8A25E59235}" type="sibTrans" cxnId="{E39E0DED-0351-4397-B531-CA756D1D8691}">
      <dgm:prSet/>
      <dgm:spPr/>
    </dgm:pt>
    <dgm:pt modelId="{07B553FD-E942-4573-ACFE-D22061589508}" type="pres">
      <dgm:prSet presAssocID="{7AB30460-837F-4060-93EB-8C3671F4F058}" presName="linear" presStyleCnt="0">
        <dgm:presLayoutVars>
          <dgm:animLvl val="lvl"/>
          <dgm:resizeHandles val="exact"/>
        </dgm:presLayoutVars>
      </dgm:prSet>
      <dgm:spPr/>
    </dgm:pt>
    <dgm:pt modelId="{D74E61A1-0964-4319-B0E0-FDA80DD916A1}" type="pres">
      <dgm:prSet presAssocID="{0B17C710-C6E9-4A9F-B0A4-EEFB59C8FEF6}" presName="parentText" presStyleLbl="node1" presStyleIdx="0" presStyleCnt="5">
        <dgm:presLayoutVars>
          <dgm:chMax val="0"/>
          <dgm:bulletEnabled val="1"/>
        </dgm:presLayoutVars>
      </dgm:prSet>
      <dgm:spPr/>
    </dgm:pt>
    <dgm:pt modelId="{0AC94F80-0DAA-4FF6-9D66-8E44350BA45D}" type="pres">
      <dgm:prSet presAssocID="{773BE4BF-0FA7-4133-84CF-120FA57A4E20}" presName="spacer" presStyleCnt="0"/>
      <dgm:spPr/>
    </dgm:pt>
    <dgm:pt modelId="{57732E54-1DF3-4287-A692-6E65679D37D1}" type="pres">
      <dgm:prSet presAssocID="{CE202580-AE04-4A83-AE47-6410271144CD}" presName="parentText" presStyleLbl="node1" presStyleIdx="1" presStyleCnt="5">
        <dgm:presLayoutVars>
          <dgm:chMax val="0"/>
          <dgm:bulletEnabled val="1"/>
        </dgm:presLayoutVars>
      </dgm:prSet>
      <dgm:spPr/>
    </dgm:pt>
    <dgm:pt modelId="{F397AB1D-8CD5-48E1-A165-361FD4AA4020}" type="pres">
      <dgm:prSet presAssocID="{48AFA7F0-ED55-4DE8-AAAE-66E960A8BE0F}" presName="spacer" presStyleCnt="0"/>
      <dgm:spPr/>
    </dgm:pt>
    <dgm:pt modelId="{18B4E25C-9E8D-48A1-9560-874F2F20E20F}" type="pres">
      <dgm:prSet presAssocID="{F5805F9E-C186-4F93-94D5-B250573BD7AB}" presName="parentText" presStyleLbl="node1" presStyleIdx="2" presStyleCnt="5">
        <dgm:presLayoutVars>
          <dgm:chMax val="0"/>
          <dgm:bulletEnabled val="1"/>
        </dgm:presLayoutVars>
      </dgm:prSet>
      <dgm:spPr/>
    </dgm:pt>
    <dgm:pt modelId="{258D7F68-1D13-4688-8523-D3951047B593}" type="pres">
      <dgm:prSet presAssocID="{F5805F9E-C186-4F93-94D5-B250573BD7AB}" presName="childText" presStyleLbl="revTx" presStyleIdx="0" presStyleCnt="1">
        <dgm:presLayoutVars>
          <dgm:bulletEnabled val="1"/>
        </dgm:presLayoutVars>
      </dgm:prSet>
      <dgm:spPr/>
    </dgm:pt>
    <dgm:pt modelId="{5AA829F9-02AE-4389-9CE0-4A37C2A8ADD3}" type="pres">
      <dgm:prSet presAssocID="{284B7F1C-2A0B-4552-B965-3EDC83C3F61D}" presName="parentText" presStyleLbl="node1" presStyleIdx="3" presStyleCnt="5">
        <dgm:presLayoutVars>
          <dgm:chMax val="0"/>
          <dgm:bulletEnabled val="1"/>
        </dgm:presLayoutVars>
      </dgm:prSet>
      <dgm:spPr/>
    </dgm:pt>
    <dgm:pt modelId="{6280EC34-2691-406D-88DB-B391DB7D2ED3}" type="pres">
      <dgm:prSet presAssocID="{7CF90215-CFAB-4FBA-B6B3-87CFDE0BCEB0}" presName="spacer" presStyleCnt="0"/>
      <dgm:spPr/>
    </dgm:pt>
    <dgm:pt modelId="{B50FF17F-00C9-4DFC-99A4-5BBC58107B43}" type="pres">
      <dgm:prSet presAssocID="{F164D10E-F92E-4BD1-9476-3141B2DBEA39}" presName="parentText" presStyleLbl="node1" presStyleIdx="4" presStyleCnt="5">
        <dgm:presLayoutVars>
          <dgm:chMax val="0"/>
          <dgm:bulletEnabled val="1"/>
        </dgm:presLayoutVars>
      </dgm:prSet>
      <dgm:spPr/>
    </dgm:pt>
  </dgm:ptLst>
  <dgm:cxnLst>
    <dgm:cxn modelId="{F4DDE800-B7FA-46B0-B8AF-B159AB94834C}" srcId="{7AB30460-837F-4060-93EB-8C3671F4F058}" destId="{F164D10E-F92E-4BD1-9476-3141B2DBEA39}" srcOrd="4" destOrd="0" parTransId="{E1120E14-A6A5-4072-8FCB-6076004EAF3F}" sibTransId="{16A7CF5B-712E-460A-A8D3-5F689F529F86}"/>
    <dgm:cxn modelId="{ACD07904-C0B3-4258-8718-A427D505422D}" srcId="{146A37C9-653B-4079-A583-7E96B155C6FE}" destId="{F47BEAEE-B6E6-4E5B-AF09-088CB6BFF8A5}" srcOrd="0" destOrd="0" parTransId="{E56539AC-33AA-4B18-B8C7-4EEAAA092911}" sibTransId="{4A6512B4-F262-494D-ACF2-05F08F8F0DB9}"/>
    <dgm:cxn modelId="{66DD1E08-5EDB-43D5-936E-C3341C00BA80}" srcId="{F5805F9E-C186-4F93-94D5-B250573BD7AB}" destId="{146A37C9-653B-4079-A583-7E96B155C6FE}" srcOrd="0" destOrd="0" parTransId="{14D0AA13-2F9E-4EDE-86DD-0F6CC8F73C46}" sibTransId="{B455D9B0-5DD0-4032-9C34-2DC792FE727C}"/>
    <dgm:cxn modelId="{774CC50F-7636-4BE2-80CC-F1BE94042A54}" type="presOf" srcId="{F5805F9E-C186-4F93-94D5-B250573BD7AB}" destId="{18B4E25C-9E8D-48A1-9560-874F2F20E20F}" srcOrd="0" destOrd="0" presId="urn:microsoft.com/office/officeart/2005/8/layout/vList2"/>
    <dgm:cxn modelId="{540A2513-DF31-4F91-831D-B439380CBBEA}" srcId="{146A37C9-653B-4079-A583-7E96B155C6FE}" destId="{701BA652-340D-44C4-97D8-C5AA931ACBAF}" srcOrd="2" destOrd="0" parTransId="{780E53EE-35EA-43F7-B784-02A76C7D2407}" sibTransId="{79853389-50FE-49F3-8E69-A6DE457E8738}"/>
    <dgm:cxn modelId="{FBF4221C-4D65-4B8E-8594-BFFA7A200CB0}" srcId="{7AB30460-837F-4060-93EB-8C3671F4F058}" destId="{284B7F1C-2A0B-4552-B965-3EDC83C3F61D}" srcOrd="3" destOrd="0" parTransId="{E5732C29-BE6B-4047-9D5B-7C084C031972}" sibTransId="{7CF90215-CFAB-4FBA-B6B3-87CFDE0BCEB0}"/>
    <dgm:cxn modelId="{25341329-61C9-4DAA-90DE-4B357C0750E8}" type="presOf" srcId="{284B7F1C-2A0B-4552-B965-3EDC83C3F61D}" destId="{5AA829F9-02AE-4389-9CE0-4A37C2A8ADD3}" srcOrd="0" destOrd="0" presId="urn:microsoft.com/office/officeart/2005/8/layout/vList2"/>
    <dgm:cxn modelId="{003C3E29-F97C-481D-96FE-DB959CF589AC}" type="presOf" srcId="{F2E337E3-437A-45C6-9B1A-5B446948A7EA}" destId="{258D7F68-1D13-4688-8523-D3951047B593}" srcOrd="0" destOrd="7" presId="urn:microsoft.com/office/officeart/2005/8/layout/vList2"/>
    <dgm:cxn modelId="{796A902F-F75E-4ABC-AAF3-535235E115E1}" type="presOf" srcId="{C7D3FB1A-0EFF-462F-8DEC-886209962318}" destId="{258D7F68-1D13-4688-8523-D3951047B593}" srcOrd="0" destOrd="2" presId="urn:microsoft.com/office/officeart/2005/8/layout/vList2"/>
    <dgm:cxn modelId="{38071133-D6A4-4EA9-BD56-37E420424711}" type="presOf" srcId="{B1896871-E6C9-4A75-8AEF-294121CB4509}" destId="{258D7F68-1D13-4688-8523-D3951047B593}" srcOrd="0" destOrd="8" presId="urn:microsoft.com/office/officeart/2005/8/layout/vList2"/>
    <dgm:cxn modelId="{D455023B-E983-4827-8AE2-19448C6CAFEC}" type="presOf" srcId="{F164D10E-F92E-4BD1-9476-3141B2DBEA39}" destId="{B50FF17F-00C9-4DFC-99A4-5BBC58107B43}" srcOrd="0" destOrd="0" presId="urn:microsoft.com/office/officeart/2005/8/layout/vList2"/>
    <dgm:cxn modelId="{CABC323C-9DD5-440D-98E0-CECC0144BB79}" type="presOf" srcId="{8EF37A9F-83CD-4744-82EE-D2BFE3220772}" destId="{258D7F68-1D13-4688-8523-D3951047B593}" srcOrd="0" destOrd="4" presId="urn:microsoft.com/office/officeart/2005/8/layout/vList2"/>
    <dgm:cxn modelId="{2B978F67-0D65-4FF3-9AFC-BCA56B3B7DCB}" srcId="{146A37C9-653B-4079-A583-7E96B155C6FE}" destId="{F2E337E3-437A-45C6-9B1A-5B446948A7EA}" srcOrd="6" destOrd="0" parTransId="{43AD9A69-548C-4CBB-A114-6CA4CF5B0DBA}" sibTransId="{4E5D2298-5076-4483-B3A2-711581A1C3FF}"/>
    <dgm:cxn modelId="{8492D14C-253E-4201-AEBF-088C848501B0}" type="presOf" srcId="{F47BEAEE-B6E6-4E5B-AF09-088CB6BFF8A5}" destId="{258D7F68-1D13-4688-8523-D3951047B593}" srcOrd="0" destOrd="1" presId="urn:microsoft.com/office/officeart/2005/8/layout/vList2"/>
    <dgm:cxn modelId="{EA0E388B-A946-4729-93AB-D602B4ECD05C}" srcId="{7AB30460-837F-4060-93EB-8C3671F4F058}" destId="{CE202580-AE04-4A83-AE47-6410271144CD}" srcOrd="1" destOrd="0" parTransId="{FF95712A-DF43-41BB-BD95-DFFD3C9C924F}" sibTransId="{48AFA7F0-ED55-4DE8-AAAE-66E960A8BE0F}"/>
    <dgm:cxn modelId="{223FB08C-B6D4-46F2-88D0-878895686014}" srcId="{146A37C9-653B-4079-A583-7E96B155C6FE}" destId="{DC752843-A26C-44D1-8222-1B7EAA05B589}" srcOrd="5" destOrd="0" parTransId="{FC674579-3719-4072-8CF0-4C3EBB9AB6FA}" sibTransId="{06200E9D-4638-4B4B-839A-52FB812EE10F}"/>
    <dgm:cxn modelId="{B371CB8E-A304-4D33-9454-9541227AE34F}" type="presOf" srcId="{701BA652-340D-44C4-97D8-C5AA931ACBAF}" destId="{258D7F68-1D13-4688-8523-D3951047B593}" srcOrd="0" destOrd="3" presId="urn:microsoft.com/office/officeart/2005/8/layout/vList2"/>
    <dgm:cxn modelId="{BDFB1593-21FB-4000-A9B2-6EE63600ACB0}" type="presOf" srcId="{6C6E71C0-EE5C-4CF1-91B7-8B666C3B78A1}" destId="{258D7F68-1D13-4688-8523-D3951047B593}" srcOrd="0" destOrd="5" presId="urn:microsoft.com/office/officeart/2005/8/layout/vList2"/>
    <dgm:cxn modelId="{538BCD93-02D5-4E8A-BFAE-2F7E30E32562}" type="presOf" srcId="{7AB30460-837F-4060-93EB-8C3671F4F058}" destId="{07B553FD-E942-4573-ACFE-D22061589508}" srcOrd="0" destOrd="0" presId="urn:microsoft.com/office/officeart/2005/8/layout/vList2"/>
    <dgm:cxn modelId="{8778D4A5-0A18-4D4D-9C3A-0AEE74F7C8A7}" srcId="{7AB30460-837F-4060-93EB-8C3671F4F058}" destId="{0B17C710-C6E9-4A9F-B0A4-EEFB59C8FEF6}" srcOrd="0" destOrd="0" parTransId="{A99A9E91-F0E4-48CF-B91C-70D21A4D43AB}" sibTransId="{773BE4BF-0FA7-4133-84CF-120FA57A4E20}"/>
    <dgm:cxn modelId="{62D34CB2-A42C-4689-8BD6-D0B2A55A9C4E}" srcId="{146A37C9-653B-4079-A583-7E96B155C6FE}" destId="{6C6E71C0-EE5C-4CF1-91B7-8B666C3B78A1}" srcOrd="4" destOrd="0" parTransId="{820FB8AB-7229-430A-B33D-7EB6A24B76FE}" sibTransId="{E1A25E24-28E5-410D-A831-8EA81DC8224D}"/>
    <dgm:cxn modelId="{539D81BA-A17F-48CD-9657-10C37AA4AC67}" type="presOf" srcId="{CE202580-AE04-4A83-AE47-6410271144CD}" destId="{57732E54-1DF3-4287-A692-6E65679D37D1}" srcOrd="0" destOrd="0" presId="urn:microsoft.com/office/officeart/2005/8/layout/vList2"/>
    <dgm:cxn modelId="{4C6276CC-331D-49B7-A442-EF9E5B2E7FE1}" srcId="{146A37C9-653B-4079-A583-7E96B155C6FE}" destId="{B1896871-E6C9-4A75-8AEF-294121CB4509}" srcOrd="7" destOrd="0" parTransId="{CDFECADA-B0EA-4CF8-9946-E47B87CD90AA}" sibTransId="{9EF2073F-751A-491D-965D-516B21F1F0BE}"/>
    <dgm:cxn modelId="{F52869D8-62EC-402B-AEE2-365346290CAB}" type="presOf" srcId="{0B17C710-C6E9-4A9F-B0A4-EEFB59C8FEF6}" destId="{D74E61A1-0964-4319-B0E0-FDA80DD916A1}" srcOrd="0" destOrd="0" presId="urn:microsoft.com/office/officeart/2005/8/layout/vList2"/>
    <dgm:cxn modelId="{C64BD5E6-3196-45BB-8B3B-76EDA09A4AFD}" srcId="{146A37C9-653B-4079-A583-7E96B155C6FE}" destId="{8EF37A9F-83CD-4744-82EE-D2BFE3220772}" srcOrd="3" destOrd="0" parTransId="{8882C170-F901-42DB-B14B-526320DC5D8A}" sibTransId="{D5465F4D-EC91-4C5D-A5AA-C3C00913A7EC}"/>
    <dgm:cxn modelId="{E0EBCAEB-B667-4FFB-83F4-CFB32919D0DE}" srcId="{146A37C9-653B-4079-A583-7E96B155C6FE}" destId="{C7D3FB1A-0EFF-462F-8DEC-886209962318}" srcOrd="1" destOrd="0" parTransId="{9EF4256C-620C-43A5-B851-B043F1FA309A}" sibTransId="{39E08013-809E-45E6-9BEB-1F9065D8A765}"/>
    <dgm:cxn modelId="{E39E0DED-0351-4397-B531-CA756D1D8691}" srcId="{7AB30460-837F-4060-93EB-8C3671F4F058}" destId="{F5805F9E-C186-4F93-94D5-B250573BD7AB}" srcOrd="2" destOrd="0" parTransId="{06A3796B-E90B-49D3-82D3-3B4E6DD4AB63}" sibTransId="{6BD59904-E9A4-467C-843C-4A8A25E59235}"/>
    <dgm:cxn modelId="{A77096F7-5313-4DDD-8771-83EEC961A212}" type="presOf" srcId="{DC752843-A26C-44D1-8222-1B7EAA05B589}" destId="{258D7F68-1D13-4688-8523-D3951047B593}" srcOrd="0" destOrd="6" presId="urn:microsoft.com/office/officeart/2005/8/layout/vList2"/>
    <dgm:cxn modelId="{3F51AFF8-C356-4CEF-9B2E-02D1ADFB7099}" type="presOf" srcId="{146A37C9-653B-4079-A583-7E96B155C6FE}" destId="{258D7F68-1D13-4688-8523-D3951047B593}" srcOrd="0" destOrd="0" presId="urn:microsoft.com/office/officeart/2005/8/layout/vList2"/>
    <dgm:cxn modelId="{D7FB42A4-5116-4DBA-A44F-7194CDED3662}" type="presParOf" srcId="{07B553FD-E942-4573-ACFE-D22061589508}" destId="{D74E61A1-0964-4319-B0E0-FDA80DD916A1}" srcOrd="0" destOrd="0" presId="urn:microsoft.com/office/officeart/2005/8/layout/vList2"/>
    <dgm:cxn modelId="{5038B249-2F7A-4D3E-AE3A-85DCD92DC135}" type="presParOf" srcId="{07B553FD-E942-4573-ACFE-D22061589508}" destId="{0AC94F80-0DAA-4FF6-9D66-8E44350BA45D}" srcOrd="1" destOrd="0" presId="urn:microsoft.com/office/officeart/2005/8/layout/vList2"/>
    <dgm:cxn modelId="{49D53170-30D6-430F-ADAA-8E3C82F46D91}" type="presParOf" srcId="{07B553FD-E942-4573-ACFE-D22061589508}" destId="{57732E54-1DF3-4287-A692-6E65679D37D1}" srcOrd="2" destOrd="0" presId="urn:microsoft.com/office/officeart/2005/8/layout/vList2"/>
    <dgm:cxn modelId="{3EF82BB3-F7BA-4CB7-A4B1-901AA8E3C566}" type="presParOf" srcId="{07B553FD-E942-4573-ACFE-D22061589508}" destId="{F397AB1D-8CD5-48E1-A165-361FD4AA4020}" srcOrd="3" destOrd="0" presId="urn:microsoft.com/office/officeart/2005/8/layout/vList2"/>
    <dgm:cxn modelId="{12F4A419-A2A0-4347-93A9-495AC8333904}" type="presParOf" srcId="{07B553FD-E942-4573-ACFE-D22061589508}" destId="{18B4E25C-9E8D-48A1-9560-874F2F20E20F}" srcOrd="4" destOrd="0" presId="urn:microsoft.com/office/officeart/2005/8/layout/vList2"/>
    <dgm:cxn modelId="{51E39BB7-BB58-4DB8-A43B-3FCD02E26CA7}" type="presParOf" srcId="{07B553FD-E942-4573-ACFE-D22061589508}" destId="{258D7F68-1D13-4688-8523-D3951047B593}" srcOrd="5" destOrd="0" presId="urn:microsoft.com/office/officeart/2005/8/layout/vList2"/>
    <dgm:cxn modelId="{498519C8-72EF-4D2A-B417-E31D55C6F6B1}" type="presParOf" srcId="{07B553FD-E942-4573-ACFE-D22061589508}" destId="{5AA829F9-02AE-4389-9CE0-4A37C2A8ADD3}" srcOrd="6" destOrd="0" presId="urn:microsoft.com/office/officeart/2005/8/layout/vList2"/>
    <dgm:cxn modelId="{085D7A29-368C-4BFD-9888-C82ABB8E2875}" type="presParOf" srcId="{07B553FD-E942-4573-ACFE-D22061589508}" destId="{6280EC34-2691-406D-88DB-B391DB7D2ED3}" srcOrd="7" destOrd="0" presId="urn:microsoft.com/office/officeart/2005/8/layout/vList2"/>
    <dgm:cxn modelId="{5683D72E-D6D7-44B4-A75E-EB290D55AC20}" type="presParOf" srcId="{07B553FD-E942-4573-ACFE-D22061589508}" destId="{B50FF17F-00C9-4DFC-99A4-5BBC58107B4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608E2-520E-42D8-BDB5-E5578E5C9AFF}">
      <dsp:nvSpPr>
        <dsp:cNvPr id="0" name=""/>
        <dsp:cNvSpPr/>
      </dsp:nvSpPr>
      <dsp:spPr>
        <a:xfrm>
          <a:off x="762194" y="929823"/>
          <a:ext cx="812109" cy="8121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F9459D-EB8C-4C6B-AFE4-9164A325CAC4}">
      <dsp:nvSpPr>
        <dsp:cNvPr id="0" name=""/>
        <dsp:cNvSpPr/>
      </dsp:nvSpPr>
      <dsp:spPr>
        <a:xfrm>
          <a:off x="8092" y="1849127"/>
          <a:ext cx="2320312" cy="848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ERAS</a:t>
          </a:r>
        </a:p>
      </dsp:txBody>
      <dsp:txXfrm>
        <a:off x="8092" y="1849127"/>
        <a:ext cx="2320312" cy="848364"/>
      </dsp:txXfrm>
    </dsp:sp>
    <dsp:sp modelId="{383D5307-37FD-4B5B-B1B0-9AE6910FEF4F}">
      <dsp:nvSpPr>
        <dsp:cNvPr id="0" name=""/>
        <dsp:cNvSpPr/>
      </dsp:nvSpPr>
      <dsp:spPr>
        <a:xfrm>
          <a:off x="8092" y="2747349"/>
          <a:ext cx="2320312" cy="6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More </a:t>
          </a:r>
          <a:r>
            <a:rPr lang="en-US" sz="1800" kern="1200" dirty="0">
              <a:latin typeface="Aptos Display" panose="02110004020202020204"/>
            </a:rPr>
            <a:t>Thalamus</a:t>
          </a:r>
          <a:endParaRPr lang="en-US" sz="1800" kern="1200" dirty="0"/>
        </a:p>
        <a:p>
          <a:pPr marL="0" lvl="0" indent="0" algn="ctr" defTabSz="800100">
            <a:lnSpc>
              <a:spcPct val="100000"/>
            </a:lnSpc>
            <a:spcBef>
              <a:spcPct val="0"/>
            </a:spcBef>
            <a:spcAft>
              <a:spcPct val="35000"/>
            </a:spcAft>
            <a:buNone/>
          </a:pPr>
          <a:r>
            <a:rPr lang="en-US" sz="1800" b="0" kern="1200" dirty="0">
              <a:latin typeface="Aptos Display" panose="02110004020202020204"/>
            </a:rPr>
            <a:t>Plastics returning*</a:t>
          </a:r>
        </a:p>
      </dsp:txBody>
      <dsp:txXfrm>
        <a:off x="8092" y="2747349"/>
        <a:ext cx="2320312" cy="675370"/>
      </dsp:txXfrm>
    </dsp:sp>
    <dsp:sp modelId="{5A0FAC56-96E7-4316-92C1-631B55B5B5C5}">
      <dsp:nvSpPr>
        <dsp:cNvPr id="0" name=""/>
        <dsp:cNvSpPr/>
      </dsp:nvSpPr>
      <dsp:spPr>
        <a:xfrm>
          <a:off x="3488561" y="789754"/>
          <a:ext cx="812109" cy="8121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1E80B5-2D2D-4A0F-AC34-3DD27E4667E1}">
      <dsp:nvSpPr>
        <dsp:cNvPr id="0" name=""/>
        <dsp:cNvSpPr/>
      </dsp:nvSpPr>
      <dsp:spPr>
        <a:xfrm>
          <a:off x="2734460" y="1721104"/>
          <a:ext cx="2320312" cy="848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latin typeface="Aptos Display" panose="02110004020202020204"/>
            </a:rPr>
            <a:t>Residency CAS</a:t>
          </a:r>
          <a:endParaRPr lang="en-US" sz="1800" kern="1200" dirty="0"/>
        </a:p>
      </dsp:txBody>
      <dsp:txXfrm>
        <a:off x="2734460" y="1721104"/>
        <a:ext cx="2320312" cy="848364"/>
      </dsp:txXfrm>
    </dsp:sp>
    <dsp:sp modelId="{1916E591-2AFF-4A6C-9950-CC8B55C20281}">
      <dsp:nvSpPr>
        <dsp:cNvPr id="0" name=""/>
        <dsp:cNvSpPr/>
      </dsp:nvSpPr>
      <dsp:spPr>
        <a:xfrm>
          <a:off x="2734460" y="2624929"/>
          <a:ext cx="2320312" cy="937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kern="1200" dirty="0">
              <a:latin typeface="Aptos Display" panose="02110004020202020204"/>
            </a:rPr>
            <a:t>Ob/Gynb</a:t>
          </a:r>
        </a:p>
        <a:p>
          <a:pPr marL="0" lvl="0" indent="0" algn="ctr" defTabSz="800100">
            <a:lnSpc>
              <a:spcPct val="100000"/>
            </a:lnSpc>
            <a:spcBef>
              <a:spcPct val="0"/>
            </a:spcBef>
            <a:spcAft>
              <a:spcPct val="35000"/>
            </a:spcAft>
            <a:buNone/>
          </a:pPr>
          <a:r>
            <a:rPr lang="en-US" sz="1800" b="0" kern="1200" dirty="0">
              <a:latin typeface="Aptos Display" panose="02110004020202020204"/>
            </a:rPr>
            <a:t>EM and EM combined programs*</a:t>
          </a:r>
        </a:p>
      </dsp:txBody>
      <dsp:txXfrm>
        <a:off x="2734460" y="2624929"/>
        <a:ext cx="2320312" cy="937859"/>
      </dsp:txXfrm>
    </dsp:sp>
    <dsp:sp modelId="{9DA4657A-FA9B-40F0-865E-154E3DAB78A1}">
      <dsp:nvSpPr>
        <dsp:cNvPr id="0" name=""/>
        <dsp:cNvSpPr/>
      </dsp:nvSpPr>
      <dsp:spPr>
        <a:xfrm>
          <a:off x="6214928" y="789754"/>
          <a:ext cx="812109" cy="8121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A8A88D-7A13-4BCC-A213-F411C69DB158}">
      <dsp:nvSpPr>
        <dsp:cNvPr id="0" name=""/>
        <dsp:cNvSpPr/>
      </dsp:nvSpPr>
      <dsp:spPr>
        <a:xfrm>
          <a:off x="5460827" y="1721104"/>
          <a:ext cx="2320312" cy="848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Plastic Common Application - Central App </a:t>
          </a:r>
        </a:p>
      </dsp:txBody>
      <dsp:txXfrm>
        <a:off x="5460827" y="1721104"/>
        <a:ext cx="2320312" cy="848364"/>
      </dsp:txXfrm>
    </dsp:sp>
    <dsp:sp modelId="{9C89EC73-B61F-4994-AC72-75CF258398BF}">
      <dsp:nvSpPr>
        <dsp:cNvPr id="0" name=""/>
        <dsp:cNvSpPr/>
      </dsp:nvSpPr>
      <dsp:spPr>
        <a:xfrm>
          <a:off x="5460827" y="2624929"/>
          <a:ext cx="2320312" cy="937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kern="1200" dirty="0">
              <a:latin typeface="Aptos Display" panose="02110004020202020204"/>
            </a:rPr>
            <a:t>Gone*</a:t>
          </a:r>
        </a:p>
      </dsp:txBody>
      <dsp:txXfrm>
        <a:off x="5460827" y="2624929"/>
        <a:ext cx="2320312" cy="937859"/>
      </dsp:txXfrm>
    </dsp:sp>
    <dsp:sp modelId="{8967BF63-7E92-4B3F-BCB2-ACF77473A0C0}">
      <dsp:nvSpPr>
        <dsp:cNvPr id="0" name=""/>
        <dsp:cNvSpPr/>
      </dsp:nvSpPr>
      <dsp:spPr>
        <a:xfrm>
          <a:off x="8941296" y="789754"/>
          <a:ext cx="812109" cy="81210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362632-53FE-4944-A9EC-D8EFEDF201B3}">
      <dsp:nvSpPr>
        <dsp:cNvPr id="0" name=""/>
        <dsp:cNvSpPr/>
      </dsp:nvSpPr>
      <dsp:spPr>
        <a:xfrm>
          <a:off x="8187194" y="1721104"/>
          <a:ext cx="2320312" cy="848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1" kern="1200" dirty="0">
              <a:latin typeface="Aptos Display" panose="02110004020202020204"/>
            </a:rPr>
            <a:t>Acuity</a:t>
          </a:r>
        </a:p>
      </dsp:txBody>
      <dsp:txXfrm>
        <a:off x="8187194" y="1721104"/>
        <a:ext cx="2320312" cy="848364"/>
      </dsp:txXfrm>
    </dsp:sp>
    <dsp:sp modelId="{81254FB4-F5F0-40AD-8DDD-CFB1E30886FF}">
      <dsp:nvSpPr>
        <dsp:cNvPr id="0" name=""/>
        <dsp:cNvSpPr/>
      </dsp:nvSpPr>
      <dsp:spPr>
        <a:xfrm>
          <a:off x="8187194" y="2624929"/>
          <a:ext cx="2320312" cy="937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rtl="0">
            <a:lnSpc>
              <a:spcPct val="100000"/>
            </a:lnSpc>
            <a:spcBef>
              <a:spcPct val="0"/>
            </a:spcBef>
            <a:spcAft>
              <a:spcPct val="35000"/>
            </a:spcAft>
            <a:buNone/>
          </a:pPr>
          <a:r>
            <a:rPr lang="en-US" sz="1800" b="0" kern="1200" dirty="0">
              <a:latin typeface="Aptos Display" panose="02110004020202020204"/>
            </a:rPr>
            <a:t>No updates</a:t>
          </a:r>
        </a:p>
      </dsp:txBody>
      <dsp:txXfrm>
        <a:off x="8187194" y="2624929"/>
        <a:ext cx="2320312" cy="9378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0A4D6-E31E-482C-931F-FA3469A99087}">
      <dsp:nvSpPr>
        <dsp:cNvPr id="0" name=""/>
        <dsp:cNvSpPr/>
      </dsp:nvSpPr>
      <dsp:spPr>
        <a:xfrm>
          <a:off x="3496905" y="2098"/>
          <a:ext cx="3934018" cy="100930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Most representative of your brand/mission/passion</a:t>
          </a:r>
        </a:p>
      </dsp:txBody>
      <dsp:txXfrm>
        <a:off x="3546175" y="51368"/>
        <a:ext cx="3835478" cy="910763"/>
      </dsp:txXfrm>
    </dsp:sp>
    <dsp:sp modelId="{50BA0D59-4C3A-4F90-857A-EAB7D044F486}">
      <dsp:nvSpPr>
        <dsp:cNvPr id="0" name=""/>
        <dsp:cNvSpPr/>
      </dsp:nvSpPr>
      <dsp:spPr>
        <a:xfrm>
          <a:off x="3496905" y="1061866"/>
          <a:ext cx="3934018" cy="1009303"/>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Spent the most amount of time</a:t>
          </a:r>
        </a:p>
      </dsp:txBody>
      <dsp:txXfrm>
        <a:off x="3546175" y="1111136"/>
        <a:ext cx="3835478" cy="910763"/>
      </dsp:txXfrm>
    </dsp:sp>
    <dsp:sp modelId="{85892292-0647-4F59-A92B-CD6126D8F2C6}">
      <dsp:nvSpPr>
        <dsp:cNvPr id="0" name=""/>
        <dsp:cNvSpPr/>
      </dsp:nvSpPr>
      <dsp:spPr>
        <a:xfrm>
          <a:off x="3496905" y="2121635"/>
          <a:ext cx="3934018" cy="1009303"/>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You want to talk about</a:t>
          </a:r>
        </a:p>
      </dsp:txBody>
      <dsp:txXfrm>
        <a:off x="3546175" y="2170905"/>
        <a:ext cx="3835478" cy="910763"/>
      </dsp:txXfrm>
    </dsp:sp>
    <dsp:sp modelId="{22A9B831-3488-4310-8160-476C655E88B4}">
      <dsp:nvSpPr>
        <dsp:cNvPr id="0" name=""/>
        <dsp:cNvSpPr/>
      </dsp:nvSpPr>
      <dsp:spPr>
        <a:xfrm>
          <a:off x="3496905" y="3181403"/>
          <a:ext cx="3934018" cy="1009303"/>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Combine similar experiences authentically</a:t>
          </a:r>
        </a:p>
      </dsp:txBody>
      <dsp:txXfrm>
        <a:off x="3546175" y="3230673"/>
        <a:ext cx="3835478" cy="9107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BA67D-05BB-455B-B3C9-E9AD3067233E}">
      <dsp:nvSpPr>
        <dsp:cNvPr id="0" name=""/>
        <dsp:cNvSpPr/>
      </dsp:nvSpPr>
      <dsp:spPr>
        <a:xfrm>
          <a:off x="3544360" y="1388"/>
          <a:ext cx="3987405" cy="80863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Maybe this is ok!</a:t>
          </a:r>
        </a:p>
      </dsp:txBody>
      <dsp:txXfrm>
        <a:off x="3583834" y="40862"/>
        <a:ext cx="3908457" cy="729686"/>
      </dsp:txXfrm>
    </dsp:sp>
    <dsp:sp modelId="{C380A4D6-E31E-482C-931F-FA3469A99087}">
      <dsp:nvSpPr>
        <dsp:cNvPr id="0" name=""/>
        <dsp:cNvSpPr/>
      </dsp:nvSpPr>
      <dsp:spPr>
        <a:xfrm>
          <a:off x="3544360" y="850454"/>
          <a:ext cx="3987405" cy="808634"/>
        </a:xfrm>
        <a:prstGeom prst="roundRect">
          <a:avLst/>
        </a:prstGeom>
        <a:solidFill>
          <a:schemeClr val="accent5">
            <a:hueOff val="-2430430"/>
            <a:satOff val="-165"/>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The Learning Institute – </a:t>
          </a:r>
        </a:p>
        <a:p>
          <a:pPr marL="0" lvl="0" indent="0" algn="ctr" defTabSz="889000">
            <a:lnSpc>
              <a:spcPct val="90000"/>
            </a:lnSpc>
            <a:spcBef>
              <a:spcPct val="0"/>
            </a:spcBef>
            <a:spcAft>
              <a:spcPct val="35000"/>
            </a:spcAft>
            <a:buNone/>
          </a:pPr>
          <a:r>
            <a:rPr lang="en-US" sz="2000" kern="1200" dirty="0"/>
            <a:t>Micro-certificates</a:t>
          </a:r>
        </a:p>
      </dsp:txBody>
      <dsp:txXfrm>
        <a:off x="3583834" y="889928"/>
        <a:ext cx="3908457" cy="729686"/>
      </dsp:txXfrm>
    </dsp:sp>
    <dsp:sp modelId="{50BA0D59-4C3A-4F90-857A-EAB7D044F486}">
      <dsp:nvSpPr>
        <dsp:cNvPr id="0" name=""/>
        <dsp:cNvSpPr/>
      </dsp:nvSpPr>
      <dsp:spPr>
        <a:xfrm>
          <a:off x="3544360" y="1699520"/>
          <a:ext cx="3987405" cy="808634"/>
        </a:xfrm>
        <a:prstGeom prst="roundRect">
          <a:avLst/>
        </a:prstGeom>
        <a:solidFill>
          <a:schemeClr val="accent5">
            <a:hueOff val="-4860860"/>
            <a:satOff val="-330"/>
            <a:lumOff val="7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Did you do extra service learning?</a:t>
          </a:r>
        </a:p>
      </dsp:txBody>
      <dsp:txXfrm>
        <a:off x="3583834" y="1738994"/>
        <a:ext cx="3908457" cy="729686"/>
      </dsp:txXfrm>
    </dsp:sp>
    <dsp:sp modelId="{85892292-0647-4F59-A92B-CD6126D8F2C6}">
      <dsp:nvSpPr>
        <dsp:cNvPr id="0" name=""/>
        <dsp:cNvSpPr/>
      </dsp:nvSpPr>
      <dsp:spPr>
        <a:xfrm>
          <a:off x="3544360" y="2548586"/>
          <a:ext cx="3987405" cy="808634"/>
        </a:xfrm>
        <a:prstGeom prst="roundRect">
          <a:avLst/>
        </a:prstGeom>
        <a:solidFill>
          <a:schemeClr val="accent5">
            <a:hueOff val="-7291290"/>
            <a:satOff val="-496"/>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Volunteer and Service</a:t>
          </a:r>
        </a:p>
        <a:p>
          <a:pPr marL="0" lvl="0" indent="0" algn="ctr" defTabSz="800100">
            <a:lnSpc>
              <a:spcPct val="90000"/>
            </a:lnSpc>
            <a:spcBef>
              <a:spcPct val="0"/>
            </a:spcBef>
            <a:spcAft>
              <a:spcPct val="35000"/>
            </a:spcAft>
            <a:buNone/>
          </a:pPr>
          <a:r>
            <a:rPr lang="en-US" sz="1800" kern="1200" dirty="0"/>
            <a:t>(UMB Intercultural Leadership and Engagement)</a:t>
          </a:r>
        </a:p>
      </dsp:txBody>
      <dsp:txXfrm>
        <a:off x="3583834" y="2588060"/>
        <a:ext cx="3908457" cy="729686"/>
      </dsp:txXfrm>
    </dsp:sp>
    <dsp:sp modelId="{22A9B831-3488-4310-8160-476C655E88B4}">
      <dsp:nvSpPr>
        <dsp:cNvPr id="0" name=""/>
        <dsp:cNvSpPr/>
      </dsp:nvSpPr>
      <dsp:spPr>
        <a:xfrm>
          <a:off x="3544360" y="3397652"/>
          <a:ext cx="3987405" cy="808634"/>
        </a:xfrm>
        <a:prstGeom prst="roundRect">
          <a:avLst/>
        </a:prstGeom>
        <a:solidFill>
          <a:schemeClr val="accent5">
            <a:hueOff val="-9721720"/>
            <a:satOff val="-661"/>
            <a:lumOff val="15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Join a professional society</a:t>
          </a:r>
        </a:p>
      </dsp:txBody>
      <dsp:txXfrm>
        <a:off x="3583834" y="3437126"/>
        <a:ext cx="3908457" cy="729686"/>
      </dsp:txXfrm>
    </dsp:sp>
    <dsp:sp modelId="{DC07909A-1534-4B63-BC39-2018B440A559}">
      <dsp:nvSpPr>
        <dsp:cNvPr id="0" name=""/>
        <dsp:cNvSpPr/>
      </dsp:nvSpPr>
      <dsp:spPr>
        <a:xfrm>
          <a:off x="3544360" y="4246718"/>
          <a:ext cx="3987405" cy="808634"/>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Join a research project that is already in progress</a:t>
          </a:r>
        </a:p>
      </dsp:txBody>
      <dsp:txXfrm>
        <a:off x="3583834" y="4286192"/>
        <a:ext cx="3908457" cy="7296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5CB24-C397-4A49-8EC9-938AAF1E699D}">
      <dsp:nvSpPr>
        <dsp:cNvPr id="0" name=""/>
        <dsp:cNvSpPr/>
      </dsp:nvSpPr>
      <dsp:spPr>
        <a:xfrm>
          <a:off x="147332" y="368029"/>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AE6C58-3D5A-4B67-9431-9D0142124A7D}">
      <dsp:nvSpPr>
        <dsp:cNvPr id="0" name=""/>
        <dsp:cNvSpPr/>
      </dsp:nvSpPr>
      <dsp:spPr>
        <a:xfrm>
          <a:off x="435449"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FBF987-1BA3-44B0-A348-4954D4D08A22}">
      <dsp:nvSpPr>
        <dsp:cNvPr id="0" name=""/>
        <dsp:cNvSpPr/>
      </dsp:nvSpPr>
      <dsp:spPr>
        <a:xfrm>
          <a:off x="1543536" y="368029"/>
          <a:ext cx="3773519"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1" kern="1200" dirty="0"/>
            <a:t>3 of your 10 ERAS </a:t>
          </a:r>
        </a:p>
        <a:p>
          <a:pPr marL="0" lvl="0" indent="0" algn="l" defTabSz="755650">
            <a:lnSpc>
              <a:spcPct val="100000"/>
            </a:lnSpc>
            <a:spcBef>
              <a:spcPct val="0"/>
            </a:spcBef>
            <a:spcAft>
              <a:spcPct val="35000"/>
            </a:spcAft>
            <a:buNone/>
          </a:pPr>
          <a:r>
            <a:rPr lang="en-US" sz="1700" b="1" kern="1200" dirty="0"/>
            <a:t>3 of your 12 </a:t>
          </a:r>
          <a:r>
            <a:rPr lang="en-US" sz="1700" b="1" kern="1200" dirty="0" err="1"/>
            <a:t>ResidencyCAS</a:t>
          </a:r>
          <a:r>
            <a:rPr lang="en-US" sz="1700" b="1" kern="1200" dirty="0"/>
            <a:t> (EM) </a:t>
          </a:r>
        </a:p>
        <a:p>
          <a:pPr marL="0" lvl="0" indent="0" algn="l" defTabSz="755650">
            <a:lnSpc>
              <a:spcPct val="100000"/>
            </a:lnSpc>
            <a:spcBef>
              <a:spcPct val="0"/>
            </a:spcBef>
            <a:spcAft>
              <a:spcPct val="35000"/>
            </a:spcAft>
            <a:buNone/>
          </a:pPr>
          <a:r>
            <a:rPr lang="en-US" sz="1700" b="1" kern="1200" dirty="0"/>
            <a:t>3 of your 12 </a:t>
          </a:r>
          <a:r>
            <a:rPr lang="en-US" sz="1700" b="1" kern="1200" dirty="0" err="1"/>
            <a:t>ResidencyCAS</a:t>
          </a:r>
          <a:r>
            <a:rPr lang="en-US" sz="1700" b="1" kern="1200" dirty="0"/>
            <a:t> (OBGYN)</a:t>
          </a:r>
          <a:endParaRPr lang="en-US" sz="1700" kern="1200" dirty="0"/>
        </a:p>
      </dsp:txBody>
      <dsp:txXfrm>
        <a:off x="1543536" y="368029"/>
        <a:ext cx="3773519" cy="1371985"/>
      </dsp:txXfrm>
    </dsp:sp>
    <dsp:sp modelId="{2188F208-396B-4287-8462-C03035363D31}">
      <dsp:nvSpPr>
        <dsp:cNvPr id="0" name=""/>
        <dsp:cNvSpPr/>
      </dsp:nvSpPr>
      <dsp:spPr>
        <a:xfrm>
          <a:off x="5880550" y="368029"/>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255FD0-5CA7-42BB-8935-58C403B29870}">
      <dsp:nvSpPr>
        <dsp:cNvPr id="0" name=""/>
        <dsp:cNvSpPr/>
      </dsp:nvSpPr>
      <dsp:spPr>
        <a:xfrm>
          <a:off x="6168666"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B09B85-B0FC-4685-B5BC-75AA1879AA07}">
      <dsp:nvSpPr>
        <dsp:cNvPr id="0" name=""/>
        <dsp:cNvSpPr/>
      </dsp:nvSpPr>
      <dsp:spPr>
        <a:xfrm>
          <a:off x="7546531"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Reflect on the experience, </a:t>
          </a:r>
          <a:r>
            <a:rPr lang="en-US" sz="1700" b="1" kern="1200"/>
            <a:t>why it was meaningful</a:t>
          </a:r>
          <a:r>
            <a:rPr lang="en-US" sz="1700" kern="1200"/>
            <a:t>, and how it influenced you. </a:t>
          </a:r>
        </a:p>
      </dsp:txBody>
      <dsp:txXfrm>
        <a:off x="7546531" y="368029"/>
        <a:ext cx="3233964" cy="1371985"/>
      </dsp:txXfrm>
    </dsp:sp>
    <dsp:sp modelId="{53956A47-D686-48DC-AE63-E9D719BCBEEE}">
      <dsp:nvSpPr>
        <dsp:cNvPr id="0" name=""/>
        <dsp:cNvSpPr/>
      </dsp:nvSpPr>
      <dsp:spPr>
        <a:xfrm>
          <a:off x="147332" y="2452790"/>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A970F8-3D88-44A7-95E4-426AD107E1A8}">
      <dsp:nvSpPr>
        <dsp:cNvPr id="0" name=""/>
        <dsp:cNvSpPr/>
      </dsp:nvSpPr>
      <dsp:spPr>
        <a:xfrm>
          <a:off x="435449"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212959-A495-428B-9A29-A41A67259946}">
      <dsp:nvSpPr>
        <dsp:cNvPr id="0" name=""/>
        <dsp:cNvSpPr/>
      </dsp:nvSpPr>
      <dsp:spPr>
        <a:xfrm>
          <a:off x="1813314"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Weave in the focus area or key characteristic you tagged </a:t>
          </a:r>
        </a:p>
      </dsp:txBody>
      <dsp:txXfrm>
        <a:off x="1813314" y="2452790"/>
        <a:ext cx="3233964" cy="1371985"/>
      </dsp:txXfrm>
    </dsp:sp>
    <dsp:sp modelId="{55CBBFFC-DA47-44A9-AC61-100A661560F6}">
      <dsp:nvSpPr>
        <dsp:cNvPr id="0" name=""/>
        <dsp:cNvSpPr/>
      </dsp:nvSpPr>
      <dsp:spPr>
        <a:xfrm>
          <a:off x="5610772" y="2452790"/>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7C72A5-BAFF-482C-823E-98EFEF59D509}">
      <dsp:nvSpPr>
        <dsp:cNvPr id="0" name=""/>
        <dsp:cNvSpPr/>
      </dsp:nvSpPr>
      <dsp:spPr>
        <a:xfrm>
          <a:off x="5898889"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33D0AD-0C32-40FB-B431-5A83A7FEFE2B}">
      <dsp:nvSpPr>
        <dsp:cNvPr id="0" name=""/>
        <dsp:cNvSpPr/>
      </dsp:nvSpPr>
      <dsp:spPr>
        <a:xfrm>
          <a:off x="7276754"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This should not describe what you did in the experience or list a set of skills that you developed or demonstrated during the experience </a:t>
          </a:r>
        </a:p>
      </dsp:txBody>
      <dsp:txXfrm>
        <a:off x="7276754" y="2452790"/>
        <a:ext cx="3233964" cy="137198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E61A1-0964-4319-B0E0-FDA80DD916A1}">
      <dsp:nvSpPr>
        <dsp:cNvPr id="0" name=""/>
        <dsp:cNvSpPr/>
      </dsp:nvSpPr>
      <dsp:spPr>
        <a:xfrm>
          <a:off x="0" y="578267"/>
          <a:ext cx="8357171" cy="58967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1 page</a:t>
          </a:r>
        </a:p>
      </dsp:txBody>
      <dsp:txXfrm>
        <a:off x="28786" y="607053"/>
        <a:ext cx="8299599" cy="532107"/>
      </dsp:txXfrm>
    </dsp:sp>
    <dsp:sp modelId="{C1D14BA3-E581-44B7-8D30-91D009828C16}">
      <dsp:nvSpPr>
        <dsp:cNvPr id="0" name=""/>
        <dsp:cNvSpPr/>
      </dsp:nvSpPr>
      <dsp:spPr>
        <a:xfrm>
          <a:off x="0" y="1237066"/>
          <a:ext cx="8357171" cy="589679"/>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See the Residency Application Manual for Tips and Worksheet</a:t>
          </a:r>
        </a:p>
      </dsp:txBody>
      <dsp:txXfrm>
        <a:off x="28786" y="1265852"/>
        <a:ext cx="8299599" cy="532107"/>
      </dsp:txXfrm>
    </dsp:sp>
    <dsp:sp modelId="{5AA829F9-02AE-4389-9CE0-4A37C2A8ADD3}">
      <dsp:nvSpPr>
        <dsp:cNvPr id="0" name=""/>
        <dsp:cNvSpPr/>
      </dsp:nvSpPr>
      <dsp:spPr>
        <a:xfrm>
          <a:off x="0" y="1895866"/>
          <a:ext cx="8357171" cy="589679"/>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Come to a Personal Statement Workshop</a:t>
          </a:r>
        </a:p>
      </dsp:txBody>
      <dsp:txXfrm>
        <a:off x="28786" y="1924652"/>
        <a:ext cx="8299599" cy="532107"/>
      </dsp:txXfrm>
    </dsp:sp>
    <dsp:sp modelId="{AE0D5DF6-DD35-4C03-A923-15518D82399A}">
      <dsp:nvSpPr>
        <dsp:cNvPr id="0" name=""/>
        <dsp:cNvSpPr/>
      </dsp:nvSpPr>
      <dsp:spPr>
        <a:xfrm>
          <a:off x="0" y="2485546"/>
          <a:ext cx="8357171"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534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July 15</a:t>
          </a:r>
          <a:r>
            <a:rPr lang="en-US" sz="1900" kern="1200" baseline="30000" dirty="0"/>
            <a:t>th</a:t>
          </a:r>
          <a:r>
            <a:rPr lang="en-US" sz="1900" kern="1200" dirty="0"/>
            <a:t> at 4PM</a:t>
          </a:r>
        </a:p>
        <a:p>
          <a:pPr marL="171450" lvl="1" indent="-171450" algn="l" defTabSz="844550">
            <a:lnSpc>
              <a:spcPct val="90000"/>
            </a:lnSpc>
            <a:spcBef>
              <a:spcPct val="0"/>
            </a:spcBef>
            <a:spcAft>
              <a:spcPct val="20000"/>
            </a:spcAft>
            <a:buChar char="•"/>
          </a:pPr>
          <a:r>
            <a:rPr lang="en-US" sz="1900" kern="1200" dirty="0"/>
            <a:t>Aug 19</a:t>
          </a:r>
          <a:r>
            <a:rPr lang="en-US" sz="1900" kern="1200" baseline="30000" dirty="0"/>
            <a:t>th</a:t>
          </a:r>
          <a:r>
            <a:rPr lang="en-US" sz="1900" kern="1200" dirty="0"/>
            <a:t> at 4 PM</a:t>
          </a:r>
        </a:p>
        <a:p>
          <a:pPr marL="171450" lvl="1" indent="-171450" algn="l" defTabSz="844550">
            <a:lnSpc>
              <a:spcPct val="90000"/>
            </a:lnSpc>
            <a:spcBef>
              <a:spcPct val="0"/>
            </a:spcBef>
            <a:spcAft>
              <a:spcPct val="20000"/>
            </a:spcAft>
            <a:buChar char="•"/>
          </a:pPr>
          <a:r>
            <a:rPr lang="en-US" sz="1900" kern="1200" dirty="0"/>
            <a:t>View the quick tips video </a:t>
          </a:r>
          <a:r>
            <a:rPr lang="en-US" sz="1900" b="1" kern="1200" dirty="0">
              <a:hlinkClick xmlns:r="http://schemas.openxmlformats.org/officeDocument/2006/relationships" r:id="rId1"/>
            </a:rPr>
            <a:t>Recording</a:t>
          </a:r>
          <a:endParaRPr lang="en-US" sz="1900" kern="1200" dirty="0"/>
        </a:p>
      </dsp:txBody>
      <dsp:txXfrm>
        <a:off x="0" y="2485546"/>
        <a:ext cx="8357171" cy="993600"/>
      </dsp:txXfrm>
    </dsp:sp>
    <dsp:sp modelId="{B50FF17F-00C9-4DFC-99A4-5BBC58107B43}">
      <dsp:nvSpPr>
        <dsp:cNvPr id="0" name=""/>
        <dsp:cNvSpPr/>
      </dsp:nvSpPr>
      <dsp:spPr>
        <a:xfrm>
          <a:off x="0" y="3479147"/>
          <a:ext cx="8357171" cy="589679"/>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UMB writing center</a:t>
          </a:r>
        </a:p>
      </dsp:txBody>
      <dsp:txXfrm>
        <a:off x="28786" y="3507933"/>
        <a:ext cx="8299599" cy="5321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5CB24-C397-4A49-8EC9-938AAF1E699D}">
      <dsp:nvSpPr>
        <dsp:cNvPr id="0" name=""/>
        <dsp:cNvSpPr/>
      </dsp:nvSpPr>
      <dsp:spPr>
        <a:xfrm>
          <a:off x="1730967" y="15196"/>
          <a:ext cx="988392" cy="98839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AE6C58-3D5A-4B67-9431-9D0142124A7D}">
      <dsp:nvSpPr>
        <dsp:cNvPr id="0" name=""/>
        <dsp:cNvSpPr/>
      </dsp:nvSpPr>
      <dsp:spPr>
        <a:xfrm>
          <a:off x="1938530" y="222758"/>
          <a:ext cx="573267" cy="573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FBF987-1BA3-44B0-A348-4954D4D08A22}">
      <dsp:nvSpPr>
        <dsp:cNvPr id="0" name=""/>
        <dsp:cNvSpPr/>
      </dsp:nvSpPr>
      <dsp:spPr>
        <a:xfrm>
          <a:off x="2931158" y="15196"/>
          <a:ext cx="2329782" cy="98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a:t>Be authentic</a:t>
          </a:r>
          <a:endParaRPr lang="en-US" sz="2000" kern="1200" dirty="0"/>
        </a:p>
      </dsp:txBody>
      <dsp:txXfrm>
        <a:off x="2931158" y="15196"/>
        <a:ext cx="2329782" cy="988392"/>
      </dsp:txXfrm>
    </dsp:sp>
    <dsp:sp modelId="{2188F208-396B-4287-8462-C03035363D31}">
      <dsp:nvSpPr>
        <dsp:cNvPr id="0" name=""/>
        <dsp:cNvSpPr/>
      </dsp:nvSpPr>
      <dsp:spPr>
        <a:xfrm>
          <a:off x="5666887" y="15196"/>
          <a:ext cx="988392" cy="98839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255FD0-5CA7-42BB-8935-58C403B29870}">
      <dsp:nvSpPr>
        <dsp:cNvPr id="0" name=""/>
        <dsp:cNvSpPr/>
      </dsp:nvSpPr>
      <dsp:spPr>
        <a:xfrm>
          <a:off x="5874450" y="222758"/>
          <a:ext cx="573267" cy="573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B09B85-B0FC-4685-B5BC-75AA1879AA07}">
      <dsp:nvSpPr>
        <dsp:cNvPr id="0" name=""/>
        <dsp:cNvSpPr/>
      </dsp:nvSpPr>
      <dsp:spPr>
        <a:xfrm>
          <a:off x="6867078" y="15196"/>
          <a:ext cx="2329782" cy="98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Make it about YOU</a:t>
          </a:r>
        </a:p>
      </dsp:txBody>
      <dsp:txXfrm>
        <a:off x="6867078" y="15196"/>
        <a:ext cx="2329782" cy="988392"/>
      </dsp:txXfrm>
    </dsp:sp>
    <dsp:sp modelId="{53956A47-D686-48DC-AE63-E9D719BCBEEE}">
      <dsp:nvSpPr>
        <dsp:cNvPr id="0" name=""/>
        <dsp:cNvSpPr/>
      </dsp:nvSpPr>
      <dsp:spPr>
        <a:xfrm>
          <a:off x="1730967" y="1775174"/>
          <a:ext cx="988392" cy="98839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A970F8-3D88-44A7-95E4-426AD107E1A8}">
      <dsp:nvSpPr>
        <dsp:cNvPr id="0" name=""/>
        <dsp:cNvSpPr/>
      </dsp:nvSpPr>
      <dsp:spPr>
        <a:xfrm>
          <a:off x="1938530" y="1982737"/>
          <a:ext cx="573267" cy="5732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212959-A495-428B-9A29-A41A67259946}">
      <dsp:nvSpPr>
        <dsp:cNvPr id="0" name=""/>
        <dsp:cNvSpPr/>
      </dsp:nvSpPr>
      <dsp:spPr>
        <a:xfrm>
          <a:off x="2931158" y="1775174"/>
          <a:ext cx="2329782" cy="98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Be clear and concise. This is not the same as a creative writing assignment </a:t>
          </a:r>
          <a:r>
            <a:rPr lang="en-US" sz="2000" kern="1200" dirty="0">
              <a:sym typeface="Wingdings" panose="05000000000000000000" pitchFamily="2" charset="2"/>
            </a:rPr>
            <a:t></a:t>
          </a:r>
          <a:endParaRPr lang="en-US" sz="2000" kern="1200" dirty="0"/>
        </a:p>
      </dsp:txBody>
      <dsp:txXfrm>
        <a:off x="2931158" y="1775174"/>
        <a:ext cx="2329782" cy="988392"/>
      </dsp:txXfrm>
    </dsp:sp>
    <dsp:sp modelId="{55CBBFFC-DA47-44A9-AC61-100A661560F6}">
      <dsp:nvSpPr>
        <dsp:cNvPr id="0" name=""/>
        <dsp:cNvSpPr/>
      </dsp:nvSpPr>
      <dsp:spPr>
        <a:xfrm>
          <a:off x="5666887" y="1775174"/>
          <a:ext cx="988392" cy="98839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7C72A5-BAFF-482C-823E-98EFEF59D509}">
      <dsp:nvSpPr>
        <dsp:cNvPr id="0" name=""/>
        <dsp:cNvSpPr/>
      </dsp:nvSpPr>
      <dsp:spPr>
        <a:xfrm>
          <a:off x="5874450" y="1982737"/>
          <a:ext cx="573267" cy="573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33D0AD-0C32-40FB-B431-5A83A7FEFE2B}">
      <dsp:nvSpPr>
        <dsp:cNvPr id="0" name=""/>
        <dsp:cNvSpPr/>
      </dsp:nvSpPr>
      <dsp:spPr>
        <a:xfrm>
          <a:off x="6867078" y="1775174"/>
          <a:ext cx="2329782" cy="98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Many people should read the PS. Some for content, others for grammar and syntax.</a:t>
          </a:r>
        </a:p>
      </dsp:txBody>
      <dsp:txXfrm>
        <a:off x="6867078" y="1775174"/>
        <a:ext cx="2329782" cy="988392"/>
      </dsp:txXfrm>
    </dsp:sp>
    <dsp:sp modelId="{90529F8B-89E8-4916-928C-F685F4ED989E}">
      <dsp:nvSpPr>
        <dsp:cNvPr id="0" name=""/>
        <dsp:cNvSpPr/>
      </dsp:nvSpPr>
      <dsp:spPr>
        <a:xfrm>
          <a:off x="1730967" y="3535153"/>
          <a:ext cx="988392" cy="98839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8D1EE3-421B-481A-9360-160059A52A4D}">
      <dsp:nvSpPr>
        <dsp:cNvPr id="0" name=""/>
        <dsp:cNvSpPr/>
      </dsp:nvSpPr>
      <dsp:spPr>
        <a:xfrm>
          <a:off x="1938530" y="3742715"/>
          <a:ext cx="573267" cy="5732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50D65-490A-435E-9176-FA5F7DDCCD4D}">
      <dsp:nvSpPr>
        <dsp:cNvPr id="0" name=""/>
        <dsp:cNvSpPr/>
      </dsp:nvSpPr>
      <dsp:spPr>
        <a:xfrm>
          <a:off x="2931158" y="3535153"/>
          <a:ext cx="2329782" cy="98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Some people need to wait till they have done a Sub-I or Key elective to gather their thoughts</a:t>
          </a:r>
        </a:p>
      </dsp:txBody>
      <dsp:txXfrm>
        <a:off x="2931158" y="3535153"/>
        <a:ext cx="2329782" cy="988392"/>
      </dsp:txXfrm>
    </dsp:sp>
    <dsp:sp modelId="{2B4538F8-8F66-486B-99C7-79523B6BB06E}">
      <dsp:nvSpPr>
        <dsp:cNvPr id="0" name=""/>
        <dsp:cNvSpPr/>
      </dsp:nvSpPr>
      <dsp:spPr>
        <a:xfrm>
          <a:off x="5666887" y="3535153"/>
          <a:ext cx="988392" cy="98839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A64D2-D304-4086-B95D-D3A3A3A9B558}">
      <dsp:nvSpPr>
        <dsp:cNvPr id="0" name=""/>
        <dsp:cNvSpPr/>
      </dsp:nvSpPr>
      <dsp:spPr>
        <a:xfrm>
          <a:off x="5874450" y="3742715"/>
          <a:ext cx="573267" cy="57326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D10AC2-216F-47F6-8A68-4C36A42C70C4}">
      <dsp:nvSpPr>
        <dsp:cNvPr id="0" name=""/>
        <dsp:cNvSpPr/>
      </dsp:nvSpPr>
      <dsp:spPr>
        <a:xfrm>
          <a:off x="6867078" y="3535153"/>
          <a:ext cx="2329782" cy="98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Should you Journal? </a:t>
          </a:r>
        </a:p>
      </dsp:txBody>
      <dsp:txXfrm>
        <a:off x="6867078" y="3535153"/>
        <a:ext cx="2329782" cy="98839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E61A1-0964-4319-B0E0-FDA80DD916A1}">
      <dsp:nvSpPr>
        <dsp:cNvPr id="0" name=""/>
        <dsp:cNvSpPr/>
      </dsp:nvSpPr>
      <dsp:spPr>
        <a:xfrm>
          <a:off x="0" y="61069"/>
          <a:ext cx="9497602" cy="56511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Step 2 CK</a:t>
          </a:r>
        </a:p>
      </dsp:txBody>
      <dsp:txXfrm>
        <a:off x="27586" y="88655"/>
        <a:ext cx="9442430" cy="509938"/>
      </dsp:txXfrm>
    </dsp:sp>
    <dsp:sp modelId="{2F70F0A3-E6FB-4EE7-9EEA-1D1487EE25E9}">
      <dsp:nvSpPr>
        <dsp:cNvPr id="0" name=""/>
        <dsp:cNvSpPr/>
      </dsp:nvSpPr>
      <dsp:spPr>
        <a:xfrm>
          <a:off x="0" y="626179"/>
          <a:ext cx="9497602"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54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Generally, 4 weeks</a:t>
          </a:r>
        </a:p>
        <a:p>
          <a:pPr marL="171450" lvl="1" indent="-171450" algn="l" defTabSz="800100">
            <a:lnSpc>
              <a:spcPct val="90000"/>
            </a:lnSpc>
            <a:spcBef>
              <a:spcPct val="0"/>
            </a:spcBef>
            <a:spcAft>
              <a:spcPct val="20000"/>
            </a:spcAft>
            <a:buChar char="•"/>
          </a:pPr>
          <a:r>
            <a:rPr lang="en-US" sz="1800" kern="1200" dirty="0"/>
            <a:t>Allow for 4-8 weeks to return score</a:t>
          </a:r>
        </a:p>
        <a:p>
          <a:pPr marL="171450" lvl="1" indent="-171450" algn="l" defTabSz="800100">
            <a:lnSpc>
              <a:spcPct val="90000"/>
            </a:lnSpc>
            <a:spcBef>
              <a:spcPct val="0"/>
            </a:spcBef>
            <a:spcAft>
              <a:spcPct val="20000"/>
            </a:spcAft>
            <a:buChar char="•"/>
          </a:pPr>
          <a:r>
            <a:rPr lang="en-US" sz="1800" kern="1200" dirty="0"/>
            <a:t>July 26 for ERAS/</a:t>
          </a:r>
          <a:r>
            <a:rPr lang="en-US" sz="1800" kern="1200" dirty="0" err="1"/>
            <a:t>ResidencyCAS</a:t>
          </a:r>
          <a:r>
            <a:rPr lang="en-US" sz="1800" kern="1200" dirty="0"/>
            <a:t>, early July Early Match</a:t>
          </a:r>
        </a:p>
      </dsp:txBody>
      <dsp:txXfrm>
        <a:off x="0" y="626179"/>
        <a:ext cx="9497602" cy="928395"/>
      </dsp:txXfrm>
    </dsp:sp>
    <dsp:sp modelId="{90EF4033-D329-4DF6-9DE1-312277AC51AA}">
      <dsp:nvSpPr>
        <dsp:cNvPr id="0" name=""/>
        <dsp:cNvSpPr/>
      </dsp:nvSpPr>
      <dsp:spPr>
        <a:xfrm>
          <a:off x="0" y="1554574"/>
          <a:ext cx="9497602" cy="565110"/>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Ideally 2 rotations in your specialty prior to applying</a:t>
          </a:r>
        </a:p>
      </dsp:txBody>
      <dsp:txXfrm>
        <a:off x="27586" y="1582160"/>
        <a:ext cx="9442430" cy="509938"/>
      </dsp:txXfrm>
    </dsp:sp>
    <dsp:sp modelId="{3926EF32-2320-4771-882F-BB9CE2B6B229}">
      <dsp:nvSpPr>
        <dsp:cNvPr id="0" name=""/>
        <dsp:cNvSpPr/>
      </dsp:nvSpPr>
      <dsp:spPr>
        <a:xfrm>
          <a:off x="0" y="2119684"/>
          <a:ext cx="9497602"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54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err="1"/>
            <a:t>SubI</a:t>
          </a:r>
          <a:r>
            <a:rPr lang="en-US" sz="1800" kern="1200" dirty="0"/>
            <a:t> + elective; </a:t>
          </a:r>
          <a:r>
            <a:rPr lang="en-US" sz="1800" kern="1200" dirty="0" err="1"/>
            <a:t>SubI</a:t>
          </a:r>
          <a:r>
            <a:rPr lang="en-US" sz="1800" kern="1200" dirty="0"/>
            <a:t> + </a:t>
          </a:r>
          <a:r>
            <a:rPr lang="en-US" sz="1800" kern="1200" dirty="0" err="1"/>
            <a:t>SubI</a:t>
          </a:r>
          <a:r>
            <a:rPr lang="en-US" sz="1800" kern="1200" dirty="0"/>
            <a:t>; </a:t>
          </a:r>
          <a:r>
            <a:rPr lang="en-US" sz="1800" kern="1200" dirty="0" err="1"/>
            <a:t>SubI</a:t>
          </a:r>
          <a:r>
            <a:rPr lang="en-US" sz="1800" kern="1200" dirty="0"/>
            <a:t> + away</a:t>
          </a:r>
        </a:p>
        <a:p>
          <a:pPr marL="171450" lvl="1" indent="-171450" algn="l" defTabSz="800100">
            <a:lnSpc>
              <a:spcPct val="90000"/>
            </a:lnSpc>
            <a:spcBef>
              <a:spcPct val="0"/>
            </a:spcBef>
            <a:spcAft>
              <a:spcPct val="20000"/>
            </a:spcAft>
            <a:buChar char="•"/>
          </a:pPr>
          <a:r>
            <a:rPr lang="en-US" sz="1800" kern="1200" dirty="0"/>
            <a:t>Source of LORs</a:t>
          </a:r>
        </a:p>
        <a:p>
          <a:pPr marL="171450" lvl="1" indent="-171450" algn="l" defTabSz="800100">
            <a:lnSpc>
              <a:spcPct val="90000"/>
            </a:lnSpc>
            <a:spcBef>
              <a:spcPct val="0"/>
            </a:spcBef>
            <a:spcAft>
              <a:spcPct val="20000"/>
            </a:spcAft>
            <a:buChar char="•"/>
          </a:pPr>
          <a:r>
            <a:rPr lang="en-US" sz="1800" kern="1200" dirty="0"/>
            <a:t>A rotation in Block 3 (Sep 1-Sept 26): possible to get LOR</a:t>
          </a:r>
        </a:p>
      </dsp:txBody>
      <dsp:txXfrm>
        <a:off x="0" y="2119684"/>
        <a:ext cx="9497602" cy="928395"/>
      </dsp:txXfrm>
    </dsp:sp>
    <dsp:sp modelId="{C1D14BA3-E581-44B7-8D30-91D009828C16}">
      <dsp:nvSpPr>
        <dsp:cNvPr id="0" name=""/>
        <dsp:cNvSpPr/>
      </dsp:nvSpPr>
      <dsp:spPr>
        <a:xfrm>
          <a:off x="0" y="3048079"/>
          <a:ext cx="9497602" cy="565110"/>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1-2 months unscheduled for interviews</a:t>
          </a:r>
        </a:p>
      </dsp:txBody>
      <dsp:txXfrm>
        <a:off x="27586" y="3075665"/>
        <a:ext cx="9442430" cy="509938"/>
      </dsp:txXfrm>
    </dsp:sp>
    <dsp:sp modelId="{5AA829F9-02AE-4389-9CE0-4A37C2A8ADD3}">
      <dsp:nvSpPr>
        <dsp:cNvPr id="0" name=""/>
        <dsp:cNvSpPr/>
      </dsp:nvSpPr>
      <dsp:spPr>
        <a:xfrm>
          <a:off x="0" y="3679429"/>
          <a:ext cx="9497602" cy="56511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Electives that align, support or diverge from your specialty of choice</a:t>
          </a:r>
        </a:p>
      </dsp:txBody>
      <dsp:txXfrm>
        <a:off x="27586" y="3707015"/>
        <a:ext cx="9442430" cy="509938"/>
      </dsp:txXfrm>
    </dsp:sp>
    <dsp:sp modelId="{8BF36259-14C1-460C-A81F-838C49E78BD8}">
      <dsp:nvSpPr>
        <dsp:cNvPr id="0" name=""/>
        <dsp:cNvSpPr/>
      </dsp:nvSpPr>
      <dsp:spPr>
        <a:xfrm>
          <a:off x="0" y="4244539"/>
          <a:ext cx="9497602"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54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Review course catalog</a:t>
          </a:r>
        </a:p>
        <a:p>
          <a:pPr marL="171450" lvl="1" indent="-171450" algn="l" defTabSz="800100">
            <a:lnSpc>
              <a:spcPct val="90000"/>
            </a:lnSpc>
            <a:spcBef>
              <a:spcPct val="0"/>
            </a:spcBef>
            <a:spcAft>
              <a:spcPct val="20000"/>
            </a:spcAft>
            <a:buChar char="•"/>
          </a:pPr>
          <a:r>
            <a:rPr lang="en-US" sz="1800" kern="1200" dirty="0"/>
            <a:t>Review Elective and Rotations Options</a:t>
          </a:r>
        </a:p>
      </dsp:txBody>
      <dsp:txXfrm>
        <a:off x="0" y="4244539"/>
        <a:ext cx="9497602" cy="61893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7CFF6-ACD3-44C9-A3F4-C73A615068D5}">
      <dsp:nvSpPr>
        <dsp:cNvPr id="0" name=""/>
        <dsp:cNvSpPr/>
      </dsp:nvSpPr>
      <dsp:spPr>
        <a:xfrm>
          <a:off x="0" y="323469"/>
          <a:ext cx="10515600" cy="73709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Review your schedule at your 1:1 OSA advising meeting</a:t>
          </a:r>
        </a:p>
      </dsp:txBody>
      <dsp:txXfrm>
        <a:off x="35982" y="359451"/>
        <a:ext cx="10443636" cy="665135"/>
      </dsp:txXfrm>
    </dsp:sp>
    <dsp:sp modelId="{C9BD8537-A477-4871-96D4-E85BF3BF43B9}">
      <dsp:nvSpPr>
        <dsp:cNvPr id="0" name=""/>
        <dsp:cNvSpPr/>
      </dsp:nvSpPr>
      <dsp:spPr>
        <a:xfrm>
          <a:off x="0" y="1146969"/>
          <a:ext cx="10515600" cy="73709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Review your schedule with your departmental advisor/meeting</a:t>
          </a:r>
        </a:p>
      </dsp:txBody>
      <dsp:txXfrm>
        <a:off x="35982" y="1182951"/>
        <a:ext cx="10443636" cy="665135"/>
      </dsp:txXfrm>
    </dsp:sp>
    <dsp:sp modelId="{8C5FA100-4178-4B63-83A7-0486904BF187}">
      <dsp:nvSpPr>
        <dsp:cNvPr id="0" name=""/>
        <dsp:cNvSpPr/>
      </dsp:nvSpPr>
      <dsp:spPr>
        <a:xfrm>
          <a:off x="0" y="1970469"/>
          <a:ext cx="10515600" cy="737099"/>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Help to suggest LOR writers from rotations</a:t>
          </a:r>
        </a:p>
      </dsp:txBody>
      <dsp:txXfrm>
        <a:off x="35982" y="2006451"/>
        <a:ext cx="10443636" cy="665135"/>
      </dsp:txXfrm>
    </dsp:sp>
    <dsp:sp modelId="{E41BE263-FF9B-4A5C-A36A-382D1890F567}">
      <dsp:nvSpPr>
        <dsp:cNvPr id="0" name=""/>
        <dsp:cNvSpPr/>
      </dsp:nvSpPr>
      <dsp:spPr>
        <a:xfrm>
          <a:off x="0" y="2760916"/>
          <a:ext cx="10515600" cy="73709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Help to talk through planned interview time</a:t>
          </a:r>
        </a:p>
      </dsp:txBody>
      <dsp:txXfrm>
        <a:off x="35982" y="2796898"/>
        <a:ext cx="10443636" cy="665135"/>
      </dsp:txXfrm>
    </dsp:sp>
    <dsp:sp modelId="{92CD5E78-3347-4995-BDA2-5400FEF1AAD1}">
      <dsp:nvSpPr>
        <dsp:cNvPr id="0" name=""/>
        <dsp:cNvSpPr/>
      </dsp:nvSpPr>
      <dsp:spPr>
        <a:xfrm>
          <a:off x="0" y="3531069"/>
          <a:ext cx="10515600"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Universal release dates</a:t>
          </a:r>
        </a:p>
      </dsp:txBody>
      <dsp:txXfrm>
        <a:off x="0" y="3531069"/>
        <a:ext cx="10515600" cy="496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DD2A8-769E-4307-B448-70FB788B7EB0}">
      <dsp:nvSpPr>
        <dsp:cNvPr id="0" name=""/>
        <dsp:cNvSpPr/>
      </dsp:nvSpPr>
      <dsp:spPr>
        <a:xfrm>
          <a:off x="373300" y="2127242"/>
          <a:ext cx="2986407" cy="447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Now</a:t>
          </a:r>
        </a:p>
      </dsp:txBody>
      <dsp:txXfrm>
        <a:off x="373300" y="2127242"/>
        <a:ext cx="2986407" cy="447632"/>
      </dsp:txXfrm>
    </dsp:sp>
    <dsp:sp modelId="{784A0650-8AEB-45FA-A5B2-6A09F03E0CD3}">
      <dsp:nvSpPr>
        <dsp:cNvPr id="0" name=""/>
        <dsp:cNvSpPr/>
      </dsp:nvSpPr>
      <dsp:spPr>
        <a:xfrm>
          <a:off x="0" y="1901446"/>
          <a:ext cx="7466019" cy="15845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957FC0-2ABB-4606-B9DB-8F2C3B1B02FA}">
      <dsp:nvSpPr>
        <dsp:cNvPr id="0" name=""/>
        <dsp:cNvSpPr/>
      </dsp:nvSpPr>
      <dsp:spPr>
        <a:xfrm>
          <a:off x="223980" y="519988"/>
          <a:ext cx="3285048" cy="70802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Access application systems for basic demographics</a:t>
          </a:r>
        </a:p>
      </dsp:txBody>
      <dsp:txXfrm>
        <a:off x="223980" y="519988"/>
        <a:ext cx="3285048" cy="708028"/>
      </dsp:txXfrm>
    </dsp:sp>
    <dsp:sp modelId="{DCD59084-A1BB-49A2-9F46-712EC60D61BE}">
      <dsp:nvSpPr>
        <dsp:cNvPr id="0" name=""/>
        <dsp:cNvSpPr/>
      </dsp:nvSpPr>
      <dsp:spPr>
        <a:xfrm>
          <a:off x="1866504" y="1228017"/>
          <a:ext cx="0" cy="6734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9C7BC46-1AA6-4C68-8DEA-1A6FDEEA1F28}">
      <dsp:nvSpPr>
        <dsp:cNvPr id="0" name=""/>
        <dsp:cNvSpPr/>
      </dsp:nvSpPr>
      <dsp:spPr>
        <a:xfrm>
          <a:off x="2239805" y="1386471"/>
          <a:ext cx="2986407" cy="447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Early June</a:t>
          </a:r>
        </a:p>
      </dsp:txBody>
      <dsp:txXfrm>
        <a:off x="2239805" y="1386471"/>
        <a:ext cx="2986407" cy="447632"/>
      </dsp:txXfrm>
    </dsp:sp>
    <dsp:sp modelId="{49B93F23-4A20-4D07-813C-05FC9159F9AA}">
      <dsp:nvSpPr>
        <dsp:cNvPr id="0" name=""/>
        <dsp:cNvSpPr/>
      </dsp:nvSpPr>
      <dsp:spPr>
        <a:xfrm>
          <a:off x="2090485" y="2733328"/>
          <a:ext cx="3285048" cy="55260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Applications open</a:t>
          </a:r>
        </a:p>
      </dsp:txBody>
      <dsp:txXfrm>
        <a:off x="2090485" y="2733328"/>
        <a:ext cx="3285048" cy="552607"/>
      </dsp:txXfrm>
    </dsp:sp>
    <dsp:sp modelId="{D80142DF-64A5-4F99-8829-B89E6D149695}">
      <dsp:nvSpPr>
        <dsp:cNvPr id="0" name=""/>
        <dsp:cNvSpPr/>
      </dsp:nvSpPr>
      <dsp:spPr>
        <a:xfrm>
          <a:off x="3733009" y="2059899"/>
          <a:ext cx="0" cy="6734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9231433-059A-4D1D-9AF2-78ACB468BDD0}">
      <dsp:nvSpPr>
        <dsp:cNvPr id="0" name=""/>
        <dsp:cNvSpPr/>
      </dsp:nvSpPr>
      <dsp:spPr>
        <a:xfrm>
          <a:off x="1816987" y="1931156"/>
          <a:ext cx="99033" cy="990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C32D439C-2ABB-4559-A567-3007CA2AE94B}">
      <dsp:nvSpPr>
        <dsp:cNvPr id="0" name=""/>
        <dsp:cNvSpPr/>
      </dsp:nvSpPr>
      <dsp:spPr>
        <a:xfrm>
          <a:off x="3683492" y="1931156"/>
          <a:ext cx="99033" cy="990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AFF45B6-6A13-45D0-B11C-3D8E0E73B75A}">
      <dsp:nvSpPr>
        <dsp:cNvPr id="0" name=""/>
        <dsp:cNvSpPr/>
      </dsp:nvSpPr>
      <dsp:spPr>
        <a:xfrm>
          <a:off x="4106310" y="2127242"/>
          <a:ext cx="2986407" cy="447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Sep.–Oct.</a:t>
          </a:r>
        </a:p>
      </dsp:txBody>
      <dsp:txXfrm>
        <a:off x="4106310" y="2127242"/>
        <a:ext cx="2986407" cy="447632"/>
      </dsp:txXfrm>
    </dsp:sp>
    <dsp:sp modelId="{37402C18-26E4-48CB-A466-D07088C48C9F}">
      <dsp:nvSpPr>
        <dsp:cNvPr id="0" name=""/>
        <dsp:cNvSpPr/>
      </dsp:nvSpPr>
      <dsp:spPr>
        <a:xfrm>
          <a:off x="3956990" y="675409"/>
          <a:ext cx="3285048" cy="55260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Programs can see your application</a:t>
          </a:r>
        </a:p>
      </dsp:txBody>
      <dsp:txXfrm>
        <a:off x="3956990" y="675409"/>
        <a:ext cx="3285048" cy="552607"/>
      </dsp:txXfrm>
    </dsp:sp>
    <dsp:sp modelId="{841073F9-E649-4B0E-839B-1EBA987D8667}">
      <dsp:nvSpPr>
        <dsp:cNvPr id="0" name=""/>
        <dsp:cNvSpPr/>
      </dsp:nvSpPr>
      <dsp:spPr>
        <a:xfrm>
          <a:off x="5599514" y="1228017"/>
          <a:ext cx="0" cy="6734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9EEC8B3-364D-43EF-A37A-0111179453AE}">
      <dsp:nvSpPr>
        <dsp:cNvPr id="0" name=""/>
        <dsp:cNvSpPr/>
      </dsp:nvSpPr>
      <dsp:spPr>
        <a:xfrm>
          <a:off x="5549997" y="1931156"/>
          <a:ext cx="99033" cy="990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24498-2304-4BE0-B0C0-FEF41E511775}">
      <dsp:nvSpPr>
        <dsp:cNvPr id="0" name=""/>
        <dsp:cNvSpPr/>
      </dsp:nvSpPr>
      <dsp:spPr>
        <a:xfrm>
          <a:off x="1283" y="284843"/>
          <a:ext cx="3003723" cy="1501861"/>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Everyone receives ERAS Token</a:t>
          </a:r>
        </a:p>
      </dsp:txBody>
      <dsp:txXfrm>
        <a:off x="45271" y="328831"/>
        <a:ext cx="2915747" cy="1413885"/>
      </dsp:txXfrm>
    </dsp:sp>
    <dsp:sp modelId="{3BA7CE91-292F-4556-9B06-2B74AFF41E9F}">
      <dsp:nvSpPr>
        <dsp:cNvPr id="0" name=""/>
        <dsp:cNvSpPr/>
      </dsp:nvSpPr>
      <dsp:spPr>
        <a:xfrm>
          <a:off x="3755938" y="284843"/>
          <a:ext cx="3003723" cy="1501861"/>
        </a:xfrm>
        <a:prstGeom prst="roundRect">
          <a:avLst>
            <a:gd name="adj" fmla="val 10000"/>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u="none" kern="1200" dirty="0">
              <a:solidFill>
                <a:schemeClr val="tx1"/>
              </a:solidFill>
            </a:rPr>
            <a:t>Applying through </a:t>
          </a:r>
          <a:r>
            <a:rPr lang="en-US" sz="2700" b="1" u="none"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Residency CAS</a:t>
          </a:r>
          <a:endParaRPr lang="en-US" sz="2700" u="none" kern="1200" dirty="0">
            <a:solidFill>
              <a:schemeClr val="tx1"/>
            </a:solidFill>
          </a:endParaRPr>
        </a:p>
      </dsp:txBody>
      <dsp:txXfrm>
        <a:off x="3799926" y="328831"/>
        <a:ext cx="2915747" cy="1413885"/>
      </dsp:txXfrm>
    </dsp:sp>
    <dsp:sp modelId="{72EDD046-44A2-43DA-9B03-1ED8B4B8FB34}">
      <dsp:nvSpPr>
        <dsp:cNvPr id="0" name=""/>
        <dsp:cNvSpPr/>
      </dsp:nvSpPr>
      <dsp:spPr>
        <a:xfrm>
          <a:off x="4056310" y="1786705"/>
          <a:ext cx="300372" cy="1126396"/>
        </a:xfrm>
        <a:custGeom>
          <a:avLst/>
          <a:gdLst/>
          <a:ahLst/>
          <a:cxnLst/>
          <a:rect l="0" t="0" r="0" b="0"/>
          <a:pathLst>
            <a:path>
              <a:moveTo>
                <a:pt x="0" y="0"/>
              </a:moveTo>
              <a:lnTo>
                <a:pt x="0" y="1126396"/>
              </a:lnTo>
              <a:lnTo>
                <a:pt x="300372" y="112639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69D970-B0BD-48BF-B5A0-BBEF4BB62E3C}">
      <dsp:nvSpPr>
        <dsp:cNvPr id="0" name=""/>
        <dsp:cNvSpPr/>
      </dsp:nvSpPr>
      <dsp:spPr>
        <a:xfrm>
          <a:off x="4356682" y="2162170"/>
          <a:ext cx="2402978" cy="1501861"/>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Email </a:t>
          </a:r>
          <a:r>
            <a:rPr lang="en-US" sz="1200" u="sng"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aesselman@som.umaryland.edu</a:t>
          </a:r>
          <a:r>
            <a:rPr lang="en-US" sz="1200" kern="1200" dirty="0">
              <a:solidFill>
                <a:schemeClr val="tx1"/>
              </a:solidFill>
            </a:rPr>
            <a:t> </a:t>
          </a:r>
        </a:p>
      </dsp:txBody>
      <dsp:txXfrm>
        <a:off x="4400670" y="2206158"/>
        <a:ext cx="2315002" cy="1413885"/>
      </dsp:txXfrm>
    </dsp:sp>
    <dsp:sp modelId="{698EF7D9-42E4-49A2-B17E-8FCFE8751586}">
      <dsp:nvSpPr>
        <dsp:cNvPr id="0" name=""/>
        <dsp:cNvSpPr/>
      </dsp:nvSpPr>
      <dsp:spPr>
        <a:xfrm>
          <a:off x="7510592" y="284843"/>
          <a:ext cx="3003723" cy="1501861"/>
        </a:xfrm>
        <a:prstGeom prst="roundRect">
          <a:avLst>
            <a:gd name="adj" fmla="val 10000"/>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u="none" kern="1200" dirty="0">
              <a:solidFill>
                <a:schemeClr val="tx1"/>
              </a:solidFill>
            </a:rPr>
            <a:t>Applying to Ophthalmology through </a:t>
          </a:r>
          <a:r>
            <a:rPr lang="en-US" sz="2700" b="1" u="none"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SF Match</a:t>
          </a:r>
          <a:endParaRPr lang="en-US" sz="2700" u="none" kern="1200" dirty="0">
            <a:solidFill>
              <a:schemeClr val="tx1"/>
            </a:solidFill>
          </a:endParaRPr>
        </a:p>
      </dsp:txBody>
      <dsp:txXfrm>
        <a:off x="7554580" y="328831"/>
        <a:ext cx="2915747" cy="1413885"/>
      </dsp:txXfrm>
    </dsp:sp>
    <dsp:sp modelId="{36EE3B77-52F1-4A63-86F3-CE1FF9E84E6A}">
      <dsp:nvSpPr>
        <dsp:cNvPr id="0" name=""/>
        <dsp:cNvSpPr/>
      </dsp:nvSpPr>
      <dsp:spPr>
        <a:xfrm>
          <a:off x="7810965" y="1786705"/>
          <a:ext cx="300372" cy="1126396"/>
        </a:xfrm>
        <a:custGeom>
          <a:avLst/>
          <a:gdLst/>
          <a:ahLst/>
          <a:cxnLst/>
          <a:rect l="0" t="0" r="0" b="0"/>
          <a:pathLst>
            <a:path>
              <a:moveTo>
                <a:pt x="0" y="0"/>
              </a:moveTo>
              <a:lnTo>
                <a:pt x="0" y="1126396"/>
              </a:lnTo>
              <a:lnTo>
                <a:pt x="300372" y="112639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58CFB8-A24F-4323-9A73-EF52B4230A43}">
      <dsp:nvSpPr>
        <dsp:cNvPr id="0" name=""/>
        <dsp:cNvSpPr/>
      </dsp:nvSpPr>
      <dsp:spPr>
        <a:xfrm>
          <a:off x="8111337" y="2162170"/>
          <a:ext cx="2402978" cy="1501861"/>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Email </a:t>
          </a:r>
          <a:r>
            <a:rPr lang="en-US" sz="1200" u="sng"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aesselman@som.umaryland.edu</a:t>
          </a:r>
          <a:r>
            <a:rPr lang="en-US" sz="1200" kern="1200" dirty="0">
              <a:solidFill>
                <a:schemeClr val="tx1"/>
              </a:solidFill>
            </a:rPr>
            <a:t> </a:t>
          </a:r>
        </a:p>
      </dsp:txBody>
      <dsp:txXfrm>
        <a:off x="8155325" y="2206158"/>
        <a:ext cx="2315002" cy="14138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2678A-AEDA-4A72-B4FB-3076C0A51846}">
      <dsp:nvSpPr>
        <dsp:cNvPr id="0" name=""/>
        <dsp:cNvSpPr/>
      </dsp:nvSpPr>
      <dsp:spPr>
        <a:xfrm>
          <a:off x="478800" y="109566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9B399-B5F1-4FC9-B81D-14FF219D3925}">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8FB287-0956-4D99-950C-59C686E80C45}">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latin typeface="Aptos Display" panose="02110004020202020204"/>
            </a:rPr>
            <a:t>Letters</a:t>
          </a:r>
          <a:r>
            <a:rPr lang="en-US" sz="1600" kern="1200"/>
            <a:t> of Recommendation</a:t>
          </a:r>
          <a:endParaRPr lang="en-US" sz="1600" kern="1200" dirty="0"/>
        </a:p>
      </dsp:txBody>
      <dsp:txXfrm>
        <a:off x="127800" y="2535669"/>
        <a:ext cx="1800000" cy="720000"/>
      </dsp:txXfrm>
    </dsp:sp>
    <dsp:sp modelId="{F3FE9628-49AA-4057-936A-350C04ACFA7A}">
      <dsp:nvSpPr>
        <dsp:cNvPr id="0" name=""/>
        <dsp:cNvSpPr/>
      </dsp:nvSpPr>
      <dsp:spPr>
        <a:xfrm>
          <a:off x="2593800" y="109566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2D2EAA-8974-4C8E-BFE1-A65CDC6E322B}">
      <dsp:nvSpPr>
        <dsp:cNvPr id="0" name=""/>
        <dsp:cNvSpPr/>
      </dsp:nvSpPr>
      <dsp:spPr>
        <a:xfrm>
          <a:off x="2827800"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D80E07-137C-4E22-9733-83D8925DC7D9}">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Experiences</a:t>
          </a:r>
        </a:p>
      </dsp:txBody>
      <dsp:txXfrm>
        <a:off x="2242800" y="2535669"/>
        <a:ext cx="1800000" cy="720000"/>
      </dsp:txXfrm>
    </dsp:sp>
    <dsp:sp modelId="{5C7C415A-2B9C-4DE8-ABEE-9C044B67F446}">
      <dsp:nvSpPr>
        <dsp:cNvPr id="0" name=""/>
        <dsp:cNvSpPr/>
      </dsp:nvSpPr>
      <dsp:spPr>
        <a:xfrm>
          <a:off x="4708800" y="109566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5D980F-53F8-4AC2-9161-E18174645DDB}">
      <dsp:nvSpPr>
        <dsp:cNvPr id="0" name=""/>
        <dsp:cNvSpPr/>
      </dsp:nvSpPr>
      <dsp:spPr>
        <a:xfrm>
          <a:off x="4942800" y="132966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D63056-A2F8-4B32-BE74-09F678F5A936}">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Personal Statement</a:t>
          </a:r>
        </a:p>
      </dsp:txBody>
      <dsp:txXfrm>
        <a:off x="4357800" y="2535669"/>
        <a:ext cx="1800000" cy="720000"/>
      </dsp:txXfrm>
    </dsp:sp>
    <dsp:sp modelId="{E6DAD2C2-4831-4B9E-9DF4-B5D56798E9C1}">
      <dsp:nvSpPr>
        <dsp:cNvPr id="0" name=""/>
        <dsp:cNvSpPr/>
      </dsp:nvSpPr>
      <dsp:spPr>
        <a:xfrm>
          <a:off x="6823800" y="109566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C210D6-43CF-49F7-9661-431C8EA7F593}">
      <dsp:nvSpPr>
        <dsp:cNvPr id="0" name=""/>
        <dsp:cNvSpPr/>
      </dsp:nvSpPr>
      <dsp:spPr>
        <a:xfrm>
          <a:off x="7057800"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81C64D-5EED-4522-9515-947B460C3FC5}">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Building out your schedule</a:t>
          </a:r>
        </a:p>
      </dsp:txBody>
      <dsp:txXfrm>
        <a:off x="6472800" y="2535669"/>
        <a:ext cx="1800000" cy="720000"/>
      </dsp:txXfrm>
    </dsp:sp>
    <dsp:sp modelId="{2FAE1F63-9C7E-4440-99FA-73248368B054}">
      <dsp:nvSpPr>
        <dsp:cNvPr id="0" name=""/>
        <dsp:cNvSpPr/>
      </dsp:nvSpPr>
      <dsp:spPr>
        <a:xfrm>
          <a:off x="8938800" y="109566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BFCD4-323F-4287-8D33-6E904962834F}">
      <dsp:nvSpPr>
        <dsp:cNvPr id="0" name=""/>
        <dsp:cNvSpPr/>
      </dsp:nvSpPr>
      <dsp:spPr>
        <a:xfrm>
          <a:off x="9172800" y="1329668"/>
          <a:ext cx="630000" cy="63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11123E-EC87-4B66-BB79-91DC3B74E337}">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Understanding Competitiveness</a:t>
          </a:r>
        </a:p>
      </dsp:txBody>
      <dsp:txXfrm>
        <a:off x="8587800" y="2535669"/>
        <a:ext cx="18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E61A1-0964-4319-B0E0-FDA80DD916A1}">
      <dsp:nvSpPr>
        <dsp:cNvPr id="0" name=""/>
        <dsp:cNvSpPr/>
      </dsp:nvSpPr>
      <dsp:spPr>
        <a:xfrm>
          <a:off x="0" y="44559"/>
          <a:ext cx="10515600" cy="66338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Generally, 3 (maybe 4)</a:t>
          </a:r>
        </a:p>
      </dsp:txBody>
      <dsp:txXfrm>
        <a:off x="32384" y="76943"/>
        <a:ext cx="10450832" cy="598621"/>
      </dsp:txXfrm>
    </dsp:sp>
    <dsp:sp modelId="{C1D14BA3-E581-44B7-8D30-91D009828C16}">
      <dsp:nvSpPr>
        <dsp:cNvPr id="0" name=""/>
        <dsp:cNvSpPr/>
      </dsp:nvSpPr>
      <dsp:spPr>
        <a:xfrm>
          <a:off x="0" y="785709"/>
          <a:ext cx="10515600" cy="663389"/>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May include:</a:t>
          </a:r>
        </a:p>
      </dsp:txBody>
      <dsp:txXfrm>
        <a:off x="32384" y="818093"/>
        <a:ext cx="10450832" cy="598621"/>
      </dsp:txXfrm>
    </dsp:sp>
    <dsp:sp modelId="{2746A042-AA09-45A5-8E2D-8214695C5DE0}">
      <dsp:nvSpPr>
        <dsp:cNvPr id="0" name=""/>
        <dsp:cNvSpPr/>
      </dsp:nvSpPr>
      <dsp:spPr>
        <a:xfrm>
          <a:off x="0" y="1449099"/>
          <a:ext cx="10515600"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Chair/Departmental Letter</a:t>
          </a:r>
        </a:p>
        <a:p>
          <a:pPr marL="228600" lvl="1" indent="-228600" algn="l" defTabSz="933450">
            <a:lnSpc>
              <a:spcPct val="90000"/>
            </a:lnSpc>
            <a:spcBef>
              <a:spcPct val="0"/>
            </a:spcBef>
            <a:spcAft>
              <a:spcPct val="20000"/>
            </a:spcAft>
            <a:buChar char="•"/>
          </a:pPr>
          <a:r>
            <a:rPr lang="en-US" sz="2100" kern="1200"/>
            <a:t>SubI letter</a:t>
          </a:r>
        </a:p>
        <a:p>
          <a:pPr marL="228600" lvl="1" indent="-228600" algn="l" defTabSz="933450">
            <a:lnSpc>
              <a:spcPct val="90000"/>
            </a:lnSpc>
            <a:spcBef>
              <a:spcPct val="0"/>
            </a:spcBef>
            <a:spcAft>
              <a:spcPct val="20000"/>
            </a:spcAft>
            <a:buChar char="•"/>
          </a:pPr>
          <a:r>
            <a:rPr lang="en-US" sz="2100" kern="1200"/>
            <a:t>Specialty faculty letter</a:t>
          </a:r>
        </a:p>
        <a:p>
          <a:pPr marL="228600" lvl="1" indent="-228600" algn="l" defTabSz="933450">
            <a:lnSpc>
              <a:spcPct val="90000"/>
            </a:lnSpc>
            <a:spcBef>
              <a:spcPct val="0"/>
            </a:spcBef>
            <a:spcAft>
              <a:spcPct val="20000"/>
            </a:spcAft>
            <a:buChar char="•"/>
          </a:pPr>
          <a:r>
            <a:rPr lang="en-US" sz="2100" kern="1200"/>
            <a:t>Other (research, mentor, etc)</a:t>
          </a:r>
        </a:p>
      </dsp:txBody>
      <dsp:txXfrm>
        <a:off x="0" y="1449099"/>
        <a:ext cx="10515600" cy="1453140"/>
      </dsp:txXfrm>
    </dsp:sp>
    <dsp:sp modelId="{5AA829F9-02AE-4389-9CE0-4A37C2A8ADD3}">
      <dsp:nvSpPr>
        <dsp:cNvPr id="0" name=""/>
        <dsp:cNvSpPr/>
      </dsp:nvSpPr>
      <dsp:spPr>
        <a:xfrm>
          <a:off x="0" y="2902239"/>
          <a:ext cx="10515600" cy="663389"/>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Can come from clerkships or advanced phase rotations</a:t>
          </a:r>
        </a:p>
      </dsp:txBody>
      <dsp:txXfrm>
        <a:off x="32384" y="2934623"/>
        <a:ext cx="10450832" cy="598621"/>
      </dsp:txXfrm>
    </dsp:sp>
    <dsp:sp modelId="{B50FF17F-00C9-4DFC-99A4-5BBC58107B43}">
      <dsp:nvSpPr>
        <dsp:cNvPr id="0" name=""/>
        <dsp:cNvSpPr/>
      </dsp:nvSpPr>
      <dsp:spPr>
        <a:xfrm>
          <a:off x="0" y="3643389"/>
          <a:ext cx="10515600" cy="663389"/>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You can request more letters than you will end up using</a:t>
          </a:r>
        </a:p>
      </dsp:txBody>
      <dsp:txXfrm>
        <a:off x="32384" y="3675773"/>
        <a:ext cx="10450832" cy="5986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E3738-D815-443A-AD7F-E175EBE4DE7C}">
      <dsp:nvSpPr>
        <dsp:cNvPr id="0" name=""/>
        <dsp:cNvSpPr/>
      </dsp:nvSpPr>
      <dsp:spPr>
        <a:xfrm>
          <a:off x="205509" y="828340"/>
          <a:ext cx="911674" cy="911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05B246-0DF8-4611-A6CF-2002E6D8F8E8}">
      <dsp:nvSpPr>
        <dsp:cNvPr id="0" name=""/>
        <dsp:cNvSpPr/>
      </dsp:nvSpPr>
      <dsp:spPr>
        <a:xfrm>
          <a:off x="396960" y="1019791"/>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206F55-EEC2-412D-9194-D499764D7202}">
      <dsp:nvSpPr>
        <dsp:cNvPr id="0" name=""/>
        <dsp:cNvSpPr/>
      </dsp:nvSpPr>
      <dsp:spPr>
        <a:xfrm>
          <a:off x="1312541"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Email faculty to ask if they are willing to write a letter</a:t>
          </a:r>
        </a:p>
      </dsp:txBody>
      <dsp:txXfrm>
        <a:off x="1312541" y="828340"/>
        <a:ext cx="2148945" cy="911674"/>
      </dsp:txXfrm>
    </dsp:sp>
    <dsp:sp modelId="{B6C25C67-98EF-46EC-9BB4-6FA97314017D}">
      <dsp:nvSpPr>
        <dsp:cNvPr id="0" name=""/>
        <dsp:cNvSpPr/>
      </dsp:nvSpPr>
      <dsp:spPr>
        <a:xfrm>
          <a:off x="3835925" y="828340"/>
          <a:ext cx="911674" cy="91167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E62AE5-EC1F-4129-A714-94ABE4BFE4D8}">
      <dsp:nvSpPr>
        <dsp:cNvPr id="0" name=""/>
        <dsp:cNvSpPr/>
      </dsp:nvSpPr>
      <dsp:spPr>
        <a:xfrm>
          <a:off x="4027376" y="1019791"/>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EFB3EA-D526-4EF1-85F1-288AB86FAA72}">
      <dsp:nvSpPr>
        <dsp:cNvPr id="0" name=""/>
        <dsp:cNvSpPr/>
      </dsp:nvSpPr>
      <dsp:spPr>
        <a:xfrm>
          <a:off x="4942957"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Provide CV and Personal Statement if available</a:t>
          </a:r>
        </a:p>
      </dsp:txBody>
      <dsp:txXfrm>
        <a:off x="4942957" y="828340"/>
        <a:ext cx="2148945" cy="911674"/>
      </dsp:txXfrm>
    </dsp:sp>
    <dsp:sp modelId="{8DCA0740-DCB5-4003-A7C0-1D74B0F4C6C3}">
      <dsp:nvSpPr>
        <dsp:cNvPr id="0" name=""/>
        <dsp:cNvSpPr/>
      </dsp:nvSpPr>
      <dsp:spPr>
        <a:xfrm>
          <a:off x="7466341" y="828340"/>
          <a:ext cx="911674" cy="91167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7FC02F-FF29-4CB9-A3B1-971D897E3D15}">
      <dsp:nvSpPr>
        <dsp:cNvPr id="0" name=""/>
        <dsp:cNvSpPr/>
      </dsp:nvSpPr>
      <dsp:spPr>
        <a:xfrm>
          <a:off x="7657792" y="1019791"/>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C7DED8-D8E3-4C2E-B71A-D6DBC02BE4DD}">
      <dsp:nvSpPr>
        <dsp:cNvPr id="0" name=""/>
        <dsp:cNvSpPr/>
      </dsp:nvSpPr>
      <dsp:spPr>
        <a:xfrm>
          <a:off x="8573374"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Offer to meet with the faculty member</a:t>
          </a:r>
        </a:p>
      </dsp:txBody>
      <dsp:txXfrm>
        <a:off x="8573374" y="828340"/>
        <a:ext cx="2148945" cy="911674"/>
      </dsp:txXfrm>
    </dsp:sp>
    <dsp:sp modelId="{D4E01E9B-EEFE-40B6-8EAA-328D432860EA}">
      <dsp:nvSpPr>
        <dsp:cNvPr id="0" name=""/>
        <dsp:cNvSpPr/>
      </dsp:nvSpPr>
      <dsp:spPr>
        <a:xfrm>
          <a:off x="205509" y="2452790"/>
          <a:ext cx="911674" cy="91167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6878AD-E0AA-441B-B3B0-AD847EF6D718}">
      <dsp:nvSpPr>
        <dsp:cNvPr id="0" name=""/>
        <dsp:cNvSpPr/>
      </dsp:nvSpPr>
      <dsp:spPr>
        <a:xfrm>
          <a:off x="396960" y="2644242"/>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FA44DD-0937-4040-A31E-65D525EEDE61}">
      <dsp:nvSpPr>
        <dsp:cNvPr id="0" name=""/>
        <dsp:cNvSpPr/>
      </dsp:nvSpPr>
      <dsp:spPr>
        <a:xfrm>
          <a:off x="1312541"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Consider attaching any presentation material that you used during your rotation with them</a:t>
          </a:r>
        </a:p>
      </dsp:txBody>
      <dsp:txXfrm>
        <a:off x="1312541" y="2452790"/>
        <a:ext cx="2148945" cy="911674"/>
      </dsp:txXfrm>
    </dsp:sp>
    <dsp:sp modelId="{725164C0-1DE0-4790-8625-9952CF4DC41C}">
      <dsp:nvSpPr>
        <dsp:cNvPr id="0" name=""/>
        <dsp:cNvSpPr/>
      </dsp:nvSpPr>
      <dsp:spPr>
        <a:xfrm>
          <a:off x="3835925" y="2452790"/>
          <a:ext cx="911674" cy="91167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C4F1B-1C35-4A28-B17D-01D05B7169DD}">
      <dsp:nvSpPr>
        <dsp:cNvPr id="0" name=""/>
        <dsp:cNvSpPr/>
      </dsp:nvSpPr>
      <dsp:spPr>
        <a:xfrm>
          <a:off x="4027376" y="2644242"/>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BD28E-46E2-4C80-A026-6FAA57D6186E}">
      <dsp:nvSpPr>
        <dsp:cNvPr id="0" name=""/>
        <dsp:cNvSpPr/>
      </dsp:nvSpPr>
      <dsp:spPr>
        <a:xfrm>
          <a:off x="4942957"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Remind them of any memorable patient cases that you worked together on</a:t>
          </a:r>
        </a:p>
      </dsp:txBody>
      <dsp:txXfrm>
        <a:off x="4942957" y="2452790"/>
        <a:ext cx="2148945" cy="911674"/>
      </dsp:txXfrm>
    </dsp:sp>
    <dsp:sp modelId="{63951843-C326-493A-BF10-026CEF04FE89}">
      <dsp:nvSpPr>
        <dsp:cNvPr id="0" name=""/>
        <dsp:cNvSpPr/>
      </dsp:nvSpPr>
      <dsp:spPr>
        <a:xfrm>
          <a:off x="7466341" y="2452790"/>
          <a:ext cx="911674" cy="911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C82B9A-8285-4AED-AC43-F92691972165}">
      <dsp:nvSpPr>
        <dsp:cNvPr id="0" name=""/>
        <dsp:cNvSpPr/>
      </dsp:nvSpPr>
      <dsp:spPr>
        <a:xfrm>
          <a:off x="7657792" y="2644242"/>
          <a:ext cx="528770" cy="5287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BF37FE-94D9-425C-9766-27A5EC8E1BDE}">
      <dsp:nvSpPr>
        <dsp:cNvPr id="0" name=""/>
        <dsp:cNvSpPr/>
      </dsp:nvSpPr>
      <dsp:spPr>
        <a:xfrm>
          <a:off x="8573374"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Offer to shadow with the faculty member if it has been a while</a:t>
          </a:r>
        </a:p>
      </dsp:txBody>
      <dsp:txXfrm>
        <a:off x="8573374" y="2452790"/>
        <a:ext cx="2148945" cy="9116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D56AA-A256-4438-8D68-CA9FC5E7BBED}">
      <dsp:nvSpPr>
        <dsp:cNvPr id="0" name=""/>
        <dsp:cNvSpPr/>
      </dsp:nvSpPr>
      <dsp:spPr>
        <a:xfrm>
          <a:off x="3080" y="263599"/>
          <a:ext cx="2444055" cy="3421677"/>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11200">
            <a:lnSpc>
              <a:spcPct val="90000"/>
            </a:lnSpc>
            <a:spcBef>
              <a:spcPct val="0"/>
            </a:spcBef>
            <a:spcAft>
              <a:spcPct val="35000"/>
            </a:spcAft>
            <a:buNone/>
          </a:pPr>
          <a:r>
            <a:rPr lang="en-US" sz="1600" kern="1200" dirty="0"/>
            <a:t>Complete waiver for your right to see your LOR</a:t>
          </a:r>
        </a:p>
      </dsp:txBody>
      <dsp:txXfrm>
        <a:off x="3080" y="1563836"/>
        <a:ext cx="2444055" cy="2053006"/>
      </dsp:txXfrm>
    </dsp:sp>
    <dsp:sp modelId="{03932197-9278-40CF-83E3-7E8419471B21}">
      <dsp:nvSpPr>
        <dsp:cNvPr id="0" name=""/>
        <dsp:cNvSpPr/>
      </dsp:nvSpPr>
      <dsp:spPr>
        <a:xfrm>
          <a:off x="711856" y="605766"/>
          <a:ext cx="1026503" cy="1026503"/>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756094"/>
        <a:ext cx="725847" cy="725847"/>
      </dsp:txXfrm>
    </dsp:sp>
    <dsp:sp modelId="{5E5F5CA5-5CB0-4370-8869-F36D41579B18}">
      <dsp:nvSpPr>
        <dsp:cNvPr id="0" name=""/>
        <dsp:cNvSpPr/>
      </dsp:nvSpPr>
      <dsp:spPr>
        <a:xfrm>
          <a:off x="3080" y="3685204"/>
          <a:ext cx="2444055" cy="72"/>
        </a:xfrm>
        <a:prstGeom prst="rect">
          <a:avLst/>
        </a:prstGeom>
        <a:solidFill>
          <a:schemeClr val="accent2">
            <a:hueOff val="920516"/>
            <a:satOff val="-2642"/>
            <a:lumOff val="-4230"/>
            <a:alphaOff val="0"/>
          </a:schemeClr>
        </a:solidFill>
        <a:ln w="19050" cap="flat" cmpd="sng" algn="ctr">
          <a:solidFill>
            <a:schemeClr val="accent2">
              <a:hueOff val="920516"/>
              <a:satOff val="-2642"/>
              <a:lumOff val="-42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4E941-96CB-495D-B4C4-3D7CE19A05D2}">
      <dsp:nvSpPr>
        <dsp:cNvPr id="0" name=""/>
        <dsp:cNvSpPr/>
      </dsp:nvSpPr>
      <dsp:spPr>
        <a:xfrm>
          <a:off x="2691541" y="263599"/>
          <a:ext cx="2444055" cy="3421677"/>
        </a:xfrm>
        <a:prstGeom prst="rect">
          <a:avLst/>
        </a:prstGeom>
        <a:solidFill>
          <a:schemeClr val="accent2">
            <a:tint val="40000"/>
            <a:alpha val="90000"/>
            <a:hueOff val="2244906"/>
            <a:satOff val="-20744"/>
            <a:lumOff val="-2338"/>
            <a:alphaOff val="0"/>
          </a:schemeClr>
        </a:solidFill>
        <a:ln w="19050" cap="flat" cmpd="sng" algn="ctr">
          <a:solidFill>
            <a:schemeClr val="accent2">
              <a:tint val="40000"/>
              <a:alpha val="90000"/>
              <a:hueOff val="2244906"/>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11200">
            <a:lnSpc>
              <a:spcPct val="90000"/>
            </a:lnSpc>
            <a:spcBef>
              <a:spcPct val="0"/>
            </a:spcBef>
            <a:spcAft>
              <a:spcPct val="35000"/>
            </a:spcAft>
            <a:buNone/>
          </a:pPr>
          <a:r>
            <a:rPr lang="en-US" sz="1600" b="0" i="0" kern="1200"/>
            <a:t>Indicate that you will contact them again close to the time of application to confirm their ability to assist you</a:t>
          </a:r>
          <a:endParaRPr lang="en-US" sz="1600" kern="1200"/>
        </a:p>
      </dsp:txBody>
      <dsp:txXfrm>
        <a:off x="2691541" y="1563836"/>
        <a:ext cx="2444055" cy="2053006"/>
      </dsp:txXfrm>
    </dsp:sp>
    <dsp:sp modelId="{FC3B14DA-6B64-4DA9-A106-7024F4D92EBA}">
      <dsp:nvSpPr>
        <dsp:cNvPr id="0" name=""/>
        <dsp:cNvSpPr/>
      </dsp:nvSpPr>
      <dsp:spPr>
        <a:xfrm>
          <a:off x="3400317" y="605766"/>
          <a:ext cx="1026503" cy="1026503"/>
        </a:xfrm>
        <a:prstGeom prst="ellipse">
          <a:avLst/>
        </a:prstGeom>
        <a:solidFill>
          <a:schemeClr val="accent2">
            <a:hueOff val="1841033"/>
            <a:satOff val="-5284"/>
            <a:lumOff val="-8460"/>
            <a:alphaOff val="0"/>
          </a:schemeClr>
        </a:solidFill>
        <a:ln w="19050" cap="flat" cmpd="sng" algn="ctr">
          <a:solidFill>
            <a:schemeClr val="accent2">
              <a:hueOff val="1841033"/>
              <a:satOff val="-5284"/>
              <a:lumOff val="-84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756094"/>
        <a:ext cx="725847" cy="725847"/>
      </dsp:txXfrm>
    </dsp:sp>
    <dsp:sp modelId="{85FE8F66-68CA-49EE-9180-C9901A85C346}">
      <dsp:nvSpPr>
        <dsp:cNvPr id="0" name=""/>
        <dsp:cNvSpPr/>
      </dsp:nvSpPr>
      <dsp:spPr>
        <a:xfrm>
          <a:off x="2691541" y="3685204"/>
          <a:ext cx="2444055" cy="72"/>
        </a:xfrm>
        <a:prstGeom prst="rect">
          <a:avLst/>
        </a:prstGeom>
        <a:solidFill>
          <a:schemeClr val="accent2">
            <a:hueOff val="2761549"/>
            <a:satOff val="-7926"/>
            <a:lumOff val="-12690"/>
            <a:alphaOff val="0"/>
          </a:schemeClr>
        </a:solidFill>
        <a:ln w="19050" cap="flat" cmpd="sng" algn="ctr">
          <a:solidFill>
            <a:schemeClr val="accent2">
              <a:hueOff val="2761549"/>
              <a:satOff val="-7926"/>
              <a:lumOff val="-126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6129F3-46AA-4F26-A0B4-1F5965DE82D3}">
      <dsp:nvSpPr>
        <dsp:cNvPr id="0" name=""/>
        <dsp:cNvSpPr/>
      </dsp:nvSpPr>
      <dsp:spPr>
        <a:xfrm>
          <a:off x="5380002" y="263599"/>
          <a:ext cx="2444055" cy="3421677"/>
        </a:xfrm>
        <a:prstGeom prst="rect">
          <a:avLst/>
        </a:prstGeom>
        <a:solidFill>
          <a:schemeClr val="accent2">
            <a:tint val="40000"/>
            <a:alpha val="90000"/>
            <a:hueOff val="4489812"/>
            <a:satOff val="-41488"/>
            <a:lumOff val="-4677"/>
            <a:alphaOff val="0"/>
          </a:schemeClr>
        </a:solidFill>
        <a:ln w="19050" cap="flat" cmpd="sng" algn="ctr">
          <a:solidFill>
            <a:schemeClr val="accent2">
              <a:tint val="40000"/>
              <a:alpha val="90000"/>
              <a:hueOff val="4489812"/>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11200">
            <a:lnSpc>
              <a:spcPct val="90000"/>
            </a:lnSpc>
            <a:spcBef>
              <a:spcPct val="0"/>
            </a:spcBef>
            <a:spcAft>
              <a:spcPct val="35000"/>
            </a:spcAft>
            <a:buNone/>
          </a:pPr>
          <a:r>
            <a:rPr lang="en-US" sz="1600" kern="1200"/>
            <a:t>For ERAS applications, aim for LOR by the </a:t>
          </a:r>
          <a:r>
            <a:rPr lang="en-US" sz="1600" b="1" kern="1200"/>
            <a:t>first week in September</a:t>
          </a:r>
          <a:endParaRPr lang="en-US" sz="1600" kern="1200"/>
        </a:p>
      </dsp:txBody>
      <dsp:txXfrm>
        <a:off x="5380002" y="1563836"/>
        <a:ext cx="2444055" cy="2053006"/>
      </dsp:txXfrm>
    </dsp:sp>
    <dsp:sp modelId="{10C195E9-C7E2-48D3-8987-4EC894B3F696}">
      <dsp:nvSpPr>
        <dsp:cNvPr id="0" name=""/>
        <dsp:cNvSpPr/>
      </dsp:nvSpPr>
      <dsp:spPr>
        <a:xfrm>
          <a:off x="6088778" y="605766"/>
          <a:ext cx="1026503" cy="1026503"/>
        </a:xfrm>
        <a:prstGeom prst="ellipse">
          <a:avLst/>
        </a:prstGeom>
        <a:solidFill>
          <a:schemeClr val="accent2">
            <a:hueOff val="3682065"/>
            <a:satOff val="-10567"/>
            <a:lumOff val="-16919"/>
            <a:alphaOff val="0"/>
          </a:schemeClr>
        </a:solidFill>
        <a:ln w="19050" cap="flat" cmpd="sng" algn="ctr">
          <a:solidFill>
            <a:schemeClr val="accent2">
              <a:hueOff val="3682065"/>
              <a:satOff val="-10567"/>
              <a:lumOff val="-169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756094"/>
        <a:ext cx="725847" cy="725847"/>
      </dsp:txXfrm>
    </dsp:sp>
    <dsp:sp modelId="{25EA63C2-9972-4EDB-9C3D-DEB5B404463A}">
      <dsp:nvSpPr>
        <dsp:cNvPr id="0" name=""/>
        <dsp:cNvSpPr/>
      </dsp:nvSpPr>
      <dsp:spPr>
        <a:xfrm>
          <a:off x="5380002" y="3685204"/>
          <a:ext cx="2444055" cy="72"/>
        </a:xfrm>
        <a:prstGeom prst="rect">
          <a:avLst/>
        </a:prstGeom>
        <a:solidFill>
          <a:schemeClr val="accent2">
            <a:hueOff val="4602581"/>
            <a:satOff val="-13209"/>
            <a:lumOff val="-21149"/>
            <a:alphaOff val="0"/>
          </a:schemeClr>
        </a:solidFill>
        <a:ln w="19050" cap="flat" cmpd="sng" algn="ctr">
          <a:solidFill>
            <a:schemeClr val="accent2">
              <a:hueOff val="4602581"/>
              <a:satOff val="-13209"/>
              <a:lumOff val="-211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67C8C-4266-467C-B638-2F355646FE35}">
      <dsp:nvSpPr>
        <dsp:cNvPr id="0" name=""/>
        <dsp:cNvSpPr/>
      </dsp:nvSpPr>
      <dsp:spPr>
        <a:xfrm>
          <a:off x="8068463" y="263599"/>
          <a:ext cx="2444055" cy="3421677"/>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11200">
            <a:lnSpc>
              <a:spcPct val="90000"/>
            </a:lnSpc>
            <a:spcBef>
              <a:spcPct val="0"/>
            </a:spcBef>
            <a:spcAft>
              <a:spcPct val="35000"/>
            </a:spcAft>
            <a:buNone/>
          </a:pPr>
          <a:r>
            <a:rPr lang="en-US" sz="1600" kern="1200"/>
            <a:t>Indicate that you will </a:t>
          </a:r>
          <a:r>
            <a:rPr lang="en-US" sz="1600" b="1" kern="1200"/>
            <a:t>remind them about 1 week prior </a:t>
          </a:r>
          <a:r>
            <a:rPr lang="en-US" sz="1600" kern="1200"/>
            <a:t>to the planned upload date</a:t>
          </a:r>
        </a:p>
      </dsp:txBody>
      <dsp:txXfrm>
        <a:off x="8068463" y="1563836"/>
        <a:ext cx="2444055" cy="2053006"/>
      </dsp:txXfrm>
    </dsp:sp>
    <dsp:sp modelId="{A5215EB0-DE2B-40AE-A6BE-F9C10AA333AF}">
      <dsp:nvSpPr>
        <dsp:cNvPr id="0" name=""/>
        <dsp:cNvSpPr/>
      </dsp:nvSpPr>
      <dsp:spPr>
        <a:xfrm>
          <a:off x="8777239" y="605766"/>
          <a:ext cx="1026503" cy="1026503"/>
        </a:xfrm>
        <a:prstGeom prst="ellipse">
          <a:avLst/>
        </a:prstGeom>
        <a:solidFill>
          <a:schemeClr val="accent2">
            <a:hueOff val="5523098"/>
            <a:satOff val="-15851"/>
            <a:lumOff val="-25379"/>
            <a:alphaOff val="0"/>
          </a:schemeClr>
        </a:solidFill>
        <a:ln w="19050" cap="flat" cmpd="sng" algn="ctr">
          <a:solidFill>
            <a:schemeClr val="accent2">
              <a:hueOff val="5523098"/>
              <a:satOff val="-15851"/>
              <a:lumOff val="-25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756094"/>
        <a:ext cx="725847" cy="725847"/>
      </dsp:txXfrm>
    </dsp:sp>
    <dsp:sp modelId="{9F5FF2C0-D3D9-43F8-8428-01EB8BCC60AF}">
      <dsp:nvSpPr>
        <dsp:cNvPr id="0" name=""/>
        <dsp:cNvSpPr/>
      </dsp:nvSpPr>
      <dsp:spPr>
        <a:xfrm>
          <a:off x="8068463" y="3685204"/>
          <a:ext cx="2444055" cy="72"/>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7CFF6-ACD3-44C9-A3F4-C73A615068D5}">
      <dsp:nvSpPr>
        <dsp:cNvPr id="0" name=""/>
        <dsp:cNvSpPr/>
      </dsp:nvSpPr>
      <dsp:spPr>
        <a:xfrm>
          <a:off x="0" y="570429"/>
          <a:ext cx="10515600" cy="6388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Review your list of </a:t>
          </a:r>
          <a:r>
            <a:rPr lang="en-US" sz="2600" kern="1200"/>
            <a:t>letter writers </a:t>
          </a:r>
          <a:r>
            <a:rPr lang="en-US" sz="2600" kern="1200" dirty="0"/>
            <a:t>at your 1:1 OSA advising meeting</a:t>
          </a:r>
        </a:p>
      </dsp:txBody>
      <dsp:txXfrm>
        <a:off x="31185" y="601614"/>
        <a:ext cx="10453230" cy="576450"/>
      </dsp:txXfrm>
    </dsp:sp>
    <dsp:sp modelId="{C9BD8537-A477-4871-96D4-E85BF3BF43B9}">
      <dsp:nvSpPr>
        <dsp:cNvPr id="0" name=""/>
        <dsp:cNvSpPr/>
      </dsp:nvSpPr>
      <dsp:spPr>
        <a:xfrm>
          <a:off x="0" y="1284129"/>
          <a:ext cx="10515600" cy="6388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Review your list of letter writers with your departmental advisor/meeting</a:t>
          </a:r>
        </a:p>
      </dsp:txBody>
      <dsp:txXfrm>
        <a:off x="31185" y="1315314"/>
        <a:ext cx="10453230" cy="576450"/>
      </dsp:txXfrm>
    </dsp:sp>
    <dsp:sp modelId="{8C5FA100-4178-4B63-83A7-0486904BF187}">
      <dsp:nvSpPr>
        <dsp:cNvPr id="0" name=""/>
        <dsp:cNvSpPr/>
      </dsp:nvSpPr>
      <dsp:spPr>
        <a:xfrm>
          <a:off x="0" y="1997829"/>
          <a:ext cx="10515600" cy="63882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OSA/faculty </a:t>
          </a:r>
          <a:r>
            <a:rPr lang="en-US" sz="2600" u="sng" kern="1200" dirty="0"/>
            <a:t>CANNOT</a:t>
          </a:r>
          <a:r>
            <a:rPr lang="en-US" sz="2600" kern="1200" dirty="0"/>
            <a:t> see your LORs</a:t>
          </a:r>
        </a:p>
      </dsp:txBody>
      <dsp:txXfrm>
        <a:off x="31185" y="2029014"/>
        <a:ext cx="10453230" cy="576450"/>
      </dsp:txXfrm>
    </dsp:sp>
    <dsp:sp modelId="{E41BE263-FF9B-4A5C-A36A-382D1890F567}">
      <dsp:nvSpPr>
        <dsp:cNvPr id="0" name=""/>
        <dsp:cNvSpPr/>
      </dsp:nvSpPr>
      <dsp:spPr>
        <a:xfrm>
          <a:off x="0" y="2711529"/>
          <a:ext cx="10515600" cy="6388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If you apply through ERAS</a:t>
          </a:r>
        </a:p>
      </dsp:txBody>
      <dsp:txXfrm>
        <a:off x="31185" y="2742714"/>
        <a:ext cx="10453230" cy="576450"/>
      </dsp:txXfrm>
    </dsp:sp>
    <dsp:sp modelId="{BFC7B1F6-CD7F-4C86-B8C0-B2C1B5A989C7}">
      <dsp:nvSpPr>
        <dsp:cNvPr id="0" name=""/>
        <dsp:cNvSpPr/>
      </dsp:nvSpPr>
      <dsp:spPr>
        <a:xfrm>
          <a:off x="0" y="3350349"/>
          <a:ext cx="105156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OSA can see that your letter has been uploaded and assigned to programs</a:t>
          </a:r>
        </a:p>
      </dsp:txBody>
      <dsp:txXfrm>
        <a:off x="0" y="3350349"/>
        <a:ext cx="10515600" cy="4305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E61A1-0964-4319-B0E0-FDA80DD916A1}">
      <dsp:nvSpPr>
        <dsp:cNvPr id="0" name=""/>
        <dsp:cNvSpPr/>
      </dsp:nvSpPr>
      <dsp:spPr>
        <a:xfrm>
          <a:off x="0" y="3783"/>
          <a:ext cx="5731525" cy="64115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10 experiences (ERAS)</a:t>
          </a:r>
        </a:p>
      </dsp:txBody>
      <dsp:txXfrm>
        <a:off x="31299" y="35082"/>
        <a:ext cx="5668927" cy="578558"/>
      </dsp:txXfrm>
    </dsp:sp>
    <dsp:sp modelId="{57732E54-1DF3-4287-A692-6E65679D37D1}">
      <dsp:nvSpPr>
        <dsp:cNvPr id="0" name=""/>
        <dsp:cNvSpPr/>
      </dsp:nvSpPr>
      <dsp:spPr>
        <a:xfrm>
          <a:off x="0" y="656501"/>
          <a:ext cx="5731525" cy="641156"/>
        </a:xfrm>
        <a:prstGeom prst="round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12 experiences (</a:t>
          </a:r>
          <a:r>
            <a:rPr lang="en-US" sz="2000" kern="1200" dirty="0" err="1"/>
            <a:t>ResidencyCAS</a:t>
          </a:r>
          <a:r>
            <a:rPr lang="en-US" sz="2000" kern="1200" dirty="0"/>
            <a:t> EM)</a:t>
          </a:r>
        </a:p>
      </dsp:txBody>
      <dsp:txXfrm>
        <a:off x="31299" y="687800"/>
        <a:ext cx="5668927" cy="578558"/>
      </dsp:txXfrm>
    </dsp:sp>
    <dsp:sp modelId="{18B4E25C-9E8D-48A1-9560-874F2F20E20F}">
      <dsp:nvSpPr>
        <dsp:cNvPr id="0" name=""/>
        <dsp:cNvSpPr/>
      </dsp:nvSpPr>
      <dsp:spPr>
        <a:xfrm>
          <a:off x="0" y="1309220"/>
          <a:ext cx="5731525" cy="641156"/>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12 experiences (</a:t>
          </a:r>
          <a:r>
            <a:rPr lang="en-US" sz="2000" kern="1200" dirty="0" err="1"/>
            <a:t>ResidencyCAS</a:t>
          </a:r>
          <a:r>
            <a:rPr lang="en-US" sz="2000" kern="1200" dirty="0"/>
            <a:t> OBGYN)</a:t>
          </a:r>
        </a:p>
      </dsp:txBody>
      <dsp:txXfrm>
        <a:off x="31299" y="1340519"/>
        <a:ext cx="5668927" cy="578558"/>
      </dsp:txXfrm>
    </dsp:sp>
    <dsp:sp modelId="{258D7F68-1D13-4688-8523-D3951047B593}">
      <dsp:nvSpPr>
        <dsp:cNvPr id="0" name=""/>
        <dsp:cNvSpPr/>
      </dsp:nvSpPr>
      <dsp:spPr>
        <a:xfrm>
          <a:off x="0" y="1950377"/>
          <a:ext cx="5731525" cy="2260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97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May include</a:t>
          </a:r>
          <a:r>
            <a:rPr lang="en-US" sz="1800" kern="1200" dirty="0"/>
            <a:t>:</a:t>
          </a:r>
        </a:p>
        <a:p>
          <a:pPr marL="342900" lvl="2" indent="-171450" algn="l" defTabSz="800100">
            <a:lnSpc>
              <a:spcPct val="90000"/>
            </a:lnSpc>
            <a:spcBef>
              <a:spcPct val="0"/>
            </a:spcBef>
            <a:spcAft>
              <a:spcPct val="20000"/>
            </a:spcAft>
            <a:buChar char="•"/>
          </a:pPr>
          <a:r>
            <a:rPr lang="en-US" sz="1800" kern="1200" dirty="0"/>
            <a:t>Work</a:t>
          </a:r>
        </a:p>
        <a:p>
          <a:pPr marL="342900" lvl="2" indent="-171450" algn="l" defTabSz="800100">
            <a:lnSpc>
              <a:spcPct val="90000"/>
            </a:lnSpc>
            <a:spcBef>
              <a:spcPct val="0"/>
            </a:spcBef>
            <a:spcAft>
              <a:spcPct val="20000"/>
            </a:spcAft>
            <a:buChar char="•"/>
          </a:pPr>
          <a:r>
            <a:rPr lang="en-US" sz="1800" kern="1200" dirty="0"/>
            <a:t>Research</a:t>
          </a:r>
        </a:p>
        <a:p>
          <a:pPr marL="342900" lvl="2" indent="-171450" algn="l" defTabSz="800100">
            <a:lnSpc>
              <a:spcPct val="90000"/>
            </a:lnSpc>
            <a:spcBef>
              <a:spcPct val="0"/>
            </a:spcBef>
            <a:spcAft>
              <a:spcPct val="20000"/>
            </a:spcAft>
            <a:buChar char="•"/>
          </a:pPr>
          <a:r>
            <a:rPr lang="en-US" sz="1800" kern="1200" dirty="0"/>
            <a:t>Volunteer/Service/advocacy</a:t>
          </a:r>
        </a:p>
        <a:p>
          <a:pPr marL="342900" lvl="2" indent="-171450" algn="l" defTabSz="800100">
            <a:lnSpc>
              <a:spcPct val="90000"/>
            </a:lnSpc>
            <a:spcBef>
              <a:spcPct val="0"/>
            </a:spcBef>
            <a:spcAft>
              <a:spcPct val="20000"/>
            </a:spcAft>
            <a:buChar char="•"/>
          </a:pPr>
          <a:r>
            <a:rPr lang="en-US" sz="1800" kern="1200" dirty="0"/>
            <a:t>Education/Training</a:t>
          </a:r>
        </a:p>
        <a:p>
          <a:pPr marL="342900" lvl="2" indent="-171450" algn="l" defTabSz="800100">
            <a:lnSpc>
              <a:spcPct val="90000"/>
            </a:lnSpc>
            <a:spcBef>
              <a:spcPct val="0"/>
            </a:spcBef>
            <a:spcAft>
              <a:spcPct val="20000"/>
            </a:spcAft>
            <a:buChar char="•"/>
          </a:pPr>
          <a:r>
            <a:rPr lang="en-US" sz="1800" kern="1200" dirty="0"/>
            <a:t>Military Service</a:t>
          </a:r>
        </a:p>
        <a:p>
          <a:pPr marL="342900" lvl="2" indent="-171450" algn="l" defTabSz="800100">
            <a:lnSpc>
              <a:spcPct val="90000"/>
            </a:lnSpc>
            <a:spcBef>
              <a:spcPct val="0"/>
            </a:spcBef>
            <a:spcAft>
              <a:spcPct val="20000"/>
            </a:spcAft>
            <a:buChar char="•"/>
          </a:pPr>
          <a:r>
            <a:rPr lang="en-US" sz="1800" kern="1200" dirty="0"/>
            <a:t>Other extracurricular activity, club, hobby *</a:t>
          </a:r>
        </a:p>
        <a:p>
          <a:pPr marL="342900" lvl="2" indent="-171450" algn="l" defTabSz="800100">
            <a:lnSpc>
              <a:spcPct val="90000"/>
            </a:lnSpc>
            <a:spcBef>
              <a:spcPct val="0"/>
            </a:spcBef>
            <a:spcAft>
              <a:spcPct val="20000"/>
            </a:spcAft>
            <a:buChar char="•"/>
          </a:pPr>
          <a:r>
            <a:rPr lang="en-US" sz="1800" kern="1200" dirty="0"/>
            <a:t>Professional Organization</a:t>
          </a:r>
        </a:p>
        <a:p>
          <a:pPr marL="342900" lvl="2" indent="-171450" algn="l" defTabSz="800100">
            <a:lnSpc>
              <a:spcPct val="90000"/>
            </a:lnSpc>
            <a:spcBef>
              <a:spcPct val="0"/>
            </a:spcBef>
            <a:spcAft>
              <a:spcPct val="20000"/>
            </a:spcAft>
            <a:buChar char="•"/>
          </a:pPr>
          <a:r>
            <a:rPr lang="en-US" sz="1800" kern="1200" dirty="0"/>
            <a:t>Teaching Mentoring </a:t>
          </a:r>
        </a:p>
      </dsp:txBody>
      <dsp:txXfrm>
        <a:off x="0" y="1950377"/>
        <a:ext cx="5731525" cy="2260397"/>
      </dsp:txXfrm>
    </dsp:sp>
    <dsp:sp modelId="{5AA829F9-02AE-4389-9CE0-4A37C2A8ADD3}">
      <dsp:nvSpPr>
        <dsp:cNvPr id="0" name=""/>
        <dsp:cNvSpPr/>
      </dsp:nvSpPr>
      <dsp:spPr>
        <a:xfrm>
          <a:off x="0" y="4210774"/>
          <a:ext cx="5731525" cy="641156"/>
        </a:xfrm>
        <a:prstGeom prst="round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Review your CV</a:t>
          </a:r>
        </a:p>
      </dsp:txBody>
      <dsp:txXfrm>
        <a:off x="31299" y="4242073"/>
        <a:ext cx="5668927" cy="578558"/>
      </dsp:txXfrm>
    </dsp:sp>
    <dsp:sp modelId="{B50FF17F-00C9-4DFC-99A4-5BBC58107B43}">
      <dsp:nvSpPr>
        <dsp:cNvPr id="0" name=""/>
        <dsp:cNvSpPr/>
      </dsp:nvSpPr>
      <dsp:spPr>
        <a:xfrm>
          <a:off x="0" y="4863493"/>
          <a:ext cx="5731525" cy="641156"/>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Start bullet pointing the context, roles and responsibilities from these experiences</a:t>
          </a:r>
        </a:p>
      </dsp:txBody>
      <dsp:txXfrm>
        <a:off x="31299" y="4894792"/>
        <a:ext cx="5668927" cy="578558"/>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25B4-6E80-D0D9-4C26-FB84EA5930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7AEAF9-E7FC-3DAB-4675-D561156826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0E3889-088B-E595-D8AE-878CC2334CC7}"/>
              </a:ext>
            </a:extLst>
          </p:cNvPr>
          <p:cNvSpPr>
            <a:spLocks noGrp="1"/>
          </p:cNvSpPr>
          <p:nvPr>
            <p:ph type="dt" sz="half" idx="10"/>
          </p:nvPr>
        </p:nvSpPr>
        <p:spPr/>
        <p:txBody>
          <a:bodyPr/>
          <a:lstStyle/>
          <a:p>
            <a:fld id="{1C0B934A-1441-4BA7-B63A-BE964366DC4F}" type="datetimeFigureOut">
              <a:rPr lang="en-US" smtClean="0"/>
              <a:t>4/3/2025</a:t>
            </a:fld>
            <a:endParaRPr lang="en-US"/>
          </a:p>
        </p:txBody>
      </p:sp>
      <p:sp>
        <p:nvSpPr>
          <p:cNvPr id="5" name="Footer Placeholder 4">
            <a:extLst>
              <a:ext uri="{FF2B5EF4-FFF2-40B4-BE49-F238E27FC236}">
                <a16:creationId xmlns:a16="http://schemas.microsoft.com/office/drawing/2014/main" id="{5EADC2A8-DF1C-FCCC-E70F-FC1EA073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8362E-64CE-9E9D-623F-69DA5917F300}"/>
              </a:ext>
            </a:extLst>
          </p:cNvPr>
          <p:cNvSpPr>
            <a:spLocks noGrp="1"/>
          </p:cNvSpPr>
          <p:nvPr>
            <p:ph type="sldNum" sz="quarter" idx="12"/>
          </p:nvPr>
        </p:nvSpPr>
        <p:spPr/>
        <p:txBody>
          <a:bodyPr/>
          <a:lstStyle/>
          <a:p>
            <a:fld id="{404CD8C9-538C-4D90-9452-C69D78B5E616}" type="slidenum">
              <a:rPr lang="en-US" smtClean="0"/>
              <a:t>‹#›</a:t>
            </a:fld>
            <a:endParaRPr lang="en-US"/>
          </a:p>
        </p:txBody>
      </p:sp>
    </p:spTree>
    <p:extLst>
      <p:ext uri="{BB962C8B-B14F-4D97-AF65-F5344CB8AC3E}">
        <p14:creationId xmlns:p14="http://schemas.microsoft.com/office/powerpoint/2010/main" val="286007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53044-5A64-90EA-3818-ED6DAF989E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DD3FC4-10BE-D69F-ED29-88CCB54E1D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C5607-90EC-66B9-C96A-00592D9D0F41}"/>
              </a:ext>
            </a:extLst>
          </p:cNvPr>
          <p:cNvSpPr>
            <a:spLocks noGrp="1"/>
          </p:cNvSpPr>
          <p:nvPr>
            <p:ph type="dt" sz="half" idx="10"/>
          </p:nvPr>
        </p:nvSpPr>
        <p:spPr/>
        <p:txBody>
          <a:bodyPr/>
          <a:lstStyle/>
          <a:p>
            <a:fld id="{1C0B934A-1441-4BA7-B63A-BE964366DC4F}" type="datetimeFigureOut">
              <a:rPr lang="en-US" smtClean="0"/>
              <a:t>4/3/2025</a:t>
            </a:fld>
            <a:endParaRPr lang="en-US"/>
          </a:p>
        </p:txBody>
      </p:sp>
      <p:sp>
        <p:nvSpPr>
          <p:cNvPr id="5" name="Footer Placeholder 4">
            <a:extLst>
              <a:ext uri="{FF2B5EF4-FFF2-40B4-BE49-F238E27FC236}">
                <a16:creationId xmlns:a16="http://schemas.microsoft.com/office/drawing/2014/main" id="{120EB62A-67A0-A6F6-EF91-27522A764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1EF1D-B20A-75B8-B926-49C162C0A231}"/>
              </a:ext>
            </a:extLst>
          </p:cNvPr>
          <p:cNvSpPr>
            <a:spLocks noGrp="1"/>
          </p:cNvSpPr>
          <p:nvPr>
            <p:ph type="sldNum" sz="quarter" idx="12"/>
          </p:nvPr>
        </p:nvSpPr>
        <p:spPr/>
        <p:txBody>
          <a:bodyPr/>
          <a:lstStyle/>
          <a:p>
            <a:fld id="{404CD8C9-538C-4D90-9452-C69D78B5E616}" type="slidenum">
              <a:rPr lang="en-US" smtClean="0"/>
              <a:t>‹#›</a:t>
            </a:fld>
            <a:endParaRPr lang="en-US"/>
          </a:p>
        </p:txBody>
      </p:sp>
    </p:spTree>
    <p:extLst>
      <p:ext uri="{BB962C8B-B14F-4D97-AF65-F5344CB8AC3E}">
        <p14:creationId xmlns:p14="http://schemas.microsoft.com/office/powerpoint/2010/main" val="2765602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E39685-CD44-FD8D-5586-C1F9A4F42B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F8A898-BB59-FB9B-4E55-430541131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F3647-237F-B7B9-0D19-650E9CB6F213}"/>
              </a:ext>
            </a:extLst>
          </p:cNvPr>
          <p:cNvSpPr>
            <a:spLocks noGrp="1"/>
          </p:cNvSpPr>
          <p:nvPr>
            <p:ph type="dt" sz="half" idx="10"/>
          </p:nvPr>
        </p:nvSpPr>
        <p:spPr/>
        <p:txBody>
          <a:bodyPr/>
          <a:lstStyle/>
          <a:p>
            <a:fld id="{1C0B934A-1441-4BA7-B63A-BE964366DC4F}" type="datetimeFigureOut">
              <a:rPr lang="en-US" smtClean="0"/>
              <a:t>4/3/2025</a:t>
            </a:fld>
            <a:endParaRPr lang="en-US"/>
          </a:p>
        </p:txBody>
      </p:sp>
      <p:sp>
        <p:nvSpPr>
          <p:cNvPr id="5" name="Footer Placeholder 4">
            <a:extLst>
              <a:ext uri="{FF2B5EF4-FFF2-40B4-BE49-F238E27FC236}">
                <a16:creationId xmlns:a16="http://schemas.microsoft.com/office/drawing/2014/main" id="{9393F1CD-4EAC-0C7A-DBE7-34F0D7283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9E28B-41B0-A65C-6897-9DF77B792D4A}"/>
              </a:ext>
            </a:extLst>
          </p:cNvPr>
          <p:cNvSpPr>
            <a:spLocks noGrp="1"/>
          </p:cNvSpPr>
          <p:nvPr>
            <p:ph type="sldNum" sz="quarter" idx="12"/>
          </p:nvPr>
        </p:nvSpPr>
        <p:spPr/>
        <p:txBody>
          <a:bodyPr/>
          <a:lstStyle/>
          <a:p>
            <a:fld id="{404CD8C9-538C-4D90-9452-C69D78B5E616}" type="slidenum">
              <a:rPr lang="en-US" smtClean="0"/>
              <a:t>‹#›</a:t>
            </a:fld>
            <a:endParaRPr lang="en-US"/>
          </a:p>
        </p:txBody>
      </p:sp>
    </p:spTree>
    <p:extLst>
      <p:ext uri="{BB962C8B-B14F-4D97-AF65-F5344CB8AC3E}">
        <p14:creationId xmlns:p14="http://schemas.microsoft.com/office/powerpoint/2010/main" val="2864659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264AB-AD22-E1C6-3266-C5E4E7624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6EED63-9EEA-B81B-616B-DC53F4F19D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8834E-33CD-EB78-D40F-6F2F27BA65BC}"/>
              </a:ext>
            </a:extLst>
          </p:cNvPr>
          <p:cNvSpPr>
            <a:spLocks noGrp="1"/>
          </p:cNvSpPr>
          <p:nvPr>
            <p:ph type="dt" sz="half" idx="10"/>
          </p:nvPr>
        </p:nvSpPr>
        <p:spPr/>
        <p:txBody>
          <a:bodyPr/>
          <a:lstStyle/>
          <a:p>
            <a:fld id="{1C0B934A-1441-4BA7-B63A-BE964366DC4F}" type="datetimeFigureOut">
              <a:rPr lang="en-US" smtClean="0"/>
              <a:t>4/3/2025</a:t>
            </a:fld>
            <a:endParaRPr lang="en-US"/>
          </a:p>
        </p:txBody>
      </p:sp>
      <p:sp>
        <p:nvSpPr>
          <p:cNvPr id="5" name="Footer Placeholder 4">
            <a:extLst>
              <a:ext uri="{FF2B5EF4-FFF2-40B4-BE49-F238E27FC236}">
                <a16:creationId xmlns:a16="http://schemas.microsoft.com/office/drawing/2014/main" id="{BD07B341-A8FB-6A81-9BDE-31101A337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D8CDE8-194A-285D-191D-3DAF070B51AD}"/>
              </a:ext>
            </a:extLst>
          </p:cNvPr>
          <p:cNvSpPr>
            <a:spLocks noGrp="1"/>
          </p:cNvSpPr>
          <p:nvPr>
            <p:ph type="sldNum" sz="quarter" idx="12"/>
          </p:nvPr>
        </p:nvSpPr>
        <p:spPr/>
        <p:txBody>
          <a:bodyPr/>
          <a:lstStyle/>
          <a:p>
            <a:fld id="{404CD8C9-538C-4D90-9452-C69D78B5E616}" type="slidenum">
              <a:rPr lang="en-US" smtClean="0"/>
              <a:t>‹#›</a:t>
            </a:fld>
            <a:endParaRPr lang="en-US"/>
          </a:p>
        </p:txBody>
      </p:sp>
    </p:spTree>
    <p:extLst>
      <p:ext uri="{BB962C8B-B14F-4D97-AF65-F5344CB8AC3E}">
        <p14:creationId xmlns:p14="http://schemas.microsoft.com/office/powerpoint/2010/main" val="310206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2D8E-9A58-39E1-2DEF-401401CA13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3D40D8-289D-31E3-F2A4-4D395EF013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E5D779-2907-E8DA-1CFB-2E753EEFF4D6}"/>
              </a:ext>
            </a:extLst>
          </p:cNvPr>
          <p:cNvSpPr>
            <a:spLocks noGrp="1"/>
          </p:cNvSpPr>
          <p:nvPr>
            <p:ph type="dt" sz="half" idx="10"/>
          </p:nvPr>
        </p:nvSpPr>
        <p:spPr/>
        <p:txBody>
          <a:bodyPr/>
          <a:lstStyle/>
          <a:p>
            <a:fld id="{1C0B934A-1441-4BA7-B63A-BE964366DC4F}" type="datetimeFigureOut">
              <a:rPr lang="en-US" smtClean="0"/>
              <a:t>4/3/2025</a:t>
            </a:fld>
            <a:endParaRPr lang="en-US"/>
          </a:p>
        </p:txBody>
      </p:sp>
      <p:sp>
        <p:nvSpPr>
          <p:cNvPr id="5" name="Footer Placeholder 4">
            <a:extLst>
              <a:ext uri="{FF2B5EF4-FFF2-40B4-BE49-F238E27FC236}">
                <a16:creationId xmlns:a16="http://schemas.microsoft.com/office/drawing/2014/main" id="{B2218775-061D-C04A-9E48-7CE0EC417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C17E9-A0AC-D757-0DA5-B3F100D64B92}"/>
              </a:ext>
            </a:extLst>
          </p:cNvPr>
          <p:cNvSpPr>
            <a:spLocks noGrp="1"/>
          </p:cNvSpPr>
          <p:nvPr>
            <p:ph type="sldNum" sz="quarter" idx="12"/>
          </p:nvPr>
        </p:nvSpPr>
        <p:spPr/>
        <p:txBody>
          <a:bodyPr/>
          <a:lstStyle/>
          <a:p>
            <a:fld id="{404CD8C9-538C-4D90-9452-C69D78B5E616}" type="slidenum">
              <a:rPr lang="en-US" smtClean="0"/>
              <a:t>‹#›</a:t>
            </a:fld>
            <a:endParaRPr lang="en-US"/>
          </a:p>
        </p:txBody>
      </p:sp>
    </p:spTree>
    <p:extLst>
      <p:ext uri="{BB962C8B-B14F-4D97-AF65-F5344CB8AC3E}">
        <p14:creationId xmlns:p14="http://schemas.microsoft.com/office/powerpoint/2010/main" val="412110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0058-09A1-2F8F-F8F8-684B5208F2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4329B-9717-B4BD-3086-FABC94D040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60A255-A848-7249-C186-D5936F201E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14C4BF-C31A-9E71-17F6-8B20856D0C12}"/>
              </a:ext>
            </a:extLst>
          </p:cNvPr>
          <p:cNvSpPr>
            <a:spLocks noGrp="1"/>
          </p:cNvSpPr>
          <p:nvPr>
            <p:ph type="dt" sz="half" idx="10"/>
          </p:nvPr>
        </p:nvSpPr>
        <p:spPr/>
        <p:txBody>
          <a:bodyPr/>
          <a:lstStyle/>
          <a:p>
            <a:fld id="{1C0B934A-1441-4BA7-B63A-BE964366DC4F}" type="datetimeFigureOut">
              <a:rPr lang="en-US" smtClean="0"/>
              <a:t>4/3/2025</a:t>
            </a:fld>
            <a:endParaRPr lang="en-US"/>
          </a:p>
        </p:txBody>
      </p:sp>
      <p:sp>
        <p:nvSpPr>
          <p:cNvPr id="6" name="Footer Placeholder 5">
            <a:extLst>
              <a:ext uri="{FF2B5EF4-FFF2-40B4-BE49-F238E27FC236}">
                <a16:creationId xmlns:a16="http://schemas.microsoft.com/office/drawing/2014/main" id="{B2C33B78-D393-10F5-D5BE-F7E285DD1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B3DFE-8B75-D858-52E7-21FA860CBBF9}"/>
              </a:ext>
            </a:extLst>
          </p:cNvPr>
          <p:cNvSpPr>
            <a:spLocks noGrp="1"/>
          </p:cNvSpPr>
          <p:nvPr>
            <p:ph type="sldNum" sz="quarter" idx="12"/>
          </p:nvPr>
        </p:nvSpPr>
        <p:spPr/>
        <p:txBody>
          <a:bodyPr/>
          <a:lstStyle/>
          <a:p>
            <a:fld id="{404CD8C9-538C-4D90-9452-C69D78B5E616}" type="slidenum">
              <a:rPr lang="en-US" smtClean="0"/>
              <a:t>‹#›</a:t>
            </a:fld>
            <a:endParaRPr lang="en-US"/>
          </a:p>
        </p:txBody>
      </p:sp>
    </p:spTree>
    <p:extLst>
      <p:ext uri="{BB962C8B-B14F-4D97-AF65-F5344CB8AC3E}">
        <p14:creationId xmlns:p14="http://schemas.microsoft.com/office/powerpoint/2010/main" val="317804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FA4A-F2D6-C628-BF5E-A4751EAFEE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00A328-05F6-A638-E931-3EA175494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ECFCA5-F46B-7DFD-C067-DAE610EB50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B5D8F9-BB53-72AE-1E21-AEA970D52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557116-4DE4-70D3-AB01-9FA41F68A4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FAB1FF-92BB-8668-C6C2-0334BC2788BC}"/>
              </a:ext>
            </a:extLst>
          </p:cNvPr>
          <p:cNvSpPr>
            <a:spLocks noGrp="1"/>
          </p:cNvSpPr>
          <p:nvPr>
            <p:ph type="dt" sz="half" idx="10"/>
          </p:nvPr>
        </p:nvSpPr>
        <p:spPr/>
        <p:txBody>
          <a:bodyPr/>
          <a:lstStyle/>
          <a:p>
            <a:fld id="{1C0B934A-1441-4BA7-B63A-BE964366DC4F}" type="datetimeFigureOut">
              <a:rPr lang="en-US" smtClean="0"/>
              <a:t>4/3/2025</a:t>
            </a:fld>
            <a:endParaRPr lang="en-US"/>
          </a:p>
        </p:txBody>
      </p:sp>
      <p:sp>
        <p:nvSpPr>
          <p:cNvPr id="8" name="Footer Placeholder 7">
            <a:extLst>
              <a:ext uri="{FF2B5EF4-FFF2-40B4-BE49-F238E27FC236}">
                <a16:creationId xmlns:a16="http://schemas.microsoft.com/office/drawing/2014/main" id="{FFED51C3-353A-D95A-7E14-0793188090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1AB03F-60FD-376B-C74F-4A34F5473A5B}"/>
              </a:ext>
            </a:extLst>
          </p:cNvPr>
          <p:cNvSpPr>
            <a:spLocks noGrp="1"/>
          </p:cNvSpPr>
          <p:nvPr>
            <p:ph type="sldNum" sz="quarter" idx="12"/>
          </p:nvPr>
        </p:nvSpPr>
        <p:spPr/>
        <p:txBody>
          <a:bodyPr/>
          <a:lstStyle/>
          <a:p>
            <a:fld id="{404CD8C9-538C-4D90-9452-C69D78B5E616}" type="slidenum">
              <a:rPr lang="en-US" smtClean="0"/>
              <a:t>‹#›</a:t>
            </a:fld>
            <a:endParaRPr lang="en-US"/>
          </a:p>
        </p:txBody>
      </p:sp>
    </p:spTree>
    <p:extLst>
      <p:ext uri="{BB962C8B-B14F-4D97-AF65-F5344CB8AC3E}">
        <p14:creationId xmlns:p14="http://schemas.microsoft.com/office/powerpoint/2010/main" val="3235816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D89E-F003-BF2B-504C-B0E42E8A5F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5D8CC7-6676-89CA-AEC0-0B3748BCD43A}"/>
              </a:ext>
            </a:extLst>
          </p:cNvPr>
          <p:cNvSpPr>
            <a:spLocks noGrp="1"/>
          </p:cNvSpPr>
          <p:nvPr>
            <p:ph type="dt" sz="half" idx="10"/>
          </p:nvPr>
        </p:nvSpPr>
        <p:spPr/>
        <p:txBody>
          <a:bodyPr/>
          <a:lstStyle/>
          <a:p>
            <a:fld id="{1C0B934A-1441-4BA7-B63A-BE964366DC4F}" type="datetimeFigureOut">
              <a:rPr lang="en-US" smtClean="0"/>
              <a:t>4/3/2025</a:t>
            </a:fld>
            <a:endParaRPr lang="en-US"/>
          </a:p>
        </p:txBody>
      </p:sp>
      <p:sp>
        <p:nvSpPr>
          <p:cNvPr id="4" name="Footer Placeholder 3">
            <a:extLst>
              <a:ext uri="{FF2B5EF4-FFF2-40B4-BE49-F238E27FC236}">
                <a16:creationId xmlns:a16="http://schemas.microsoft.com/office/drawing/2014/main" id="{EE99F6A2-6667-8E03-AC3A-2AE7449EE8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AA7884-93DD-EDFA-4BA0-82BFF5A73F23}"/>
              </a:ext>
            </a:extLst>
          </p:cNvPr>
          <p:cNvSpPr>
            <a:spLocks noGrp="1"/>
          </p:cNvSpPr>
          <p:nvPr>
            <p:ph type="sldNum" sz="quarter" idx="12"/>
          </p:nvPr>
        </p:nvSpPr>
        <p:spPr/>
        <p:txBody>
          <a:bodyPr/>
          <a:lstStyle/>
          <a:p>
            <a:fld id="{404CD8C9-538C-4D90-9452-C69D78B5E616}" type="slidenum">
              <a:rPr lang="en-US" smtClean="0"/>
              <a:t>‹#›</a:t>
            </a:fld>
            <a:endParaRPr lang="en-US"/>
          </a:p>
        </p:txBody>
      </p:sp>
    </p:spTree>
    <p:extLst>
      <p:ext uri="{BB962C8B-B14F-4D97-AF65-F5344CB8AC3E}">
        <p14:creationId xmlns:p14="http://schemas.microsoft.com/office/powerpoint/2010/main" val="43590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AC0430-9C5D-2B09-E9A6-665A1AB524DD}"/>
              </a:ext>
            </a:extLst>
          </p:cNvPr>
          <p:cNvSpPr>
            <a:spLocks noGrp="1"/>
          </p:cNvSpPr>
          <p:nvPr>
            <p:ph type="dt" sz="half" idx="10"/>
          </p:nvPr>
        </p:nvSpPr>
        <p:spPr/>
        <p:txBody>
          <a:bodyPr/>
          <a:lstStyle/>
          <a:p>
            <a:fld id="{1C0B934A-1441-4BA7-B63A-BE964366DC4F}" type="datetimeFigureOut">
              <a:rPr lang="en-US" smtClean="0"/>
              <a:t>4/3/2025</a:t>
            </a:fld>
            <a:endParaRPr lang="en-US"/>
          </a:p>
        </p:txBody>
      </p:sp>
      <p:sp>
        <p:nvSpPr>
          <p:cNvPr id="3" name="Footer Placeholder 2">
            <a:extLst>
              <a:ext uri="{FF2B5EF4-FFF2-40B4-BE49-F238E27FC236}">
                <a16:creationId xmlns:a16="http://schemas.microsoft.com/office/drawing/2014/main" id="{2594DDEC-F02C-E57D-8C9D-8C7034C321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A9FB23-9FA3-3F45-A867-5EA1059BA849}"/>
              </a:ext>
            </a:extLst>
          </p:cNvPr>
          <p:cNvSpPr>
            <a:spLocks noGrp="1"/>
          </p:cNvSpPr>
          <p:nvPr>
            <p:ph type="sldNum" sz="quarter" idx="12"/>
          </p:nvPr>
        </p:nvSpPr>
        <p:spPr/>
        <p:txBody>
          <a:bodyPr/>
          <a:lstStyle/>
          <a:p>
            <a:fld id="{404CD8C9-538C-4D90-9452-C69D78B5E616}" type="slidenum">
              <a:rPr lang="en-US" smtClean="0"/>
              <a:t>‹#›</a:t>
            </a:fld>
            <a:endParaRPr lang="en-US"/>
          </a:p>
        </p:txBody>
      </p:sp>
    </p:spTree>
    <p:extLst>
      <p:ext uri="{BB962C8B-B14F-4D97-AF65-F5344CB8AC3E}">
        <p14:creationId xmlns:p14="http://schemas.microsoft.com/office/powerpoint/2010/main" val="3200479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A2EF2-B594-9B86-BFE4-FB415FC26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CE93F1-827A-39C2-A7F9-7B72A78B6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D9FBBA-A4F3-7820-FD56-46E65CA73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14755-13DD-E956-E907-34120FB2FC7A}"/>
              </a:ext>
            </a:extLst>
          </p:cNvPr>
          <p:cNvSpPr>
            <a:spLocks noGrp="1"/>
          </p:cNvSpPr>
          <p:nvPr>
            <p:ph type="dt" sz="half" idx="10"/>
          </p:nvPr>
        </p:nvSpPr>
        <p:spPr/>
        <p:txBody>
          <a:bodyPr/>
          <a:lstStyle/>
          <a:p>
            <a:fld id="{1C0B934A-1441-4BA7-B63A-BE964366DC4F}" type="datetimeFigureOut">
              <a:rPr lang="en-US" smtClean="0"/>
              <a:t>4/3/2025</a:t>
            </a:fld>
            <a:endParaRPr lang="en-US"/>
          </a:p>
        </p:txBody>
      </p:sp>
      <p:sp>
        <p:nvSpPr>
          <p:cNvPr id="6" name="Footer Placeholder 5">
            <a:extLst>
              <a:ext uri="{FF2B5EF4-FFF2-40B4-BE49-F238E27FC236}">
                <a16:creationId xmlns:a16="http://schemas.microsoft.com/office/drawing/2014/main" id="{88479306-C1E2-D9AF-3CB9-9328A4C6E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E7DB8C-46A3-34C7-E80A-B1078B6B9F55}"/>
              </a:ext>
            </a:extLst>
          </p:cNvPr>
          <p:cNvSpPr>
            <a:spLocks noGrp="1"/>
          </p:cNvSpPr>
          <p:nvPr>
            <p:ph type="sldNum" sz="quarter" idx="12"/>
          </p:nvPr>
        </p:nvSpPr>
        <p:spPr/>
        <p:txBody>
          <a:bodyPr/>
          <a:lstStyle/>
          <a:p>
            <a:fld id="{404CD8C9-538C-4D90-9452-C69D78B5E616}" type="slidenum">
              <a:rPr lang="en-US" smtClean="0"/>
              <a:t>‹#›</a:t>
            </a:fld>
            <a:endParaRPr lang="en-US"/>
          </a:p>
        </p:txBody>
      </p:sp>
    </p:spTree>
    <p:extLst>
      <p:ext uri="{BB962C8B-B14F-4D97-AF65-F5344CB8AC3E}">
        <p14:creationId xmlns:p14="http://schemas.microsoft.com/office/powerpoint/2010/main" val="3848989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E608-2AD0-9710-7C0D-C25C07C24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51A0A1-F914-0A55-3787-95D740D2FF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643A29-4219-BC32-8CD3-C54AA6A25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3D111-EE10-5C5C-579D-9A71E8233569}"/>
              </a:ext>
            </a:extLst>
          </p:cNvPr>
          <p:cNvSpPr>
            <a:spLocks noGrp="1"/>
          </p:cNvSpPr>
          <p:nvPr>
            <p:ph type="dt" sz="half" idx="10"/>
          </p:nvPr>
        </p:nvSpPr>
        <p:spPr/>
        <p:txBody>
          <a:bodyPr/>
          <a:lstStyle/>
          <a:p>
            <a:fld id="{1C0B934A-1441-4BA7-B63A-BE964366DC4F}" type="datetimeFigureOut">
              <a:rPr lang="en-US" smtClean="0"/>
              <a:t>4/3/2025</a:t>
            </a:fld>
            <a:endParaRPr lang="en-US"/>
          </a:p>
        </p:txBody>
      </p:sp>
      <p:sp>
        <p:nvSpPr>
          <p:cNvPr id="6" name="Footer Placeholder 5">
            <a:extLst>
              <a:ext uri="{FF2B5EF4-FFF2-40B4-BE49-F238E27FC236}">
                <a16:creationId xmlns:a16="http://schemas.microsoft.com/office/drawing/2014/main" id="{3C7FD7EE-6FEB-FBD7-81F7-8B6C0E353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82040-803F-D497-F286-94E04F33FF12}"/>
              </a:ext>
            </a:extLst>
          </p:cNvPr>
          <p:cNvSpPr>
            <a:spLocks noGrp="1"/>
          </p:cNvSpPr>
          <p:nvPr>
            <p:ph type="sldNum" sz="quarter" idx="12"/>
          </p:nvPr>
        </p:nvSpPr>
        <p:spPr/>
        <p:txBody>
          <a:bodyPr/>
          <a:lstStyle/>
          <a:p>
            <a:fld id="{404CD8C9-538C-4D90-9452-C69D78B5E616}" type="slidenum">
              <a:rPr lang="en-US" smtClean="0"/>
              <a:t>‹#›</a:t>
            </a:fld>
            <a:endParaRPr lang="en-US"/>
          </a:p>
        </p:txBody>
      </p:sp>
    </p:spTree>
    <p:extLst>
      <p:ext uri="{BB962C8B-B14F-4D97-AF65-F5344CB8AC3E}">
        <p14:creationId xmlns:p14="http://schemas.microsoft.com/office/powerpoint/2010/main" val="3557197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87D709-8A1C-E12B-EF07-A4601FABD8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BD8A46-527C-2BE1-3691-C29F0B6E84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51B80-7349-DDC2-718A-C8B2A616F9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0B934A-1441-4BA7-B63A-BE964366DC4F}" type="datetimeFigureOut">
              <a:rPr lang="en-US" smtClean="0"/>
              <a:t>4/3/2025</a:t>
            </a:fld>
            <a:endParaRPr lang="en-US"/>
          </a:p>
        </p:txBody>
      </p:sp>
      <p:sp>
        <p:nvSpPr>
          <p:cNvPr id="5" name="Footer Placeholder 4">
            <a:extLst>
              <a:ext uri="{FF2B5EF4-FFF2-40B4-BE49-F238E27FC236}">
                <a16:creationId xmlns:a16="http://schemas.microsoft.com/office/drawing/2014/main" id="{DD3C1F97-509B-34D0-7219-EDF4A19B8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9D188E-E0BC-DF7D-7831-8ECACEEBAB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4CD8C9-538C-4D90-9452-C69D78B5E616}" type="slidenum">
              <a:rPr lang="en-US" smtClean="0"/>
              <a:t>‹#›</a:t>
            </a:fld>
            <a:endParaRPr lang="en-US"/>
          </a:p>
        </p:txBody>
      </p:sp>
    </p:spTree>
    <p:extLst>
      <p:ext uri="{BB962C8B-B14F-4D97-AF65-F5344CB8AC3E}">
        <p14:creationId xmlns:p14="http://schemas.microsoft.com/office/powerpoint/2010/main" val="3555415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13.xml"/><Relationship Id="rId7" Type="http://schemas.openxmlformats.org/officeDocument/2006/relationships/image" Target="../media/image46.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52.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4.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C23B4-7707-BB21-2C80-3042228BD6A2}"/>
              </a:ext>
            </a:extLst>
          </p:cNvPr>
          <p:cNvSpPr>
            <a:spLocks noGrp="1"/>
          </p:cNvSpPr>
          <p:nvPr>
            <p:ph type="ctrTitle"/>
          </p:nvPr>
        </p:nvSpPr>
        <p:spPr>
          <a:xfrm>
            <a:off x="1524000" y="1402779"/>
            <a:ext cx="9144000" cy="2387600"/>
          </a:xfrm>
        </p:spPr>
        <p:txBody>
          <a:bodyPr>
            <a:normAutofit fontScale="90000"/>
          </a:bodyPr>
          <a:lstStyle/>
          <a:p>
            <a:r>
              <a:rPr lang="en-US" dirty="0"/>
              <a:t>MS4 and Residency Application: What Can I be Doing Now?</a:t>
            </a:r>
          </a:p>
        </p:txBody>
      </p:sp>
    </p:spTree>
    <p:extLst>
      <p:ext uri="{BB962C8B-B14F-4D97-AF65-F5344CB8AC3E}">
        <p14:creationId xmlns:p14="http://schemas.microsoft.com/office/powerpoint/2010/main" val="346063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EE39A-11DC-D9FB-E301-A04A03660D19}"/>
              </a:ext>
            </a:extLst>
          </p:cNvPr>
          <p:cNvSpPr>
            <a:spLocks noGrp="1"/>
          </p:cNvSpPr>
          <p:nvPr>
            <p:ph type="title"/>
          </p:nvPr>
        </p:nvSpPr>
        <p:spPr>
          <a:xfrm>
            <a:off x="838200" y="556995"/>
            <a:ext cx="10515600" cy="1133693"/>
          </a:xfrm>
        </p:spPr>
        <p:txBody>
          <a:bodyPr>
            <a:normAutofit/>
          </a:bodyPr>
          <a:lstStyle/>
          <a:p>
            <a:r>
              <a:rPr lang="en-US" sz="4800"/>
              <a:t>How can OSA and your advisors help?	</a:t>
            </a:r>
          </a:p>
        </p:txBody>
      </p:sp>
      <p:graphicFrame>
        <p:nvGraphicFramePr>
          <p:cNvPr id="5" name="Content Placeholder 2">
            <a:extLst>
              <a:ext uri="{FF2B5EF4-FFF2-40B4-BE49-F238E27FC236}">
                <a16:creationId xmlns:a16="http://schemas.microsoft.com/office/drawing/2014/main" id="{0FBF4906-F531-FE92-0641-12CB69821CEE}"/>
              </a:ext>
            </a:extLst>
          </p:cNvPr>
          <p:cNvGraphicFramePr>
            <a:graphicFrameLocks noGrp="1"/>
          </p:cNvGraphicFramePr>
          <p:nvPr>
            <p:ph idx="1"/>
            <p:extLst>
              <p:ext uri="{D42A27DB-BD31-4B8C-83A1-F6EECF244321}">
                <p14:modId xmlns:p14="http://schemas.microsoft.com/office/powerpoint/2010/main" val="168717736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5652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4C03-BD22-71A5-7187-7E38BB4EFDDD}"/>
              </a:ext>
            </a:extLst>
          </p:cNvPr>
          <p:cNvSpPr>
            <a:spLocks noGrp="1"/>
          </p:cNvSpPr>
          <p:nvPr>
            <p:ph type="title"/>
          </p:nvPr>
        </p:nvSpPr>
        <p:spPr>
          <a:xfrm>
            <a:off x="838200" y="220716"/>
            <a:ext cx="10515600" cy="1133693"/>
          </a:xfrm>
        </p:spPr>
        <p:txBody>
          <a:bodyPr>
            <a:normAutofit/>
          </a:bodyPr>
          <a:lstStyle/>
          <a:p>
            <a:pPr algn="ctr"/>
            <a:r>
              <a:rPr lang="en-US" sz="5200" dirty="0"/>
              <a:t>Experiences	</a:t>
            </a:r>
          </a:p>
        </p:txBody>
      </p:sp>
      <p:graphicFrame>
        <p:nvGraphicFramePr>
          <p:cNvPr id="5" name="Content Placeholder 2">
            <a:extLst>
              <a:ext uri="{FF2B5EF4-FFF2-40B4-BE49-F238E27FC236}">
                <a16:creationId xmlns:a16="http://schemas.microsoft.com/office/drawing/2014/main" id="{C41FABD5-D6A2-C52F-FEC9-7EB5A16FA51A}"/>
              </a:ext>
            </a:extLst>
          </p:cNvPr>
          <p:cNvGraphicFramePr>
            <a:graphicFrameLocks noGrp="1"/>
          </p:cNvGraphicFramePr>
          <p:nvPr>
            <p:ph idx="1"/>
            <p:extLst>
              <p:ext uri="{D42A27DB-BD31-4B8C-83A1-F6EECF244321}">
                <p14:modId xmlns:p14="http://schemas.microsoft.com/office/powerpoint/2010/main" val="1433910955"/>
              </p:ext>
            </p:extLst>
          </p:nvPr>
        </p:nvGraphicFramePr>
        <p:xfrm>
          <a:off x="364475" y="1134737"/>
          <a:ext cx="5731525" cy="5508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07519A9A-495C-FA6C-38DC-B363692AA013}"/>
              </a:ext>
            </a:extLst>
          </p:cNvPr>
          <p:cNvPicPr>
            <a:picLocks noChangeAspect="1"/>
          </p:cNvPicPr>
          <p:nvPr/>
        </p:nvPicPr>
        <p:blipFill>
          <a:blip r:embed="rId7"/>
          <a:stretch>
            <a:fillRect/>
          </a:stretch>
        </p:blipFill>
        <p:spPr>
          <a:xfrm>
            <a:off x="6213077" y="2348259"/>
            <a:ext cx="5881067" cy="3228608"/>
          </a:xfrm>
          <a:prstGeom prst="rect">
            <a:avLst/>
          </a:prstGeom>
        </p:spPr>
      </p:pic>
      <p:sp>
        <p:nvSpPr>
          <p:cNvPr id="6" name="Rectangle 5">
            <a:extLst>
              <a:ext uri="{FF2B5EF4-FFF2-40B4-BE49-F238E27FC236}">
                <a16:creationId xmlns:a16="http://schemas.microsoft.com/office/drawing/2014/main" id="{4A9C90B3-0258-F836-1103-001ABB229435}"/>
              </a:ext>
            </a:extLst>
          </p:cNvPr>
          <p:cNvSpPr/>
          <p:nvPr/>
        </p:nvSpPr>
        <p:spPr>
          <a:xfrm>
            <a:off x="6466901" y="3922005"/>
            <a:ext cx="5497417" cy="6610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1351480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30D450-5DD1-60B5-A262-56B3D3317D3C}"/>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What if I have more experiences?</a:t>
            </a:r>
          </a:p>
        </p:txBody>
      </p:sp>
      <p:graphicFrame>
        <p:nvGraphicFramePr>
          <p:cNvPr id="5" name="Content Placeholder 2">
            <a:extLst>
              <a:ext uri="{FF2B5EF4-FFF2-40B4-BE49-F238E27FC236}">
                <a16:creationId xmlns:a16="http://schemas.microsoft.com/office/drawing/2014/main" id="{596348C3-4F84-C353-53DE-2BA929325945}"/>
              </a:ext>
            </a:extLst>
          </p:cNvPr>
          <p:cNvGraphicFramePr>
            <a:graphicFrameLocks noGrp="1"/>
          </p:cNvGraphicFramePr>
          <p:nvPr>
            <p:ph idx="1"/>
            <p:extLst>
              <p:ext uri="{D42A27DB-BD31-4B8C-83A1-F6EECF244321}">
                <p14:modId xmlns:p14="http://schemas.microsoft.com/office/powerpoint/2010/main" val="14775774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944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30D450-5DD1-60B5-A262-56B3D3317D3C}"/>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What if I don’t have “enough” experiences?</a:t>
            </a:r>
          </a:p>
        </p:txBody>
      </p:sp>
      <p:graphicFrame>
        <p:nvGraphicFramePr>
          <p:cNvPr id="5" name="Content Placeholder 2">
            <a:extLst>
              <a:ext uri="{FF2B5EF4-FFF2-40B4-BE49-F238E27FC236}">
                <a16:creationId xmlns:a16="http://schemas.microsoft.com/office/drawing/2014/main" id="{596348C3-4F84-C353-53DE-2BA929325945}"/>
              </a:ext>
            </a:extLst>
          </p:cNvPr>
          <p:cNvGraphicFramePr>
            <a:graphicFrameLocks noGrp="1"/>
          </p:cNvGraphicFramePr>
          <p:nvPr>
            <p:ph idx="1"/>
            <p:extLst>
              <p:ext uri="{D42A27DB-BD31-4B8C-83A1-F6EECF244321}">
                <p14:modId xmlns:p14="http://schemas.microsoft.com/office/powerpoint/2010/main" val="3602022504"/>
              </p:ext>
            </p:extLst>
          </p:nvPr>
        </p:nvGraphicFramePr>
        <p:xfrm>
          <a:off x="495760" y="1685581"/>
          <a:ext cx="11076126" cy="5056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1829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847CCF-2CC3-B93C-927B-0140F48FB600}"/>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Meaningful/Most Important experiences</a:t>
            </a:r>
          </a:p>
        </p:txBody>
      </p:sp>
      <p:graphicFrame>
        <p:nvGraphicFramePr>
          <p:cNvPr id="21" name="Content Placeholder 2">
            <a:extLst>
              <a:ext uri="{FF2B5EF4-FFF2-40B4-BE49-F238E27FC236}">
                <a16:creationId xmlns:a16="http://schemas.microsoft.com/office/drawing/2014/main" id="{2A0B17F3-2FE0-A9C4-37A7-746D62162DCE}"/>
              </a:ext>
            </a:extLst>
          </p:cNvPr>
          <p:cNvGraphicFramePr>
            <a:graphicFrameLocks noGrp="1"/>
          </p:cNvGraphicFramePr>
          <p:nvPr>
            <p:ph idx="1"/>
            <p:extLst>
              <p:ext uri="{D42A27DB-BD31-4B8C-83A1-F6EECF244321}">
                <p14:modId xmlns:p14="http://schemas.microsoft.com/office/powerpoint/2010/main" val="46978880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66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D4C03-BD22-71A5-7187-7E38BB4EFDDD}"/>
              </a:ext>
            </a:extLst>
          </p:cNvPr>
          <p:cNvSpPr>
            <a:spLocks noGrp="1"/>
          </p:cNvSpPr>
          <p:nvPr>
            <p:ph type="title"/>
          </p:nvPr>
        </p:nvSpPr>
        <p:spPr>
          <a:xfrm>
            <a:off x="838200" y="556995"/>
            <a:ext cx="10515600" cy="1133693"/>
          </a:xfrm>
        </p:spPr>
        <p:txBody>
          <a:bodyPr>
            <a:normAutofit/>
          </a:bodyPr>
          <a:lstStyle/>
          <a:p>
            <a:pPr algn="ctr"/>
            <a:r>
              <a:rPr lang="en-US" sz="5200" dirty="0"/>
              <a:t>Personal Statement</a:t>
            </a:r>
          </a:p>
        </p:txBody>
      </p:sp>
      <p:graphicFrame>
        <p:nvGraphicFramePr>
          <p:cNvPr id="5" name="Content Placeholder 2">
            <a:extLst>
              <a:ext uri="{FF2B5EF4-FFF2-40B4-BE49-F238E27FC236}">
                <a16:creationId xmlns:a16="http://schemas.microsoft.com/office/drawing/2014/main" id="{C41FABD5-D6A2-C52F-FEC9-7EB5A16FA51A}"/>
              </a:ext>
            </a:extLst>
          </p:cNvPr>
          <p:cNvGraphicFramePr>
            <a:graphicFrameLocks noGrp="1"/>
          </p:cNvGraphicFramePr>
          <p:nvPr>
            <p:ph idx="1"/>
            <p:extLst>
              <p:ext uri="{D42A27DB-BD31-4B8C-83A1-F6EECF244321}">
                <p14:modId xmlns:p14="http://schemas.microsoft.com/office/powerpoint/2010/main" val="2361465712"/>
              </p:ext>
            </p:extLst>
          </p:nvPr>
        </p:nvGraphicFramePr>
        <p:xfrm>
          <a:off x="1705708" y="1123841"/>
          <a:ext cx="8357171" cy="4647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8D9FBE47-4986-2BB3-0861-C1AD059BE7F2}"/>
              </a:ext>
            </a:extLst>
          </p:cNvPr>
          <p:cNvPicPr>
            <a:picLocks noChangeAspect="1"/>
          </p:cNvPicPr>
          <p:nvPr/>
        </p:nvPicPr>
        <p:blipFill>
          <a:blip r:embed="rId7"/>
          <a:stretch>
            <a:fillRect/>
          </a:stretch>
        </p:blipFill>
        <p:spPr>
          <a:xfrm>
            <a:off x="6096000" y="4864436"/>
            <a:ext cx="2722567" cy="1503787"/>
          </a:xfrm>
          <a:prstGeom prst="rect">
            <a:avLst/>
          </a:prstGeom>
        </p:spPr>
      </p:pic>
      <p:pic>
        <p:nvPicPr>
          <p:cNvPr id="7" name="Picture 6">
            <a:extLst>
              <a:ext uri="{FF2B5EF4-FFF2-40B4-BE49-F238E27FC236}">
                <a16:creationId xmlns:a16="http://schemas.microsoft.com/office/drawing/2014/main" id="{37306304-E79A-6C01-624C-82714E21623F}"/>
              </a:ext>
            </a:extLst>
          </p:cNvPr>
          <p:cNvPicPr>
            <a:picLocks noChangeAspect="1"/>
          </p:cNvPicPr>
          <p:nvPr/>
        </p:nvPicPr>
        <p:blipFill>
          <a:blip r:embed="rId8"/>
          <a:stretch>
            <a:fillRect/>
          </a:stretch>
        </p:blipFill>
        <p:spPr>
          <a:xfrm>
            <a:off x="9088901" y="3429000"/>
            <a:ext cx="2722567" cy="3060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6219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847CCF-2CC3-B93C-927B-0140F48FB600}"/>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Personal Statement</a:t>
            </a:r>
          </a:p>
        </p:txBody>
      </p:sp>
      <p:graphicFrame>
        <p:nvGraphicFramePr>
          <p:cNvPr id="21" name="Content Placeholder 2">
            <a:extLst>
              <a:ext uri="{FF2B5EF4-FFF2-40B4-BE49-F238E27FC236}">
                <a16:creationId xmlns:a16="http://schemas.microsoft.com/office/drawing/2014/main" id="{2A0B17F3-2FE0-A9C4-37A7-746D62162DCE}"/>
              </a:ext>
            </a:extLst>
          </p:cNvPr>
          <p:cNvGraphicFramePr>
            <a:graphicFrameLocks noGrp="1"/>
          </p:cNvGraphicFramePr>
          <p:nvPr>
            <p:ph idx="1"/>
            <p:extLst>
              <p:ext uri="{D42A27DB-BD31-4B8C-83A1-F6EECF244321}">
                <p14:modId xmlns:p14="http://schemas.microsoft.com/office/powerpoint/2010/main" val="3311988486"/>
              </p:ext>
            </p:extLst>
          </p:nvPr>
        </p:nvGraphicFramePr>
        <p:xfrm>
          <a:off x="487791" y="1724272"/>
          <a:ext cx="10927829" cy="4538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5286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4C03-BD22-71A5-7187-7E38BB4EFDDD}"/>
              </a:ext>
            </a:extLst>
          </p:cNvPr>
          <p:cNvSpPr>
            <a:spLocks noGrp="1"/>
          </p:cNvSpPr>
          <p:nvPr>
            <p:ph type="title"/>
          </p:nvPr>
        </p:nvSpPr>
        <p:spPr>
          <a:xfrm>
            <a:off x="838200" y="220860"/>
            <a:ext cx="10515600" cy="1133693"/>
          </a:xfrm>
        </p:spPr>
        <p:txBody>
          <a:bodyPr>
            <a:normAutofit/>
          </a:bodyPr>
          <a:lstStyle/>
          <a:p>
            <a:pPr algn="ctr"/>
            <a:r>
              <a:rPr lang="en-US" sz="5200" dirty="0"/>
              <a:t>Building out your schedule</a:t>
            </a:r>
          </a:p>
        </p:txBody>
      </p:sp>
      <p:graphicFrame>
        <p:nvGraphicFramePr>
          <p:cNvPr id="5" name="Content Placeholder 2">
            <a:extLst>
              <a:ext uri="{FF2B5EF4-FFF2-40B4-BE49-F238E27FC236}">
                <a16:creationId xmlns:a16="http://schemas.microsoft.com/office/drawing/2014/main" id="{C41FABD5-D6A2-C52F-FEC9-7EB5A16FA51A}"/>
              </a:ext>
            </a:extLst>
          </p:cNvPr>
          <p:cNvGraphicFramePr>
            <a:graphicFrameLocks noGrp="1"/>
          </p:cNvGraphicFramePr>
          <p:nvPr>
            <p:ph idx="1"/>
            <p:extLst>
              <p:ext uri="{D42A27DB-BD31-4B8C-83A1-F6EECF244321}">
                <p14:modId xmlns:p14="http://schemas.microsoft.com/office/powerpoint/2010/main" val="666941569"/>
              </p:ext>
            </p:extLst>
          </p:nvPr>
        </p:nvGraphicFramePr>
        <p:xfrm>
          <a:off x="581346" y="1354553"/>
          <a:ext cx="9497602" cy="4924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D4A1484F-41FC-7519-EA45-FA00767DD974}"/>
              </a:ext>
            </a:extLst>
          </p:cNvPr>
          <p:cNvPicPr>
            <a:picLocks noChangeAspect="1"/>
          </p:cNvPicPr>
          <p:nvPr/>
        </p:nvPicPr>
        <p:blipFill>
          <a:blip r:embed="rId7"/>
          <a:stretch>
            <a:fillRect/>
          </a:stretch>
        </p:blipFill>
        <p:spPr>
          <a:xfrm>
            <a:off x="7247595" y="5421254"/>
            <a:ext cx="4363059" cy="1143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427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43FCCD-F6F6-4CA7-69C8-ADDF332180D2}"/>
              </a:ext>
            </a:extLst>
          </p:cNvPr>
          <p:cNvPicPr>
            <a:picLocks noChangeAspect="1"/>
          </p:cNvPicPr>
          <p:nvPr/>
        </p:nvPicPr>
        <p:blipFill>
          <a:blip r:embed="rId2"/>
          <a:stretch>
            <a:fillRect/>
          </a:stretch>
        </p:blipFill>
        <p:spPr>
          <a:xfrm>
            <a:off x="1129115" y="645348"/>
            <a:ext cx="4724569" cy="2539455"/>
          </a:xfrm>
          <a:prstGeom prst="rect">
            <a:avLst/>
          </a:prstGeom>
        </p:spPr>
      </p:pic>
      <p:cxnSp>
        <p:nvCxnSpPr>
          <p:cNvPr id="14" name="Straight Connector 13">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E66CB2E-F171-435F-9883-D0D87E721FCB}"/>
              </a:ext>
            </a:extLst>
          </p:cNvPr>
          <p:cNvPicPr>
            <a:picLocks noChangeAspect="1"/>
          </p:cNvPicPr>
          <p:nvPr/>
        </p:nvPicPr>
        <p:blipFill>
          <a:blip r:embed="rId3"/>
          <a:stretch>
            <a:fillRect/>
          </a:stretch>
        </p:blipFill>
        <p:spPr>
          <a:xfrm>
            <a:off x="6352967" y="645348"/>
            <a:ext cx="4732940" cy="2188984"/>
          </a:xfrm>
          <a:prstGeom prst="rect">
            <a:avLst/>
          </a:prstGeom>
        </p:spPr>
      </p:pic>
      <p:cxnSp>
        <p:nvCxnSpPr>
          <p:cNvPr id="16" name="Straight Connector 15">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32F7C7-EAD7-37A3-EFA8-AF1668B54ED7}"/>
              </a:ext>
            </a:extLst>
          </p:cNvPr>
          <p:cNvPicPr>
            <a:picLocks noChangeAspect="1"/>
          </p:cNvPicPr>
          <p:nvPr/>
        </p:nvPicPr>
        <p:blipFill>
          <a:blip r:embed="rId4"/>
          <a:stretch>
            <a:fillRect/>
          </a:stretch>
        </p:blipFill>
        <p:spPr>
          <a:xfrm>
            <a:off x="1176979" y="3671316"/>
            <a:ext cx="4628841" cy="2545862"/>
          </a:xfrm>
          <a:prstGeom prst="rect">
            <a:avLst/>
          </a:prstGeom>
        </p:spPr>
      </p:pic>
      <p:pic>
        <p:nvPicPr>
          <p:cNvPr id="9" name="Picture 8">
            <a:extLst>
              <a:ext uri="{FF2B5EF4-FFF2-40B4-BE49-F238E27FC236}">
                <a16:creationId xmlns:a16="http://schemas.microsoft.com/office/drawing/2014/main" id="{B83F34A5-112F-FAD8-E914-C03050D8840C}"/>
              </a:ext>
            </a:extLst>
          </p:cNvPr>
          <p:cNvPicPr>
            <a:picLocks noChangeAspect="1"/>
          </p:cNvPicPr>
          <p:nvPr/>
        </p:nvPicPr>
        <p:blipFill>
          <a:blip r:embed="rId5"/>
          <a:stretch>
            <a:fillRect/>
          </a:stretch>
        </p:blipFill>
        <p:spPr>
          <a:xfrm>
            <a:off x="6559013" y="3671316"/>
            <a:ext cx="4291545" cy="2553469"/>
          </a:xfrm>
          <a:prstGeom prst="rect">
            <a:avLst/>
          </a:prstGeom>
        </p:spPr>
      </p:pic>
    </p:spTree>
    <p:extLst>
      <p:ext uri="{BB962C8B-B14F-4D97-AF65-F5344CB8AC3E}">
        <p14:creationId xmlns:p14="http://schemas.microsoft.com/office/powerpoint/2010/main" val="306965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EE39A-11DC-D9FB-E301-A04A03660D19}"/>
              </a:ext>
            </a:extLst>
          </p:cNvPr>
          <p:cNvSpPr>
            <a:spLocks noGrp="1"/>
          </p:cNvSpPr>
          <p:nvPr>
            <p:ph type="title"/>
          </p:nvPr>
        </p:nvSpPr>
        <p:spPr>
          <a:xfrm>
            <a:off x="838200" y="556995"/>
            <a:ext cx="10515600" cy="1133693"/>
          </a:xfrm>
        </p:spPr>
        <p:txBody>
          <a:bodyPr>
            <a:normAutofit/>
          </a:bodyPr>
          <a:lstStyle/>
          <a:p>
            <a:r>
              <a:rPr lang="en-US" sz="4800" dirty="0"/>
              <a:t>How can OSA and your advisors help?	</a:t>
            </a:r>
          </a:p>
        </p:txBody>
      </p:sp>
      <p:graphicFrame>
        <p:nvGraphicFramePr>
          <p:cNvPr id="5" name="Content Placeholder 2">
            <a:extLst>
              <a:ext uri="{FF2B5EF4-FFF2-40B4-BE49-F238E27FC236}">
                <a16:creationId xmlns:a16="http://schemas.microsoft.com/office/drawing/2014/main" id="{0FBF4906-F531-FE92-0641-12CB69821CEE}"/>
              </a:ext>
            </a:extLst>
          </p:cNvPr>
          <p:cNvGraphicFramePr>
            <a:graphicFrameLocks noGrp="1"/>
          </p:cNvGraphicFramePr>
          <p:nvPr>
            <p:ph idx="1"/>
            <p:extLst>
              <p:ext uri="{D42A27DB-BD31-4B8C-83A1-F6EECF244321}">
                <p14:modId xmlns:p14="http://schemas.microsoft.com/office/powerpoint/2010/main" val="38468922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2430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24E1B-46B2-90B3-F025-2A7F89965B98}"/>
              </a:ext>
            </a:extLst>
          </p:cNvPr>
          <p:cNvSpPr>
            <a:spLocks noGrp="1"/>
          </p:cNvSpPr>
          <p:nvPr>
            <p:ph type="title"/>
          </p:nvPr>
        </p:nvSpPr>
        <p:spPr>
          <a:xfrm>
            <a:off x="838200" y="557188"/>
            <a:ext cx="10515600" cy="1133499"/>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US" sz="5200" dirty="0"/>
              <a:t>What’s new?</a:t>
            </a:r>
          </a:p>
        </p:txBody>
      </p:sp>
      <p:graphicFrame>
        <p:nvGraphicFramePr>
          <p:cNvPr id="5" name="Content Placeholder 2">
            <a:extLst>
              <a:ext uri="{FF2B5EF4-FFF2-40B4-BE49-F238E27FC236}">
                <a16:creationId xmlns:a16="http://schemas.microsoft.com/office/drawing/2014/main" id="{7A8DF200-4C38-37E1-F739-A4BC057F0BD6}"/>
              </a:ext>
            </a:extLst>
          </p:cNvPr>
          <p:cNvGraphicFramePr>
            <a:graphicFrameLocks noGrp="1"/>
          </p:cNvGraphicFramePr>
          <p:nvPr>
            <p:ph idx="1"/>
            <p:extLst>
              <p:ext uri="{D42A27DB-BD31-4B8C-83A1-F6EECF244321}">
                <p14:modId xmlns:p14="http://schemas.microsoft.com/office/powerpoint/2010/main" val="214748988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7113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B48421-C6B9-86B8-7922-C82E2B855E8A}"/>
              </a:ext>
            </a:extLst>
          </p:cNvPr>
          <p:cNvSpPr>
            <a:spLocks noGrp="1"/>
          </p:cNvSpPr>
          <p:nvPr>
            <p:ph type="title"/>
          </p:nvPr>
        </p:nvSpPr>
        <p:spPr>
          <a:xfrm>
            <a:off x="630918" y="643465"/>
            <a:ext cx="3895359" cy="1846615"/>
          </a:xfrm>
        </p:spPr>
        <p:txBody>
          <a:bodyPr anchor="b">
            <a:normAutofit/>
          </a:bodyPr>
          <a:lstStyle/>
          <a:p>
            <a:r>
              <a:rPr lang="en-US" sz="4200"/>
              <a:t>Understanding Competitiveness</a:t>
            </a:r>
          </a:p>
        </p:txBody>
      </p:sp>
      <p:sp>
        <p:nvSpPr>
          <p:cNvPr id="23"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79CBF0-88C0-2F77-A46B-29D5E90C1038}"/>
              </a:ext>
            </a:extLst>
          </p:cNvPr>
          <p:cNvSpPr>
            <a:spLocks noGrp="1"/>
          </p:cNvSpPr>
          <p:nvPr>
            <p:ph idx="1"/>
          </p:nvPr>
        </p:nvSpPr>
        <p:spPr>
          <a:xfrm>
            <a:off x="630936" y="2807167"/>
            <a:ext cx="3895522" cy="3799116"/>
          </a:xfrm>
        </p:spPr>
        <p:txBody>
          <a:bodyPr>
            <a:normAutofit lnSpcReduction="10000"/>
          </a:bodyPr>
          <a:lstStyle/>
          <a:p>
            <a:r>
              <a:rPr lang="en-US" sz="1700" dirty="0"/>
              <a:t>Charting Outcomes in the Match </a:t>
            </a:r>
          </a:p>
          <a:p>
            <a:pPr lvl="1"/>
            <a:r>
              <a:rPr lang="en-US" sz="1700" dirty="0"/>
              <a:t>Student reported data</a:t>
            </a:r>
          </a:p>
          <a:p>
            <a:r>
              <a:rPr lang="en-US" sz="1700" dirty="0"/>
              <a:t>NRMP Program Director Survey</a:t>
            </a:r>
          </a:p>
          <a:p>
            <a:r>
              <a:rPr lang="en-US" sz="1700" dirty="0"/>
              <a:t>Specialty Data (Professional Societies)</a:t>
            </a:r>
          </a:p>
          <a:p>
            <a:r>
              <a:rPr lang="en-US" sz="1700" dirty="0"/>
              <a:t>Careers in Medicine</a:t>
            </a:r>
          </a:p>
          <a:p>
            <a:pPr lvl="1"/>
            <a:r>
              <a:rPr lang="en-US" sz="1700" dirty="0"/>
              <a:t>Specialty Profiles</a:t>
            </a:r>
          </a:p>
          <a:p>
            <a:r>
              <a:rPr lang="en-US" sz="1700" dirty="0"/>
              <a:t>1:1 Advising Meeting </a:t>
            </a:r>
          </a:p>
          <a:p>
            <a:pPr lvl="2"/>
            <a:r>
              <a:rPr lang="en-US" sz="1700" dirty="0"/>
              <a:t>Best after Step 2 &amp; class distinction</a:t>
            </a:r>
          </a:p>
          <a:p>
            <a:r>
              <a:rPr lang="en-US" sz="1700" dirty="0"/>
              <a:t>Residency Explorer™</a:t>
            </a:r>
          </a:p>
          <a:p>
            <a:r>
              <a:rPr lang="en-US" sz="1700"/>
              <a:t>Specialty Faculty Mentors</a:t>
            </a:r>
            <a:endParaRPr lang="en-US" sz="1700" dirty="0"/>
          </a:p>
        </p:txBody>
      </p:sp>
      <p:pic>
        <p:nvPicPr>
          <p:cNvPr id="5" name="Picture 4">
            <a:extLst>
              <a:ext uri="{FF2B5EF4-FFF2-40B4-BE49-F238E27FC236}">
                <a16:creationId xmlns:a16="http://schemas.microsoft.com/office/drawing/2014/main" id="{DF23EC3D-8960-7CEB-9E2D-5CE487275B75}"/>
              </a:ext>
            </a:extLst>
          </p:cNvPr>
          <p:cNvPicPr>
            <a:picLocks noChangeAspect="1"/>
          </p:cNvPicPr>
          <p:nvPr/>
        </p:nvPicPr>
        <p:blipFill>
          <a:blip r:embed="rId2"/>
          <a:stretch>
            <a:fillRect/>
          </a:stretch>
        </p:blipFill>
        <p:spPr>
          <a:xfrm>
            <a:off x="5194524" y="164592"/>
            <a:ext cx="2696016" cy="3456432"/>
          </a:xfrm>
          <a:prstGeom prst="rect">
            <a:avLst/>
          </a:prstGeom>
        </p:spPr>
      </p:pic>
      <p:pic>
        <p:nvPicPr>
          <p:cNvPr id="9" name="Picture 8">
            <a:extLst>
              <a:ext uri="{FF2B5EF4-FFF2-40B4-BE49-F238E27FC236}">
                <a16:creationId xmlns:a16="http://schemas.microsoft.com/office/drawing/2014/main" id="{09C15113-7F04-F448-B5DF-234629A0642E}"/>
              </a:ext>
            </a:extLst>
          </p:cNvPr>
          <p:cNvPicPr>
            <a:picLocks noChangeAspect="1"/>
          </p:cNvPicPr>
          <p:nvPr/>
        </p:nvPicPr>
        <p:blipFill>
          <a:blip r:embed="rId3"/>
          <a:stretch>
            <a:fillRect/>
          </a:stretch>
        </p:blipFill>
        <p:spPr>
          <a:xfrm>
            <a:off x="8247888" y="1078926"/>
            <a:ext cx="3785616" cy="813907"/>
          </a:xfrm>
          <a:prstGeom prst="rect">
            <a:avLst/>
          </a:prstGeom>
        </p:spPr>
      </p:pic>
      <p:pic>
        <p:nvPicPr>
          <p:cNvPr id="11" name="Picture 10">
            <a:extLst>
              <a:ext uri="{FF2B5EF4-FFF2-40B4-BE49-F238E27FC236}">
                <a16:creationId xmlns:a16="http://schemas.microsoft.com/office/drawing/2014/main" id="{1415D688-FAF8-5C2A-09E0-5B3545219C13}"/>
              </a:ext>
            </a:extLst>
          </p:cNvPr>
          <p:cNvPicPr>
            <a:picLocks noChangeAspect="1"/>
          </p:cNvPicPr>
          <p:nvPr/>
        </p:nvPicPr>
        <p:blipFill>
          <a:blip r:embed="rId4"/>
          <a:stretch>
            <a:fillRect/>
          </a:stretch>
        </p:blipFill>
        <p:spPr>
          <a:xfrm>
            <a:off x="4992624" y="4211840"/>
            <a:ext cx="3099816" cy="1565407"/>
          </a:xfrm>
          <a:prstGeom prst="rect">
            <a:avLst/>
          </a:prstGeom>
        </p:spPr>
      </p:pic>
      <p:pic>
        <p:nvPicPr>
          <p:cNvPr id="7" name="Picture 6">
            <a:extLst>
              <a:ext uri="{FF2B5EF4-FFF2-40B4-BE49-F238E27FC236}">
                <a16:creationId xmlns:a16="http://schemas.microsoft.com/office/drawing/2014/main" id="{3C288103-370D-FFB4-7909-9F0335955FA3}"/>
              </a:ext>
            </a:extLst>
          </p:cNvPr>
          <p:cNvPicPr>
            <a:picLocks noChangeAspect="1"/>
          </p:cNvPicPr>
          <p:nvPr/>
        </p:nvPicPr>
        <p:blipFill>
          <a:blip r:embed="rId5"/>
          <a:stretch>
            <a:fillRect/>
          </a:stretch>
        </p:blipFill>
        <p:spPr>
          <a:xfrm>
            <a:off x="8492713" y="2971759"/>
            <a:ext cx="3295966" cy="3221807"/>
          </a:xfrm>
          <a:prstGeom prst="rect">
            <a:avLst/>
          </a:prstGeom>
        </p:spPr>
      </p:pic>
    </p:spTree>
    <p:extLst>
      <p:ext uri="{BB962C8B-B14F-4D97-AF65-F5344CB8AC3E}">
        <p14:creationId xmlns:p14="http://schemas.microsoft.com/office/powerpoint/2010/main" val="4147450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821FFA-6C37-245B-B478-3E2D5D6331D4}"/>
              </a:ext>
            </a:extLst>
          </p:cNvPr>
          <p:cNvSpPr>
            <a:spLocks noGrp="1"/>
          </p:cNvSpPr>
          <p:nvPr>
            <p:ph type="title"/>
          </p:nvPr>
        </p:nvSpPr>
        <p:spPr>
          <a:xfrm>
            <a:off x="640080" y="320040"/>
            <a:ext cx="6692827" cy="3892669"/>
          </a:xfrm>
        </p:spPr>
        <p:txBody>
          <a:bodyPr vert="horz" lIns="91440" tIns="45720" rIns="91440" bIns="45720" rtlCol="0" anchor="b">
            <a:normAutofit fontScale="90000"/>
          </a:bodyPr>
          <a:lstStyle/>
          <a:p>
            <a:r>
              <a:rPr lang="en-US" sz="6000" kern="1200" dirty="0">
                <a:solidFill>
                  <a:schemeClr val="tx1"/>
                </a:solidFill>
                <a:latin typeface="+mj-lt"/>
                <a:ea typeface="+mj-ea"/>
                <a:cs typeface="+mj-cs"/>
              </a:rPr>
              <a:t>Get Excited!</a:t>
            </a:r>
            <a:br>
              <a:rPr lang="en-US" sz="2600" kern="1200" dirty="0">
                <a:solidFill>
                  <a:schemeClr val="tx1"/>
                </a:solidFill>
                <a:latin typeface="+mj-lt"/>
                <a:ea typeface="+mj-ea"/>
                <a:cs typeface="+mj-cs"/>
              </a:rPr>
            </a:br>
            <a:br>
              <a:rPr lang="en-US" sz="2600" kern="1200" dirty="0">
                <a:solidFill>
                  <a:schemeClr val="tx1"/>
                </a:solidFill>
                <a:latin typeface="+mj-lt"/>
                <a:ea typeface="+mj-ea"/>
                <a:cs typeface="+mj-cs"/>
              </a:rPr>
            </a:br>
            <a:r>
              <a:rPr lang="en-US" sz="2600" kern="1200" dirty="0">
                <a:solidFill>
                  <a:schemeClr val="tx1"/>
                </a:solidFill>
                <a:latin typeface="+mj-lt"/>
                <a:ea typeface="+mj-ea"/>
                <a:cs typeface="+mj-cs"/>
              </a:rPr>
              <a:t>Residency Application Manual </a:t>
            </a:r>
            <a:r>
              <a:rPr lang="en-US" sz="2600" kern="1200" dirty="0">
                <a:solidFill>
                  <a:schemeClr val="tx1"/>
                </a:solidFill>
                <a:latin typeface="+mj-lt"/>
                <a:ea typeface="+mj-ea"/>
                <a:cs typeface="+mj-cs"/>
                <a:sym typeface="Wingdings" panose="05000000000000000000" pitchFamily="2" charset="2"/>
              </a:rPr>
              <a:t></a:t>
            </a:r>
            <a:br>
              <a:rPr lang="en-US" sz="2600" kern="1200" dirty="0">
                <a:solidFill>
                  <a:schemeClr val="tx1"/>
                </a:solidFill>
                <a:latin typeface="+mj-lt"/>
                <a:ea typeface="+mj-ea"/>
                <a:cs typeface="+mj-cs"/>
              </a:rPr>
            </a:br>
            <a:r>
              <a:rPr lang="en-US" sz="2600" kern="1200" dirty="0">
                <a:solidFill>
                  <a:schemeClr val="tx1"/>
                </a:solidFill>
                <a:latin typeface="+mj-lt"/>
                <a:ea typeface="+mj-ea"/>
                <a:cs typeface="+mj-cs"/>
              </a:rPr>
              <a:t>OSA Advising Workshop Series </a:t>
            </a:r>
            <a:br>
              <a:rPr lang="en-US" sz="2600" kern="1200" dirty="0">
                <a:solidFill>
                  <a:schemeClr val="tx1"/>
                </a:solidFill>
                <a:latin typeface="+mj-lt"/>
                <a:ea typeface="+mj-ea"/>
                <a:cs typeface="+mj-cs"/>
              </a:rPr>
            </a:br>
            <a:r>
              <a:rPr lang="en-US" sz="2600" kern="1200" dirty="0">
                <a:solidFill>
                  <a:schemeClr val="tx1"/>
                </a:solidFill>
                <a:latin typeface="+mj-lt"/>
                <a:ea typeface="+mj-ea"/>
                <a:cs typeface="+mj-cs"/>
              </a:rPr>
              <a:t> https://www.medschool.umaryland.edu/osa/residency-application-manual-/</a:t>
            </a:r>
            <a:r>
              <a:rPr lang="en-US" sz="2600" kern="1200">
                <a:solidFill>
                  <a:schemeClr val="tx1"/>
                </a:solidFill>
                <a:latin typeface="+mj-lt"/>
                <a:ea typeface="+mj-ea"/>
                <a:cs typeface="+mj-cs"/>
              </a:rPr>
              <a:t>osa-advising-workshop-series/</a:t>
            </a:r>
            <a:br>
              <a:rPr lang="en-US" sz="2600" kern="1200">
                <a:solidFill>
                  <a:schemeClr val="tx1"/>
                </a:solidFill>
                <a:latin typeface="+mj-lt"/>
                <a:ea typeface="+mj-ea"/>
                <a:cs typeface="+mj-cs"/>
              </a:rPr>
            </a:br>
            <a:br>
              <a:rPr lang="en-US" sz="2600" kern="1200" dirty="0">
                <a:solidFill>
                  <a:schemeClr val="tx1"/>
                </a:solidFill>
                <a:latin typeface="+mj-lt"/>
                <a:ea typeface="+mj-ea"/>
                <a:cs typeface="+mj-cs"/>
              </a:rPr>
            </a:br>
            <a:endParaRPr lang="en-US" sz="26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0AF4399-5988-F63B-D8AC-6AB2AF502AC3}"/>
              </a:ext>
            </a:extLst>
          </p:cNvPr>
          <p:cNvPicPr>
            <a:picLocks noChangeAspect="1"/>
          </p:cNvPicPr>
          <p:nvPr/>
        </p:nvPicPr>
        <p:blipFill>
          <a:blip r:embed="rId2"/>
          <a:stretch>
            <a:fillRect/>
          </a:stretch>
        </p:blipFill>
        <p:spPr>
          <a:xfrm>
            <a:off x="7781544" y="442435"/>
            <a:ext cx="4087368" cy="5736656"/>
          </a:xfrm>
          <a:prstGeom prst="rect">
            <a:avLst/>
          </a:prstGeom>
        </p:spPr>
      </p:pic>
    </p:spTree>
    <p:extLst>
      <p:ext uri="{BB962C8B-B14F-4D97-AF65-F5344CB8AC3E}">
        <p14:creationId xmlns:p14="http://schemas.microsoft.com/office/powerpoint/2010/main" val="613934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A48485F-9FA5-E6D1-75A2-69E5D8C950B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dirty="0"/>
              <a:t>Timelines</a:t>
            </a:r>
          </a:p>
        </p:txBody>
      </p:sp>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349FC00-CB3C-02F1-6E27-ECD7920B03E6}"/>
              </a:ext>
            </a:extLst>
          </p:cNvPr>
          <p:cNvPicPr>
            <a:picLocks noChangeAspect="1"/>
          </p:cNvPicPr>
          <p:nvPr/>
        </p:nvPicPr>
        <p:blipFill>
          <a:blip r:embed="rId2"/>
          <a:stretch>
            <a:fillRect/>
          </a:stretch>
        </p:blipFill>
        <p:spPr>
          <a:xfrm>
            <a:off x="6366098" y="2621138"/>
            <a:ext cx="5614416" cy="2217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57DB2031-DA96-2280-ADFF-828A37FA0EB9}"/>
              </a:ext>
            </a:extLst>
          </p:cNvPr>
          <p:cNvPicPr>
            <a:picLocks noChangeAspect="1"/>
          </p:cNvPicPr>
          <p:nvPr/>
        </p:nvPicPr>
        <p:blipFill>
          <a:blip r:embed="rId3"/>
          <a:stretch>
            <a:fillRect/>
          </a:stretch>
        </p:blipFill>
        <p:spPr>
          <a:xfrm>
            <a:off x="219014" y="2570733"/>
            <a:ext cx="5874686" cy="2217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9956126-07EE-7F59-D034-7E897CF78356}"/>
              </a:ext>
            </a:extLst>
          </p:cNvPr>
          <p:cNvSpPr txBox="1"/>
          <p:nvPr/>
        </p:nvSpPr>
        <p:spPr>
          <a:xfrm>
            <a:off x="1125416" y="1835194"/>
            <a:ext cx="4312710" cy="923330"/>
          </a:xfrm>
          <a:prstGeom prst="rect">
            <a:avLst/>
          </a:prstGeom>
          <a:noFill/>
        </p:spPr>
        <p:txBody>
          <a:bodyPr wrap="square" rtlCol="0">
            <a:spAutoFit/>
          </a:bodyPr>
          <a:lstStyle/>
          <a:p>
            <a:r>
              <a:rPr lang="en-US" dirty="0"/>
              <a:t>ERAS: This should be updated soon, but the dates are roughly the same each year</a:t>
            </a:r>
          </a:p>
          <a:p>
            <a:r>
              <a:rPr lang="en-US" dirty="0"/>
              <a:t> </a:t>
            </a:r>
          </a:p>
        </p:txBody>
      </p:sp>
      <p:sp>
        <p:nvSpPr>
          <p:cNvPr id="9" name="TextBox 8">
            <a:extLst>
              <a:ext uri="{FF2B5EF4-FFF2-40B4-BE49-F238E27FC236}">
                <a16:creationId xmlns:a16="http://schemas.microsoft.com/office/drawing/2014/main" id="{316814CF-38EC-356B-CE48-40907A685ED5}"/>
              </a:ext>
            </a:extLst>
          </p:cNvPr>
          <p:cNvSpPr txBox="1"/>
          <p:nvPr/>
        </p:nvSpPr>
        <p:spPr>
          <a:xfrm>
            <a:off x="8194429" y="1964195"/>
            <a:ext cx="1957754" cy="369332"/>
          </a:xfrm>
          <a:prstGeom prst="rect">
            <a:avLst/>
          </a:prstGeom>
          <a:noFill/>
        </p:spPr>
        <p:txBody>
          <a:bodyPr wrap="square" rtlCol="0">
            <a:spAutoFit/>
          </a:bodyPr>
          <a:lstStyle/>
          <a:p>
            <a:r>
              <a:rPr lang="en-US" dirty="0" err="1"/>
              <a:t>ResidencyCAS</a:t>
            </a:r>
            <a:endParaRPr lang="en-US" dirty="0"/>
          </a:p>
        </p:txBody>
      </p:sp>
      <p:pic>
        <p:nvPicPr>
          <p:cNvPr id="17" name="Picture 16">
            <a:extLst>
              <a:ext uri="{FF2B5EF4-FFF2-40B4-BE49-F238E27FC236}">
                <a16:creationId xmlns:a16="http://schemas.microsoft.com/office/drawing/2014/main" id="{4C56511C-1E6D-428D-89AC-C31F13944CC6}"/>
              </a:ext>
            </a:extLst>
          </p:cNvPr>
          <p:cNvPicPr>
            <a:picLocks noChangeAspect="1"/>
          </p:cNvPicPr>
          <p:nvPr/>
        </p:nvPicPr>
        <p:blipFill>
          <a:blip r:embed="rId4"/>
          <a:stretch>
            <a:fillRect/>
          </a:stretch>
        </p:blipFill>
        <p:spPr>
          <a:xfrm>
            <a:off x="638881" y="5292539"/>
            <a:ext cx="10917174" cy="1324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60BB3DE6-F394-FD4F-D345-4DA21D01A2BA}"/>
              </a:ext>
            </a:extLst>
          </p:cNvPr>
          <p:cNvSpPr txBox="1"/>
          <p:nvPr/>
        </p:nvSpPr>
        <p:spPr>
          <a:xfrm>
            <a:off x="5520129" y="4947634"/>
            <a:ext cx="1147143" cy="369332"/>
          </a:xfrm>
          <a:prstGeom prst="rect">
            <a:avLst/>
          </a:prstGeom>
          <a:noFill/>
        </p:spPr>
        <p:txBody>
          <a:bodyPr wrap="square" rtlCol="0">
            <a:spAutoFit/>
          </a:bodyPr>
          <a:lstStyle/>
          <a:p>
            <a:r>
              <a:rPr lang="en-US" dirty="0"/>
              <a:t>SF Match</a:t>
            </a:r>
          </a:p>
        </p:txBody>
      </p:sp>
    </p:spTree>
    <p:extLst>
      <p:ext uri="{BB962C8B-B14F-4D97-AF65-F5344CB8AC3E}">
        <p14:creationId xmlns:p14="http://schemas.microsoft.com/office/powerpoint/2010/main" val="1463326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DBEAC7-1D3D-BF45-C73B-C187EC6E3F52}"/>
              </a:ext>
            </a:extLst>
          </p:cNvPr>
          <p:cNvPicPr>
            <a:picLocks noChangeAspect="1"/>
          </p:cNvPicPr>
          <p:nvPr/>
        </p:nvPicPr>
        <p:blipFill>
          <a:blip r:embed="rId2"/>
          <a:stretch>
            <a:fillRect/>
          </a:stretch>
        </p:blipFill>
        <p:spPr>
          <a:xfrm>
            <a:off x="8304219" y="1571946"/>
            <a:ext cx="3742053" cy="3568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a:extLst>
              <a:ext uri="{FF2B5EF4-FFF2-40B4-BE49-F238E27FC236}">
                <a16:creationId xmlns:a16="http://schemas.microsoft.com/office/drawing/2014/main" id="{54235CDA-7843-0282-56EF-ADFD8BC88842}"/>
              </a:ext>
            </a:extLst>
          </p:cNvPr>
          <p:cNvCxnSpPr>
            <a:cxnSpLocks/>
          </p:cNvCxnSpPr>
          <p:nvPr/>
        </p:nvCxnSpPr>
        <p:spPr>
          <a:xfrm flipV="1">
            <a:off x="7069015" y="4302369"/>
            <a:ext cx="1348154" cy="1453662"/>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sp>
        <p:nvSpPr>
          <p:cNvPr id="6" name="Title 5">
            <a:extLst>
              <a:ext uri="{FF2B5EF4-FFF2-40B4-BE49-F238E27FC236}">
                <a16:creationId xmlns:a16="http://schemas.microsoft.com/office/drawing/2014/main" id="{01BED580-E368-6B5D-585F-E20CEA06FE4F}"/>
              </a:ext>
            </a:extLst>
          </p:cNvPr>
          <p:cNvSpPr>
            <a:spLocks noGrp="1"/>
          </p:cNvSpPr>
          <p:nvPr>
            <p:ph type="title"/>
          </p:nvPr>
        </p:nvSpPr>
        <p:spPr/>
        <p:txBody>
          <a:bodyPr/>
          <a:lstStyle/>
          <a:p>
            <a:r>
              <a:rPr lang="en-US" dirty="0"/>
              <a:t>What now????</a:t>
            </a:r>
          </a:p>
        </p:txBody>
      </p:sp>
      <p:graphicFrame>
        <p:nvGraphicFramePr>
          <p:cNvPr id="11" name="Content Placeholder 6">
            <a:extLst>
              <a:ext uri="{FF2B5EF4-FFF2-40B4-BE49-F238E27FC236}">
                <a16:creationId xmlns:a16="http://schemas.microsoft.com/office/drawing/2014/main" id="{E5EBC922-2901-320B-4578-661A07A5F503}"/>
              </a:ext>
            </a:extLst>
          </p:cNvPr>
          <p:cNvGraphicFramePr/>
          <p:nvPr/>
        </p:nvGraphicFramePr>
        <p:xfrm>
          <a:off x="669796" y="1571946"/>
          <a:ext cx="7466019" cy="3961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2767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092CD-A911-17D9-0B03-792ED40F9AC9}"/>
              </a:ext>
            </a:extLst>
          </p:cNvPr>
          <p:cNvSpPr>
            <a:spLocks noGrp="1"/>
          </p:cNvSpPr>
          <p:nvPr>
            <p:ph type="title"/>
          </p:nvPr>
        </p:nvSpPr>
        <p:spPr>
          <a:xfrm>
            <a:off x="838200" y="365125"/>
            <a:ext cx="10515600" cy="1325563"/>
          </a:xfrm>
        </p:spPr>
        <p:txBody>
          <a:bodyPr>
            <a:normAutofit/>
          </a:bodyPr>
          <a:lstStyle/>
          <a:p>
            <a:r>
              <a:rPr lang="en-US" sz="5400"/>
              <a:t>APPLICATION TOKENS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9DBFA8A-9365-DA88-932E-3782015D96A9}"/>
              </a:ext>
            </a:extLst>
          </p:cNvPr>
          <p:cNvGraphicFramePr>
            <a:graphicFrameLocks noGrp="1"/>
          </p:cNvGraphicFramePr>
          <p:nvPr>
            <p:ph idx="1"/>
            <p:extLst>
              <p:ext uri="{D42A27DB-BD31-4B8C-83A1-F6EECF244321}">
                <p14:modId xmlns:p14="http://schemas.microsoft.com/office/powerpoint/2010/main" val="1245975645"/>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129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A8E1545-F3CD-F5CF-D02C-EFF3EABF8E33}"/>
              </a:ext>
            </a:extLst>
          </p:cNvPr>
          <p:cNvGraphicFramePr>
            <a:graphicFrameLocks noGrp="1"/>
          </p:cNvGraphicFramePr>
          <p:nvPr>
            <p:ph idx="1"/>
            <p:extLst>
              <p:ext uri="{D42A27DB-BD31-4B8C-83A1-F6EECF244321}">
                <p14:modId xmlns:p14="http://schemas.microsoft.com/office/powerpoint/2010/main" val="347980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descr="Colorful sky in fields of grass">
            <a:extLst>
              <a:ext uri="{FF2B5EF4-FFF2-40B4-BE49-F238E27FC236}">
                <a16:creationId xmlns:a16="http://schemas.microsoft.com/office/drawing/2014/main" id="{E4D71E13-B39F-EDB0-1616-7323F26CEF89}"/>
              </a:ext>
            </a:extLst>
          </p:cNvPr>
          <p:cNvSpPr/>
          <p:nvPr/>
        </p:nvSpPr>
        <p:spPr>
          <a:xfrm>
            <a:off x="-1" y="0"/>
            <a:ext cx="12188952" cy="1825625"/>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can ANYONE be doing now (regardless of specialty or platform)?</a:t>
            </a:r>
          </a:p>
        </p:txBody>
      </p:sp>
    </p:spTree>
    <p:extLst>
      <p:ext uri="{BB962C8B-B14F-4D97-AF65-F5344CB8AC3E}">
        <p14:creationId xmlns:p14="http://schemas.microsoft.com/office/powerpoint/2010/main" val="799970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D4C03-BD22-71A5-7187-7E38BB4EFDDD}"/>
              </a:ext>
            </a:extLst>
          </p:cNvPr>
          <p:cNvSpPr>
            <a:spLocks noGrp="1"/>
          </p:cNvSpPr>
          <p:nvPr>
            <p:ph type="title"/>
          </p:nvPr>
        </p:nvSpPr>
        <p:spPr>
          <a:xfrm>
            <a:off x="838200" y="556995"/>
            <a:ext cx="10515600" cy="1133693"/>
          </a:xfrm>
        </p:spPr>
        <p:txBody>
          <a:bodyPr>
            <a:normAutofit/>
          </a:bodyPr>
          <a:lstStyle/>
          <a:p>
            <a:pPr algn="ctr"/>
            <a:r>
              <a:rPr lang="en-US" sz="5200" dirty="0"/>
              <a:t>Letters of Recommendation	</a:t>
            </a:r>
          </a:p>
        </p:txBody>
      </p:sp>
      <p:graphicFrame>
        <p:nvGraphicFramePr>
          <p:cNvPr id="5" name="Content Placeholder 2">
            <a:extLst>
              <a:ext uri="{FF2B5EF4-FFF2-40B4-BE49-F238E27FC236}">
                <a16:creationId xmlns:a16="http://schemas.microsoft.com/office/drawing/2014/main" id="{C41FABD5-D6A2-C52F-FEC9-7EB5A16FA51A}"/>
              </a:ext>
            </a:extLst>
          </p:cNvPr>
          <p:cNvGraphicFramePr>
            <a:graphicFrameLocks noGrp="1"/>
          </p:cNvGraphicFramePr>
          <p:nvPr>
            <p:ph idx="1"/>
            <p:extLst>
              <p:ext uri="{D42A27DB-BD31-4B8C-83A1-F6EECF244321}">
                <p14:modId xmlns:p14="http://schemas.microsoft.com/office/powerpoint/2010/main" val="41407625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1668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657545BD-15BE-AA39-7A7D-8822F402E3D8}"/>
              </a:ext>
            </a:extLst>
          </p:cNvPr>
          <p:cNvGraphicFramePr>
            <a:graphicFrameLocks noGrp="1"/>
          </p:cNvGraphicFramePr>
          <p:nvPr>
            <p:ph idx="1"/>
            <p:extLst>
              <p:ext uri="{D42A27DB-BD31-4B8C-83A1-F6EECF244321}">
                <p14:modId xmlns:p14="http://schemas.microsoft.com/office/powerpoint/2010/main" val="182176265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67CF9EA0-2F59-67B1-5FAF-22E0AC6E2CF6}"/>
              </a:ext>
            </a:extLst>
          </p:cNvPr>
          <p:cNvSpPr>
            <a:spLocks noGrp="1"/>
          </p:cNvSpPr>
          <p:nvPr>
            <p:ph type="title"/>
          </p:nvPr>
        </p:nvSpPr>
        <p:spPr>
          <a:xfrm>
            <a:off x="838200" y="221130"/>
            <a:ext cx="10515600" cy="1133693"/>
          </a:xfrm>
        </p:spPr>
        <p:txBody>
          <a:bodyPr>
            <a:normAutofit/>
          </a:bodyPr>
          <a:lstStyle/>
          <a:p>
            <a:pPr algn="ctr"/>
            <a:r>
              <a:rPr lang="en-US" sz="5200" dirty="0">
                <a:solidFill>
                  <a:schemeClr val="bg1"/>
                </a:solidFill>
              </a:rPr>
              <a:t>Letters of Recommendation	</a:t>
            </a:r>
          </a:p>
        </p:txBody>
      </p:sp>
    </p:spTree>
    <p:extLst>
      <p:ext uri="{BB962C8B-B14F-4D97-AF65-F5344CB8AC3E}">
        <p14:creationId xmlns:p14="http://schemas.microsoft.com/office/powerpoint/2010/main" val="911556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917EB-4DA5-EBA9-1CCF-58811935FBC3}"/>
              </a:ext>
            </a:extLst>
          </p:cNvPr>
          <p:cNvSpPr>
            <a:spLocks noGrp="1"/>
          </p:cNvSpPr>
          <p:nvPr>
            <p:ph type="title"/>
          </p:nvPr>
        </p:nvSpPr>
        <p:spPr>
          <a:xfrm>
            <a:off x="838200" y="365125"/>
            <a:ext cx="10515600" cy="1325563"/>
          </a:xfrm>
        </p:spPr>
        <p:txBody>
          <a:bodyPr>
            <a:normAutofit/>
          </a:bodyPr>
          <a:lstStyle/>
          <a:p>
            <a:r>
              <a:rPr lang="en-US" sz="5400"/>
              <a:t>If they say yes…</a:t>
            </a:r>
          </a:p>
        </p:txBody>
      </p:sp>
      <p:sp>
        <p:nvSpPr>
          <p:cNvPr id="1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EB2C392-F426-23D1-84FF-265F59E8CFC7}"/>
              </a:ext>
            </a:extLst>
          </p:cNvPr>
          <p:cNvGraphicFramePr>
            <a:graphicFrameLocks noGrp="1"/>
          </p:cNvGraphicFramePr>
          <p:nvPr>
            <p:ph idx="1"/>
            <p:extLst>
              <p:ext uri="{D42A27DB-BD31-4B8C-83A1-F6EECF244321}">
                <p14:modId xmlns:p14="http://schemas.microsoft.com/office/powerpoint/2010/main" val="2168046497"/>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2114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SenttoStudentHealth xmlns="b952f4ed-faee-42e5-b15e-296a4efded7d">true</SenttoStudentHealth>
    <lcf76f155ced4ddcb4097134ff3c332f xmlns="b952f4ed-faee-42e5-b15e-296a4efded7d">
      <Terms xmlns="http://schemas.microsoft.com/office/infopath/2007/PartnerControls"/>
    </lcf76f155ced4ddcb4097134ff3c332f>
    <_ip_UnifiedCompliancePolicyProperties xmlns="http://schemas.microsoft.com/sharepoint/v3" xsi:nil="true"/>
    <TaxCatchAll xmlns="480e030d-b1ba-4175-bf7e-8ff9154deca3" xsi:nil="true"/>
    <SharedWithUsers xmlns="480e030d-b1ba-4175-bf7e-8ff9154deca3">
      <UserInfo>
        <DisplayName>Thom, Kerri</DisplayName>
        <AccountId>14</AccountId>
        <AccountType/>
      </UserInfo>
      <UserInfo>
        <DisplayName>Lamos, Elizabeth</DisplayName>
        <AccountId>19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1BD426C7E93694B8A52C937FFACA1C5" ma:contentTypeVersion="23" ma:contentTypeDescription="Create a new document." ma:contentTypeScope="" ma:versionID="8a17d9be41b4bcf581038508678214a7">
  <xsd:schema xmlns:xsd="http://www.w3.org/2001/XMLSchema" xmlns:xs="http://www.w3.org/2001/XMLSchema" xmlns:p="http://schemas.microsoft.com/office/2006/metadata/properties" xmlns:ns1="http://schemas.microsoft.com/sharepoint/v3" xmlns:ns2="b952f4ed-faee-42e5-b15e-296a4efded7d" xmlns:ns3="480e030d-b1ba-4175-bf7e-8ff9154deca3" targetNamespace="http://schemas.microsoft.com/office/2006/metadata/properties" ma:root="true" ma:fieldsID="298cd942ded46bd37af27c73b96e2bc3" ns1:_="" ns2:_="" ns3:_="">
    <xsd:import namespace="http://schemas.microsoft.com/sharepoint/v3"/>
    <xsd:import namespace="b952f4ed-faee-42e5-b15e-296a4efded7d"/>
    <xsd:import namespace="480e030d-b1ba-4175-bf7e-8ff9154deca3"/>
    <xsd:element name="properties">
      <xsd:complexType>
        <xsd:sequence>
          <xsd:element name="documentManagement">
            <xsd:complexType>
              <xsd:all>
                <xsd:element ref="ns2:SenttoStudentHealth"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52f4ed-faee-42e5-b15e-296a4efded7d" elementFormDefault="qualified">
    <xsd:import namespace="http://schemas.microsoft.com/office/2006/documentManagement/types"/>
    <xsd:import namespace="http://schemas.microsoft.com/office/infopath/2007/PartnerControls"/>
    <xsd:element name="SenttoStudentHealth" ma:index="2" nillable="true" ma:displayName="Sent to Student Health" ma:default="1" ma:format="Dropdown" ma:internalName="SenttoStudentHealth" ma:readOnly="false">
      <xsd:simpleType>
        <xsd:restriction base="dms:Boolea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5e2b2fc-0517-44cc-85bc-21d743cacc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0e030d-b1ba-4175-bf7e-8ff9154deca3"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ddc7a2c4-33d9-45de-a80b-5d443deca286}" ma:internalName="TaxCatchAll" ma:showField="CatchAllData" ma:web="480e030d-b1ba-4175-bf7e-8ff9154dec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53CC36-DCAF-4CE0-8EF9-5E9B4650989B}">
  <ds:schemaRefs>
    <ds:schemaRef ds:uri="b952f4ed-faee-42e5-b15e-296a4efded7d"/>
    <ds:schemaRef ds:uri="http://schemas.microsoft.com/office/2006/documentManagement/types"/>
    <ds:schemaRef ds:uri="http://www.w3.org/XML/1998/namespace"/>
    <ds:schemaRef ds:uri="http://purl.org/dc/dcmitype/"/>
    <ds:schemaRef ds:uri="http://purl.org/dc/terms/"/>
    <ds:schemaRef ds:uri="http://purl.org/dc/elements/1.1/"/>
    <ds:schemaRef ds:uri="http://schemas.microsoft.com/office/2006/metadata/properties"/>
    <ds:schemaRef ds:uri="480e030d-b1ba-4175-bf7e-8ff9154deca3"/>
    <ds:schemaRef ds:uri="http://schemas.microsoft.com/office/infopath/2007/PartnerControls"/>
    <ds:schemaRef ds:uri="http://schemas.openxmlformats.org/package/2006/metadata/core-properties"/>
    <ds:schemaRef ds:uri="http://schemas.microsoft.com/sharepoint/v3"/>
  </ds:schemaRefs>
</ds:datastoreItem>
</file>

<file path=customXml/itemProps2.xml><?xml version="1.0" encoding="utf-8"?>
<ds:datastoreItem xmlns:ds="http://schemas.openxmlformats.org/officeDocument/2006/customXml" ds:itemID="{5CC6C809-4249-4913-A310-E9743DAB5F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952f4ed-faee-42e5-b15e-296a4efded7d"/>
    <ds:schemaRef ds:uri="480e030d-b1ba-4175-bf7e-8ff9154de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7E1C2F-1694-45D7-AE22-BF75681CB2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211</TotalTime>
  <Words>911</Words>
  <Application>Microsoft Office PowerPoint</Application>
  <PresentationFormat>Widescreen</PresentationFormat>
  <Paragraphs>145</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Aptos Display</vt:lpstr>
      <vt:lpstr>Arial</vt:lpstr>
      <vt:lpstr>Wingdings</vt:lpstr>
      <vt:lpstr>Office Theme</vt:lpstr>
      <vt:lpstr>MS4 and Residency Application: What Can I be Doing Now?</vt:lpstr>
      <vt:lpstr>What’s new?</vt:lpstr>
      <vt:lpstr>Timelines</vt:lpstr>
      <vt:lpstr>What now????</vt:lpstr>
      <vt:lpstr>APPLICATION TOKENS</vt:lpstr>
      <vt:lpstr>PowerPoint Presentation</vt:lpstr>
      <vt:lpstr>Letters of Recommendation </vt:lpstr>
      <vt:lpstr>Letters of Recommendation </vt:lpstr>
      <vt:lpstr>If they say yes…</vt:lpstr>
      <vt:lpstr>How can OSA and your advisors help? </vt:lpstr>
      <vt:lpstr>Experiences </vt:lpstr>
      <vt:lpstr>What if I have more experiences?</vt:lpstr>
      <vt:lpstr>What if I don’t have “enough” experiences?</vt:lpstr>
      <vt:lpstr>Meaningful/Most Important experiences</vt:lpstr>
      <vt:lpstr>Personal Statement</vt:lpstr>
      <vt:lpstr>Personal Statement</vt:lpstr>
      <vt:lpstr>Building out your schedule</vt:lpstr>
      <vt:lpstr>PowerPoint Presentation</vt:lpstr>
      <vt:lpstr>How can OSA and your advisors help? </vt:lpstr>
      <vt:lpstr>Understanding Competitiveness</vt:lpstr>
      <vt:lpstr>Get Excited!  Residency Application Manual  OSA Advising Workshop Series   https://www.medschool.umaryland.edu/osa/residency-application-manual-/osa-advising-workshop-series/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MS4 and Residency Application: What Can I be Doing Now?</dc:title>
  <dc:creator>Lamos, Elizabeth</dc:creator>
  <cp:lastModifiedBy>Lamos, Elizabeth</cp:lastModifiedBy>
  <cp:revision>20</cp:revision>
  <dcterms:created xsi:type="dcterms:W3CDTF">2024-03-19T20:52:01Z</dcterms:created>
  <dcterms:modified xsi:type="dcterms:W3CDTF">2025-04-03T21:10:21Z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0x010100F1BD426C7E93694B8A52C937FFACA1C5</vt:lpwstr>
  </property>
  <property fmtid="{D5CDD505-2E9C-101B-9397-08002B2CF9AE}" pid="3" name="MediaServiceImageTags">
    <vt:lpwstr/>
  </property>
</Properties>
</file>