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4"/>
  </p:sldMasterIdLst>
  <p:notesMasterIdLst>
    <p:notesMasterId r:id="rId46"/>
  </p:notesMasterIdLst>
  <p:sldIdLst>
    <p:sldId id="256" r:id="rId5"/>
    <p:sldId id="323" r:id="rId6"/>
    <p:sldId id="327" r:id="rId7"/>
    <p:sldId id="330" r:id="rId8"/>
    <p:sldId id="329" r:id="rId9"/>
    <p:sldId id="328" r:id="rId10"/>
    <p:sldId id="334" r:id="rId11"/>
    <p:sldId id="335" r:id="rId12"/>
    <p:sldId id="336" r:id="rId13"/>
    <p:sldId id="337" r:id="rId14"/>
    <p:sldId id="338" r:id="rId15"/>
    <p:sldId id="331" r:id="rId16"/>
    <p:sldId id="315" r:id="rId17"/>
    <p:sldId id="340" r:id="rId18"/>
    <p:sldId id="341" r:id="rId19"/>
    <p:sldId id="346" r:id="rId20"/>
    <p:sldId id="347" r:id="rId21"/>
    <p:sldId id="280" r:id="rId22"/>
    <p:sldId id="281" r:id="rId23"/>
    <p:sldId id="283" r:id="rId24"/>
    <p:sldId id="343" r:id="rId25"/>
    <p:sldId id="344" r:id="rId26"/>
    <p:sldId id="345" r:id="rId27"/>
    <p:sldId id="349" r:id="rId28"/>
    <p:sldId id="265" r:id="rId29"/>
    <p:sldId id="266" r:id="rId30"/>
    <p:sldId id="304" r:id="rId31"/>
    <p:sldId id="310" r:id="rId32"/>
    <p:sldId id="277" r:id="rId33"/>
    <p:sldId id="339" r:id="rId34"/>
    <p:sldId id="279" r:id="rId35"/>
    <p:sldId id="295" r:id="rId36"/>
    <p:sldId id="293" r:id="rId37"/>
    <p:sldId id="294" r:id="rId38"/>
    <p:sldId id="332" r:id="rId39"/>
    <p:sldId id="318" r:id="rId40"/>
    <p:sldId id="307" r:id="rId41"/>
    <p:sldId id="321" r:id="rId42"/>
    <p:sldId id="290" r:id="rId43"/>
    <p:sldId id="288" r:id="rId44"/>
    <p:sldId id="301" r:id="rId45"/>
  </p:sldIdLst>
  <p:sldSz cx="12192000" cy="685800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 Kerri" initials="TK" lastIdx="2" clrIdx="0">
    <p:extLst>
      <p:ext uri="{19B8F6BF-5375-455C-9EA6-DF929625EA0E}">
        <p15:presenceInfo xmlns:p15="http://schemas.microsoft.com/office/powerpoint/2012/main" userId="S::kthom@som.umaryland.edu::68a863eb-43a9-44e2-80ae-95352e84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9408A-CA4E-480C-888D-F2E6BA54BC49}" v="16" dt="2026-02-25T19:47:21.672"/>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lman, Adam" userId="47ff7f1c-368c-4754-a4dc-e819da745667" providerId="ADAL" clId="{CC851A52-D62E-4852-AD4D-F5FC306CDDA8}"/>
    <pc:docChg chg="undo custSel addSld delSld modSld sldOrd modMainMaster modNotesMaster">
      <pc:chgData name="Esselman, Adam" userId="47ff7f1c-368c-4754-a4dc-e819da745667" providerId="ADAL" clId="{CC851A52-D62E-4852-AD4D-F5FC306CDDA8}" dt="2026-02-25T20:01:17.639" v="12588" actId="2696"/>
      <pc:docMkLst>
        <pc:docMk/>
      </pc:docMkLst>
      <pc:sldChg chg="modSp mod setBg modNotes">
        <pc:chgData name="Esselman, Adam" userId="47ff7f1c-368c-4754-a4dc-e819da745667" providerId="ADAL" clId="{CC851A52-D62E-4852-AD4D-F5FC306CDDA8}" dt="2026-02-16T18:52:06.758" v="5652"/>
        <pc:sldMkLst>
          <pc:docMk/>
          <pc:sldMk cId="0" sldId="256"/>
        </pc:sldMkLst>
        <pc:spChg chg="mod">
          <ac:chgData name="Esselman, Adam" userId="47ff7f1c-368c-4754-a4dc-e819da745667" providerId="ADAL" clId="{CC851A52-D62E-4852-AD4D-F5FC306CDDA8}" dt="2026-02-11T20:14:58.238" v="3" actId="20577"/>
          <ac:spMkLst>
            <pc:docMk/>
            <pc:sldMk cId="0" sldId="256"/>
            <ac:spMk id="3" creationId="{4AA47B7A-D3E6-4C7A-9EFC-54C705EAB7D0}"/>
          </ac:spMkLst>
        </pc:spChg>
      </pc:sldChg>
      <pc:sldChg chg="addSp delSp modSp mod setBg modNotes">
        <pc:chgData name="Esselman, Adam" userId="47ff7f1c-368c-4754-a4dc-e819da745667" providerId="ADAL" clId="{CC851A52-D62E-4852-AD4D-F5FC306CDDA8}" dt="2026-02-17T16:11:42.625" v="6117" actId="20577"/>
        <pc:sldMkLst>
          <pc:docMk/>
          <pc:sldMk cId="0" sldId="265"/>
        </pc:sldMkLst>
        <pc:spChg chg="add mod">
          <ac:chgData name="Esselman, Adam" userId="47ff7f1c-368c-4754-a4dc-e819da745667" providerId="ADAL" clId="{CC851A52-D62E-4852-AD4D-F5FC306CDDA8}" dt="2026-02-17T16:11:42.625" v="6117" actId="20577"/>
          <ac:spMkLst>
            <pc:docMk/>
            <pc:sldMk cId="0" sldId="265"/>
            <ac:spMk id="2" creationId="{305C31FF-34B1-48E2-A2E1-E609D871A787}"/>
          </ac:spMkLst>
        </pc:spChg>
        <pc:spChg chg="mod">
          <ac:chgData name="Esselman, Adam" userId="47ff7f1c-368c-4754-a4dc-e819da745667" providerId="ADAL" clId="{CC851A52-D62E-4852-AD4D-F5FC306CDDA8}" dt="2026-02-16T17:12:14.157" v="4730" actId="313"/>
          <ac:spMkLst>
            <pc:docMk/>
            <pc:sldMk cId="0" sldId="265"/>
            <ac:spMk id="183" creationId="{00000000-0000-0000-0000-000000000000}"/>
          </ac:spMkLst>
        </pc:spChg>
        <pc:picChg chg="mod">
          <ac:chgData name="Esselman, Adam" userId="47ff7f1c-368c-4754-a4dc-e819da745667" providerId="ADAL" clId="{CC851A52-D62E-4852-AD4D-F5FC306CDDA8}" dt="2026-02-16T17:07:05.087" v="4262" actId="1076"/>
          <ac:picMkLst>
            <pc:docMk/>
            <pc:sldMk cId="0" sldId="265"/>
            <ac:picMk id="9" creationId="{9B1BCCCB-3A43-CC0E-11BB-5EA4DDC6FEAD}"/>
          </ac:picMkLst>
        </pc:picChg>
      </pc:sldChg>
      <pc:sldChg chg="addSp delSp modSp mod setBg modClrScheme delDesignElem chgLayout modNotes">
        <pc:chgData name="Esselman, Adam" userId="47ff7f1c-368c-4754-a4dc-e819da745667" providerId="ADAL" clId="{CC851A52-D62E-4852-AD4D-F5FC306CDDA8}" dt="2026-02-17T18:03:27.344" v="7428" actId="1036"/>
        <pc:sldMkLst>
          <pc:docMk/>
          <pc:sldMk cId="0" sldId="266"/>
        </pc:sldMkLst>
        <pc:spChg chg="add mod ord">
          <ac:chgData name="Esselman, Adam" userId="47ff7f1c-368c-4754-a4dc-e819da745667" providerId="ADAL" clId="{CC851A52-D62E-4852-AD4D-F5FC306CDDA8}" dt="2026-02-17T18:03:27.344" v="7428" actId="1036"/>
          <ac:spMkLst>
            <pc:docMk/>
            <pc:sldMk cId="0" sldId="266"/>
            <ac:spMk id="2" creationId="{02CCD790-2247-C2B5-1256-DC34380FF026}"/>
          </ac:spMkLst>
        </pc:spChg>
        <pc:picChg chg="mod ord">
          <ac:chgData name="Esselman, Adam" userId="47ff7f1c-368c-4754-a4dc-e819da745667" providerId="ADAL" clId="{CC851A52-D62E-4852-AD4D-F5FC306CDDA8}" dt="2026-02-17T18:03:20.784" v="7424" actId="1076"/>
          <ac:picMkLst>
            <pc:docMk/>
            <pc:sldMk cId="0" sldId="266"/>
            <ac:picMk id="4" creationId="{C8F28464-22A0-AF65-FF14-01BA42113ED4}"/>
          </ac:picMkLst>
        </pc:picChg>
      </pc:sldChg>
      <pc:sldChg chg="addSp delSp modSp mod setBg modNotes">
        <pc:chgData name="Esselman, Adam" userId="47ff7f1c-368c-4754-a4dc-e819da745667" providerId="ADAL" clId="{CC851A52-D62E-4852-AD4D-F5FC306CDDA8}" dt="2026-02-24T19:42:38.865" v="11454" actId="1076"/>
        <pc:sldMkLst>
          <pc:docMk/>
          <pc:sldMk cId="0" sldId="277"/>
        </pc:sldMkLst>
        <pc:spChg chg="add mod">
          <ac:chgData name="Esselman, Adam" userId="47ff7f1c-368c-4754-a4dc-e819da745667" providerId="ADAL" clId="{CC851A52-D62E-4852-AD4D-F5FC306CDDA8}" dt="2026-02-24T17:34:11.348" v="10152" actId="1076"/>
          <ac:spMkLst>
            <pc:docMk/>
            <pc:sldMk cId="0" sldId="277"/>
            <ac:spMk id="2" creationId="{F365115E-16E8-E390-B816-773E5649D3DE}"/>
          </ac:spMkLst>
        </pc:spChg>
        <pc:spChg chg="mod">
          <ac:chgData name="Esselman, Adam" userId="47ff7f1c-368c-4754-a4dc-e819da745667" providerId="ADAL" clId="{CC851A52-D62E-4852-AD4D-F5FC306CDDA8}" dt="2026-02-24T17:29:10.797" v="10132" actId="20577"/>
          <ac:spMkLst>
            <pc:docMk/>
            <pc:sldMk cId="0" sldId="277"/>
            <ac:spMk id="4" creationId="{851E0A5D-D9B0-BB7B-735B-1C9D865DD773}"/>
          </ac:spMkLst>
        </pc:spChg>
        <pc:spChg chg="mod">
          <ac:chgData name="Esselman, Adam" userId="47ff7f1c-368c-4754-a4dc-e819da745667" providerId="ADAL" clId="{CC851A52-D62E-4852-AD4D-F5FC306CDDA8}" dt="2026-02-24T19:42:32.131" v="11453" actId="13926"/>
          <ac:spMkLst>
            <pc:docMk/>
            <pc:sldMk cId="0" sldId="277"/>
            <ac:spMk id="7" creationId="{AFC28CC4-CD62-D145-1B03-7990E2709BA9}"/>
          </ac:spMkLst>
        </pc:spChg>
        <pc:picChg chg="add mod">
          <ac:chgData name="Esselman, Adam" userId="47ff7f1c-368c-4754-a4dc-e819da745667" providerId="ADAL" clId="{CC851A52-D62E-4852-AD4D-F5FC306CDDA8}" dt="2026-02-24T17:34:08.196" v="10151" actId="1076"/>
          <ac:picMkLst>
            <pc:docMk/>
            <pc:sldMk cId="0" sldId="277"/>
            <ac:picMk id="5" creationId="{EDA63284-37E2-1462-5696-0AD529616CFA}"/>
          </ac:picMkLst>
        </pc:picChg>
        <pc:picChg chg="add mod">
          <ac:chgData name="Esselman, Adam" userId="47ff7f1c-368c-4754-a4dc-e819da745667" providerId="ADAL" clId="{CC851A52-D62E-4852-AD4D-F5FC306CDDA8}" dt="2026-02-24T19:42:38.865" v="11454" actId="1076"/>
          <ac:picMkLst>
            <pc:docMk/>
            <pc:sldMk cId="0" sldId="277"/>
            <ac:picMk id="8" creationId="{D0B3FE56-563D-A3E1-5B10-6A5CA54E1B03}"/>
          </ac:picMkLst>
        </pc:picChg>
        <pc:picChg chg="del mod">
          <ac:chgData name="Esselman, Adam" userId="47ff7f1c-368c-4754-a4dc-e819da745667" providerId="ADAL" clId="{CC851A52-D62E-4852-AD4D-F5FC306CDDA8}" dt="2026-02-24T19:42:11.273" v="11447" actId="478"/>
          <ac:picMkLst>
            <pc:docMk/>
            <pc:sldMk cId="0" sldId="277"/>
            <ac:picMk id="9" creationId="{E519F58C-F218-DE95-DB1A-49E462568884}"/>
          </ac:picMkLst>
        </pc:picChg>
      </pc:sldChg>
      <pc:sldChg chg="addSp delSp modSp mod setBg modClrScheme delDesignElem chgLayout modNotes">
        <pc:chgData name="Esselman, Adam" userId="47ff7f1c-368c-4754-a4dc-e819da745667" providerId="ADAL" clId="{CC851A52-D62E-4852-AD4D-F5FC306CDDA8}" dt="2026-02-20T15:04:44.026" v="9202" actId="20577"/>
        <pc:sldMkLst>
          <pc:docMk/>
          <pc:sldMk cId="0" sldId="279"/>
        </pc:sldMkLst>
        <pc:spChg chg="mod ord">
          <ac:chgData name="Esselman, Adam" userId="47ff7f1c-368c-4754-a4dc-e819da745667" providerId="ADAL" clId="{CC851A52-D62E-4852-AD4D-F5FC306CDDA8}" dt="2026-02-20T15:04:44.026" v="9202" actId="20577"/>
          <ac:spMkLst>
            <pc:docMk/>
            <pc:sldMk cId="0" sldId="279"/>
            <ac:spMk id="281" creationId="{00000000-0000-0000-0000-000000000000}"/>
          </ac:spMkLst>
        </pc:spChg>
        <pc:spChg chg="mod ord">
          <ac:chgData name="Esselman, Adam" userId="47ff7f1c-368c-4754-a4dc-e819da745667" providerId="ADAL" clId="{CC851A52-D62E-4852-AD4D-F5FC306CDDA8}" dt="2026-02-16T17:13:30.038" v="4804" actId="27636"/>
          <ac:spMkLst>
            <pc:docMk/>
            <pc:sldMk cId="0" sldId="279"/>
            <ac:spMk id="282" creationId="{00000000-0000-0000-0000-000000000000}"/>
          </ac:spMkLst>
        </pc:spChg>
      </pc:sldChg>
      <pc:sldChg chg="addSp delSp modSp mod ord setBg modClrScheme delDesignElem chgLayout modNotes">
        <pc:chgData name="Esselman, Adam" userId="47ff7f1c-368c-4754-a4dc-e819da745667" providerId="ADAL" clId="{CC851A52-D62E-4852-AD4D-F5FC306CDDA8}" dt="2026-02-25T14:09:12.803" v="12089" actId="13926"/>
        <pc:sldMkLst>
          <pc:docMk/>
          <pc:sldMk cId="0" sldId="280"/>
        </pc:sldMkLst>
        <pc:spChg chg="mod ord">
          <ac:chgData name="Esselman, Adam" userId="47ff7f1c-368c-4754-a4dc-e819da745667" providerId="ADAL" clId="{CC851A52-D62E-4852-AD4D-F5FC306CDDA8}" dt="2026-02-20T15:04:25.299" v="9174" actId="20577"/>
          <ac:spMkLst>
            <pc:docMk/>
            <pc:sldMk cId="0" sldId="280"/>
            <ac:spMk id="288" creationId="{00000000-0000-0000-0000-000000000000}"/>
          </ac:spMkLst>
        </pc:spChg>
        <pc:spChg chg="mod ord">
          <ac:chgData name="Esselman, Adam" userId="47ff7f1c-368c-4754-a4dc-e819da745667" providerId="ADAL" clId="{CC851A52-D62E-4852-AD4D-F5FC306CDDA8}" dt="2026-02-25T14:09:12.803" v="12089" actId="13926"/>
          <ac:spMkLst>
            <pc:docMk/>
            <pc:sldMk cId="0" sldId="280"/>
            <ac:spMk id="289" creationId="{00000000-0000-0000-0000-000000000000}"/>
          </ac:spMkLst>
        </pc:spChg>
      </pc:sldChg>
      <pc:sldChg chg="addSp delSp modSp mod ord setBg modClrScheme chgLayout modNotes">
        <pc:chgData name="Esselman, Adam" userId="47ff7f1c-368c-4754-a4dc-e819da745667" providerId="ADAL" clId="{CC851A52-D62E-4852-AD4D-F5FC306CDDA8}" dt="2026-02-24T20:19:54.650" v="11753" actId="1076"/>
        <pc:sldMkLst>
          <pc:docMk/>
          <pc:sldMk cId="0" sldId="281"/>
        </pc:sldMkLst>
        <pc:spChg chg="add mod">
          <ac:chgData name="Esselman, Adam" userId="47ff7f1c-368c-4754-a4dc-e819da745667" providerId="ADAL" clId="{CC851A52-D62E-4852-AD4D-F5FC306CDDA8}" dt="2026-02-24T20:19:54.650" v="11753" actId="1076"/>
          <ac:spMkLst>
            <pc:docMk/>
            <pc:sldMk cId="0" sldId="281"/>
            <ac:spMk id="7" creationId="{84FA225F-0008-8930-40E0-B1A1C71FBA15}"/>
          </ac:spMkLst>
        </pc:spChg>
        <pc:spChg chg="mod">
          <ac:chgData name="Esselman, Adam" userId="47ff7f1c-368c-4754-a4dc-e819da745667" providerId="ADAL" clId="{CC851A52-D62E-4852-AD4D-F5FC306CDDA8}" dt="2026-02-24T20:19:16.133" v="11717" actId="1076"/>
          <ac:spMkLst>
            <pc:docMk/>
            <pc:sldMk cId="0" sldId="281"/>
            <ac:spMk id="12" creationId="{A7F088C2-D82F-4C8D-B73D-75ED615349FA}"/>
          </ac:spMkLst>
        </pc:spChg>
        <pc:spChg chg="add del mod">
          <ac:chgData name="Esselman, Adam" userId="47ff7f1c-368c-4754-a4dc-e819da745667" providerId="ADAL" clId="{CC851A52-D62E-4852-AD4D-F5FC306CDDA8}" dt="2026-02-24T20:18:08.865" v="11712" actId="478"/>
          <ac:spMkLst>
            <pc:docMk/>
            <pc:sldMk cId="0" sldId="281"/>
            <ac:spMk id="17" creationId="{920F3445-3302-116C-4298-333261C3B0E5}"/>
          </ac:spMkLst>
        </pc:spChg>
        <pc:picChg chg="add mod">
          <ac:chgData name="Esselman, Adam" userId="47ff7f1c-368c-4754-a4dc-e819da745667" providerId="ADAL" clId="{CC851A52-D62E-4852-AD4D-F5FC306CDDA8}" dt="2026-02-24T20:18:55.360" v="11715" actId="1076"/>
          <ac:picMkLst>
            <pc:docMk/>
            <pc:sldMk cId="0" sldId="281"/>
            <ac:picMk id="3" creationId="{63983353-7EAD-055E-B308-D95EE15DD1E7}"/>
          </ac:picMkLst>
        </pc:picChg>
        <pc:picChg chg="del mod">
          <ac:chgData name="Esselman, Adam" userId="47ff7f1c-368c-4754-a4dc-e819da745667" providerId="ADAL" clId="{CC851A52-D62E-4852-AD4D-F5FC306CDDA8}" dt="2026-02-24T20:17:10.729" v="11708" actId="478"/>
          <ac:picMkLst>
            <pc:docMk/>
            <pc:sldMk cId="0" sldId="281"/>
            <ac:picMk id="5" creationId="{FCEF470D-350C-1E9D-B756-62E2615AF09C}"/>
          </ac:picMkLst>
        </pc:picChg>
        <pc:picChg chg="add mod">
          <ac:chgData name="Esselman, Adam" userId="47ff7f1c-368c-4754-a4dc-e819da745667" providerId="ADAL" clId="{CC851A52-D62E-4852-AD4D-F5FC306CDDA8}" dt="2026-02-24T20:18:58.890" v="11716" actId="1076"/>
          <ac:picMkLst>
            <pc:docMk/>
            <pc:sldMk cId="0" sldId="281"/>
            <ac:picMk id="6" creationId="{80453611-B509-66B8-834F-346D70749655}"/>
          </ac:picMkLst>
        </pc:picChg>
      </pc:sldChg>
      <pc:sldChg chg="modSp mod ord modNotes">
        <pc:chgData name="Esselman, Adam" userId="47ff7f1c-368c-4754-a4dc-e819da745667" providerId="ADAL" clId="{CC851A52-D62E-4852-AD4D-F5FC306CDDA8}" dt="2026-02-20T15:04:19.498" v="9160" actId="20577"/>
        <pc:sldMkLst>
          <pc:docMk/>
          <pc:sldMk cId="0" sldId="283"/>
        </pc:sldMkLst>
        <pc:spChg chg="mod">
          <ac:chgData name="Esselman, Adam" userId="47ff7f1c-368c-4754-a4dc-e819da745667" providerId="ADAL" clId="{CC851A52-D62E-4852-AD4D-F5FC306CDDA8}" dt="2026-02-20T15:04:19.498" v="9160" actId="20577"/>
          <ac:spMkLst>
            <pc:docMk/>
            <pc:sldMk cId="0" sldId="283"/>
            <ac:spMk id="310" creationId="{00000000-0000-0000-0000-000000000000}"/>
          </ac:spMkLst>
        </pc:spChg>
        <pc:spChg chg="mod">
          <ac:chgData name="Esselman, Adam" userId="47ff7f1c-368c-4754-a4dc-e819da745667" providerId="ADAL" clId="{CC851A52-D62E-4852-AD4D-F5FC306CDDA8}" dt="2026-02-20T15:03:51.856" v="9096" actId="1036"/>
          <ac:spMkLst>
            <pc:docMk/>
            <pc:sldMk cId="0" sldId="283"/>
            <ac:spMk id="311" creationId="{00000000-0000-0000-0000-000000000000}"/>
          </ac:spMkLst>
        </pc:spChg>
        <pc:spChg chg="mod">
          <ac:chgData name="Esselman, Adam" userId="47ff7f1c-368c-4754-a4dc-e819da745667" providerId="ADAL" clId="{CC851A52-D62E-4852-AD4D-F5FC306CDDA8}" dt="2026-02-20T15:03:59.293" v="9111" actId="1035"/>
          <ac:spMkLst>
            <pc:docMk/>
            <pc:sldMk cId="0" sldId="283"/>
            <ac:spMk id="312" creationId="{00000000-0000-0000-0000-000000000000}"/>
          </ac:spMkLst>
        </pc:spChg>
      </pc:sldChg>
      <pc:sldChg chg="addSp delSp modSp mod setBg delDesignElem modNotes">
        <pc:chgData name="Esselman, Adam" userId="47ff7f1c-368c-4754-a4dc-e819da745667" providerId="ADAL" clId="{CC851A52-D62E-4852-AD4D-F5FC306CDDA8}" dt="2026-02-24T19:34:10.737" v="11427" actId="1076"/>
        <pc:sldMkLst>
          <pc:docMk/>
          <pc:sldMk cId="0" sldId="288"/>
        </pc:sldMkLst>
        <pc:spChg chg="add mod">
          <ac:chgData name="Esselman, Adam" userId="47ff7f1c-368c-4754-a4dc-e819da745667" providerId="ADAL" clId="{CC851A52-D62E-4852-AD4D-F5FC306CDDA8}" dt="2026-02-24T19:34:10.737" v="11427" actId="1076"/>
          <ac:spMkLst>
            <pc:docMk/>
            <pc:sldMk cId="0" sldId="288"/>
            <ac:spMk id="2" creationId="{5E0BE0D9-4005-DC3B-5752-DFCFA71B41E7}"/>
          </ac:spMkLst>
        </pc:spChg>
        <pc:spChg chg="mod">
          <ac:chgData name="Esselman, Adam" userId="47ff7f1c-368c-4754-a4dc-e819da745667" providerId="ADAL" clId="{CC851A52-D62E-4852-AD4D-F5FC306CDDA8}" dt="2026-02-20T15:01:22.148" v="8960" actId="1036"/>
          <ac:spMkLst>
            <pc:docMk/>
            <pc:sldMk cId="0" sldId="288"/>
            <ac:spMk id="351" creationId="{00000000-0000-0000-0000-000000000000}"/>
          </ac:spMkLst>
        </pc:spChg>
        <pc:picChg chg="mod">
          <ac:chgData name="Esselman, Adam" userId="47ff7f1c-368c-4754-a4dc-e819da745667" providerId="ADAL" clId="{CC851A52-D62E-4852-AD4D-F5FC306CDDA8}" dt="2026-02-20T15:01:27.433" v="8963" actId="1076"/>
          <ac:picMkLst>
            <pc:docMk/>
            <pc:sldMk cId="0" sldId="288"/>
            <ac:picMk id="3" creationId="{1763D826-424A-9D99-F2BB-6EBAA1CA3F65}"/>
          </ac:picMkLst>
        </pc:picChg>
        <pc:picChg chg="mod">
          <ac:chgData name="Esselman, Adam" userId="47ff7f1c-368c-4754-a4dc-e819da745667" providerId="ADAL" clId="{CC851A52-D62E-4852-AD4D-F5FC306CDDA8}" dt="2026-02-20T15:01:29.174" v="8964" actId="1076"/>
          <ac:picMkLst>
            <pc:docMk/>
            <pc:sldMk cId="0" sldId="288"/>
            <ac:picMk id="6" creationId="{6EDD5752-14CE-6E10-B402-B2F8520E3DAF}"/>
          </ac:picMkLst>
        </pc:picChg>
      </pc:sldChg>
      <pc:sldChg chg="addSp delSp modSp mod setBg modClrScheme delDesignElem chgLayout modNotes">
        <pc:chgData name="Esselman, Adam" userId="47ff7f1c-368c-4754-a4dc-e819da745667" providerId="ADAL" clId="{CC851A52-D62E-4852-AD4D-F5FC306CDDA8}" dt="2026-02-24T19:32:33.011" v="11244" actId="20577"/>
        <pc:sldMkLst>
          <pc:docMk/>
          <pc:sldMk cId="0" sldId="290"/>
        </pc:sldMkLst>
        <pc:spChg chg="mod ord">
          <ac:chgData name="Esselman, Adam" userId="47ff7f1c-368c-4754-a4dc-e819da745667" providerId="ADAL" clId="{CC851A52-D62E-4852-AD4D-F5FC306CDDA8}" dt="2026-02-20T15:05:46.598" v="9356" actId="20577"/>
          <ac:spMkLst>
            <pc:docMk/>
            <pc:sldMk cId="0" sldId="290"/>
            <ac:spMk id="367" creationId="{00000000-0000-0000-0000-000000000000}"/>
          </ac:spMkLst>
        </pc:spChg>
        <pc:graphicFrameChg chg="mod ord modGraphic">
          <ac:chgData name="Esselman, Adam" userId="47ff7f1c-368c-4754-a4dc-e819da745667" providerId="ADAL" clId="{CC851A52-D62E-4852-AD4D-F5FC306CDDA8}" dt="2026-02-24T19:32:33.011" v="11244" actId="20577"/>
          <ac:graphicFrameMkLst>
            <pc:docMk/>
            <pc:sldMk cId="0" sldId="290"/>
            <ac:graphicFrameMk id="370" creationId="{32CD6428-4230-4183-925F-C7E629762294}"/>
          </ac:graphicFrameMkLst>
        </pc:graphicFrameChg>
      </pc:sldChg>
      <pc:sldChg chg="addSp delSp modSp mod ord modNotes">
        <pc:chgData name="Esselman, Adam" userId="47ff7f1c-368c-4754-a4dc-e819da745667" providerId="ADAL" clId="{CC851A52-D62E-4852-AD4D-F5FC306CDDA8}" dt="2026-02-20T15:06:04.993" v="9381"/>
        <pc:sldMkLst>
          <pc:docMk/>
          <pc:sldMk cId="0" sldId="293"/>
        </pc:sldMkLst>
        <pc:spChg chg="mod">
          <ac:chgData name="Esselman, Adam" userId="47ff7f1c-368c-4754-a4dc-e819da745667" providerId="ADAL" clId="{CC851A52-D62E-4852-AD4D-F5FC306CDDA8}" dt="2026-02-20T15:06:04.993" v="9381"/>
          <ac:spMkLst>
            <pc:docMk/>
            <pc:sldMk cId="0" sldId="293"/>
            <ac:spMk id="390" creationId="{00000000-0000-0000-0000-000000000000}"/>
          </ac:spMkLst>
        </pc:spChg>
        <pc:picChg chg="add del mod">
          <ac:chgData name="Esselman, Adam" userId="47ff7f1c-368c-4754-a4dc-e819da745667" providerId="ADAL" clId="{CC851A52-D62E-4852-AD4D-F5FC306CDDA8}" dt="2026-02-17T18:05:41.981" v="7435" actId="1076"/>
          <ac:picMkLst>
            <pc:docMk/>
            <pc:sldMk cId="0" sldId="293"/>
            <ac:picMk id="9" creationId="{F12EE51A-3BA5-4F40-2A1A-D7880A88778F}"/>
          </ac:picMkLst>
        </pc:picChg>
      </pc:sldChg>
      <pc:sldChg chg="modNotes">
        <pc:chgData name="Esselman, Adam" userId="47ff7f1c-368c-4754-a4dc-e819da745667" providerId="ADAL" clId="{CC851A52-D62E-4852-AD4D-F5FC306CDDA8}" dt="2026-02-16T18:52:06.758" v="5652"/>
        <pc:sldMkLst>
          <pc:docMk/>
          <pc:sldMk cId="0" sldId="294"/>
        </pc:sldMkLst>
      </pc:sldChg>
      <pc:sldChg chg="addSp delSp modSp mod setBg delDesignElem modNotes">
        <pc:chgData name="Esselman, Adam" userId="47ff7f1c-368c-4754-a4dc-e819da745667" providerId="ADAL" clId="{CC851A52-D62E-4852-AD4D-F5FC306CDDA8}" dt="2026-02-20T15:06:04.993" v="9381"/>
        <pc:sldMkLst>
          <pc:docMk/>
          <pc:sldMk cId="0" sldId="295"/>
        </pc:sldMkLst>
        <pc:spChg chg="mod">
          <ac:chgData name="Esselman, Adam" userId="47ff7f1c-368c-4754-a4dc-e819da745667" providerId="ADAL" clId="{CC851A52-D62E-4852-AD4D-F5FC306CDDA8}" dt="2026-02-20T15:04:53.317" v="9222" actId="122"/>
          <ac:spMkLst>
            <pc:docMk/>
            <pc:sldMk cId="0" sldId="295"/>
            <ac:spMk id="403" creationId="{00000000-0000-0000-0000-000000000000}"/>
          </ac:spMkLst>
        </pc:spChg>
        <pc:spChg chg="mod">
          <ac:chgData name="Esselman, Adam" userId="47ff7f1c-368c-4754-a4dc-e819da745667" providerId="ADAL" clId="{CC851A52-D62E-4852-AD4D-F5FC306CDDA8}" dt="2026-02-16T16:55:57.339" v="3172" actId="20577"/>
          <ac:spMkLst>
            <pc:docMk/>
            <pc:sldMk cId="0" sldId="295"/>
            <ac:spMk id="404" creationId="{00000000-0000-0000-0000-000000000000}"/>
          </ac:spMkLst>
        </pc:spChg>
        <pc:picChg chg="add mod">
          <ac:chgData name="Esselman, Adam" userId="47ff7f1c-368c-4754-a4dc-e819da745667" providerId="ADAL" clId="{CC851A52-D62E-4852-AD4D-F5FC306CDDA8}" dt="2026-02-11T20:36:22.539" v="602" actId="1076"/>
          <ac:picMkLst>
            <pc:docMk/>
            <pc:sldMk cId="0" sldId="295"/>
            <ac:picMk id="1026" creationId="{CF6EC94A-66BA-C5A4-5E58-ED8DCBEDAAE4}"/>
          </ac:picMkLst>
        </pc:picChg>
        <pc:picChg chg="add mod">
          <ac:chgData name="Esselman, Adam" userId="47ff7f1c-368c-4754-a4dc-e819da745667" providerId="ADAL" clId="{CC851A52-D62E-4852-AD4D-F5FC306CDDA8}" dt="2026-02-11T20:37:46.573" v="611" actId="1076"/>
          <ac:picMkLst>
            <pc:docMk/>
            <pc:sldMk cId="0" sldId="295"/>
            <ac:picMk id="1032" creationId="{04D791DA-8C1B-BB6C-8C5D-CC36547D7910}"/>
          </ac:picMkLst>
        </pc:picChg>
      </pc:sldChg>
      <pc:sldChg chg="modSp mod modNotes">
        <pc:chgData name="Esselman, Adam" userId="47ff7f1c-368c-4754-a4dc-e819da745667" providerId="ADAL" clId="{CC851A52-D62E-4852-AD4D-F5FC306CDDA8}" dt="2026-02-20T15:06:17.883" v="9405" actId="207"/>
        <pc:sldMkLst>
          <pc:docMk/>
          <pc:sldMk cId="0" sldId="301"/>
        </pc:sldMkLst>
        <pc:spChg chg="mod">
          <ac:chgData name="Esselman, Adam" userId="47ff7f1c-368c-4754-a4dc-e819da745667" providerId="ADAL" clId="{CC851A52-D62E-4852-AD4D-F5FC306CDDA8}" dt="2026-02-20T15:06:17.883" v="9405" actId="207"/>
          <ac:spMkLst>
            <pc:docMk/>
            <pc:sldMk cId="0" sldId="301"/>
            <ac:spMk id="443" creationId="{00000000-0000-0000-0000-000000000000}"/>
          </ac:spMkLst>
        </pc:spChg>
        <pc:spChg chg="mod">
          <ac:chgData name="Esselman, Adam" userId="47ff7f1c-368c-4754-a4dc-e819da745667" providerId="ADAL" clId="{CC851A52-D62E-4852-AD4D-F5FC306CDDA8}" dt="2026-02-17T16:13:02.706" v="6156" actId="20577"/>
          <ac:spMkLst>
            <pc:docMk/>
            <pc:sldMk cId="0" sldId="301"/>
            <ac:spMk id="444" creationId="{00000000-0000-0000-0000-000000000000}"/>
          </ac:spMkLst>
        </pc:spChg>
      </pc:sldChg>
      <pc:sldChg chg="modSp mod ord setBg modNotes">
        <pc:chgData name="Esselman, Adam" userId="47ff7f1c-368c-4754-a4dc-e819da745667" providerId="ADAL" clId="{CC851A52-D62E-4852-AD4D-F5FC306CDDA8}" dt="2026-02-16T18:52:06.758" v="5652"/>
        <pc:sldMkLst>
          <pc:docMk/>
          <pc:sldMk cId="48366224" sldId="304"/>
        </pc:sldMkLst>
        <pc:spChg chg="mod">
          <ac:chgData name="Esselman, Adam" userId="47ff7f1c-368c-4754-a4dc-e819da745667" providerId="ADAL" clId="{CC851A52-D62E-4852-AD4D-F5FC306CDDA8}" dt="2026-02-16T17:21:14.296" v="4861" actId="20577"/>
          <ac:spMkLst>
            <pc:docMk/>
            <pc:sldMk cId="48366224" sldId="304"/>
            <ac:spMk id="2" creationId="{00000000-0000-0000-0000-000000000000}"/>
          </ac:spMkLst>
        </pc:spChg>
      </pc:sldChg>
      <pc:sldChg chg="addSp delSp modSp del mod setBg modClrScheme delDesignElem chgLayout modNotes">
        <pc:chgData name="Esselman, Adam" userId="47ff7f1c-368c-4754-a4dc-e819da745667" providerId="ADAL" clId="{CC851A52-D62E-4852-AD4D-F5FC306CDDA8}" dt="2026-02-24T19:32:20.630" v="11223" actId="2696"/>
        <pc:sldMkLst>
          <pc:docMk/>
          <pc:sldMk cId="955739297" sldId="306"/>
        </pc:sldMkLst>
      </pc:sldChg>
      <pc:sldChg chg="modSp mod modNotes">
        <pc:chgData name="Esselman, Adam" userId="47ff7f1c-368c-4754-a4dc-e819da745667" providerId="ADAL" clId="{CC851A52-D62E-4852-AD4D-F5FC306CDDA8}" dt="2026-02-25T14:43:40.880" v="12292" actId="255"/>
        <pc:sldMkLst>
          <pc:docMk/>
          <pc:sldMk cId="3074754777" sldId="307"/>
        </pc:sldMkLst>
        <pc:spChg chg="mod">
          <ac:chgData name="Esselman, Adam" userId="47ff7f1c-368c-4754-a4dc-e819da745667" providerId="ADAL" clId="{CC851A52-D62E-4852-AD4D-F5FC306CDDA8}" dt="2026-02-20T15:05:30.584" v="9310" actId="20577"/>
          <ac:spMkLst>
            <pc:docMk/>
            <pc:sldMk cId="3074754777" sldId="307"/>
            <ac:spMk id="195" creationId="{00000000-0000-0000-0000-000000000000}"/>
          </ac:spMkLst>
        </pc:spChg>
        <pc:spChg chg="mod">
          <ac:chgData name="Esselman, Adam" userId="47ff7f1c-368c-4754-a4dc-e819da745667" providerId="ADAL" clId="{CC851A52-D62E-4852-AD4D-F5FC306CDDA8}" dt="2026-02-25T14:43:40.880" v="12292" actId="255"/>
          <ac:spMkLst>
            <pc:docMk/>
            <pc:sldMk cId="3074754777" sldId="307"/>
            <ac:spMk id="196" creationId="{00000000-0000-0000-0000-000000000000}"/>
          </ac:spMkLst>
        </pc:spChg>
      </pc:sldChg>
      <pc:sldChg chg="addSp delSp modSp add del mod modNotes">
        <pc:chgData name="Esselman, Adam" userId="47ff7f1c-368c-4754-a4dc-e819da745667" providerId="ADAL" clId="{CC851A52-D62E-4852-AD4D-F5FC306CDDA8}" dt="2026-02-24T17:31:22.396" v="10137" actId="1076"/>
        <pc:sldMkLst>
          <pc:docMk/>
          <pc:sldMk cId="6535295" sldId="310"/>
        </pc:sldMkLst>
        <pc:spChg chg="mod">
          <ac:chgData name="Esselman, Adam" userId="47ff7f1c-368c-4754-a4dc-e819da745667" providerId="ADAL" clId="{CC851A52-D62E-4852-AD4D-F5FC306CDDA8}" dt="2026-02-24T17:28:54.812" v="10131" actId="27636"/>
          <ac:spMkLst>
            <pc:docMk/>
            <pc:sldMk cId="6535295" sldId="310"/>
            <ac:spMk id="2" creationId="{00000000-0000-0000-0000-000000000000}"/>
          </ac:spMkLst>
        </pc:spChg>
        <pc:picChg chg="add mod">
          <ac:chgData name="Esselman, Adam" userId="47ff7f1c-368c-4754-a4dc-e819da745667" providerId="ADAL" clId="{CC851A52-D62E-4852-AD4D-F5FC306CDDA8}" dt="2026-02-24T17:31:15.155" v="10136" actId="1076"/>
          <ac:picMkLst>
            <pc:docMk/>
            <pc:sldMk cId="6535295" sldId="310"/>
            <ac:picMk id="4" creationId="{156FF7AA-652D-6459-3044-09FB16869AFC}"/>
          </ac:picMkLst>
        </pc:picChg>
        <pc:picChg chg="mod">
          <ac:chgData name="Esselman, Adam" userId="47ff7f1c-368c-4754-a4dc-e819da745667" providerId="ADAL" clId="{CC851A52-D62E-4852-AD4D-F5FC306CDDA8}" dt="2026-02-24T17:31:22.396" v="10137" actId="1076"/>
          <ac:picMkLst>
            <pc:docMk/>
            <pc:sldMk cId="6535295" sldId="310"/>
            <ac:picMk id="5" creationId="{485DEE57-A0CA-AD4E-4AAD-B4493E93AB51}"/>
          </ac:picMkLst>
        </pc:picChg>
        <pc:picChg chg="del">
          <ac:chgData name="Esselman, Adam" userId="47ff7f1c-368c-4754-a4dc-e819da745667" providerId="ADAL" clId="{CC851A52-D62E-4852-AD4D-F5FC306CDDA8}" dt="2026-02-24T17:31:12.979" v="10135" actId="478"/>
          <ac:picMkLst>
            <pc:docMk/>
            <pc:sldMk cId="6535295" sldId="310"/>
            <ac:picMk id="8" creationId="{77C87833-D364-3EF9-C1DB-BA79A9B483B7}"/>
          </ac:picMkLst>
        </pc:picChg>
      </pc:sldChg>
      <pc:sldChg chg="addSp delSp modSp mod setBg delDesignElem">
        <pc:chgData name="Esselman, Adam" userId="47ff7f1c-368c-4754-a4dc-e819da745667" providerId="ADAL" clId="{CC851A52-D62E-4852-AD4D-F5FC306CDDA8}" dt="2026-02-20T15:06:04.993" v="9381"/>
        <pc:sldMkLst>
          <pc:docMk/>
          <pc:sldMk cId="1468534253" sldId="315"/>
        </pc:sldMkLst>
        <pc:spChg chg="mod">
          <ac:chgData name="Esselman, Adam" userId="47ff7f1c-368c-4754-a4dc-e819da745667" providerId="ADAL" clId="{CC851A52-D62E-4852-AD4D-F5FC306CDDA8}" dt="2026-02-16T18:17:00.940" v="5480" actId="14100"/>
          <ac:spMkLst>
            <pc:docMk/>
            <pc:sldMk cId="1468534253" sldId="315"/>
            <ac:spMk id="2" creationId="{9493A8B4-8B6F-4B3E-842B-2816C6F90E31}"/>
          </ac:spMkLst>
        </pc:spChg>
      </pc:sldChg>
      <pc:sldChg chg="modSp mod setBg">
        <pc:chgData name="Esselman, Adam" userId="47ff7f1c-368c-4754-a4dc-e819da745667" providerId="ADAL" clId="{CC851A52-D62E-4852-AD4D-F5FC306CDDA8}" dt="2026-02-25T14:43:51.636" v="12293" actId="255"/>
        <pc:sldMkLst>
          <pc:docMk/>
          <pc:sldMk cId="2539758100" sldId="318"/>
        </pc:sldMkLst>
        <pc:spChg chg="mod">
          <ac:chgData name="Esselman, Adam" userId="47ff7f1c-368c-4754-a4dc-e819da745667" providerId="ADAL" clId="{CC851A52-D62E-4852-AD4D-F5FC306CDDA8}" dt="2026-02-20T15:05:22.541" v="9296" actId="20577"/>
          <ac:spMkLst>
            <pc:docMk/>
            <pc:sldMk cId="2539758100" sldId="318"/>
            <ac:spMk id="2" creationId="{725322E8-17B4-4F37-8B9C-38F2CE7D60B5}"/>
          </ac:spMkLst>
        </pc:spChg>
        <pc:spChg chg="mod">
          <ac:chgData name="Esselman, Adam" userId="47ff7f1c-368c-4754-a4dc-e819da745667" providerId="ADAL" clId="{CC851A52-D62E-4852-AD4D-F5FC306CDDA8}" dt="2026-02-25T14:43:51.636" v="12293" actId="255"/>
          <ac:spMkLst>
            <pc:docMk/>
            <pc:sldMk cId="2539758100" sldId="318"/>
            <ac:spMk id="18" creationId="{DEEBFA1C-7CFE-498E-8EBE-7F33C42097FC}"/>
          </ac:spMkLst>
        </pc:spChg>
        <pc:picChg chg="mod">
          <ac:chgData name="Esselman, Adam" userId="47ff7f1c-368c-4754-a4dc-e819da745667" providerId="ADAL" clId="{CC851A52-D62E-4852-AD4D-F5FC306CDDA8}" dt="2026-02-25T14:43:26.304" v="12290" actId="1076"/>
          <ac:picMkLst>
            <pc:docMk/>
            <pc:sldMk cId="2539758100" sldId="318"/>
            <ac:picMk id="5" creationId="{B064B398-1D84-DF55-E461-484D06E15356}"/>
          </ac:picMkLst>
        </pc:picChg>
      </pc:sldChg>
      <pc:sldChg chg="addSp delSp modSp mod setBg modClrScheme delDesignElem chgLayout">
        <pc:chgData name="Esselman, Adam" userId="47ff7f1c-368c-4754-a4dc-e819da745667" providerId="ADAL" clId="{CC851A52-D62E-4852-AD4D-F5FC306CDDA8}" dt="2026-02-24T19:33:07.334" v="11248" actId="1076"/>
        <pc:sldMkLst>
          <pc:docMk/>
          <pc:sldMk cId="2626202204" sldId="321"/>
        </pc:sldMkLst>
        <pc:spChg chg="mod ord">
          <ac:chgData name="Esselman, Adam" userId="47ff7f1c-368c-4754-a4dc-e819da745667" providerId="ADAL" clId="{CC851A52-D62E-4852-AD4D-F5FC306CDDA8}" dt="2026-02-24T19:33:07.334" v="11248" actId="1076"/>
          <ac:spMkLst>
            <pc:docMk/>
            <pc:sldMk cId="2626202204" sldId="321"/>
            <ac:spMk id="4" creationId="{8416BA21-0056-450A-AE04-8471A3307F88}"/>
          </ac:spMkLst>
        </pc:spChg>
        <pc:spChg chg="add mod ord">
          <ac:chgData name="Esselman, Adam" userId="47ff7f1c-368c-4754-a4dc-e819da745667" providerId="ADAL" clId="{CC851A52-D62E-4852-AD4D-F5FC306CDDA8}" dt="2026-02-24T19:33:04.649" v="11247" actId="1076"/>
          <ac:spMkLst>
            <pc:docMk/>
            <pc:sldMk cId="2626202204" sldId="321"/>
            <ac:spMk id="6" creationId="{171F296C-77CD-5FB3-E0C5-7E72C6027DF1}"/>
          </ac:spMkLst>
        </pc:spChg>
      </pc:sldChg>
      <pc:sldChg chg="modSp mod">
        <pc:chgData name="Esselman, Adam" userId="47ff7f1c-368c-4754-a4dc-e819da745667" providerId="ADAL" clId="{CC851A52-D62E-4852-AD4D-F5FC306CDDA8}" dt="2026-02-20T15:06:04.993" v="9381"/>
        <pc:sldMkLst>
          <pc:docMk/>
          <pc:sldMk cId="1488183295" sldId="323"/>
        </pc:sldMkLst>
        <pc:spChg chg="mod">
          <ac:chgData name="Esselman, Adam" userId="47ff7f1c-368c-4754-a4dc-e819da745667" providerId="ADAL" clId="{CC851A52-D62E-4852-AD4D-F5FC306CDDA8}" dt="2026-02-20T15:06:04.993" v="9381"/>
          <ac:spMkLst>
            <pc:docMk/>
            <pc:sldMk cId="1488183295" sldId="323"/>
            <ac:spMk id="2" creationId="{A6E1CB98-514B-4444-B36A-81731D5B11A2}"/>
          </ac:spMkLst>
        </pc:spChg>
        <pc:spChg chg="mod">
          <ac:chgData name="Esselman, Adam" userId="47ff7f1c-368c-4754-a4dc-e819da745667" providerId="ADAL" clId="{CC851A52-D62E-4852-AD4D-F5FC306CDDA8}" dt="2026-02-20T15:06:04.993" v="9381"/>
          <ac:spMkLst>
            <pc:docMk/>
            <pc:sldMk cId="1488183295" sldId="323"/>
            <ac:spMk id="3" creationId="{A6D5292D-C2A8-4B79-9515-15D6F4C34450}"/>
          </ac:spMkLst>
        </pc:spChg>
      </pc:sldChg>
      <pc:sldChg chg="addSp delSp modSp mod setBg delDesignElem">
        <pc:chgData name="Esselman, Adam" userId="47ff7f1c-368c-4754-a4dc-e819da745667" providerId="ADAL" clId="{CC851A52-D62E-4852-AD4D-F5FC306CDDA8}" dt="2026-02-20T15:06:04.993" v="9381"/>
        <pc:sldMkLst>
          <pc:docMk/>
          <pc:sldMk cId="930590492" sldId="327"/>
        </pc:sldMkLst>
        <pc:spChg chg="mod">
          <ac:chgData name="Esselman, Adam" userId="47ff7f1c-368c-4754-a4dc-e819da745667" providerId="ADAL" clId="{CC851A52-D62E-4852-AD4D-F5FC306CDDA8}" dt="2026-02-11T20:40:26.871" v="662"/>
          <ac:spMkLst>
            <pc:docMk/>
            <pc:sldMk cId="930590492" sldId="327"/>
            <ac:spMk id="2" creationId="{9493A8B4-8B6F-4B3E-842B-2816C6F90E31}"/>
          </ac:spMkLst>
        </pc:spChg>
      </pc:sldChg>
      <pc:sldChg chg="modSp mod">
        <pc:chgData name="Esselman, Adam" userId="47ff7f1c-368c-4754-a4dc-e819da745667" providerId="ADAL" clId="{CC851A52-D62E-4852-AD4D-F5FC306CDDA8}" dt="2026-02-20T15:06:04.993" v="9381"/>
        <pc:sldMkLst>
          <pc:docMk/>
          <pc:sldMk cId="810719360" sldId="328"/>
        </pc:sldMkLst>
        <pc:spChg chg="mod">
          <ac:chgData name="Esselman, Adam" userId="47ff7f1c-368c-4754-a4dc-e819da745667" providerId="ADAL" clId="{CC851A52-D62E-4852-AD4D-F5FC306CDDA8}" dt="2026-02-20T15:06:04.993" v="9381"/>
          <ac:spMkLst>
            <pc:docMk/>
            <pc:sldMk cId="810719360" sldId="328"/>
            <ac:spMk id="2" creationId="{337B69D8-1B9D-4795-A5C9-EEA3E94C9221}"/>
          </ac:spMkLst>
        </pc:spChg>
        <pc:spChg chg="mod">
          <ac:chgData name="Esselman, Adam" userId="47ff7f1c-368c-4754-a4dc-e819da745667" providerId="ADAL" clId="{CC851A52-D62E-4852-AD4D-F5FC306CDDA8}" dt="2026-02-20T15:06:04.993" v="9381"/>
          <ac:spMkLst>
            <pc:docMk/>
            <pc:sldMk cId="810719360" sldId="328"/>
            <ac:spMk id="3" creationId="{CC3CC916-4C59-4402-AC18-BF367ADD7F72}"/>
          </ac:spMkLst>
        </pc:spChg>
      </pc:sldChg>
      <pc:sldChg chg="modSp mod">
        <pc:chgData name="Esselman, Adam" userId="47ff7f1c-368c-4754-a4dc-e819da745667" providerId="ADAL" clId="{CC851A52-D62E-4852-AD4D-F5FC306CDDA8}" dt="2026-02-20T14:36:17.456" v="8475" actId="20577"/>
        <pc:sldMkLst>
          <pc:docMk/>
          <pc:sldMk cId="2725481650" sldId="331"/>
        </pc:sldMkLst>
        <pc:spChg chg="mod">
          <ac:chgData name="Esselman, Adam" userId="47ff7f1c-368c-4754-a4dc-e819da745667" providerId="ADAL" clId="{CC851A52-D62E-4852-AD4D-F5FC306CDDA8}" dt="2026-02-16T17:20:50.505" v="4845" actId="1036"/>
          <ac:spMkLst>
            <pc:docMk/>
            <pc:sldMk cId="2725481650" sldId="331"/>
            <ac:spMk id="2" creationId="{EAB0E724-37DD-46CA-A609-9ED94A000EF4}"/>
          </ac:spMkLst>
        </pc:spChg>
        <pc:spChg chg="mod">
          <ac:chgData name="Esselman, Adam" userId="47ff7f1c-368c-4754-a4dc-e819da745667" providerId="ADAL" clId="{CC851A52-D62E-4852-AD4D-F5FC306CDDA8}" dt="2026-02-20T14:36:17.456" v="8475" actId="20577"/>
          <ac:spMkLst>
            <pc:docMk/>
            <pc:sldMk cId="2725481650" sldId="331"/>
            <ac:spMk id="7" creationId="{A1D4DEC6-B256-47CA-AE93-52D12E55A187}"/>
          </ac:spMkLst>
        </pc:spChg>
      </pc:sldChg>
      <pc:sldChg chg="modSp mod">
        <pc:chgData name="Esselman, Adam" userId="47ff7f1c-368c-4754-a4dc-e819da745667" providerId="ADAL" clId="{CC851A52-D62E-4852-AD4D-F5FC306CDDA8}" dt="2026-02-20T15:05:16.883" v="9293" actId="20577"/>
        <pc:sldMkLst>
          <pc:docMk/>
          <pc:sldMk cId="396738939" sldId="332"/>
        </pc:sldMkLst>
        <pc:spChg chg="mod">
          <ac:chgData name="Esselman, Adam" userId="47ff7f1c-368c-4754-a4dc-e819da745667" providerId="ADAL" clId="{CC851A52-D62E-4852-AD4D-F5FC306CDDA8}" dt="2026-02-20T15:05:16.883" v="9293" actId="20577"/>
          <ac:spMkLst>
            <pc:docMk/>
            <pc:sldMk cId="396738939" sldId="332"/>
            <ac:spMk id="2" creationId="{D20B3815-E6B7-404F-833B-E357BF99B72D}"/>
          </ac:spMkLst>
        </pc:spChg>
        <pc:spChg chg="mod">
          <ac:chgData name="Esselman, Adam" userId="47ff7f1c-368c-4754-a4dc-e819da745667" providerId="ADAL" clId="{CC851A52-D62E-4852-AD4D-F5FC306CDDA8}" dt="2026-02-16T18:06:43.721" v="4950" actId="1036"/>
          <ac:spMkLst>
            <pc:docMk/>
            <pc:sldMk cId="396738939" sldId="332"/>
            <ac:spMk id="3" creationId="{C8A1616D-8DA4-4D6F-B40D-EB7FABAE15D9}"/>
          </ac:spMkLst>
        </pc:spChg>
      </pc:sldChg>
      <pc:sldChg chg="modSp mod">
        <pc:chgData name="Esselman, Adam" userId="47ff7f1c-368c-4754-a4dc-e819da745667" providerId="ADAL" clId="{CC851A52-D62E-4852-AD4D-F5FC306CDDA8}" dt="2026-02-20T15:06:04.993" v="9381"/>
        <pc:sldMkLst>
          <pc:docMk/>
          <pc:sldMk cId="1122127005" sldId="334"/>
        </pc:sldMkLst>
        <pc:spChg chg="mod">
          <ac:chgData name="Esselman, Adam" userId="47ff7f1c-368c-4754-a4dc-e819da745667" providerId="ADAL" clId="{CC851A52-D62E-4852-AD4D-F5FC306CDDA8}" dt="2026-02-20T15:06:04.993" v="9381"/>
          <ac:spMkLst>
            <pc:docMk/>
            <pc:sldMk cId="1122127005" sldId="334"/>
            <ac:spMk id="2" creationId="{AEA8DD0A-5E3E-4394-BD33-344FE375E45D}"/>
          </ac:spMkLst>
        </pc:spChg>
        <pc:spChg chg="mod">
          <ac:chgData name="Esselman, Adam" userId="47ff7f1c-368c-4754-a4dc-e819da745667" providerId="ADAL" clId="{CC851A52-D62E-4852-AD4D-F5FC306CDDA8}" dt="2026-02-20T15:06:04.993" v="9381"/>
          <ac:spMkLst>
            <pc:docMk/>
            <pc:sldMk cId="1122127005" sldId="334"/>
            <ac:spMk id="3" creationId="{DF8CDD74-204A-4D6E-974E-6E1945973BCF}"/>
          </ac:spMkLst>
        </pc:spChg>
      </pc:sldChg>
      <pc:sldChg chg="modSp mod">
        <pc:chgData name="Esselman, Adam" userId="47ff7f1c-368c-4754-a4dc-e819da745667" providerId="ADAL" clId="{CC851A52-D62E-4852-AD4D-F5FC306CDDA8}" dt="2026-02-20T15:06:04.993" v="9381"/>
        <pc:sldMkLst>
          <pc:docMk/>
          <pc:sldMk cId="391495172" sldId="335"/>
        </pc:sldMkLst>
        <pc:spChg chg="mod">
          <ac:chgData name="Esselman, Adam" userId="47ff7f1c-368c-4754-a4dc-e819da745667" providerId="ADAL" clId="{CC851A52-D62E-4852-AD4D-F5FC306CDDA8}" dt="2026-02-20T15:06:04.993" v="9381"/>
          <ac:spMkLst>
            <pc:docMk/>
            <pc:sldMk cId="391495172" sldId="335"/>
            <ac:spMk id="2" creationId="{5ED8B8D2-9744-4CCB-8686-53311E428ECB}"/>
          </ac:spMkLst>
        </pc:spChg>
        <pc:spChg chg="mod">
          <ac:chgData name="Esselman, Adam" userId="47ff7f1c-368c-4754-a4dc-e819da745667" providerId="ADAL" clId="{CC851A52-D62E-4852-AD4D-F5FC306CDDA8}" dt="2026-02-20T15:06:04.993" v="9381"/>
          <ac:spMkLst>
            <pc:docMk/>
            <pc:sldMk cId="391495172" sldId="335"/>
            <ac:spMk id="3" creationId="{C6733180-3A81-448E-9135-171241EDDED2}"/>
          </ac:spMkLst>
        </pc:spChg>
      </pc:sldChg>
      <pc:sldChg chg="modSp mod">
        <pc:chgData name="Esselman, Adam" userId="47ff7f1c-368c-4754-a4dc-e819da745667" providerId="ADAL" clId="{CC851A52-D62E-4852-AD4D-F5FC306CDDA8}" dt="2026-02-16T17:20:37.509" v="4839" actId="1036"/>
        <pc:sldMkLst>
          <pc:docMk/>
          <pc:sldMk cId="2260022183" sldId="336"/>
        </pc:sldMkLst>
        <pc:spChg chg="mod">
          <ac:chgData name="Esselman, Adam" userId="47ff7f1c-368c-4754-a4dc-e819da745667" providerId="ADAL" clId="{CC851A52-D62E-4852-AD4D-F5FC306CDDA8}" dt="2026-02-16T17:20:37.509" v="4839" actId="1036"/>
          <ac:spMkLst>
            <pc:docMk/>
            <pc:sldMk cId="2260022183" sldId="336"/>
            <ac:spMk id="2" creationId="{2FF9F65E-B1B9-4B50-9A29-3FBEDD2BC848}"/>
          </ac:spMkLst>
        </pc:spChg>
      </pc:sldChg>
      <pc:sldChg chg="modSp mod">
        <pc:chgData name="Esselman, Adam" userId="47ff7f1c-368c-4754-a4dc-e819da745667" providerId="ADAL" clId="{CC851A52-D62E-4852-AD4D-F5FC306CDDA8}" dt="2026-02-20T15:06:04.993" v="9381"/>
        <pc:sldMkLst>
          <pc:docMk/>
          <pc:sldMk cId="1894591947" sldId="337"/>
        </pc:sldMkLst>
        <pc:spChg chg="mod">
          <ac:chgData name="Esselman, Adam" userId="47ff7f1c-368c-4754-a4dc-e819da745667" providerId="ADAL" clId="{CC851A52-D62E-4852-AD4D-F5FC306CDDA8}" dt="2026-02-20T15:06:04.993" v="9381"/>
          <ac:spMkLst>
            <pc:docMk/>
            <pc:sldMk cId="1894591947" sldId="337"/>
            <ac:spMk id="2" creationId="{104C6E99-DA89-4A02-9741-28A797F59B0D}"/>
          </ac:spMkLst>
        </pc:spChg>
        <pc:spChg chg="mod">
          <ac:chgData name="Esselman, Adam" userId="47ff7f1c-368c-4754-a4dc-e819da745667" providerId="ADAL" clId="{CC851A52-D62E-4852-AD4D-F5FC306CDDA8}" dt="2026-02-11T20:40:26.871" v="662"/>
          <ac:spMkLst>
            <pc:docMk/>
            <pc:sldMk cId="1894591947" sldId="337"/>
            <ac:spMk id="3" creationId="{99C787C3-D2FF-4274-86ED-4BF623F866A8}"/>
          </ac:spMkLst>
        </pc:spChg>
      </pc:sldChg>
      <pc:sldChg chg="modSp mod">
        <pc:chgData name="Esselman, Adam" userId="47ff7f1c-368c-4754-a4dc-e819da745667" providerId="ADAL" clId="{CC851A52-D62E-4852-AD4D-F5FC306CDDA8}" dt="2026-02-20T15:06:04.993" v="9381"/>
        <pc:sldMkLst>
          <pc:docMk/>
          <pc:sldMk cId="2149005473" sldId="338"/>
        </pc:sldMkLst>
        <pc:spChg chg="mod">
          <ac:chgData name="Esselman, Adam" userId="47ff7f1c-368c-4754-a4dc-e819da745667" providerId="ADAL" clId="{CC851A52-D62E-4852-AD4D-F5FC306CDDA8}" dt="2026-02-20T15:06:04.993" v="9381"/>
          <ac:spMkLst>
            <pc:docMk/>
            <pc:sldMk cId="2149005473" sldId="338"/>
            <ac:spMk id="2" creationId="{7E81A0E6-1082-4A92-BA96-26A35F610417}"/>
          </ac:spMkLst>
        </pc:spChg>
        <pc:spChg chg="mod">
          <ac:chgData name="Esselman, Adam" userId="47ff7f1c-368c-4754-a4dc-e819da745667" providerId="ADAL" clId="{CC851A52-D62E-4852-AD4D-F5FC306CDDA8}" dt="2026-02-20T15:06:04.993" v="9381"/>
          <ac:spMkLst>
            <pc:docMk/>
            <pc:sldMk cId="2149005473" sldId="338"/>
            <ac:spMk id="3" creationId="{F6CCA8BB-0EFD-4B11-8382-AC992154B789}"/>
          </ac:spMkLst>
        </pc:spChg>
      </pc:sldChg>
      <pc:sldChg chg="addSp delSp modSp mod modClrScheme chgLayout">
        <pc:chgData name="Esselman, Adam" userId="47ff7f1c-368c-4754-a4dc-e819da745667" providerId="ADAL" clId="{CC851A52-D62E-4852-AD4D-F5FC306CDDA8}" dt="2026-02-24T19:34:36.477" v="11434" actId="1076"/>
        <pc:sldMkLst>
          <pc:docMk/>
          <pc:sldMk cId="1230435776" sldId="339"/>
        </pc:sldMkLst>
        <pc:spChg chg="mod">
          <ac:chgData name="Esselman, Adam" userId="47ff7f1c-368c-4754-a4dc-e819da745667" providerId="ADAL" clId="{CC851A52-D62E-4852-AD4D-F5FC306CDDA8}" dt="2026-02-24T17:42:56.827" v="10186" actId="1076"/>
          <ac:spMkLst>
            <pc:docMk/>
            <pc:sldMk cId="1230435776" sldId="339"/>
            <ac:spMk id="2" creationId="{4705EF86-7DAA-99C4-43EA-2C6D7B3F336F}"/>
          </ac:spMkLst>
        </pc:spChg>
        <pc:spChg chg="mod">
          <ac:chgData name="Esselman, Adam" userId="47ff7f1c-368c-4754-a4dc-e819da745667" providerId="ADAL" clId="{CC851A52-D62E-4852-AD4D-F5FC306CDDA8}" dt="2026-02-24T19:34:34.477" v="11433" actId="1076"/>
          <ac:spMkLst>
            <pc:docMk/>
            <pc:sldMk cId="1230435776" sldId="339"/>
            <ac:spMk id="4" creationId="{FA9A003B-1AA6-4074-8B45-7CB0939250BE}"/>
          </ac:spMkLst>
        </pc:spChg>
        <pc:spChg chg="add del mod">
          <ac:chgData name="Esselman, Adam" userId="47ff7f1c-368c-4754-a4dc-e819da745667" providerId="ADAL" clId="{CC851A52-D62E-4852-AD4D-F5FC306CDDA8}" dt="2026-02-24T17:35:14.658" v="10154" actId="478"/>
          <ac:spMkLst>
            <pc:docMk/>
            <pc:sldMk cId="1230435776" sldId="339"/>
            <ac:spMk id="9" creationId="{3F0C7C2E-3DEE-7D56-D9EF-C5BB27084EC3}"/>
          </ac:spMkLst>
        </pc:spChg>
        <pc:picChg chg="add mod">
          <ac:chgData name="Esselman, Adam" userId="47ff7f1c-368c-4754-a4dc-e819da745667" providerId="ADAL" clId="{CC851A52-D62E-4852-AD4D-F5FC306CDDA8}" dt="2026-02-24T19:34:36.477" v="11434" actId="1076"/>
          <ac:picMkLst>
            <pc:docMk/>
            <pc:sldMk cId="1230435776" sldId="339"/>
            <ac:picMk id="5" creationId="{6EB5C0E6-5AD0-F2C6-7225-04EC8AE4AB28}"/>
          </ac:picMkLst>
        </pc:picChg>
      </pc:sldChg>
      <pc:sldChg chg="modSp new mod">
        <pc:chgData name="Esselman, Adam" userId="47ff7f1c-368c-4754-a4dc-e819da745667" providerId="ADAL" clId="{CC851A52-D62E-4852-AD4D-F5FC306CDDA8}" dt="2026-02-25T15:33:21.878" v="12302" actId="1036"/>
        <pc:sldMkLst>
          <pc:docMk/>
          <pc:sldMk cId="1120365306" sldId="340"/>
        </pc:sldMkLst>
        <pc:spChg chg="mod">
          <ac:chgData name="Esselman, Adam" userId="47ff7f1c-368c-4754-a4dc-e819da745667" providerId="ADAL" clId="{CC851A52-D62E-4852-AD4D-F5FC306CDDA8}" dt="2026-02-25T15:33:21.878" v="12302" actId="1036"/>
          <ac:spMkLst>
            <pc:docMk/>
            <pc:sldMk cId="1120365306" sldId="340"/>
            <ac:spMk id="2" creationId="{98B83D7F-22A4-8CBD-4A14-384D21FFF941}"/>
          </ac:spMkLst>
        </pc:spChg>
        <pc:spChg chg="mod">
          <ac:chgData name="Esselman, Adam" userId="47ff7f1c-368c-4754-a4dc-e819da745667" providerId="ADAL" clId="{CC851A52-D62E-4852-AD4D-F5FC306CDDA8}" dt="2026-02-25T14:40:37.253" v="12210" actId="255"/>
          <ac:spMkLst>
            <pc:docMk/>
            <pc:sldMk cId="1120365306" sldId="340"/>
            <ac:spMk id="3" creationId="{F9A54DBA-1B0E-0E7D-705F-B813FF762B06}"/>
          </ac:spMkLst>
        </pc:spChg>
      </pc:sldChg>
      <pc:sldChg chg="modSp new mod">
        <pc:chgData name="Esselman, Adam" userId="47ff7f1c-368c-4754-a4dc-e819da745667" providerId="ADAL" clId="{CC851A52-D62E-4852-AD4D-F5FC306CDDA8}" dt="2026-02-25T15:33:26.708" v="12309" actId="1036"/>
        <pc:sldMkLst>
          <pc:docMk/>
          <pc:sldMk cId="1359018463" sldId="341"/>
        </pc:sldMkLst>
        <pc:spChg chg="mod">
          <ac:chgData name="Esselman, Adam" userId="47ff7f1c-368c-4754-a4dc-e819da745667" providerId="ADAL" clId="{CC851A52-D62E-4852-AD4D-F5FC306CDDA8}" dt="2026-02-25T15:33:26.708" v="12309" actId="1036"/>
          <ac:spMkLst>
            <pc:docMk/>
            <pc:sldMk cId="1359018463" sldId="341"/>
            <ac:spMk id="2" creationId="{E699365B-6730-9E74-F903-B2761333114A}"/>
          </ac:spMkLst>
        </pc:spChg>
        <pc:spChg chg="mod">
          <ac:chgData name="Esselman, Adam" userId="47ff7f1c-368c-4754-a4dc-e819da745667" providerId="ADAL" clId="{CC851A52-D62E-4852-AD4D-F5FC306CDDA8}" dt="2026-02-20T15:06:04.993" v="9381"/>
          <ac:spMkLst>
            <pc:docMk/>
            <pc:sldMk cId="1359018463" sldId="341"/>
            <ac:spMk id="3" creationId="{A5A68952-AA12-D3F2-112D-BC8F1846CFD3}"/>
          </ac:spMkLst>
        </pc:spChg>
      </pc:sldChg>
      <pc:sldChg chg="modSp new mod">
        <pc:chgData name="Esselman, Adam" userId="47ff7f1c-368c-4754-a4dc-e819da745667" providerId="ADAL" clId="{CC851A52-D62E-4852-AD4D-F5FC306CDDA8}" dt="2026-02-25T16:07:33.577" v="12564" actId="1076"/>
        <pc:sldMkLst>
          <pc:docMk/>
          <pc:sldMk cId="89007399" sldId="343"/>
        </pc:sldMkLst>
        <pc:spChg chg="mod">
          <ac:chgData name="Esselman, Adam" userId="47ff7f1c-368c-4754-a4dc-e819da745667" providerId="ADAL" clId="{CC851A52-D62E-4852-AD4D-F5FC306CDDA8}" dt="2026-02-20T15:06:04.993" v="9381"/>
          <ac:spMkLst>
            <pc:docMk/>
            <pc:sldMk cId="89007399" sldId="343"/>
            <ac:spMk id="2" creationId="{BEC2BFE0-C134-B1F5-0B30-2739F9FAC68C}"/>
          </ac:spMkLst>
        </pc:spChg>
        <pc:spChg chg="mod">
          <ac:chgData name="Esselman, Adam" userId="47ff7f1c-368c-4754-a4dc-e819da745667" providerId="ADAL" clId="{CC851A52-D62E-4852-AD4D-F5FC306CDDA8}" dt="2026-02-25T16:07:33.577" v="12564" actId="1076"/>
          <ac:spMkLst>
            <pc:docMk/>
            <pc:sldMk cId="89007399" sldId="343"/>
            <ac:spMk id="3" creationId="{5395251C-10BB-F777-9915-B585F0C7D492}"/>
          </ac:spMkLst>
        </pc:spChg>
      </pc:sldChg>
      <pc:sldChg chg="addSp delSp modSp new mod">
        <pc:chgData name="Esselman, Adam" userId="47ff7f1c-368c-4754-a4dc-e819da745667" providerId="ADAL" clId="{CC851A52-D62E-4852-AD4D-F5FC306CDDA8}" dt="2026-02-20T15:06:04.993" v="9381"/>
        <pc:sldMkLst>
          <pc:docMk/>
          <pc:sldMk cId="2009394135" sldId="344"/>
        </pc:sldMkLst>
        <pc:spChg chg="mod">
          <ac:chgData name="Esselman, Adam" userId="47ff7f1c-368c-4754-a4dc-e819da745667" providerId="ADAL" clId="{CC851A52-D62E-4852-AD4D-F5FC306CDDA8}" dt="2026-02-17T18:06:46.883" v="7445" actId="1036"/>
          <ac:spMkLst>
            <pc:docMk/>
            <pc:sldMk cId="2009394135" sldId="344"/>
            <ac:spMk id="2" creationId="{D1809AD4-ADF6-0F63-526E-F221BEFB49F0}"/>
          </ac:spMkLst>
        </pc:spChg>
        <pc:spChg chg="mod">
          <ac:chgData name="Esselman, Adam" userId="47ff7f1c-368c-4754-a4dc-e819da745667" providerId="ADAL" clId="{CC851A52-D62E-4852-AD4D-F5FC306CDDA8}" dt="2026-02-20T15:06:04.993" v="9381"/>
          <ac:spMkLst>
            <pc:docMk/>
            <pc:sldMk cId="2009394135" sldId="344"/>
            <ac:spMk id="3" creationId="{58BD201E-1E5B-BCC1-FF57-CDAA6064C870}"/>
          </ac:spMkLst>
        </pc:spChg>
      </pc:sldChg>
      <pc:sldChg chg="addSp delSp modSp new mod modClrScheme chgLayout">
        <pc:chgData name="Esselman, Adam" userId="47ff7f1c-368c-4754-a4dc-e819da745667" providerId="ADAL" clId="{CC851A52-D62E-4852-AD4D-F5FC306CDDA8}" dt="2026-02-24T19:31:39.329" v="11222" actId="20577"/>
        <pc:sldMkLst>
          <pc:docMk/>
          <pc:sldMk cId="4094478" sldId="345"/>
        </pc:sldMkLst>
        <pc:spChg chg="mod">
          <ac:chgData name="Esselman, Adam" userId="47ff7f1c-368c-4754-a4dc-e819da745667" providerId="ADAL" clId="{CC851A52-D62E-4852-AD4D-F5FC306CDDA8}" dt="2026-02-24T19:28:05.564" v="10953" actId="26606"/>
          <ac:spMkLst>
            <pc:docMk/>
            <pc:sldMk cId="4094478" sldId="345"/>
            <ac:spMk id="2" creationId="{AE6F85E9-4D1F-750F-8CE4-D533F6969504}"/>
          </ac:spMkLst>
        </pc:spChg>
        <pc:spChg chg="mod">
          <ac:chgData name="Esselman, Adam" userId="47ff7f1c-368c-4754-a4dc-e819da745667" providerId="ADAL" clId="{CC851A52-D62E-4852-AD4D-F5FC306CDDA8}" dt="2026-02-24T19:31:39.329" v="11222" actId="20577"/>
          <ac:spMkLst>
            <pc:docMk/>
            <pc:sldMk cId="4094478" sldId="345"/>
            <ac:spMk id="3" creationId="{509B9D80-3E4D-DB38-DA1C-FE95569997A8}"/>
          </ac:spMkLst>
        </pc:spChg>
        <pc:spChg chg="add del mod">
          <ac:chgData name="Esselman, Adam" userId="47ff7f1c-368c-4754-a4dc-e819da745667" providerId="ADAL" clId="{CC851A52-D62E-4852-AD4D-F5FC306CDDA8}" dt="2026-02-24T19:28:07.328" v="10954" actId="478"/>
          <ac:spMkLst>
            <pc:docMk/>
            <pc:sldMk cId="4094478" sldId="345"/>
            <ac:spMk id="8" creationId="{63A0565D-EC68-97E7-2A3B-325CE8B1CEF4}"/>
          </ac:spMkLst>
        </pc:spChg>
        <pc:picChg chg="add mod">
          <ac:chgData name="Esselman, Adam" userId="47ff7f1c-368c-4754-a4dc-e819da745667" providerId="ADAL" clId="{CC851A52-D62E-4852-AD4D-F5FC306CDDA8}" dt="2026-02-24T19:28:33.968" v="10959" actId="1076"/>
          <ac:picMkLst>
            <pc:docMk/>
            <pc:sldMk cId="4094478" sldId="345"/>
            <ac:picMk id="5" creationId="{4CFA8115-77B2-2F75-7FFC-6F1B139A74AC}"/>
          </ac:picMkLst>
        </pc:picChg>
      </pc:sldChg>
      <pc:sldChg chg="addSp delSp modSp new mod">
        <pc:chgData name="Esselman, Adam" userId="47ff7f1c-368c-4754-a4dc-e819da745667" providerId="ADAL" clId="{CC851A52-D62E-4852-AD4D-F5FC306CDDA8}" dt="2026-02-25T16:07:58.181" v="12570" actId="114"/>
        <pc:sldMkLst>
          <pc:docMk/>
          <pc:sldMk cId="3562821656" sldId="346"/>
        </pc:sldMkLst>
        <pc:spChg chg="mod">
          <ac:chgData name="Esselman, Adam" userId="47ff7f1c-368c-4754-a4dc-e819da745667" providerId="ADAL" clId="{CC851A52-D62E-4852-AD4D-F5FC306CDDA8}" dt="2026-02-25T15:33:31.049" v="12312" actId="1036"/>
          <ac:spMkLst>
            <pc:docMk/>
            <pc:sldMk cId="3562821656" sldId="346"/>
            <ac:spMk id="2" creationId="{8D054785-06D2-EE76-C7E9-0C85D0C977B7}"/>
          </ac:spMkLst>
        </pc:spChg>
        <pc:spChg chg="mod">
          <ac:chgData name="Esselman, Adam" userId="47ff7f1c-368c-4754-a4dc-e819da745667" providerId="ADAL" clId="{CC851A52-D62E-4852-AD4D-F5FC306CDDA8}" dt="2026-02-25T16:07:58.181" v="12570" actId="114"/>
          <ac:spMkLst>
            <pc:docMk/>
            <pc:sldMk cId="3562821656" sldId="346"/>
            <ac:spMk id="3" creationId="{38ADB64D-5581-D699-15B9-48A848605F43}"/>
          </ac:spMkLst>
        </pc:spChg>
      </pc:sldChg>
      <pc:sldChg chg="modSp new mod">
        <pc:chgData name="Esselman, Adam" userId="47ff7f1c-368c-4754-a4dc-e819da745667" providerId="ADAL" clId="{CC851A52-D62E-4852-AD4D-F5FC306CDDA8}" dt="2026-02-25T15:33:34.683" v="12314" actId="20577"/>
        <pc:sldMkLst>
          <pc:docMk/>
          <pc:sldMk cId="2553154652" sldId="347"/>
        </pc:sldMkLst>
        <pc:spChg chg="mod">
          <ac:chgData name="Esselman, Adam" userId="47ff7f1c-368c-4754-a4dc-e819da745667" providerId="ADAL" clId="{CC851A52-D62E-4852-AD4D-F5FC306CDDA8}" dt="2026-02-25T15:33:34.683" v="12314" actId="20577"/>
          <ac:spMkLst>
            <pc:docMk/>
            <pc:sldMk cId="2553154652" sldId="347"/>
            <ac:spMk id="2" creationId="{1B0E54CE-A7AD-997D-F732-3BF6F33CDFB3}"/>
          </ac:spMkLst>
        </pc:spChg>
        <pc:spChg chg="mod">
          <ac:chgData name="Esselman, Adam" userId="47ff7f1c-368c-4754-a4dc-e819da745667" providerId="ADAL" clId="{CC851A52-D62E-4852-AD4D-F5FC306CDDA8}" dt="2026-02-25T14:39:20.431" v="12209" actId="14100"/>
          <ac:spMkLst>
            <pc:docMk/>
            <pc:sldMk cId="2553154652" sldId="347"/>
            <ac:spMk id="3" creationId="{8DF1FB80-83B2-3621-D474-9088D80977B9}"/>
          </ac:spMkLst>
        </pc:spChg>
      </pc:sldChg>
      <pc:sldChg chg="addSp modSp new del mod">
        <pc:chgData name="Esselman, Adam" userId="47ff7f1c-368c-4754-a4dc-e819da745667" providerId="ADAL" clId="{CC851A52-D62E-4852-AD4D-F5FC306CDDA8}" dt="2026-02-25T20:01:17.639" v="12588" actId="2696"/>
        <pc:sldMkLst>
          <pc:docMk/>
          <pc:sldMk cId="2428711867" sldId="348"/>
        </pc:sldMkLst>
        <pc:spChg chg="mod">
          <ac:chgData name="Esselman, Adam" userId="47ff7f1c-368c-4754-a4dc-e819da745667" providerId="ADAL" clId="{CC851A52-D62E-4852-AD4D-F5FC306CDDA8}" dt="2026-02-25T19:47:21.703" v="12587" actId="27636"/>
          <ac:spMkLst>
            <pc:docMk/>
            <pc:sldMk cId="2428711867" sldId="348"/>
            <ac:spMk id="3" creationId="{C0F9CDA7-82FB-7FDA-4522-34D9250059DA}"/>
          </ac:spMkLst>
        </pc:spChg>
        <pc:spChg chg="add mod">
          <ac:chgData name="Esselman, Adam" userId="47ff7f1c-368c-4754-a4dc-e819da745667" providerId="ADAL" clId="{CC851A52-D62E-4852-AD4D-F5FC306CDDA8}" dt="2026-02-25T19:47:15.673" v="12582" actId="21"/>
          <ac:spMkLst>
            <pc:docMk/>
            <pc:sldMk cId="2428711867" sldId="348"/>
            <ac:spMk id="4" creationId="{08E72EB3-1549-F1F1-F7F4-6F935E6C066B}"/>
          </ac:spMkLst>
        </pc:spChg>
      </pc:sldChg>
      <pc:sldChg chg="addSp delSp modSp new mod">
        <pc:chgData name="Esselman, Adam" userId="47ff7f1c-368c-4754-a4dc-e819da745667" providerId="ADAL" clId="{CC851A52-D62E-4852-AD4D-F5FC306CDDA8}" dt="2026-02-24T19:31:14.443" v="11221" actId="20577"/>
        <pc:sldMkLst>
          <pc:docMk/>
          <pc:sldMk cId="3499964596" sldId="349"/>
        </pc:sldMkLst>
        <pc:spChg chg="del">
          <ac:chgData name="Esselman, Adam" userId="47ff7f1c-368c-4754-a4dc-e819da745667" providerId="ADAL" clId="{CC851A52-D62E-4852-AD4D-F5FC306CDDA8}" dt="2026-02-24T19:27:32.770" v="10938"/>
          <ac:spMkLst>
            <pc:docMk/>
            <pc:sldMk cId="3499964596" sldId="349"/>
            <ac:spMk id="2" creationId="{8542E4BE-1C32-B68D-DDDC-EEC8474702FB}"/>
          </ac:spMkLst>
        </pc:spChg>
        <pc:spChg chg="mod">
          <ac:chgData name="Esselman, Adam" userId="47ff7f1c-368c-4754-a4dc-e819da745667" providerId="ADAL" clId="{CC851A52-D62E-4852-AD4D-F5FC306CDDA8}" dt="2026-02-24T19:31:14.443" v="11221" actId="20577"/>
          <ac:spMkLst>
            <pc:docMk/>
            <pc:sldMk cId="3499964596" sldId="349"/>
            <ac:spMk id="3" creationId="{940080D1-4D2F-4625-A35E-A21DD2832EA6}"/>
          </ac:spMkLst>
        </pc:spChg>
        <pc:spChg chg="add mod">
          <ac:chgData name="Esselman, Adam" userId="47ff7f1c-368c-4754-a4dc-e819da745667" providerId="ADAL" clId="{CC851A52-D62E-4852-AD4D-F5FC306CDDA8}" dt="2026-02-24T19:27:45.159" v="10949" actId="255"/>
          <ac:spMkLst>
            <pc:docMk/>
            <pc:sldMk cId="3499964596" sldId="349"/>
            <ac:spMk id="4" creationId="{56A0E950-00B2-6579-419A-9BBE62C4D13B}"/>
          </ac:spMkLst>
        </pc:spChg>
      </pc:sldChg>
      <pc:sldMasterChg chg="setBg modSldLayout">
        <pc:chgData name="Esselman, Adam" userId="47ff7f1c-368c-4754-a4dc-e819da745667" providerId="ADAL" clId="{CC851A52-D62E-4852-AD4D-F5FC306CDDA8}" dt="2026-02-11T20:40:44.786" v="663"/>
        <pc:sldMasterMkLst>
          <pc:docMk/>
          <pc:sldMasterMk cId="750753349" sldId="2147483856"/>
        </pc:sldMasterMkLst>
        <pc:sldLayoutChg chg="setBg">
          <pc:chgData name="Esselman, Adam" userId="47ff7f1c-368c-4754-a4dc-e819da745667" providerId="ADAL" clId="{CC851A52-D62E-4852-AD4D-F5FC306CDDA8}" dt="2026-02-11T20:40:44.786" v="663"/>
          <pc:sldLayoutMkLst>
            <pc:docMk/>
            <pc:sldMasterMk cId="750753349" sldId="2147483856"/>
            <pc:sldLayoutMk cId="2565650011" sldId="2147483857"/>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252224681" sldId="2147483858"/>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2407963092" sldId="2147483859"/>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205275658" sldId="2147483860"/>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569839994" sldId="2147483861"/>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3724242887" sldId="2147483862"/>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3327126040" sldId="2147483863"/>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3129146384" sldId="2147483864"/>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3661854081" sldId="2147483865"/>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2728803143" sldId="2147483866"/>
          </pc:sldLayoutMkLst>
        </pc:sldLayoutChg>
        <pc:sldLayoutChg chg="setBg">
          <pc:chgData name="Esselman, Adam" userId="47ff7f1c-368c-4754-a4dc-e819da745667" providerId="ADAL" clId="{CC851A52-D62E-4852-AD4D-F5FC306CDDA8}" dt="2026-02-11T20:40:44.786" v="663"/>
          <pc:sldLayoutMkLst>
            <pc:docMk/>
            <pc:sldMasterMk cId="750753349" sldId="2147483856"/>
            <pc:sldLayoutMk cId="4231489898" sldId="2147483867"/>
          </pc:sldLayoutMkLst>
        </pc:sldLayoutChg>
      </pc:sldMasterChg>
    </pc:docChg>
  </pc:docChgLst>
  <pc:docChgLst>
    <pc:chgData name="Esselman, Adam" userId="47ff7f1c-368c-4754-a4dc-e819da745667" providerId="ADAL" clId="{60125D89-BEC4-41DA-86FC-91ECE8B10433}"/>
    <pc:docChg chg="custSel modSld">
      <pc:chgData name="Esselman, Adam" userId="47ff7f1c-368c-4754-a4dc-e819da745667" providerId="ADAL" clId="{60125D89-BEC4-41DA-86FC-91ECE8B10433}" dt="2026-02-23T19:47:20.731" v="3" actId="27636"/>
      <pc:docMkLst>
        <pc:docMk/>
      </pc:docMkLst>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89FCA-9EE8-4AAB-9584-C21E22ED0BFC}"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69111A53-035F-489F-A09D-B44FD5EFEFCF}">
      <dgm:prSet/>
      <dgm:spPr/>
      <dgm:t>
        <a:bodyPr/>
        <a:lstStyle/>
        <a:p>
          <a:pPr>
            <a:lnSpc>
              <a:spcPct val="100000"/>
            </a:lnSpc>
          </a:pPr>
          <a:r>
            <a:rPr lang="en-US"/>
            <a:t>Set some expectations both for leaders and advisors</a:t>
          </a:r>
        </a:p>
      </dgm:t>
    </dgm:pt>
    <dgm:pt modelId="{ABD1A2FF-FC94-4853-AAB5-72939F1DC30C}" type="parTrans" cxnId="{E6CB7F95-178B-49DF-9C29-05BA89D3F0C1}">
      <dgm:prSet/>
      <dgm:spPr/>
      <dgm:t>
        <a:bodyPr/>
        <a:lstStyle/>
        <a:p>
          <a:endParaRPr lang="en-US"/>
        </a:p>
      </dgm:t>
    </dgm:pt>
    <dgm:pt modelId="{FB0F75AE-E903-4348-BEAA-CAD1381BC953}" type="sibTrans" cxnId="{E6CB7F95-178B-49DF-9C29-05BA89D3F0C1}">
      <dgm:prSet phldrT="1" phldr="0"/>
      <dgm:spPr/>
      <dgm:t>
        <a:bodyPr/>
        <a:lstStyle/>
        <a:p>
          <a:endParaRPr lang="en-US"/>
        </a:p>
      </dgm:t>
    </dgm:pt>
    <dgm:pt modelId="{F7B0D4B7-ED06-443C-8375-BDB22988F447}">
      <dgm:prSet/>
      <dgm:spPr/>
      <dgm:t>
        <a:bodyPr/>
        <a:lstStyle/>
        <a:p>
          <a:pPr>
            <a:lnSpc>
              <a:spcPct val="100000"/>
            </a:lnSpc>
          </a:pPr>
          <a:r>
            <a:rPr lang="en-US"/>
            <a:t>Invite your Faculty Advisors to all meetings and keep them in the loop. If they can’t make it, send them minutes.</a:t>
          </a:r>
        </a:p>
      </dgm:t>
    </dgm:pt>
    <dgm:pt modelId="{6A808593-0823-4407-B9BD-A0EEA463BF9B}" type="parTrans" cxnId="{A6CAC63E-4D50-41C4-AD62-55C96CB2CFF6}">
      <dgm:prSet/>
      <dgm:spPr/>
      <dgm:t>
        <a:bodyPr/>
        <a:lstStyle/>
        <a:p>
          <a:endParaRPr lang="en-US"/>
        </a:p>
      </dgm:t>
    </dgm:pt>
    <dgm:pt modelId="{CD97F268-16DA-4DF0-B509-FF6C0234759C}" type="sibTrans" cxnId="{A6CAC63E-4D50-41C4-AD62-55C96CB2CFF6}">
      <dgm:prSet phldrT="2" phldr="0"/>
      <dgm:spPr/>
      <dgm:t>
        <a:bodyPr/>
        <a:lstStyle/>
        <a:p>
          <a:endParaRPr lang="en-US"/>
        </a:p>
      </dgm:t>
    </dgm:pt>
    <dgm:pt modelId="{F40C3F5D-681A-4BFC-87D5-E9AD98BB9F52}">
      <dgm:prSet/>
      <dgm:spPr/>
      <dgm:t>
        <a:bodyPr/>
        <a:lstStyle/>
        <a:p>
          <a:pPr>
            <a:lnSpc>
              <a:spcPct val="100000"/>
            </a:lnSpc>
          </a:pPr>
          <a:r>
            <a:rPr lang="en-US"/>
            <a:t>Give them a chance to talk to the group about what they do </a:t>
          </a:r>
        </a:p>
      </dgm:t>
    </dgm:pt>
    <dgm:pt modelId="{C7E5AC83-EA24-4164-B0E9-92BB0D2F5480}" type="parTrans" cxnId="{0B37780E-87FE-45D5-AAFC-578C4DA0AD4A}">
      <dgm:prSet/>
      <dgm:spPr/>
      <dgm:t>
        <a:bodyPr/>
        <a:lstStyle/>
        <a:p>
          <a:endParaRPr lang="en-US"/>
        </a:p>
      </dgm:t>
    </dgm:pt>
    <dgm:pt modelId="{C64AFD91-559A-429A-B217-C28A906BAC2C}" type="sibTrans" cxnId="{0B37780E-87FE-45D5-AAFC-578C4DA0AD4A}">
      <dgm:prSet phldrT="3" phldr="0"/>
      <dgm:spPr/>
      <dgm:t>
        <a:bodyPr/>
        <a:lstStyle/>
        <a:p>
          <a:endParaRPr lang="en-US"/>
        </a:p>
      </dgm:t>
    </dgm:pt>
    <dgm:pt modelId="{4A8849E6-DFEC-4952-AB41-1208BE299977}">
      <dgm:prSet/>
      <dgm:spPr/>
      <dgm:t>
        <a:bodyPr/>
        <a:lstStyle/>
        <a:p>
          <a:pPr>
            <a:lnSpc>
              <a:spcPct val="100000"/>
            </a:lnSpc>
          </a:pPr>
          <a:r>
            <a:rPr lang="en-US"/>
            <a:t>Ask for help/funding</a:t>
          </a:r>
        </a:p>
      </dgm:t>
    </dgm:pt>
    <dgm:pt modelId="{B594BCF3-7DE6-4A2F-8DD4-3C4B8FDB32E0}" type="parTrans" cxnId="{18F2014D-A076-40E5-8D0D-8FD542EA14DE}">
      <dgm:prSet/>
      <dgm:spPr/>
      <dgm:t>
        <a:bodyPr/>
        <a:lstStyle/>
        <a:p>
          <a:endParaRPr lang="en-US"/>
        </a:p>
      </dgm:t>
    </dgm:pt>
    <dgm:pt modelId="{8FD15297-B773-4589-B2F8-2319641338B0}" type="sibTrans" cxnId="{18F2014D-A076-40E5-8D0D-8FD542EA14DE}">
      <dgm:prSet phldrT="4" phldr="0"/>
      <dgm:spPr/>
      <dgm:t>
        <a:bodyPr/>
        <a:lstStyle/>
        <a:p>
          <a:endParaRPr lang="en-US"/>
        </a:p>
      </dgm:t>
    </dgm:pt>
    <dgm:pt modelId="{73747A57-8887-4FCA-AA99-0AB5CD400056}">
      <dgm:prSet/>
      <dgm:spPr/>
      <dgm:t>
        <a:bodyPr/>
        <a:lstStyle/>
        <a:p>
          <a:pPr>
            <a:lnSpc>
              <a:spcPct val="100000"/>
            </a:lnSpc>
          </a:pPr>
          <a:r>
            <a:rPr lang="en-US"/>
            <a:t>Develop that relationship… You might be asking them for an LOR in the future</a:t>
          </a:r>
        </a:p>
      </dgm:t>
    </dgm:pt>
    <dgm:pt modelId="{A14C7635-9602-4E84-9622-EB1312CC3805}" type="parTrans" cxnId="{33661D09-F45A-41CB-B1B1-11494EAC0123}">
      <dgm:prSet/>
      <dgm:spPr/>
      <dgm:t>
        <a:bodyPr/>
        <a:lstStyle/>
        <a:p>
          <a:endParaRPr lang="en-US"/>
        </a:p>
      </dgm:t>
    </dgm:pt>
    <dgm:pt modelId="{031361DA-BDE4-4465-B5DF-7BE80C71296B}" type="sibTrans" cxnId="{33661D09-F45A-41CB-B1B1-11494EAC0123}">
      <dgm:prSet phldrT="5" phldr="0"/>
      <dgm:spPr/>
      <dgm:t>
        <a:bodyPr/>
        <a:lstStyle/>
        <a:p>
          <a:endParaRPr lang="en-US"/>
        </a:p>
      </dgm:t>
    </dgm:pt>
    <dgm:pt modelId="{1CAACF48-5D6E-42FE-8CFF-53867DDECF29}">
      <dgm:prSet/>
      <dgm:spPr/>
      <dgm:t>
        <a:bodyPr/>
        <a:lstStyle/>
        <a:p>
          <a:pPr>
            <a:lnSpc>
              <a:spcPct val="100000"/>
            </a:lnSpc>
          </a:pPr>
          <a:r>
            <a:rPr lang="en-US"/>
            <a:t>Create a constitution and/or bylaws for your group</a:t>
          </a:r>
        </a:p>
      </dgm:t>
    </dgm:pt>
    <dgm:pt modelId="{FB7C57B5-5367-4A63-833A-3A6E073ADD1C}" type="parTrans" cxnId="{5A554146-1707-43A9-ABF2-7FBA18E144C8}">
      <dgm:prSet/>
      <dgm:spPr/>
      <dgm:t>
        <a:bodyPr/>
        <a:lstStyle/>
        <a:p>
          <a:endParaRPr lang="en-US"/>
        </a:p>
      </dgm:t>
    </dgm:pt>
    <dgm:pt modelId="{F5DE7EA2-9B7B-40DE-9C42-AF1821DB3866}" type="sibTrans" cxnId="{5A554146-1707-43A9-ABF2-7FBA18E144C8}">
      <dgm:prSet phldrT="6" phldr="0"/>
      <dgm:spPr/>
      <dgm:t>
        <a:bodyPr/>
        <a:lstStyle/>
        <a:p>
          <a:endParaRPr lang="en-US"/>
        </a:p>
      </dgm:t>
    </dgm:pt>
    <dgm:pt modelId="{34A7FF81-B921-4D61-BC86-16270FC80551}">
      <dgm:prSet/>
      <dgm:spPr/>
      <dgm:t>
        <a:bodyPr/>
        <a:lstStyle/>
        <a:p>
          <a:pPr>
            <a:lnSpc>
              <a:spcPct val="100000"/>
            </a:lnSpc>
          </a:pPr>
          <a:r>
            <a:rPr lang="en-US"/>
            <a:t>Do something unique different </a:t>
          </a:r>
        </a:p>
      </dgm:t>
    </dgm:pt>
    <dgm:pt modelId="{6EF42BBB-8C19-4563-9582-0273A8C8C703}" type="parTrans" cxnId="{04BDB920-4FE9-4568-8843-F7870246A33C}">
      <dgm:prSet/>
      <dgm:spPr/>
      <dgm:t>
        <a:bodyPr/>
        <a:lstStyle/>
        <a:p>
          <a:endParaRPr lang="en-US"/>
        </a:p>
      </dgm:t>
    </dgm:pt>
    <dgm:pt modelId="{5B143048-9B8A-4172-95CE-B76959893558}" type="sibTrans" cxnId="{04BDB920-4FE9-4568-8843-F7870246A33C}">
      <dgm:prSet phldrT="7" phldr="0"/>
      <dgm:spPr/>
      <dgm:t>
        <a:bodyPr/>
        <a:lstStyle/>
        <a:p>
          <a:endParaRPr lang="en-US"/>
        </a:p>
      </dgm:t>
    </dgm:pt>
    <dgm:pt modelId="{2D34CA61-F469-40FF-85F1-8AA1E1647B7E}" type="pres">
      <dgm:prSet presAssocID="{C1689FCA-9EE8-4AAB-9584-C21E22ED0BFC}" presName="root" presStyleCnt="0">
        <dgm:presLayoutVars>
          <dgm:dir/>
          <dgm:resizeHandles val="exact"/>
        </dgm:presLayoutVars>
      </dgm:prSet>
      <dgm:spPr/>
    </dgm:pt>
    <dgm:pt modelId="{0642CFE5-7360-4C88-8189-46AF996F9B06}" type="pres">
      <dgm:prSet presAssocID="{69111A53-035F-489F-A09D-B44FD5EFEFCF}" presName="compNode" presStyleCnt="0"/>
      <dgm:spPr/>
    </dgm:pt>
    <dgm:pt modelId="{494D085D-D304-4883-A696-DCC8C1190FC1}" type="pres">
      <dgm:prSet presAssocID="{69111A53-035F-489F-A09D-B44FD5EFEFCF}" presName="bgRect" presStyleLbl="bgShp" presStyleIdx="0" presStyleCnt="7"/>
      <dgm:spPr/>
    </dgm:pt>
    <dgm:pt modelId="{E609A91D-B0CA-4384-AF98-CCB615E2CCAB}" type="pres">
      <dgm:prSet presAssocID="{69111A53-035F-489F-A09D-B44FD5EFEFC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9CA1C0-9A6D-4297-A373-53E1716B5865}" type="pres">
      <dgm:prSet presAssocID="{69111A53-035F-489F-A09D-B44FD5EFEFCF}" presName="spaceRect" presStyleCnt="0"/>
      <dgm:spPr/>
    </dgm:pt>
    <dgm:pt modelId="{6EF6326A-404F-4D4A-9FA4-DCD92F18A38F}" type="pres">
      <dgm:prSet presAssocID="{69111A53-035F-489F-A09D-B44FD5EFEFCF}" presName="parTx" presStyleLbl="revTx" presStyleIdx="0" presStyleCnt="7">
        <dgm:presLayoutVars>
          <dgm:chMax val="0"/>
          <dgm:chPref val="0"/>
        </dgm:presLayoutVars>
      </dgm:prSet>
      <dgm:spPr/>
    </dgm:pt>
    <dgm:pt modelId="{6ADF7A3F-9466-4606-B620-488B0A41A688}" type="pres">
      <dgm:prSet presAssocID="{FB0F75AE-E903-4348-BEAA-CAD1381BC953}" presName="sibTrans" presStyleCnt="0"/>
      <dgm:spPr/>
    </dgm:pt>
    <dgm:pt modelId="{55ACD12B-60ED-4FE9-B22E-2605ADEFBA80}" type="pres">
      <dgm:prSet presAssocID="{F7B0D4B7-ED06-443C-8375-BDB22988F447}" presName="compNode" presStyleCnt="0"/>
      <dgm:spPr/>
    </dgm:pt>
    <dgm:pt modelId="{B1C7BBB4-EB2C-4E22-927C-499C3A225CB7}" type="pres">
      <dgm:prSet presAssocID="{F7B0D4B7-ED06-443C-8375-BDB22988F447}" presName="bgRect" presStyleLbl="bgShp" presStyleIdx="1" presStyleCnt="7"/>
      <dgm:spPr/>
    </dgm:pt>
    <dgm:pt modelId="{5929D7F3-ACF4-4E7D-B7D0-499F6F93A564}" type="pres">
      <dgm:prSet presAssocID="{F7B0D4B7-ED06-443C-8375-BDB22988F44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8C12947-17D6-49D2-88F6-DCFDBCC4E0FA}" type="pres">
      <dgm:prSet presAssocID="{F7B0D4B7-ED06-443C-8375-BDB22988F447}" presName="spaceRect" presStyleCnt="0"/>
      <dgm:spPr/>
    </dgm:pt>
    <dgm:pt modelId="{1511899F-06A4-4428-87F0-2305DB15E0DE}" type="pres">
      <dgm:prSet presAssocID="{F7B0D4B7-ED06-443C-8375-BDB22988F447}" presName="parTx" presStyleLbl="revTx" presStyleIdx="1" presStyleCnt="7">
        <dgm:presLayoutVars>
          <dgm:chMax val="0"/>
          <dgm:chPref val="0"/>
        </dgm:presLayoutVars>
      </dgm:prSet>
      <dgm:spPr/>
    </dgm:pt>
    <dgm:pt modelId="{1B83C2A4-9E5D-4A1C-94DF-36B64AF2CA1C}" type="pres">
      <dgm:prSet presAssocID="{CD97F268-16DA-4DF0-B509-FF6C0234759C}" presName="sibTrans" presStyleCnt="0"/>
      <dgm:spPr/>
    </dgm:pt>
    <dgm:pt modelId="{A413127A-8759-4C3B-A46E-93202EC34E2A}" type="pres">
      <dgm:prSet presAssocID="{F40C3F5D-681A-4BFC-87D5-E9AD98BB9F52}" presName="compNode" presStyleCnt="0"/>
      <dgm:spPr/>
    </dgm:pt>
    <dgm:pt modelId="{8561E07E-2A3D-4CB5-9F22-9977C8D13F19}" type="pres">
      <dgm:prSet presAssocID="{F40C3F5D-681A-4BFC-87D5-E9AD98BB9F52}" presName="bgRect" presStyleLbl="bgShp" presStyleIdx="2" presStyleCnt="7"/>
      <dgm:spPr/>
    </dgm:pt>
    <dgm:pt modelId="{187C06EE-D808-4D16-97EA-83DD1720441E}" type="pres">
      <dgm:prSet presAssocID="{F40C3F5D-681A-4BFC-87D5-E9AD98BB9F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A85FFC8-78CE-432B-8FD6-CC3A3B3D5EC9}" type="pres">
      <dgm:prSet presAssocID="{F40C3F5D-681A-4BFC-87D5-E9AD98BB9F52}" presName="spaceRect" presStyleCnt="0"/>
      <dgm:spPr/>
    </dgm:pt>
    <dgm:pt modelId="{8C0E2ACA-9E1D-4C16-883F-E60739322FC6}" type="pres">
      <dgm:prSet presAssocID="{F40C3F5D-681A-4BFC-87D5-E9AD98BB9F52}" presName="parTx" presStyleLbl="revTx" presStyleIdx="2" presStyleCnt="7">
        <dgm:presLayoutVars>
          <dgm:chMax val="0"/>
          <dgm:chPref val="0"/>
        </dgm:presLayoutVars>
      </dgm:prSet>
      <dgm:spPr/>
    </dgm:pt>
    <dgm:pt modelId="{6C099E09-5174-4EB7-8BB6-09920B673DD8}" type="pres">
      <dgm:prSet presAssocID="{C64AFD91-559A-429A-B217-C28A906BAC2C}" presName="sibTrans" presStyleCnt="0"/>
      <dgm:spPr/>
    </dgm:pt>
    <dgm:pt modelId="{92801147-E224-43E4-B75F-34A3F6B797C7}" type="pres">
      <dgm:prSet presAssocID="{4A8849E6-DFEC-4952-AB41-1208BE299977}" presName="compNode" presStyleCnt="0"/>
      <dgm:spPr/>
    </dgm:pt>
    <dgm:pt modelId="{F00C7530-C4C4-4905-991E-78D91EE49630}" type="pres">
      <dgm:prSet presAssocID="{4A8849E6-DFEC-4952-AB41-1208BE299977}" presName="bgRect" presStyleLbl="bgShp" presStyleIdx="3" presStyleCnt="7"/>
      <dgm:spPr/>
    </dgm:pt>
    <dgm:pt modelId="{42C5115D-F410-4D56-A910-C4DA03850DCD}" type="pres">
      <dgm:prSet presAssocID="{4A8849E6-DFEC-4952-AB41-1208BE2999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CB19FB91-4E09-4BE8-AF8D-215E56597349}" type="pres">
      <dgm:prSet presAssocID="{4A8849E6-DFEC-4952-AB41-1208BE299977}" presName="spaceRect" presStyleCnt="0"/>
      <dgm:spPr/>
    </dgm:pt>
    <dgm:pt modelId="{E0C19502-3A20-4EAC-AC1E-AAFAADA64CEF}" type="pres">
      <dgm:prSet presAssocID="{4A8849E6-DFEC-4952-AB41-1208BE299977}" presName="parTx" presStyleLbl="revTx" presStyleIdx="3" presStyleCnt="7">
        <dgm:presLayoutVars>
          <dgm:chMax val="0"/>
          <dgm:chPref val="0"/>
        </dgm:presLayoutVars>
      </dgm:prSet>
      <dgm:spPr/>
    </dgm:pt>
    <dgm:pt modelId="{F6811DB7-C56A-4765-BCD6-D358E30BFE16}" type="pres">
      <dgm:prSet presAssocID="{8FD15297-B773-4589-B2F8-2319641338B0}" presName="sibTrans" presStyleCnt="0"/>
      <dgm:spPr/>
    </dgm:pt>
    <dgm:pt modelId="{0D3E73E1-CE3C-4C1B-8641-2AD4FC40FF01}" type="pres">
      <dgm:prSet presAssocID="{73747A57-8887-4FCA-AA99-0AB5CD400056}" presName="compNode" presStyleCnt="0"/>
      <dgm:spPr/>
    </dgm:pt>
    <dgm:pt modelId="{1946DA26-B0EA-4C03-A289-B769EFE5A886}" type="pres">
      <dgm:prSet presAssocID="{73747A57-8887-4FCA-AA99-0AB5CD400056}" presName="bgRect" presStyleLbl="bgShp" presStyleIdx="4" presStyleCnt="7"/>
      <dgm:spPr/>
    </dgm:pt>
    <dgm:pt modelId="{79599B75-1CCC-4A87-8378-10835DC944FB}" type="pres">
      <dgm:prSet presAssocID="{73747A57-8887-4FCA-AA99-0AB5CD4000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68CD7D-966F-4A92-9BD7-199573F39F5B}" type="pres">
      <dgm:prSet presAssocID="{73747A57-8887-4FCA-AA99-0AB5CD400056}" presName="spaceRect" presStyleCnt="0"/>
      <dgm:spPr/>
    </dgm:pt>
    <dgm:pt modelId="{6BA69C4A-1594-487D-8192-55AC901AE831}" type="pres">
      <dgm:prSet presAssocID="{73747A57-8887-4FCA-AA99-0AB5CD400056}" presName="parTx" presStyleLbl="revTx" presStyleIdx="4" presStyleCnt="7">
        <dgm:presLayoutVars>
          <dgm:chMax val="0"/>
          <dgm:chPref val="0"/>
        </dgm:presLayoutVars>
      </dgm:prSet>
      <dgm:spPr/>
    </dgm:pt>
    <dgm:pt modelId="{DD42E9F8-6C43-4594-97EE-6C717F9E823D}" type="pres">
      <dgm:prSet presAssocID="{031361DA-BDE4-4465-B5DF-7BE80C71296B}" presName="sibTrans" presStyleCnt="0"/>
      <dgm:spPr/>
    </dgm:pt>
    <dgm:pt modelId="{D238F8F8-6399-491C-9DBE-27DFE1C33875}" type="pres">
      <dgm:prSet presAssocID="{1CAACF48-5D6E-42FE-8CFF-53867DDECF29}" presName="compNode" presStyleCnt="0"/>
      <dgm:spPr/>
    </dgm:pt>
    <dgm:pt modelId="{5183142D-69C2-4AF1-A907-1F61C3E6C0B8}" type="pres">
      <dgm:prSet presAssocID="{1CAACF48-5D6E-42FE-8CFF-53867DDECF29}" presName="bgRect" presStyleLbl="bgShp" presStyleIdx="5" presStyleCnt="7"/>
      <dgm:spPr/>
    </dgm:pt>
    <dgm:pt modelId="{14E53E77-17E8-46C9-ACB0-2198823FA13E}" type="pres">
      <dgm:prSet presAssocID="{1CAACF48-5D6E-42FE-8CFF-53867DDECF2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C1F8AA-A2BD-4183-8970-06C4B1579BFE}" type="pres">
      <dgm:prSet presAssocID="{1CAACF48-5D6E-42FE-8CFF-53867DDECF29}" presName="spaceRect" presStyleCnt="0"/>
      <dgm:spPr/>
    </dgm:pt>
    <dgm:pt modelId="{24418778-3129-469D-A1B1-42A02B9D8B0A}" type="pres">
      <dgm:prSet presAssocID="{1CAACF48-5D6E-42FE-8CFF-53867DDECF29}" presName="parTx" presStyleLbl="revTx" presStyleIdx="5" presStyleCnt="7">
        <dgm:presLayoutVars>
          <dgm:chMax val="0"/>
          <dgm:chPref val="0"/>
        </dgm:presLayoutVars>
      </dgm:prSet>
      <dgm:spPr/>
    </dgm:pt>
    <dgm:pt modelId="{6EE4BBC7-003D-4E8F-B53C-E3CA31F261A6}" type="pres">
      <dgm:prSet presAssocID="{F5DE7EA2-9B7B-40DE-9C42-AF1821DB3866}" presName="sibTrans" presStyleCnt="0"/>
      <dgm:spPr/>
    </dgm:pt>
    <dgm:pt modelId="{904519DD-69AC-433C-88AD-7D539EAC8BEF}" type="pres">
      <dgm:prSet presAssocID="{34A7FF81-B921-4D61-BC86-16270FC80551}" presName="compNode" presStyleCnt="0"/>
      <dgm:spPr/>
    </dgm:pt>
    <dgm:pt modelId="{04D5FC0B-CC2F-4A67-8538-4921E405C7B3}" type="pres">
      <dgm:prSet presAssocID="{34A7FF81-B921-4D61-BC86-16270FC80551}" presName="bgRect" presStyleLbl="bgShp" presStyleIdx="6" presStyleCnt="7"/>
      <dgm:spPr/>
    </dgm:pt>
    <dgm:pt modelId="{B7BB00FF-5876-49C0-976D-88291050FDF7}" type="pres">
      <dgm:prSet presAssocID="{34A7FF81-B921-4D61-BC86-16270FC805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ye"/>
        </a:ext>
      </dgm:extLst>
    </dgm:pt>
    <dgm:pt modelId="{7F1A696F-F3FD-4329-8294-365BDA9313A4}" type="pres">
      <dgm:prSet presAssocID="{34A7FF81-B921-4D61-BC86-16270FC80551}" presName="spaceRect" presStyleCnt="0"/>
      <dgm:spPr/>
    </dgm:pt>
    <dgm:pt modelId="{B9CDC26E-F639-4ADB-8F5D-F7EE6FE7E888}" type="pres">
      <dgm:prSet presAssocID="{34A7FF81-B921-4D61-BC86-16270FC80551}" presName="parTx" presStyleLbl="revTx" presStyleIdx="6" presStyleCnt="7">
        <dgm:presLayoutVars>
          <dgm:chMax val="0"/>
          <dgm:chPref val="0"/>
        </dgm:presLayoutVars>
      </dgm:prSet>
      <dgm:spPr/>
    </dgm:pt>
  </dgm:ptLst>
  <dgm:cxnLst>
    <dgm:cxn modelId="{2F959905-BA11-4938-9C4A-FC136E76C6BD}" type="presOf" srcId="{F40C3F5D-681A-4BFC-87D5-E9AD98BB9F52}" destId="{8C0E2ACA-9E1D-4C16-883F-E60739322FC6}" srcOrd="0" destOrd="0" presId="urn:microsoft.com/office/officeart/2018/2/layout/IconVerticalSolidList"/>
    <dgm:cxn modelId="{33661D09-F45A-41CB-B1B1-11494EAC0123}" srcId="{C1689FCA-9EE8-4AAB-9584-C21E22ED0BFC}" destId="{73747A57-8887-4FCA-AA99-0AB5CD400056}" srcOrd="4" destOrd="0" parTransId="{A14C7635-9602-4E84-9622-EB1312CC3805}" sibTransId="{031361DA-BDE4-4465-B5DF-7BE80C71296B}"/>
    <dgm:cxn modelId="{0B37780E-87FE-45D5-AAFC-578C4DA0AD4A}" srcId="{C1689FCA-9EE8-4AAB-9584-C21E22ED0BFC}" destId="{F40C3F5D-681A-4BFC-87D5-E9AD98BB9F52}" srcOrd="2" destOrd="0" parTransId="{C7E5AC83-EA24-4164-B0E9-92BB0D2F5480}" sibTransId="{C64AFD91-559A-429A-B217-C28A906BAC2C}"/>
    <dgm:cxn modelId="{04BDB920-4FE9-4568-8843-F7870246A33C}" srcId="{C1689FCA-9EE8-4AAB-9584-C21E22ED0BFC}" destId="{34A7FF81-B921-4D61-BC86-16270FC80551}" srcOrd="6" destOrd="0" parTransId="{6EF42BBB-8C19-4563-9582-0273A8C8C703}" sibTransId="{5B143048-9B8A-4172-95CE-B76959893558}"/>
    <dgm:cxn modelId="{A6CAC63E-4D50-41C4-AD62-55C96CB2CFF6}" srcId="{C1689FCA-9EE8-4AAB-9584-C21E22ED0BFC}" destId="{F7B0D4B7-ED06-443C-8375-BDB22988F447}" srcOrd="1" destOrd="0" parTransId="{6A808593-0823-4407-B9BD-A0EEA463BF9B}" sibTransId="{CD97F268-16DA-4DF0-B509-FF6C0234759C}"/>
    <dgm:cxn modelId="{D03F5564-526E-4BC1-AA23-6F8888BEFE51}" type="presOf" srcId="{69111A53-035F-489F-A09D-B44FD5EFEFCF}" destId="{6EF6326A-404F-4D4A-9FA4-DCD92F18A38F}" srcOrd="0" destOrd="0" presId="urn:microsoft.com/office/officeart/2018/2/layout/IconVerticalSolidList"/>
    <dgm:cxn modelId="{5A554146-1707-43A9-ABF2-7FBA18E144C8}" srcId="{C1689FCA-9EE8-4AAB-9584-C21E22ED0BFC}" destId="{1CAACF48-5D6E-42FE-8CFF-53867DDECF29}" srcOrd="5" destOrd="0" parTransId="{FB7C57B5-5367-4A63-833A-3A6E073ADD1C}" sibTransId="{F5DE7EA2-9B7B-40DE-9C42-AF1821DB3866}"/>
    <dgm:cxn modelId="{EE0CDE68-978B-42B1-9489-065512C5D3DF}" type="presOf" srcId="{C1689FCA-9EE8-4AAB-9584-C21E22ED0BFC}" destId="{2D34CA61-F469-40FF-85F1-8AA1E1647B7E}" srcOrd="0" destOrd="0" presId="urn:microsoft.com/office/officeart/2018/2/layout/IconVerticalSolidList"/>
    <dgm:cxn modelId="{18F2014D-A076-40E5-8D0D-8FD542EA14DE}" srcId="{C1689FCA-9EE8-4AAB-9584-C21E22ED0BFC}" destId="{4A8849E6-DFEC-4952-AB41-1208BE299977}" srcOrd="3" destOrd="0" parTransId="{B594BCF3-7DE6-4A2F-8DD4-3C4B8FDB32E0}" sibTransId="{8FD15297-B773-4589-B2F8-2319641338B0}"/>
    <dgm:cxn modelId="{7178367D-7259-49CE-9F0D-5CE39CE94E92}" type="presOf" srcId="{4A8849E6-DFEC-4952-AB41-1208BE299977}" destId="{E0C19502-3A20-4EAC-AC1E-AAFAADA64CEF}" srcOrd="0" destOrd="0" presId="urn:microsoft.com/office/officeart/2018/2/layout/IconVerticalSolidList"/>
    <dgm:cxn modelId="{40EBD47E-D25A-4CEB-BBC4-24C4816E3CDA}" type="presOf" srcId="{73747A57-8887-4FCA-AA99-0AB5CD400056}" destId="{6BA69C4A-1594-487D-8192-55AC901AE831}" srcOrd="0" destOrd="0" presId="urn:microsoft.com/office/officeart/2018/2/layout/IconVerticalSolidList"/>
    <dgm:cxn modelId="{E6CB7F95-178B-49DF-9C29-05BA89D3F0C1}" srcId="{C1689FCA-9EE8-4AAB-9584-C21E22ED0BFC}" destId="{69111A53-035F-489F-A09D-B44FD5EFEFCF}" srcOrd="0" destOrd="0" parTransId="{ABD1A2FF-FC94-4853-AAB5-72939F1DC30C}" sibTransId="{FB0F75AE-E903-4348-BEAA-CAD1381BC953}"/>
    <dgm:cxn modelId="{15AA32D8-9657-4389-81A7-0FFD03ABA202}" type="presOf" srcId="{F7B0D4B7-ED06-443C-8375-BDB22988F447}" destId="{1511899F-06A4-4428-87F0-2305DB15E0DE}" srcOrd="0" destOrd="0" presId="urn:microsoft.com/office/officeart/2018/2/layout/IconVerticalSolidList"/>
    <dgm:cxn modelId="{FDBD50EE-0EE8-4AD3-AFC7-D68DC686D057}" type="presOf" srcId="{34A7FF81-B921-4D61-BC86-16270FC80551}" destId="{B9CDC26E-F639-4ADB-8F5D-F7EE6FE7E888}" srcOrd="0" destOrd="0" presId="urn:microsoft.com/office/officeart/2018/2/layout/IconVerticalSolidList"/>
    <dgm:cxn modelId="{E36C39FE-4696-453A-B891-16E4D7AB973D}" type="presOf" srcId="{1CAACF48-5D6E-42FE-8CFF-53867DDECF29}" destId="{24418778-3129-469D-A1B1-42A02B9D8B0A}" srcOrd="0" destOrd="0" presId="urn:microsoft.com/office/officeart/2018/2/layout/IconVerticalSolidList"/>
    <dgm:cxn modelId="{5337DC3A-2310-4296-9AA4-51925C5E2C8D}" type="presParOf" srcId="{2D34CA61-F469-40FF-85F1-8AA1E1647B7E}" destId="{0642CFE5-7360-4C88-8189-46AF996F9B06}" srcOrd="0" destOrd="0" presId="urn:microsoft.com/office/officeart/2018/2/layout/IconVerticalSolidList"/>
    <dgm:cxn modelId="{19F3F08B-C089-49E0-A2AE-2997DA23385E}" type="presParOf" srcId="{0642CFE5-7360-4C88-8189-46AF996F9B06}" destId="{494D085D-D304-4883-A696-DCC8C1190FC1}" srcOrd="0" destOrd="0" presId="urn:microsoft.com/office/officeart/2018/2/layout/IconVerticalSolidList"/>
    <dgm:cxn modelId="{E7A72AF1-2F7D-4709-8C7A-28B768AEB3F6}" type="presParOf" srcId="{0642CFE5-7360-4C88-8189-46AF996F9B06}" destId="{E609A91D-B0CA-4384-AF98-CCB615E2CCAB}" srcOrd="1" destOrd="0" presId="urn:microsoft.com/office/officeart/2018/2/layout/IconVerticalSolidList"/>
    <dgm:cxn modelId="{077BD867-C3C5-4509-AC71-D67CAF0A96CC}" type="presParOf" srcId="{0642CFE5-7360-4C88-8189-46AF996F9B06}" destId="{E99CA1C0-9A6D-4297-A373-53E1716B5865}" srcOrd="2" destOrd="0" presId="urn:microsoft.com/office/officeart/2018/2/layout/IconVerticalSolidList"/>
    <dgm:cxn modelId="{C6D03B18-B22B-4954-A873-ACCE752B1FEA}" type="presParOf" srcId="{0642CFE5-7360-4C88-8189-46AF996F9B06}" destId="{6EF6326A-404F-4D4A-9FA4-DCD92F18A38F}" srcOrd="3" destOrd="0" presId="urn:microsoft.com/office/officeart/2018/2/layout/IconVerticalSolidList"/>
    <dgm:cxn modelId="{DAA2D0EC-9932-4397-9A49-C7D4D91EFCF6}" type="presParOf" srcId="{2D34CA61-F469-40FF-85F1-8AA1E1647B7E}" destId="{6ADF7A3F-9466-4606-B620-488B0A41A688}" srcOrd="1" destOrd="0" presId="urn:microsoft.com/office/officeart/2018/2/layout/IconVerticalSolidList"/>
    <dgm:cxn modelId="{D269E2B3-5A8B-45E4-9D3F-F91810D8CE28}" type="presParOf" srcId="{2D34CA61-F469-40FF-85F1-8AA1E1647B7E}" destId="{55ACD12B-60ED-4FE9-B22E-2605ADEFBA80}" srcOrd="2" destOrd="0" presId="urn:microsoft.com/office/officeart/2018/2/layout/IconVerticalSolidList"/>
    <dgm:cxn modelId="{87F87BF4-5D45-4367-A235-E31D8974CD5C}" type="presParOf" srcId="{55ACD12B-60ED-4FE9-B22E-2605ADEFBA80}" destId="{B1C7BBB4-EB2C-4E22-927C-499C3A225CB7}" srcOrd="0" destOrd="0" presId="urn:microsoft.com/office/officeart/2018/2/layout/IconVerticalSolidList"/>
    <dgm:cxn modelId="{11538589-BE27-4C4C-9715-12A4BD2E5F28}" type="presParOf" srcId="{55ACD12B-60ED-4FE9-B22E-2605ADEFBA80}" destId="{5929D7F3-ACF4-4E7D-B7D0-499F6F93A564}" srcOrd="1" destOrd="0" presId="urn:microsoft.com/office/officeart/2018/2/layout/IconVerticalSolidList"/>
    <dgm:cxn modelId="{6CD2E5A1-8A0C-497F-AD82-4792D36ADB52}" type="presParOf" srcId="{55ACD12B-60ED-4FE9-B22E-2605ADEFBA80}" destId="{88C12947-17D6-49D2-88F6-DCFDBCC4E0FA}" srcOrd="2" destOrd="0" presId="urn:microsoft.com/office/officeart/2018/2/layout/IconVerticalSolidList"/>
    <dgm:cxn modelId="{A306077C-0E43-4B1B-83F2-B7BFCE7CA166}" type="presParOf" srcId="{55ACD12B-60ED-4FE9-B22E-2605ADEFBA80}" destId="{1511899F-06A4-4428-87F0-2305DB15E0DE}" srcOrd="3" destOrd="0" presId="urn:microsoft.com/office/officeart/2018/2/layout/IconVerticalSolidList"/>
    <dgm:cxn modelId="{E2EA10AB-1EE1-41AD-8E01-9058DFCBC7BA}" type="presParOf" srcId="{2D34CA61-F469-40FF-85F1-8AA1E1647B7E}" destId="{1B83C2A4-9E5D-4A1C-94DF-36B64AF2CA1C}" srcOrd="3" destOrd="0" presId="urn:microsoft.com/office/officeart/2018/2/layout/IconVerticalSolidList"/>
    <dgm:cxn modelId="{18050501-EAF2-477A-90A5-91416EE2AF5C}" type="presParOf" srcId="{2D34CA61-F469-40FF-85F1-8AA1E1647B7E}" destId="{A413127A-8759-4C3B-A46E-93202EC34E2A}" srcOrd="4" destOrd="0" presId="urn:microsoft.com/office/officeart/2018/2/layout/IconVerticalSolidList"/>
    <dgm:cxn modelId="{A56E7153-E43C-4448-9188-EE6CCE6B31F8}" type="presParOf" srcId="{A413127A-8759-4C3B-A46E-93202EC34E2A}" destId="{8561E07E-2A3D-4CB5-9F22-9977C8D13F19}" srcOrd="0" destOrd="0" presId="urn:microsoft.com/office/officeart/2018/2/layout/IconVerticalSolidList"/>
    <dgm:cxn modelId="{08324FB2-28FD-44F0-A8FD-1D031CD0B619}" type="presParOf" srcId="{A413127A-8759-4C3B-A46E-93202EC34E2A}" destId="{187C06EE-D808-4D16-97EA-83DD1720441E}" srcOrd="1" destOrd="0" presId="urn:microsoft.com/office/officeart/2018/2/layout/IconVerticalSolidList"/>
    <dgm:cxn modelId="{ADC5A243-4F93-478C-A3D4-05BD5A93A05D}" type="presParOf" srcId="{A413127A-8759-4C3B-A46E-93202EC34E2A}" destId="{7A85FFC8-78CE-432B-8FD6-CC3A3B3D5EC9}" srcOrd="2" destOrd="0" presId="urn:microsoft.com/office/officeart/2018/2/layout/IconVerticalSolidList"/>
    <dgm:cxn modelId="{00C1B103-52C1-4EC1-BBAB-8A0386D71509}" type="presParOf" srcId="{A413127A-8759-4C3B-A46E-93202EC34E2A}" destId="{8C0E2ACA-9E1D-4C16-883F-E60739322FC6}" srcOrd="3" destOrd="0" presId="urn:microsoft.com/office/officeart/2018/2/layout/IconVerticalSolidList"/>
    <dgm:cxn modelId="{0C832E06-F81D-40EC-A55B-6F194C53C75B}" type="presParOf" srcId="{2D34CA61-F469-40FF-85F1-8AA1E1647B7E}" destId="{6C099E09-5174-4EB7-8BB6-09920B673DD8}" srcOrd="5" destOrd="0" presId="urn:microsoft.com/office/officeart/2018/2/layout/IconVerticalSolidList"/>
    <dgm:cxn modelId="{AF954FF6-3DDA-4C07-8773-B5E5C0EAF70E}" type="presParOf" srcId="{2D34CA61-F469-40FF-85F1-8AA1E1647B7E}" destId="{92801147-E224-43E4-B75F-34A3F6B797C7}" srcOrd="6" destOrd="0" presId="urn:microsoft.com/office/officeart/2018/2/layout/IconVerticalSolidList"/>
    <dgm:cxn modelId="{1AC9AC40-B99D-4AC5-BEEB-1D291EEDC09A}" type="presParOf" srcId="{92801147-E224-43E4-B75F-34A3F6B797C7}" destId="{F00C7530-C4C4-4905-991E-78D91EE49630}" srcOrd="0" destOrd="0" presId="urn:microsoft.com/office/officeart/2018/2/layout/IconVerticalSolidList"/>
    <dgm:cxn modelId="{F6164017-1EED-4F85-8FEB-A5CFF1D4A7FE}" type="presParOf" srcId="{92801147-E224-43E4-B75F-34A3F6B797C7}" destId="{42C5115D-F410-4D56-A910-C4DA03850DCD}" srcOrd="1" destOrd="0" presId="urn:microsoft.com/office/officeart/2018/2/layout/IconVerticalSolidList"/>
    <dgm:cxn modelId="{BBEC760C-AE85-437A-B138-87350CF300C7}" type="presParOf" srcId="{92801147-E224-43E4-B75F-34A3F6B797C7}" destId="{CB19FB91-4E09-4BE8-AF8D-215E56597349}" srcOrd="2" destOrd="0" presId="urn:microsoft.com/office/officeart/2018/2/layout/IconVerticalSolidList"/>
    <dgm:cxn modelId="{44497B7B-A158-4FC0-8FA4-45B6A3DE59FC}" type="presParOf" srcId="{92801147-E224-43E4-B75F-34A3F6B797C7}" destId="{E0C19502-3A20-4EAC-AC1E-AAFAADA64CEF}" srcOrd="3" destOrd="0" presId="urn:microsoft.com/office/officeart/2018/2/layout/IconVerticalSolidList"/>
    <dgm:cxn modelId="{785309B2-0D0E-4A14-969C-7AE96FDE8175}" type="presParOf" srcId="{2D34CA61-F469-40FF-85F1-8AA1E1647B7E}" destId="{F6811DB7-C56A-4765-BCD6-D358E30BFE16}" srcOrd="7" destOrd="0" presId="urn:microsoft.com/office/officeart/2018/2/layout/IconVerticalSolidList"/>
    <dgm:cxn modelId="{9C1A1E1C-8B3C-4BCB-919B-4FC5A582C286}" type="presParOf" srcId="{2D34CA61-F469-40FF-85F1-8AA1E1647B7E}" destId="{0D3E73E1-CE3C-4C1B-8641-2AD4FC40FF01}" srcOrd="8" destOrd="0" presId="urn:microsoft.com/office/officeart/2018/2/layout/IconVerticalSolidList"/>
    <dgm:cxn modelId="{7851840B-8700-437D-9EA9-3ED8A44E4F3D}" type="presParOf" srcId="{0D3E73E1-CE3C-4C1B-8641-2AD4FC40FF01}" destId="{1946DA26-B0EA-4C03-A289-B769EFE5A886}" srcOrd="0" destOrd="0" presId="urn:microsoft.com/office/officeart/2018/2/layout/IconVerticalSolidList"/>
    <dgm:cxn modelId="{ED27814C-E565-48B1-A4BF-2EE1117AD852}" type="presParOf" srcId="{0D3E73E1-CE3C-4C1B-8641-2AD4FC40FF01}" destId="{79599B75-1CCC-4A87-8378-10835DC944FB}" srcOrd="1" destOrd="0" presId="urn:microsoft.com/office/officeart/2018/2/layout/IconVerticalSolidList"/>
    <dgm:cxn modelId="{3321C477-06C3-403B-B16C-E7837D6E921C}" type="presParOf" srcId="{0D3E73E1-CE3C-4C1B-8641-2AD4FC40FF01}" destId="{9968CD7D-966F-4A92-9BD7-199573F39F5B}" srcOrd="2" destOrd="0" presId="urn:microsoft.com/office/officeart/2018/2/layout/IconVerticalSolidList"/>
    <dgm:cxn modelId="{43A8C91E-783A-4189-BD67-332AFB195926}" type="presParOf" srcId="{0D3E73E1-CE3C-4C1B-8641-2AD4FC40FF01}" destId="{6BA69C4A-1594-487D-8192-55AC901AE831}" srcOrd="3" destOrd="0" presId="urn:microsoft.com/office/officeart/2018/2/layout/IconVerticalSolidList"/>
    <dgm:cxn modelId="{97EA6694-8BF7-417E-A9BB-EDDFB5A3BE48}" type="presParOf" srcId="{2D34CA61-F469-40FF-85F1-8AA1E1647B7E}" destId="{DD42E9F8-6C43-4594-97EE-6C717F9E823D}" srcOrd="9" destOrd="0" presId="urn:microsoft.com/office/officeart/2018/2/layout/IconVerticalSolidList"/>
    <dgm:cxn modelId="{4ACFD7EA-3268-4871-A271-C2F7254C6A63}" type="presParOf" srcId="{2D34CA61-F469-40FF-85F1-8AA1E1647B7E}" destId="{D238F8F8-6399-491C-9DBE-27DFE1C33875}" srcOrd="10" destOrd="0" presId="urn:microsoft.com/office/officeart/2018/2/layout/IconVerticalSolidList"/>
    <dgm:cxn modelId="{9BA8E6E5-693A-4937-A30C-991BBF387DBC}" type="presParOf" srcId="{D238F8F8-6399-491C-9DBE-27DFE1C33875}" destId="{5183142D-69C2-4AF1-A907-1F61C3E6C0B8}" srcOrd="0" destOrd="0" presId="urn:microsoft.com/office/officeart/2018/2/layout/IconVerticalSolidList"/>
    <dgm:cxn modelId="{396B94A4-6898-4E1D-86BB-5A23D4150607}" type="presParOf" srcId="{D238F8F8-6399-491C-9DBE-27DFE1C33875}" destId="{14E53E77-17E8-46C9-ACB0-2198823FA13E}" srcOrd="1" destOrd="0" presId="urn:microsoft.com/office/officeart/2018/2/layout/IconVerticalSolidList"/>
    <dgm:cxn modelId="{7EDAAF8D-2D16-4032-BA92-37D10AE5A78D}" type="presParOf" srcId="{D238F8F8-6399-491C-9DBE-27DFE1C33875}" destId="{E3C1F8AA-A2BD-4183-8970-06C4B1579BFE}" srcOrd="2" destOrd="0" presId="urn:microsoft.com/office/officeart/2018/2/layout/IconVerticalSolidList"/>
    <dgm:cxn modelId="{644929CB-2BBB-495B-BAB9-12B70F265748}" type="presParOf" srcId="{D238F8F8-6399-491C-9DBE-27DFE1C33875}" destId="{24418778-3129-469D-A1B1-42A02B9D8B0A}" srcOrd="3" destOrd="0" presId="urn:microsoft.com/office/officeart/2018/2/layout/IconVerticalSolidList"/>
    <dgm:cxn modelId="{9BC0688F-8EEA-4E3D-B7A9-0C31F414169F}" type="presParOf" srcId="{2D34CA61-F469-40FF-85F1-8AA1E1647B7E}" destId="{6EE4BBC7-003D-4E8F-B53C-E3CA31F261A6}" srcOrd="11" destOrd="0" presId="urn:microsoft.com/office/officeart/2018/2/layout/IconVerticalSolidList"/>
    <dgm:cxn modelId="{C01BDFEB-DEC1-452C-A054-9C0ABB65C390}" type="presParOf" srcId="{2D34CA61-F469-40FF-85F1-8AA1E1647B7E}" destId="{904519DD-69AC-433C-88AD-7D539EAC8BEF}" srcOrd="12" destOrd="0" presId="urn:microsoft.com/office/officeart/2018/2/layout/IconVerticalSolidList"/>
    <dgm:cxn modelId="{3F5C9460-CB22-4797-A12E-A1674386FAA3}" type="presParOf" srcId="{904519DD-69AC-433C-88AD-7D539EAC8BEF}" destId="{04D5FC0B-CC2F-4A67-8538-4921E405C7B3}" srcOrd="0" destOrd="0" presId="urn:microsoft.com/office/officeart/2018/2/layout/IconVerticalSolidList"/>
    <dgm:cxn modelId="{6C866E6A-592B-414B-9950-9D5A4EBA23BE}" type="presParOf" srcId="{904519DD-69AC-433C-88AD-7D539EAC8BEF}" destId="{B7BB00FF-5876-49C0-976D-88291050FDF7}" srcOrd="1" destOrd="0" presId="urn:microsoft.com/office/officeart/2018/2/layout/IconVerticalSolidList"/>
    <dgm:cxn modelId="{C85FC64C-CD6B-4A64-9404-378D956A7B6C}" type="presParOf" srcId="{904519DD-69AC-433C-88AD-7D539EAC8BEF}" destId="{7F1A696F-F3FD-4329-8294-365BDA9313A4}" srcOrd="2" destOrd="0" presId="urn:microsoft.com/office/officeart/2018/2/layout/IconVerticalSolidList"/>
    <dgm:cxn modelId="{683E0E18-35C2-4884-8952-A2C2C50FFFA4}" type="presParOf" srcId="{904519DD-69AC-433C-88AD-7D539EAC8BEF}" destId="{B9CDC26E-F639-4ADB-8F5D-F7EE6FE7E8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C3832D-057F-4354-83E0-BFB17B734A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8ECE99-A527-4878-8138-61046DEA6788}">
      <dgm:prSet/>
      <dgm:spPr/>
      <dgm:t>
        <a:bodyPr/>
        <a:lstStyle/>
        <a:p>
          <a:pPr>
            <a:lnSpc>
              <a:spcPct val="100000"/>
            </a:lnSpc>
          </a:pPr>
          <a:r>
            <a:rPr lang="en-US" dirty="0">
              <a:solidFill>
                <a:schemeClr val="tx1"/>
              </a:solidFill>
            </a:rPr>
            <a:t>There is currently $5,500 to split amongst the 60+ student groups per semester.</a:t>
          </a:r>
        </a:p>
      </dgm:t>
    </dgm:pt>
    <dgm:pt modelId="{654591F0-33C5-4AEE-A870-6D0C11408729}" type="parTrans" cxnId="{71B1158F-8780-4BE7-8C13-02A2F9FDFCCB}">
      <dgm:prSet/>
      <dgm:spPr/>
      <dgm:t>
        <a:bodyPr/>
        <a:lstStyle/>
        <a:p>
          <a:endParaRPr lang="en-US">
            <a:solidFill>
              <a:schemeClr val="tx1"/>
            </a:solidFill>
          </a:endParaRPr>
        </a:p>
      </dgm:t>
    </dgm:pt>
    <dgm:pt modelId="{1DA5D931-7731-46F3-B935-7E804554FD76}" type="sibTrans" cxnId="{71B1158F-8780-4BE7-8C13-02A2F9FDFCCB}">
      <dgm:prSet/>
      <dgm:spPr/>
      <dgm:t>
        <a:bodyPr/>
        <a:lstStyle/>
        <a:p>
          <a:pPr>
            <a:lnSpc>
              <a:spcPct val="100000"/>
            </a:lnSpc>
          </a:pPr>
          <a:endParaRPr lang="en-US">
            <a:solidFill>
              <a:schemeClr val="tx1"/>
            </a:solidFill>
          </a:endParaRPr>
        </a:p>
      </dgm:t>
    </dgm:pt>
    <dgm:pt modelId="{3254E846-2149-41C0-91D7-A56EC3B4045E}">
      <dgm:prSet/>
      <dgm:spPr/>
      <dgm:t>
        <a:bodyPr/>
        <a:lstStyle/>
        <a:p>
          <a:pPr>
            <a:lnSpc>
              <a:spcPct val="100000"/>
            </a:lnSpc>
          </a:pPr>
          <a:r>
            <a:rPr lang="en-US" dirty="0">
              <a:solidFill>
                <a:schemeClr val="tx1"/>
              </a:solidFill>
            </a:rPr>
            <a:t>Please DO NOT over request. Your fund request may not be fully allocated, depending on amount requested and timing of upcoming scheduled events. </a:t>
          </a:r>
        </a:p>
      </dgm:t>
    </dgm:pt>
    <dgm:pt modelId="{55A1CE00-8724-4FEC-BBE9-FB561A43DAFC}" type="parTrans" cxnId="{804B5DFE-A8F2-4FAA-8588-48AA09B7EB4A}">
      <dgm:prSet/>
      <dgm:spPr/>
      <dgm:t>
        <a:bodyPr/>
        <a:lstStyle/>
        <a:p>
          <a:endParaRPr lang="en-US">
            <a:solidFill>
              <a:schemeClr val="tx1"/>
            </a:solidFill>
          </a:endParaRPr>
        </a:p>
      </dgm:t>
    </dgm:pt>
    <dgm:pt modelId="{4D066807-19F5-4E01-94F7-098405EABE59}" type="sibTrans" cxnId="{804B5DFE-A8F2-4FAA-8588-48AA09B7EB4A}">
      <dgm:prSet/>
      <dgm:spPr/>
      <dgm:t>
        <a:bodyPr/>
        <a:lstStyle/>
        <a:p>
          <a:pPr>
            <a:lnSpc>
              <a:spcPct val="100000"/>
            </a:lnSpc>
          </a:pPr>
          <a:endParaRPr lang="en-US">
            <a:solidFill>
              <a:schemeClr val="tx1"/>
            </a:solidFill>
          </a:endParaRPr>
        </a:p>
      </dgm:t>
    </dgm:pt>
    <dgm:pt modelId="{305AEB25-03EF-4124-95A8-BC7AC8BA5D0E}">
      <dgm:prSet/>
      <dgm:spPr/>
      <dgm:t>
        <a:bodyPr/>
        <a:lstStyle/>
        <a:p>
          <a:pPr>
            <a:lnSpc>
              <a:spcPct val="100000"/>
            </a:lnSpc>
          </a:pPr>
          <a:r>
            <a:rPr lang="en-US" b="1" dirty="0">
              <a:solidFill>
                <a:schemeClr val="tx1"/>
              </a:solidFill>
            </a:rPr>
            <a:t>Due Dates:  </a:t>
          </a:r>
          <a:endParaRPr lang="en-US" dirty="0">
            <a:solidFill>
              <a:schemeClr val="tx1"/>
            </a:solidFill>
          </a:endParaRPr>
        </a:p>
      </dgm:t>
    </dgm:pt>
    <dgm:pt modelId="{E4BA8A50-451B-4A35-A484-5DC651B328C8}" type="parTrans" cxnId="{AE584D03-C358-4D4D-8609-7535583FD336}">
      <dgm:prSet/>
      <dgm:spPr/>
      <dgm:t>
        <a:bodyPr/>
        <a:lstStyle/>
        <a:p>
          <a:endParaRPr lang="en-US">
            <a:solidFill>
              <a:schemeClr val="tx1"/>
            </a:solidFill>
          </a:endParaRPr>
        </a:p>
      </dgm:t>
    </dgm:pt>
    <dgm:pt modelId="{016E3395-B7BE-4B7F-A098-49D976B442F0}" type="sibTrans" cxnId="{AE584D03-C358-4D4D-8609-7535583FD336}">
      <dgm:prSet/>
      <dgm:spPr/>
      <dgm:t>
        <a:bodyPr/>
        <a:lstStyle/>
        <a:p>
          <a:pPr>
            <a:lnSpc>
              <a:spcPct val="100000"/>
            </a:lnSpc>
          </a:pPr>
          <a:endParaRPr lang="en-US">
            <a:solidFill>
              <a:schemeClr val="tx1"/>
            </a:solidFill>
          </a:endParaRPr>
        </a:p>
      </dgm:t>
    </dgm:pt>
    <dgm:pt modelId="{CDD47A16-018C-49DF-967D-BD45E719BAFD}">
      <dgm:prSet/>
      <dgm:spPr/>
      <dgm:t>
        <a:bodyPr/>
        <a:lstStyle/>
        <a:p>
          <a:pPr>
            <a:lnSpc>
              <a:spcPct val="100000"/>
            </a:lnSpc>
          </a:pPr>
          <a:r>
            <a:rPr lang="en-US" b="1" dirty="0">
              <a:solidFill>
                <a:schemeClr val="tx1"/>
              </a:solidFill>
            </a:rPr>
            <a:t>	Spring: TBA (Mid-March)</a:t>
          </a:r>
          <a:endParaRPr lang="en-US" b="1" u="sng" dirty="0">
            <a:solidFill>
              <a:schemeClr val="tx1"/>
            </a:solidFill>
          </a:endParaRPr>
        </a:p>
      </dgm:t>
    </dgm:pt>
    <dgm:pt modelId="{4237880E-70F6-48C6-9C1E-9D4F4385CDE5}" type="parTrans" cxnId="{B09370F6-C5EA-4003-8D44-F589FAE64CFC}">
      <dgm:prSet/>
      <dgm:spPr/>
      <dgm:t>
        <a:bodyPr/>
        <a:lstStyle/>
        <a:p>
          <a:endParaRPr lang="en-US">
            <a:solidFill>
              <a:schemeClr val="tx1"/>
            </a:solidFill>
          </a:endParaRPr>
        </a:p>
      </dgm:t>
    </dgm:pt>
    <dgm:pt modelId="{D66F0494-105C-4284-B8D7-B78633E2EC8B}" type="sibTrans" cxnId="{B09370F6-C5EA-4003-8D44-F589FAE64CFC}">
      <dgm:prSet/>
      <dgm:spPr/>
      <dgm:t>
        <a:bodyPr/>
        <a:lstStyle/>
        <a:p>
          <a:pPr>
            <a:lnSpc>
              <a:spcPct val="100000"/>
            </a:lnSpc>
          </a:pPr>
          <a:endParaRPr lang="en-US">
            <a:solidFill>
              <a:schemeClr val="tx1"/>
            </a:solidFill>
          </a:endParaRPr>
        </a:p>
      </dgm:t>
    </dgm:pt>
    <dgm:pt modelId="{A47BEAF5-D0A5-43B1-B212-D5F3E4CF8B7D}">
      <dgm:prSet/>
      <dgm:spPr/>
      <dgm:t>
        <a:bodyPr/>
        <a:lstStyle/>
        <a:p>
          <a:pPr>
            <a:lnSpc>
              <a:spcPct val="100000"/>
            </a:lnSpc>
          </a:pPr>
          <a:r>
            <a:rPr lang="en-US" b="0" dirty="0">
              <a:solidFill>
                <a:schemeClr val="tx1"/>
              </a:solidFill>
            </a:rPr>
            <a:t>	</a:t>
          </a:r>
          <a:r>
            <a:rPr lang="en-US" b="1" dirty="0">
              <a:solidFill>
                <a:schemeClr val="tx1"/>
              </a:solidFill>
            </a:rPr>
            <a:t>Fall: </a:t>
          </a:r>
          <a:r>
            <a:rPr lang="en-US" b="1" u="none" dirty="0">
              <a:solidFill>
                <a:schemeClr val="tx1"/>
              </a:solidFill>
            </a:rPr>
            <a:t>TBA (approximately the middle of September)</a:t>
          </a:r>
        </a:p>
      </dgm:t>
    </dgm:pt>
    <dgm:pt modelId="{171D854C-9D58-4E65-A7B5-8D677C82F608}" type="parTrans" cxnId="{5AA82A9E-20D8-4FFB-B5EA-B4484D7C89D0}">
      <dgm:prSet/>
      <dgm:spPr/>
      <dgm:t>
        <a:bodyPr/>
        <a:lstStyle/>
        <a:p>
          <a:endParaRPr lang="en-US">
            <a:solidFill>
              <a:schemeClr val="tx1"/>
            </a:solidFill>
          </a:endParaRPr>
        </a:p>
      </dgm:t>
    </dgm:pt>
    <dgm:pt modelId="{27F0E20A-732B-4CDA-90C9-DB20C23D38C6}" type="sibTrans" cxnId="{5AA82A9E-20D8-4FFB-B5EA-B4484D7C89D0}">
      <dgm:prSet/>
      <dgm:spPr/>
      <dgm:t>
        <a:bodyPr/>
        <a:lstStyle/>
        <a:p>
          <a:endParaRPr lang="en-US">
            <a:solidFill>
              <a:schemeClr val="tx1"/>
            </a:solidFill>
          </a:endParaRPr>
        </a:p>
      </dgm:t>
    </dgm:pt>
    <dgm:pt modelId="{9DD326AC-4852-1D45-A5ED-70D54DB0D69D}">
      <dgm:prSet/>
      <dgm:spPr/>
      <dgm:t>
        <a:bodyPr/>
        <a:lstStyle/>
        <a:p>
          <a:pPr>
            <a:lnSpc>
              <a:spcPct val="100000"/>
            </a:lnSpc>
          </a:pPr>
          <a:r>
            <a:rPr lang="en-US" dirty="0">
              <a:solidFill>
                <a:schemeClr val="tx1"/>
              </a:solidFill>
            </a:rPr>
            <a:t>The form will open in both the spring and the fall, and you are allowed to submit for each open period.</a:t>
          </a:r>
          <a:endParaRPr lang="en-US" u="none" dirty="0">
            <a:solidFill>
              <a:schemeClr val="tx1"/>
            </a:solidFill>
          </a:endParaRPr>
        </a:p>
      </dgm:t>
    </dgm:pt>
    <dgm:pt modelId="{99BEC284-4570-7947-8DD0-524903753910}" type="parTrans" cxnId="{D00869AA-85DD-144D-828A-DF35A2F20DCD}">
      <dgm:prSet/>
      <dgm:spPr/>
      <dgm:t>
        <a:bodyPr/>
        <a:lstStyle/>
        <a:p>
          <a:endParaRPr lang="en-US"/>
        </a:p>
      </dgm:t>
    </dgm:pt>
    <dgm:pt modelId="{A13470C2-B181-684E-9D7B-BDE0BC7E5256}" type="sibTrans" cxnId="{D00869AA-85DD-144D-828A-DF35A2F20DCD}">
      <dgm:prSet/>
      <dgm:spPr/>
      <dgm:t>
        <a:bodyPr/>
        <a:lstStyle/>
        <a:p>
          <a:endParaRPr lang="en-US"/>
        </a:p>
      </dgm:t>
    </dgm:pt>
    <dgm:pt modelId="{EEA1CC23-14CD-4BDC-A725-A033A9A82D7D}" type="pres">
      <dgm:prSet presAssocID="{1BC3832D-057F-4354-83E0-BFB17B734A1A}" presName="vert0" presStyleCnt="0">
        <dgm:presLayoutVars>
          <dgm:dir/>
          <dgm:animOne val="branch"/>
          <dgm:animLvl val="lvl"/>
        </dgm:presLayoutVars>
      </dgm:prSet>
      <dgm:spPr/>
    </dgm:pt>
    <dgm:pt modelId="{EC731B51-E272-45A7-BD08-C1E3C8FCAFA1}" type="pres">
      <dgm:prSet presAssocID="{048ECE99-A527-4878-8138-61046DEA6788}" presName="thickLine" presStyleLbl="alignNode1" presStyleIdx="0" presStyleCnt="6"/>
      <dgm:spPr/>
    </dgm:pt>
    <dgm:pt modelId="{9E88F676-76B2-4053-8172-DA67F6764B12}" type="pres">
      <dgm:prSet presAssocID="{048ECE99-A527-4878-8138-61046DEA6788}" presName="horz1" presStyleCnt="0"/>
      <dgm:spPr/>
    </dgm:pt>
    <dgm:pt modelId="{92DAD66A-B9F7-41AF-9A7A-B6D46AAF8422}" type="pres">
      <dgm:prSet presAssocID="{048ECE99-A527-4878-8138-61046DEA6788}" presName="tx1" presStyleLbl="revTx" presStyleIdx="0" presStyleCnt="6"/>
      <dgm:spPr/>
    </dgm:pt>
    <dgm:pt modelId="{B5804C26-7FE1-47F0-90C8-07CA0B213D6F}" type="pres">
      <dgm:prSet presAssocID="{048ECE99-A527-4878-8138-61046DEA6788}" presName="vert1" presStyleCnt="0"/>
      <dgm:spPr/>
    </dgm:pt>
    <dgm:pt modelId="{3C38E8BC-727A-4095-94FC-ED5CA0D4AC20}" type="pres">
      <dgm:prSet presAssocID="{3254E846-2149-41C0-91D7-A56EC3B4045E}" presName="thickLine" presStyleLbl="alignNode1" presStyleIdx="1" presStyleCnt="6"/>
      <dgm:spPr/>
    </dgm:pt>
    <dgm:pt modelId="{068C0316-6E9F-43B1-8F28-2716E6D45EF7}" type="pres">
      <dgm:prSet presAssocID="{3254E846-2149-41C0-91D7-A56EC3B4045E}" presName="horz1" presStyleCnt="0"/>
      <dgm:spPr/>
    </dgm:pt>
    <dgm:pt modelId="{47AD6EF9-325E-4974-A8E6-478BB600E5C9}" type="pres">
      <dgm:prSet presAssocID="{3254E846-2149-41C0-91D7-A56EC3B4045E}" presName="tx1" presStyleLbl="revTx" presStyleIdx="1" presStyleCnt="6"/>
      <dgm:spPr/>
    </dgm:pt>
    <dgm:pt modelId="{1B4379FD-A3EF-43F3-8D66-16E236A5036E}" type="pres">
      <dgm:prSet presAssocID="{3254E846-2149-41C0-91D7-A56EC3B4045E}" presName="vert1" presStyleCnt="0"/>
      <dgm:spPr/>
    </dgm:pt>
    <dgm:pt modelId="{CDCA17BF-48D6-F747-9071-4D087EDB5FF8}" type="pres">
      <dgm:prSet presAssocID="{9DD326AC-4852-1D45-A5ED-70D54DB0D69D}" presName="thickLine" presStyleLbl="alignNode1" presStyleIdx="2" presStyleCnt="6"/>
      <dgm:spPr/>
    </dgm:pt>
    <dgm:pt modelId="{E096C206-3582-B445-B048-584DBCADA3AA}" type="pres">
      <dgm:prSet presAssocID="{9DD326AC-4852-1D45-A5ED-70D54DB0D69D}" presName="horz1" presStyleCnt="0"/>
      <dgm:spPr/>
    </dgm:pt>
    <dgm:pt modelId="{C3FAA310-5BEE-0D4F-8252-EFFBA9D2FEBC}" type="pres">
      <dgm:prSet presAssocID="{9DD326AC-4852-1D45-A5ED-70D54DB0D69D}" presName="tx1" presStyleLbl="revTx" presStyleIdx="2" presStyleCnt="6"/>
      <dgm:spPr/>
    </dgm:pt>
    <dgm:pt modelId="{0F0458DF-D896-DF4C-9241-C7BE193CACDA}" type="pres">
      <dgm:prSet presAssocID="{9DD326AC-4852-1D45-A5ED-70D54DB0D69D}" presName="vert1" presStyleCnt="0"/>
      <dgm:spPr/>
    </dgm:pt>
    <dgm:pt modelId="{7548C831-417A-4F57-8324-A50B1C2D8E23}" type="pres">
      <dgm:prSet presAssocID="{305AEB25-03EF-4124-95A8-BC7AC8BA5D0E}" presName="thickLine" presStyleLbl="alignNode1" presStyleIdx="3" presStyleCnt="6"/>
      <dgm:spPr/>
    </dgm:pt>
    <dgm:pt modelId="{85BE0B77-8F42-467F-9CE2-9206CA9A4DD0}" type="pres">
      <dgm:prSet presAssocID="{305AEB25-03EF-4124-95A8-BC7AC8BA5D0E}" presName="horz1" presStyleCnt="0"/>
      <dgm:spPr/>
    </dgm:pt>
    <dgm:pt modelId="{47BACC6A-C1C0-44EA-A648-5223AFA3020B}" type="pres">
      <dgm:prSet presAssocID="{305AEB25-03EF-4124-95A8-BC7AC8BA5D0E}" presName="tx1" presStyleLbl="revTx" presStyleIdx="3" presStyleCnt="6"/>
      <dgm:spPr/>
    </dgm:pt>
    <dgm:pt modelId="{66EE9E78-9FAC-42DE-9A41-C41BC84E36E5}" type="pres">
      <dgm:prSet presAssocID="{305AEB25-03EF-4124-95A8-BC7AC8BA5D0E}" presName="vert1" presStyleCnt="0"/>
      <dgm:spPr/>
    </dgm:pt>
    <dgm:pt modelId="{5F17CA0F-1E93-42C5-9B06-98DB6F60F512}" type="pres">
      <dgm:prSet presAssocID="{CDD47A16-018C-49DF-967D-BD45E719BAFD}" presName="thickLine" presStyleLbl="alignNode1" presStyleIdx="4" presStyleCnt="6"/>
      <dgm:spPr/>
    </dgm:pt>
    <dgm:pt modelId="{479DD2EF-1974-4574-B0B8-8C7FD1FF9F7A}" type="pres">
      <dgm:prSet presAssocID="{CDD47A16-018C-49DF-967D-BD45E719BAFD}" presName="horz1" presStyleCnt="0"/>
      <dgm:spPr/>
    </dgm:pt>
    <dgm:pt modelId="{38A4C030-14AF-45EC-BD6A-1E428FCB6FC0}" type="pres">
      <dgm:prSet presAssocID="{CDD47A16-018C-49DF-967D-BD45E719BAFD}" presName="tx1" presStyleLbl="revTx" presStyleIdx="4" presStyleCnt="6"/>
      <dgm:spPr/>
    </dgm:pt>
    <dgm:pt modelId="{3A783725-6F76-41F8-91F0-1ABA624E2F6F}" type="pres">
      <dgm:prSet presAssocID="{CDD47A16-018C-49DF-967D-BD45E719BAFD}" presName="vert1" presStyleCnt="0"/>
      <dgm:spPr/>
    </dgm:pt>
    <dgm:pt modelId="{61FCBA1C-A43D-44E3-AA34-7B0B40DC2891}" type="pres">
      <dgm:prSet presAssocID="{A47BEAF5-D0A5-43B1-B212-D5F3E4CF8B7D}" presName="thickLine" presStyleLbl="alignNode1" presStyleIdx="5" presStyleCnt="6"/>
      <dgm:spPr/>
    </dgm:pt>
    <dgm:pt modelId="{AA6FF28F-732C-4A86-95E2-B5C7EFC08850}" type="pres">
      <dgm:prSet presAssocID="{A47BEAF5-D0A5-43B1-B212-D5F3E4CF8B7D}" presName="horz1" presStyleCnt="0"/>
      <dgm:spPr/>
    </dgm:pt>
    <dgm:pt modelId="{A73E013E-09D0-40C5-929F-2B4F4FB2471E}" type="pres">
      <dgm:prSet presAssocID="{A47BEAF5-D0A5-43B1-B212-D5F3E4CF8B7D}" presName="tx1" presStyleLbl="revTx" presStyleIdx="5" presStyleCnt="6"/>
      <dgm:spPr/>
    </dgm:pt>
    <dgm:pt modelId="{6A189116-3310-4D14-9FDC-8BD433AD90B1}" type="pres">
      <dgm:prSet presAssocID="{A47BEAF5-D0A5-43B1-B212-D5F3E4CF8B7D}" presName="vert1" presStyleCnt="0"/>
      <dgm:spPr/>
    </dgm:pt>
  </dgm:ptLst>
  <dgm:cxnLst>
    <dgm:cxn modelId="{AE584D03-C358-4D4D-8609-7535583FD336}" srcId="{1BC3832D-057F-4354-83E0-BFB17B734A1A}" destId="{305AEB25-03EF-4124-95A8-BC7AC8BA5D0E}" srcOrd="3" destOrd="0" parTransId="{E4BA8A50-451B-4A35-A484-5DC651B328C8}" sibTransId="{016E3395-B7BE-4B7F-A098-49D976B442F0}"/>
    <dgm:cxn modelId="{7AAFA904-E0CD-4C66-8170-5F07A51AC6D5}" type="presOf" srcId="{9DD326AC-4852-1D45-A5ED-70D54DB0D69D}" destId="{C3FAA310-5BEE-0D4F-8252-EFFBA9D2FEBC}" srcOrd="0" destOrd="0" presId="urn:microsoft.com/office/officeart/2008/layout/LinedList"/>
    <dgm:cxn modelId="{A99DEE4D-481B-4694-ACBA-8FE7FCF6BE07}" type="presOf" srcId="{1BC3832D-057F-4354-83E0-BFB17B734A1A}" destId="{EEA1CC23-14CD-4BDC-A725-A033A9A82D7D}" srcOrd="0" destOrd="0" presId="urn:microsoft.com/office/officeart/2008/layout/LinedList"/>
    <dgm:cxn modelId="{D7619C55-42BE-4054-9650-0E14E604CDBE}" type="presOf" srcId="{305AEB25-03EF-4124-95A8-BC7AC8BA5D0E}" destId="{47BACC6A-C1C0-44EA-A648-5223AFA3020B}" srcOrd="0" destOrd="0" presId="urn:microsoft.com/office/officeart/2008/layout/LinedList"/>
    <dgm:cxn modelId="{1624A281-1120-42E9-BBB3-D86BA0874A24}" type="presOf" srcId="{A47BEAF5-D0A5-43B1-B212-D5F3E4CF8B7D}" destId="{A73E013E-09D0-40C5-929F-2B4F4FB2471E}" srcOrd="0" destOrd="0" presId="urn:microsoft.com/office/officeart/2008/layout/LinedList"/>
    <dgm:cxn modelId="{71B1158F-8780-4BE7-8C13-02A2F9FDFCCB}" srcId="{1BC3832D-057F-4354-83E0-BFB17B734A1A}" destId="{048ECE99-A527-4878-8138-61046DEA6788}" srcOrd="0" destOrd="0" parTransId="{654591F0-33C5-4AEE-A870-6D0C11408729}" sibTransId="{1DA5D931-7731-46F3-B935-7E804554FD76}"/>
    <dgm:cxn modelId="{73EAC69A-A9F5-41D6-A4DF-B60BD05511C5}" type="presOf" srcId="{048ECE99-A527-4878-8138-61046DEA6788}" destId="{92DAD66A-B9F7-41AF-9A7A-B6D46AAF8422}" srcOrd="0" destOrd="0" presId="urn:microsoft.com/office/officeart/2008/layout/LinedList"/>
    <dgm:cxn modelId="{5AA82A9E-20D8-4FFB-B5EA-B4484D7C89D0}" srcId="{1BC3832D-057F-4354-83E0-BFB17B734A1A}" destId="{A47BEAF5-D0A5-43B1-B212-D5F3E4CF8B7D}" srcOrd="5" destOrd="0" parTransId="{171D854C-9D58-4E65-A7B5-8D677C82F608}" sibTransId="{27F0E20A-732B-4CDA-90C9-DB20C23D38C6}"/>
    <dgm:cxn modelId="{D00869AA-85DD-144D-828A-DF35A2F20DCD}" srcId="{1BC3832D-057F-4354-83E0-BFB17B734A1A}" destId="{9DD326AC-4852-1D45-A5ED-70D54DB0D69D}" srcOrd="2" destOrd="0" parTransId="{99BEC284-4570-7947-8DD0-524903753910}" sibTransId="{A13470C2-B181-684E-9D7B-BDE0BC7E5256}"/>
    <dgm:cxn modelId="{6F50C2B1-B91B-4593-82BD-303B50DABA4E}" type="presOf" srcId="{3254E846-2149-41C0-91D7-A56EC3B4045E}" destId="{47AD6EF9-325E-4974-A8E6-478BB600E5C9}" srcOrd="0" destOrd="0" presId="urn:microsoft.com/office/officeart/2008/layout/LinedList"/>
    <dgm:cxn modelId="{128101D0-2589-4439-9C19-E24189D20E20}" type="presOf" srcId="{CDD47A16-018C-49DF-967D-BD45E719BAFD}" destId="{38A4C030-14AF-45EC-BD6A-1E428FCB6FC0}" srcOrd="0" destOrd="0" presId="urn:microsoft.com/office/officeart/2008/layout/LinedList"/>
    <dgm:cxn modelId="{B09370F6-C5EA-4003-8D44-F589FAE64CFC}" srcId="{1BC3832D-057F-4354-83E0-BFB17B734A1A}" destId="{CDD47A16-018C-49DF-967D-BD45E719BAFD}" srcOrd="4" destOrd="0" parTransId="{4237880E-70F6-48C6-9C1E-9D4F4385CDE5}" sibTransId="{D66F0494-105C-4284-B8D7-B78633E2EC8B}"/>
    <dgm:cxn modelId="{804B5DFE-A8F2-4FAA-8588-48AA09B7EB4A}" srcId="{1BC3832D-057F-4354-83E0-BFB17B734A1A}" destId="{3254E846-2149-41C0-91D7-A56EC3B4045E}" srcOrd="1" destOrd="0" parTransId="{55A1CE00-8724-4FEC-BBE9-FB561A43DAFC}" sibTransId="{4D066807-19F5-4E01-94F7-098405EABE59}"/>
    <dgm:cxn modelId="{ED1E11C9-4F62-4AA9-AB91-A7906E35DC87}" type="presParOf" srcId="{EEA1CC23-14CD-4BDC-A725-A033A9A82D7D}" destId="{EC731B51-E272-45A7-BD08-C1E3C8FCAFA1}" srcOrd="0" destOrd="0" presId="urn:microsoft.com/office/officeart/2008/layout/LinedList"/>
    <dgm:cxn modelId="{1DCECD03-E0CC-4F3B-B14D-016418A22A60}" type="presParOf" srcId="{EEA1CC23-14CD-4BDC-A725-A033A9A82D7D}" destId="{9E88F676-76B2-4053-8172-DA67F6764B12}" srcOrd="1" destOrd="0" presId="urn:microsoft.com/office/officeart/2008/layout/LinedList"/>
    <dgm:cxn modelId="{AC9BC194-4AD6-4509-9B25-56CEF85FB6D3}" type="presParOf" srcId="{9E88F676-76B2-4053-8172-DA67F6764B12}" destId="{92DAD66A-B9F7-41AF-9A7A-B6D46AAF8422}" srcOrd="0" destOrd="0" presId="urn:microsoft.com/office/officeart/2008/layout/LinedList"/>
    <dgm:cxn modelId="{04B608EA-885E-44F3-970D-818701ECA98E}" type="presParOf" srcId="{9E88F676-76B2-4053-8172-DA67F6764B12}" destId="{B5804C26-7FE1-47F0-90C8-07CA0B213D6F}" srcOrd="1" destOrd="0" presId="urn:microsoft.com/office/officeart/2008/layout/LinedList"/>
    <dgm:cxn modelId="{0A43C093-F6A3-4556-8636-FB9F64E3421D}" type="presParOf" srcId="{EEA1CC23-14CD-4BDC-A725-A033A9A82D7D}" destId="{3C38E8BC-727A-4095-94FC-ED5CA0D4AC20}" srcOrd="2" destOrd="0" presId="urn:microsoft.com/office/officeart/2008/layout/LinedList"/>
    <dgm:cxn modelId="{209FE054-0FCB-4972-9020-844BAEB94448}" type="presParOf" srcId="{EEA1CC23-14CD-4BDC-A725-A033A9A82D7D}" destId="{068C0316-6E9F-43B1-8F28-2716E6D45EF7}" srcOrd="3" destOrd="0" presId="urn:microsoft.com/office/officeart/2008/layout/LinedList"/>
    <dgm:cxn modelId="{6B0435F1-4183-4688-8D09-7AFDB18A892F}" type="presParOf" srcId="{068C0316-6E9F-43B1-8F28-2716E6D45EF7}" destId="{47AD6EF9-325E-4974-A8E6-478BB600E5C9}" srcOrd="0" destOrd="0" presId="urn:microsoft.com/office/officeart/2008/layout/LinedList"/>
    <dgm:cxn modelId="{67F70E95-CC5A-493B-A062-D7634E92F0AC}" type="presParOf" srcId="{068C0316-6E9F-43B1-8F28-2716E6D45EF7}" destId="{1B4379FD-A3EF-43F3-8D66-16E236A5036E}" srcOrd="1" destOrd="0" presId="urn:microsoft.com/office/officeart/2008/layout/LinedList"/>
    <dgm:cxn modelId="{AF85BB55-7403-4A59-909D-A0E0437E893A}" type="presParOf" srcId="{EEA1CC23-14CD-4BDC-A725-A033A9A82D7D}" destId="{CDCA17BF-48D6-F747-9071-4D087EDB5FF8}" srcOrd="4" destOrd="0" presId="urn:microsoft.com/office/officeart/2008/layout/LinedList"/>
    <dgm:cxn modelId="{C77A0A78-501D-4370-9DF2-C4EE205EE915}" type="presParOf" srcId="{EEA1CC23-14CD-4BDC-A725-A033A9A82D7D}" destId="{E096C206-3582-B445-B048-584DBCADA3AA}" srcOrd="5" destOrd="0" presId="urn:microsoft.com/office/officeart/2008/layout/LinedList"/>
    <dgm:cxn modelId="{BB18F240-9523-4CB8-9FBA-79E93B3C54BB}" type="presParOf" srcId="{E096C206-3582-B445-B048-584DBCADA3AA}" destId="{C3FAA310-5BEE-0D4F-8252-EFFBA9D2FEBC}" srcOrd="0" destOrd="0" presId="urn:microsoft.com/office/officeart/2008/layout/LinedList"/>
    <dgm:cxn modelId="{91E20307-8FF9-484C-8A17-5CD2F725A423}" type="presParOf" srcId="{E096C206-3582-B445-B048-584DBCADA3AA}" destId="{0F0458DF-D896-DF4C-9241-C7BE193CACDA}" srcOrd="1" destOrd="0" presId="urn:microsoft.com/office/officeart/2008/layout/LinedList"/>
    <dgm:cxn modelId="{1DC73A4A-8295-4C03-8C43-D3EE1AAA6FB5}" type="presParOf" srcId="{EEA1CC23-14CD-4BDC-A725-A033A9A82D7D}" destId="{7548C831-417A-4F57-8324-A50B1C2D8E23}" srcOrd="6" destOrd="0" presId="urn:microsoft.com/office/officeart/2008/layout/LinedList"/>
    <dgm:cxn modelId="{C6FDE451-1A00-49BF-8D5D-D2263E1E9DEC}" type="presParOf" srcId="{EEA1CC23-14CD-4BDC-A725-A033A9A82D7D}" destId="{85BE0B77-8F42-467F-9CE2-9206CA9A4DD0}" srcOrd="7" destOrd="0" presId="urn:microsoft.com/office/officeart/2008/layout/LinedList"/>
    <dgm:cxn modelId="{0B84EE5D-84A9-44DF-9391-483CE73530A2}" type="presParOf" srcId="{85BE0B77-8F42-467F-9CE2-9206CA9A4DD0}" destId="{47BACC6A-C1C0-44EA-A648-5223AFA3020B}" srcOrd="0" destOrd="0" presId="urn:microsoft.com/office/officeart/2008/layout/LinedList"/>
    <dgm:cxn modelId="{3CB6E244-E923-4CD0-9890-DFB1ADA85578}" type="presParOf" srcId="{85BE0B77-8F42-467F-9CE2-9206CA9A4DD0}" destId="{66EE9E78-9FAC-42DE-9A41-C41BC84E36E5}" srcOrd="1" destOrd="0" presId="urn:microsoft.com/office/officeart/2008/layout/LinedList"/>
    <dgm:cxn modelId="{1490FDF6-A7B7-4148-BA2A-D584E09BD2F3}" type="presParOf" srcId="{EEA1CC23-14CD-4BDC-A725-A033A9A82D7D}" destId="{5F17CA0F-1E93-42C5-9B06-98DB6F60F512}" srcOrd="8" destOrd="0" presId="urn:microsoft.com/office/officeart/2008/layout/LinedList"/>
    <dgm:cxn modelId="{F94D3402-B50F-4A63-BB74-46FB4193D761}" type="presParOf" srcId="{EEA1CC23-14CD-4BDC-A725-A033A9A82D7D}" destId="{479DD2EF-1974-4574-B0B8-8C7FD1FF9F7A}" srcOrd="9" destOrd="0" presId="urn:microsoft.com/office/officeart/2008/layout/LinedList"/>
    <dgm:cxn modelId="{364058FC-7AF4-412A-A9CC-6868F379CFAF}" type="presParOf" srcId="{479DD2EF-1974-4574-B0B8-8C7FD1FF9F7A}" destId="{38A4C030-14AF-45EC-BD6A-1E428FCB6FC0}" srcOrd="0" destOrd="0" presId="urn:microsoft.com/office/officeart/2008/layout/LinedList"/>
    <dgm:cxn modelId="{1FD8EE42-5661-4DCC-8708-89F5C91F93DF}" type="presParOf" srcId="{479DD2EF-1974-4574-B0B8-8C7FD1FF9F7A}" destId="{3A783725-6F76-41F8-91F0-1ABA624E2F6F}" srcOrd="1" destOrd="0" presId="urn:microsoft.com/office/officeart/2008/layout/LinedList"/>
    <dgm:cxn modelId="{4E00991F-37C5-4B0D-B485-41FD3269B51B}" type="presParOf" srcId="{EEA1CC23-14CD-4BDC-A725-A033A9A82D7D}" destId="{61FCBA1C-A43D-44E3-AA34-7B0B40DC2891}" srcOrd="10" destOrd="0" presId="urn:microsoft.com/office/officeart/2008/layout/LinedList"/>
    <dgm:cxn modelId="{A3B0B15B-684B-4220-AD2C-965B8F02BEF3}" type="presParOf" srcId="{EEA1CC23-14CD-4BDC-A725-A033A9A82D7D}" destId="{AA6FF28F-732C-4A86-95E2-B5C7EFC08850}" srcOrd="11" destOrd="0" presId="urn:microsoft.com/office/officeart/2008/layout/LinedList"/>
    <dgm:cxn modelId="{7C75E48F-DF06-4CE6-B59D-974ABE25EA6E}" type="presParOf" srcId="{AA6FF28F-732C-4A86-95E2-B5C7EFC08850}" destId="{A73E013E-09D0-40C5-929F-2B4F4FB2471E}" srcOrd="0" destOrd="0" presId="urn:microsoft.com/office/officeart/2008/layout/LinedList"/>
    <dgm:cxn modelId="{9C75D6DD-2F5B-4347-A9FB-2983420DE0FC}" type="presParOf" srcId="{AA6FF28F-732C-4A86-95E2-B5C7EFC08850}" destId="{6A189116-3310-4D14-9FDC-8BD433AD90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085D-D304-4883-A696-DCC8C1190FC1}">
      <dsp:nvSpPr>
        <dsp:cNvPr id="0" name=""/>
        <dsp:cNvSpPr/>
      </dsp:nvSpPr>
      <dsp:spPr>
        <a:xfrm>
          <a:off x="0" y="37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9A91D-B0CA-4384-AF98-CCB615E2CCAB}">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6326A-404F-4D4A-9FA4-DCD92F18A38F}">
      <dsp:nvSpPr>
        <dsp:cNvPr id="0" name=""/>
        <dsp:cNvSpPr/>
      </dsp:nvSpPr>
      <dsp:spPr>
        <a:xfrm>
          <a:off x="591168" y="37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Set some expectations both for leaders and advisors</a:t>
          </a:r>
        </a:p>
      </dsp:txBody>
      <dsp:txXfrm>
        <a:off x="591168" y="371"/>
        <a:ext cx="9924431" cy="511834"/>
      </dsp:txXfrm>
    </dsp:sp>
    <dsp:sp modelId="{B1C7BBB4-EB2C-4E22-927C-499C3A225CB7}">
      <dsp:nvSpPr>
        <dsp:cNvPr id="0" name=""/>
        <dsp:cNvSpPr/>
      </dsp:nvSpPr>
      <dsp:spPr>
        <a:xfrm>
          <a:off x="0" y="640165"/>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9D7F3-ACF4-4E7D-B7D0-499F6F93A564}">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1899F-06A4-4428-87F0-2305DB15E0DE}">
      <dsp:nvSpPr>
        <dsp:cNvPr id="0" name=""/>
        <dsp:cNvSpPr/>
      </dsp:nvSpPr>
      <dsp:spPr>
        <a:xfrm>
          <a:off x="591168" y="640165"/>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Invite your Faculty Advisors to all meetings and keep them in the loop. If they can’t make it, send them minutes.</a:t>
          </a:r>
        </a:p>
      </dsp:txBody>
      <dsp:txXfrm>
        <a:off x="591168" y="640165"/>
        <a:ext cx="9924431" cy="511834"/>
      </dsp:txXfrm>
    </dsp:sp>
    <dsp:sp modelId="{8561E07E-2A3D-4CB5-9F22-9977C8D13F19}">
      <dsp:nvSpPr>
        <dsp:cNvPr id="0" name=""/>
        <dsp:cNvSpPr/>
      </dsp:nvSpPr>
      <dsp:spPr>
        <a:xfrm>
          <a:off x="0" y="127995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C06EE-D808-4D16-97EA-83DD1720441E}">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E2ACA-9E1D-4C16-883F-E60739322FC6}">
      <dsp:nvSpPr>
        <dsp:cNvPr id="0" name=""/>
        <dsp:cNvSpPr/>
      </dsp:nvSpPr>
      <dsp:spPr>
        <a:xfrm>
          <a:off x="591168" y="127995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Give them a chance to talk to the group about what they do </a:t>
          </a:r>
        </a:p>
      </dsp:txBody>
      <dsp:txXfrm>
        <a:off x="591168" y="1279958"/>
        <a:ext cx="9924431" cy="511834"/>
      </dsp:txXfrm>
    </dsp:sp>
    <dsp:sp modelId="{F00C7530-C4C4-4905-991E-78D91EE49630}">
      <dsp:nvSpPr>
        <dsp:cNvPr id="0" name=""/>
        <dsp:cNvSpPr/>
      </dsp:nvSpPr>
      <dsp:spPr>
        <a:xfrm>
          <a:off x="0" y="191975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5115D-F410-4D56-A910-C4DA03850DCD}">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C19502-3A20-4EAC-AC1E-AAFAADA64CEF}">
      <dsp:nvSpPr>
        <dsp:cNvPr id="0" name=""/>
        <dsp:cNvSpPr/>
      </dsp:nvSpPr>
      <dsp:spPr>
        <a:xfrm>
          <a:off x="591168" y="191975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Ask for help/funding</a:t>
          </a:r>
        </a:p>
      </dsp:txBody>
      <dsp:txXfrm>
        <a:off x="591168" y="1919751"/>
        <a:ext cx="9924431" cy="511834"/>
      </dsp:txXfrm>
    </dsp:sp>
    <dsp:sp modelId="{1946DA26-B0EA-4C03-A289-B769EFE5A886}">
      <dsp:nvSpPr>
        <dsp:cNvPr id="0" name=""/>
        <dsp:cNvSpPr/>
      </dsp:nvSpPr>
      <dsp:spPr>
        <a:xfrm>
          <a:off x="0" y="2559544"/>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99B75-1CCC-4A87-8378-10835DC944FB}">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69C4A-1594-487D-8192-55AC901AE831}">
      <dsp:nvSpPr>
        <dsp:cNvPr id="0" name=""/>
        <dsp:cNvSpPr/>
      </dsp:nvSpPr>
      <dsp:spPr>
        <a:xfrm>
          <a:off x="591168" y="2559544"/>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Develop that relationship… You might be asking them for an LOR in the future</a:t>
          </a:r>
        </a:p>
      </dsp:txBody>
      <dsp:txXfrm>
        <a:off x="591168" y="2559544"/>
        <a:ext cx="9924431" cy="511834"/>
      </dsp:txXfrm>
    </dsp:sp>
    <dsp:sp modelId="{5183142D-69C2-4AF1-A907-1F61C3E6C0B8}">
      <dsp:nvSpPr>
        <dsp:cNvPr id="0" name=""/>
        <dsp:cNvSpPr/>
      </dsp:nvSpPr>
      <dsp:spPr>
        <a:xfrm>
          <a:off x="0" y="319933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53E77-17E8-46C9-ACB0-2198823FA13E}">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18778-3129-469D-A1B1-42A02B9D8B0A}">
      <dsp:nvSpPr>
        <dsp:cNvPr id="0" name=""/>
        <dsp:cNvSpPr/>
      </dsp:nvSpPr>
      <dsp:spPr>
        <a:xfrm>
          <a:off x="591168" y="319933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Create a constitution and/or bylaws for your group</a:t>
          </a:r>
        </a:p>
      </dsp:txBody>
      <dsp:txXfrm>
        <a:off x="591168" y="3199338"/>
        <a:ext cx="9924431" cy="511834"/>
      </dsp:txXfrm>
    </dsp:sp>
    <dsp:sp modelId="{04D5FC0B-CC2F-4A67-8538-4921E405C7B3}">
      <dsp:nvSpPr>
        <dsp:cNvPr id="0" name=""/>
        <dsp:cNvSpPr/>
      </dsp:nvSpPr>
      <dsp:spPr>
        <a:xfrm>
          <a:off x="0" y="383913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B00FF-5876-49C0-976D-88291050FDF7}">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DC26E-F639-4ADB-8F5D-F7EE6FE7E888}">
      <dsp:nvSpPr>
        <dsp:cNvPr id="0" name=""/>
        <dsp:cNvSpPr/>
      </dsp:nvSpPr>
      <dsp:spPr>
        <a:xfrm>
          <a:off x="591168" y="383913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Do something unique different </a:t>
          </a:r>
        </a:p>
      </dsp:txBody>
      <dsp:txXfrm>
        <a:off x="591168" y="3839131"/>
        <a:ext cx="9924431" cy="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31B51-E272-45A7-BD08-C1E3C8FCAFA1}">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D66A-B9F7-41AF-9A7A-B6D46AAF8422}">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There is currently $5,500 to split amongst the 60+ student groups per semester.</a:t>
          </a:r>
        </a:p>
      </dsp:txBody>
      <dsp:txXfrm>
        <a:off x="0" y="2124"/>
        <a:ext cx="10515600" cy="724514"/>
      </dsp:txXfrm>
    </dsp:sp>
    <dsp:sp modelId="{3C38E8BC-727A-4095-94FC-ED5CA0D4AC20}">
      <dsp:nvSpPr>
        <dsp:cNvPr id="0" name=""/>
        <dsp:cNvSpPr/>
      </dsp:nvSpPr>
      <dsp:spPr>
        <a:xfrm>
          <a:off x="0" y="726639"/>
          <a:ext cx="10515600"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D6EF9-325E-4974-A8E6-478BB600E5C9}">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Please DO NOT over request. Your fund request may not be fully allocated, depending on amount requested and timing of upcoming scheduled events. </a:t>
          </a:r>
        </a:p>
      </dsp:txBody>
      <dsp:txXfrm>
        <a:off x="0" y="726639"/>
        <a:ext cx="10515600" cy="724514"/>
      </dsp:txXfrm>
    </dsp:sp>
    <dsp:sp modelId="{CDCA17BF-48D6-F747-9071-4D087EDB5FF8}">
      <dsp:nvSpPr>
        <dsp:cNvPr id="0" name=""/>
        <dsp:cNvSpPr/>
      </dsp:nvSpPr>
      <dsp:spPr>
        <a:xfrm>
          <a:off x="0" y="1451154"/>
          <a:ext cx="10515600"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AA310-5BEE-0D4F-8252-EFFBA9D2FEBC}">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The form will open in both the spring and the fall, and you are allowed to submit for each open period.</a:t>
          </a:r>
          <a:endParaRPr lang="en-US" sz="1800" u="none" kern="1200" dirty="0">
            <a:solidFill>
              <a:schemeClr val="tx1"/>
            </a:solidFill>
          </a:endParaRPr>
        </a:p>
      </dsp:txBody>
      <dsp:txXfrm>
        <a:off x="0" y="1451154"/>
        <a:ext cx="10515600" cy="724514"/>
      </dsp:txXfrm>
    </dsp:sp>
    <dsp:sp modelId="{7548C831-417A-4F57-8324-A50B1C2D8E23}">
      <dsp:nvSpPr>
        <dsp:cNvPr id="0" name=""/>
        <dsp:cNvSpPr/>
      </dsp:nvSpPr>
      <dsp:spPr>
        <a:xfrm>
          <a:off x="0" y="2175669"/>
          <a:ext cx="10515600"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CC6A-C1C0-44EA-A648-5223AFA3020B}">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Due Dates:  </a:t>
          </a:r>
          <a:endParaRPr lang="en-US" sz="1800" kern="1200" dirty="0">
            <a:solidFill>
              <a:schemeClr val="tx1"/>
            </a:solidFill>
          </a:endParaRPr>
        </a:p>
      </dsp:txBody>
      <dsp:txXfrm>
        <a:off x="0" y="2175669"/>
        <a:ext cx="10515600" cy="724514"/>
      </dsp:txXfrm>
    </dsp:sp>
    <dsp:sp modelId="{5F17CA0F-1E93-42C5-9B06-98DB6F60F512}">
      <dsp:nvSpPr>
        <dsp:cNvPr id="0" name=""/>
        <dsp:cNvSpPr/>
      </dsp:nvSpPr>
      <dsp:spPr>
        <a:xfrm>
          <a:off x="0" y="2900183"/>
          <a:ext cx="10515600"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C030-14AF-45EC-BD6A-1E428FCB6FC0}">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	Spring: TBA (Mid-March)</a:t>
          </a:r>
          <a:endParaRPr lang="en-US" sz="1800" b="1" u="sng" kern="1200" dirty="0">
            <a:solidFill>
              <a:schemeClr val="tx1"/>
            </a:solidFill>
          </a:endParaRPr>
        </a:p>
      </dsp:txBody>
      <dsp:txXfrm>
        <a:off x="0" y="2900183"/>
        <a:ext cx="10515600" cy="724514"/>
      </dsp:txXfrm>
    </dsp:sp>
    <dsp:sp modelId="{61FCBA1C-A43D-44E3-AA34-7B0B40DC2891}">
      <dsp:nvSpPr>
        <dsp:cNvPr id="0" name=""/>
        <dsp:cNvSpPr/>
      </dsp:nvSpPr>
      <dsp:spPr>
        <a:xfrm>
          <a:off x="0" y="3624698"/>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013E-09D0-40C5-929F-2B4F4FB2471E}">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b="0" kern="1200" dirty="0">
              <a:solidFill>
                <a:schemeClr val="tx1"/>
              </a:solidFill>
            </a:rPr>
            <a:t>	</a:t>
          </a:r>
          <a:r>
            <a:rPr lang="en-US" sz="1800" b="1" kern="1200" dirty="0">
              <a:solidFill>
                <a:schemeClr val="tx1"/>
              </a:solidFill>
            </a:rPr>
            <a:t>Fall: </a:t>
          </a:r>
          <a:r>
            <a:rPr lang="en-US" sz="1800" b="1" u="none" kern="1200" dirty="0">
              <a:solidFill>
                <a:schemeClr val="tx1"/>
              </a:solidFill>
            </a:rPr>
            <a:t>TBA (approximately the middle of September)</a:t>
          </a:r>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indent="0" algn="l"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a:p>
        </p:txBody>
      </p:sp>
      <p:sp>
        <p:nvSpPr>
          <p:cNvPr id="3" name="Shape 3"/>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indent="0" algn="r"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a:p>
        </p:txBody>
      </p:sp>
      <p:sp>
        <p:nvSpPr>
          <p:cNvPr id="4" name="Shape 4"/>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indent="0" algn="l"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6944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b="0" i="0" u="none" strike="noStrike" cap="none" baseline="0">
              <a:latin typeface="Calibri"/>
              <a:ea typeface="Calibri"/>
              <a:cs typeface="Calibri"/>
            </a:endParaRPr>
          </a:p>
        </p:txBody>
      </p:sp>
      <p:sp>
        <p:nvSpPr>
          <p:cNvPr id="123" name="Shape 12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1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lang="en-US" b="0" i="0" u="none" strike="noStrike" cap="none" baseline="0">
              <a:latin typeface="Calibri"/>
              <a:ea typeface="Calibri"/>
              <a:cs typeface="Calibri"/>
            </a:endParaRPr>
          </a:p>
        </p:txBody>
      </p:sp>
      <p:sp>
        <p:nvSpPr>
          <p:cNvPr id="286" name="Shape 28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48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a:cs typeface="Arial"/>
            </a:endParaRPr>
          </a:p>
        </p:txBody>
      </p:sp>
      <p:sp>
        <p:nvSpPr>
          <p:cNvPr id="407" name="Shape 4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202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a:p>
            <a:pPr>
              <a:buSzPct val="25000"/>
            </a:pPr>
            <a:r>
              <a:rPr lang="en-US" b="0" i="0" u="none" strike="noStrike" cap="none" baseline="0">
                <a:latin typeface="Calibri"/>
                <a:ea typeface="Calibri"/>
                <a:cs typeface="Calibri"/>
                <a:sym typeface="Calibri"/>
              </a:rPr>
              <a:t>PLEASE keep a </a:t>
            </a:r>
            <a:r>
              <a:rPr lang="en-US">
                <a:latin typeface="Calibri"/>
                <a:ea typeface="Calibri"/>
                <a:cs typeface="Calibri"/>
                <a:sym typeface="Calibri"/>
              </a:rPr>
              <a:t>copy </a:t>
            </a:r>
            <a:r>
              <a:rPr lang="en-US" b="0" i="0" u="none" strike="noStrike" cap="none" baseline="0">
                <a:latin typeface="Calibri"/>
                <a:ea typeface="Calibri"/>
                <a:cs typeface="Calibri"/>
                <a:sym typeface="Calibri"/>
              </a:rPr>
              <a:t>of the permit and post it during your event so police </a:t>
            </a:r>
            <a:r>
              <a:rPr lang="en-US">
                <a:latin typeface="Calibri"/>
                <a:ea typeface="Calibri"/>
                <a:cs typeface="Calibri"/>
                <a:sym typeface="Calibri"/>
              </a:rPr>
              <a:t>won't</a:t>
            </a:r>
            <a:r>
              <a:rPr lang="en-US" b="0" i="0" u="none" strike="noStrike" cap="none" baseline="0">
                <a:latin typeface="Calibri"/>
                <a:ea typeface="Calibri"/>
                <a:cs typeface="Calibri"/>
                <a:sym typeface="Calibri"/>
              </a:rPr>
              <a:t> shut you down.</a:t>
            </a:r>
            <a:r>
              <a:rPr lang="en-US">
                <a:latin typeface="Calibri"/>
                <a:ea typeface="Calibri"/>
                <a:cs typeface="Calibri"/>
                <a:sym typeface="Calibri"/>
              </a:rPr>
              <a:t> </a:t>
            </a:r>
            <a:endParaRPr lang="en-US" b="0" i="0" u="none" strike="noStrike" cap="none" baseline="0">
              <a:latin typeface="Calibri"/>
              <a:ea typeface="Calibri"/>
              <a:cs typeface="Calibri"/>
            </a:endParaRPr>
          </a:p>
        </p:txBody>
      </p:sp>
      <p:sp>
        <p:nvSpPr>
          <p:cNvPr id="396" name="Shape 3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91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a:cs typeface="Arial"/>
            </a:endParaRPr>
          </a:p>
        </p:txBody>
      </p:sp>
      <p:sp>
        <p:nvSpPr>
          <p:cNvPr id="401" name="Shape 40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968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b="0" i="0" u="none" strike="noStrike" cap="none" baseline="0">
              <a:latin typeface="Calibri"/>
              <a:ea typeface="Calibri"/>
              <a:cs typeface="Calibri"/>
            </a:endParaRPr>
          </a:p>
        </p:txBody>
      </p:sp>
      <p:sp>
        <p:nvSpPr>
          <p:cNvPr id="200" name="Shape 20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30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marL="174708" indent="-97060">
              <a:buClr>
                <a:schemeClr val="dk1"/>
              </a:buClr>
            </a:pPr>
            <a:r>
              <a:rPr lang="en-US" b="0" i="0" u="none" strike="noStrike" cap="none" baseline="0">
                <a:latin typeface="Calibri"/>
                <a:ea typeface="Calibri"/>
                <a:cs typeface="Calibri"/>
                <a:sym typeface="Calibri"/>
              </a:rPr>
              <a:t>Council – Look at OME/School Calendar re: above dates </a:t>
            </a:r>
          </a:p>
        </p:txBody>
      </p:sp>
      <p:sp>
        <p:nvSpPr>
          <p:cNvPr id="372" name="Shape 37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3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a:cs typeface="Arial"/>
            </a:endParaRPr>
          </a:p>
        </p:txBody>
      </p:sp>
      <p:sp>
        <p:nvSpPr>
          <p:cNvPr id="357" name="Shape 3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73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a:solidFill>
                  <a:schemeClr val="dk1"/>
                </a:solidFill>
                <a:latin typeface="Calibri"/>
                <a:ea typeface="Calibri"/>
                <a:cs typeface="Calibri"/>
                <a:sym typeface="Calibri"/>
              </a:rPr>
              <a:t>Council – Will need to be updated </a:t>
            </a:r>
            <a:endParaRPr>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3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marL="174708" indent="-97060">
              <a:buClr>
                <a:schemeClr val="dk1"/>
              </a:buClr>
            </a:pPr>
            <a:endParaRPr>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25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a:latin typeface="Calibri"/>
              <a:ea typeface="Calibri"/>
              <a:cs typeface="Calibri"/>
            </a:endParaRPr>
          </a:p>
        </p:txBody>
      </p:sp>
      <p:sp>
        <p:nvSpPr>
          <p:cNvPr id="302" name="Shape 30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25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marL="174708" indent="-97060">
              <a:buClr>
                <a:schemeClr val="dk1"/>
              </a:buClr>
            </a:pPr>
            <a:endParaRPr>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1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a:cs typeface="Arial"/>
            </a:endParaRPr>
          </a:p>
        </p:txBody>
      </p:sp>
      <p:sp>
        <p:nvSpPr>
          <p:cNvPr id="188" name="Shape 18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869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3" name="Shape 1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480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6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16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a:solidFill>
                  <a:schemeClr val="dk1"/>
                </a:solidFill>
                <a:latin typeface="Calibri"/>
                <a:ea typeface="Calibri"/>
                <a:cs typeface="Calibri"/>
                <a:sym typeface="Calibri"/>
              </a:rPr>
              <a:t>Faculty advisor must be a full time faculty of the school</a:t>
            </a:r>
            <a:endParaRPr>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36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2800" smtClean="0">
                <a:solidFill>
                  <a:srgbClr val="3C3D3F"/>
                </a:solidFill>
                <a:latin typeface="Questrial"/>
                <a:ea typeface="Questrial"/>
                <a:cs typeface="Questrial"/>
                <a:sym typeface="Questrial"/>
              </a:rPr>
              <a:pPr algn="ctr">
                <a:buSzPct val="25000"/>
              </a:pPr>
              <a:t>‹#›</a:t>
            </a:fld>
            <a:endParaRPr lang="en-US" sz="2800">
              <a:solidFill>
                <a:srgbClr val="3C3D3F"/>
              </a:solidFill>
              <a:latin typeface="Questrial"/>
              <a:ea typeface="Questrial"/>
              <a:cs typeface="Questrial"/>
              <a:sym typeface="Questrial"/>
            </a:endParaRPr>
          </a:p>
        </p:txBody>
      </p:sp>
    </p:spTree>
    <p:extLst>
      <p:ext uri="{BB962C8B-B14F-4D97-AF65-F5344CB8AC3E}">
        <p14:creationId xmlns:p14="http://schemas.microsoft.com/office/powerpoint/2010/main" val="25656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72880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42314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5222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0796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052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56983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72424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2712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1291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6618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pic>
        <p:nvPicPr>
          <p:cNvPr id="8" name="Picture 7">
            <a:extLst>
              <a:ext uri="{FF2B5EF4-FFF2-40B4-BE49-F238E27FC236}">
                <a16:creationId xmlns:a16="http://schemas.microsoft.com/office/drawing/2014/main" id="{A0F75694-9AAA-4815-95D7-90AC8EC2E862}"/>
              </a:ext>
            </a:extLst>
          </p:cNvPr>
          <p:cNvPicPr>
            <a:picLocks noChangeAspect="1"/>
          </p:cNvPicPr>
          <p:nvPr userDrawn="1"/>
        </p:nvPicPr>
        <p:blipFill>
          <a:blip r:embed="rId14"/>
          <a:stretch>
            <a:fillRect/>
          </a:stretch>
        </p:blipFill>
        <p:spPr>
          <a:xfrm>
            <a:off x="8839200" y="0"/>
            <a:ext cx="3290047" cy="758919"/>
          </a:xfrm>
          <a:prstGeom prst="rect">
            <a:avLst/>
          </a:prstGeom>
        </p:spPr>
      </p:pic>
    </p:spTree>
    <p:extLst>
      <p:ext uri="{BB962C8B-B14F-4D97-AF65-F5344CB8AC3E}">
        <p14:creationId xmlns:p14="http://schemas.microsoft.com/office/powerpoint/2010/main" val="75075334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edschool.umaryland.edu/osa/handbook/commitment-to-professionalis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am11.safelinks.protection.outlook.com/?url=https%3A%2F%2Fwww.caternation.com%2FPF8_Restaurants.asp%3FZipCode%3D21201&amp;data=05%7C02%7CAEsselman%40som.umaryland.edu%7C36fbffe7d7fc457cd91f08de6e4529f1%7C717009a620de461a88940312a395cac9%7C0%7C0%7C639069440501439065%7CUnknown%7CTWFpbGZsb3d8eyJFbXB0eU1hcGkiOnRydWUsIlYiOiIwLjAuMDAwMCIsIlAiOiJXaW4zMiIsIkFOIjoiTWFpbCIsIldUIjoyfQ%3D%3D%7C0%7C%7C%7C&amp;sdata=taSBoWR10XYhEqFoQbFr6EWaxuZTYaqqMkDCXmNumTA%3D&amp;reserved=0" TargetMode="External"/><Relationship Id="rId2" Type="http://schemas.openxmlformats.org/officeDocument/2006/relationships/hyperlink" Target="https://cfapps.umaryland.edu/localfoo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umaryland.edu/university-life/student-organizations/applying-for-a-federal-tax-id-numb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orms.office.com/Pages/ResponsePage.aspx?id=pglwcd4gGkaIlAMSo5XKyQrJFvBox-ZEoYrV2-lU7GtURVkxNEpTSU5EUlFWTFE2RjlJVklCTkVaUiQlQCN0PWc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medschool.umaryland.edu/osa/handbook/student-organization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mailto:umb.som.council@gmail.com" TargetMode="External"/><Relationship Id="rId1" Type="http://schemas.openxmlformats.org/officeDocument/2006/relationships/slideLayout" Target="../slideLayouts/slideLayout2.xml"/><Relationship Id="rId4" Type="http://schemas.openxmlformats.org/officeDocument/2006/relationships/hyperlink" Target="mailto:aesselman@som.umaryland.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esselman@som.umaryland.edu" TargetMode="External"/><Relationship Id="rId2" Type="http://schemas.openxmlformats.org/officeDocument/2006/relationships/hyperlink" Target="mailto:studentaffairs@som.umaryland.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dschool.umaryland.edu/osa/handbook/student-organizations/" TargetMode="External"/><Relationship Id="rId2" Type="http://schemas.openxmlformats.org/officeDocument/2006/relationships/hyperlink" Target="https://forms.office.com/Pages/ResponsePage.aspx?id=pglwcd4gGkaIlAMSo5XKyQrJFvBox-ZEoYrV2-lU7GtUM0I1RUdENUpXUTlGT1RNV1FBWFNLOEU5WCQlQCN0PWcu"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medschool.umaryland.edu/osa/handbook/student-organization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forms.office.com/Pages/ResponsePage.aspx?id=pglwcd4gGkaIlAMSo5XKyQrJFvBox-ZEoYrV2-lU7GtUMzVHTURMWlgxTzVEMUNDTjYzSkVCR0lRWSQlQCN0PWcu"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v@som.umaryland.edu" TargetMode="External"/><Relationship Id="rId2" Type="http://schemas.openxmlformats.org/officeDocument/2006/relationships/hyperlink" Target="http://about:blank" TargetMode="Externa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mailto:css@som.umaryland.edu"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umaryland.edu/university-life/rooms-available-on-camp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mailto:eventservices@umaryland.edu" TargetMode="External"/><Relationship Id="rId4" Type="http://schemas.openxmlformats.org/officeDocument/2006/relationships/hyperlink" Target="https://www.umaryland.edu/campuscenter/host-an-even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maryland.edu/media/umb/president/core-values/toolkits/How-to-Infuse-Core-Values-into-Decision-Making.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ctrTitle"/>
          </p:nvPr>
        </p:nvSpPr>
        <p:spPr>
          <a:xfrm>
            <a:off x="1042333" y="1760220"/>
            <a:ext cx="9947313" cy="2326281"/>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HOW TO RUN A SUCCESSFUL </a:t>
            </a:r>
            <a:br>
              <a:rPr lang="en-US" sz="4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STUDENT GROUP</a:t>
            </a:r>
            <a:br>
              <a:rPr lang="en-US" sz="4400" b="1" dirty="0">
                <a:solidFill>
                  <a:schemeClr val="dk1"/>
                </a:solidFill>
                <a:latin typeface="+mn-lt"/>
                <a:ea typeface="Quattrocento"/>
                <a:cs typeface="Quattrocento"/>
                <a:sym typeface="Quattrocento"/>
              </a:rPr>
            </a:br>
            <a:endParaRPr lang="en-US" sz="4400" b="1" dirty="0">
              <a:solidFill>
                <a:schemeClr val="dk1"/>
              </a:solidFill>
              <a:latin typeface="+mn-lt"/>
              <a:ea typeface="Quattrocento"/>
              <a:cs typeface="Quattrocento"/>
              <a:sym typeface="Quattrocento"/>
            </a:endParaRPr>
          </a:p>
        </p:txBody>
      </p:sp>
      <p:sp>
        <p:nvSpPr>
          <p:cNvPr id="3" name="Subtitle 2">
            <a:extLst>
              <a:ext uri="{FF2B5EF4-FFF2-40B4-BE49-F238E27FC236}">
                <a16:creationId xmlns:a16="http://schemas.microsoft.com/office/drawing/2014/main" id="{4AA47B7A-D3E6-4C7A-9EFC-54C705EAB7D0}"/>
              </a:ext>
            </a:extLst>
          </p:cNvPr>
          <p:cNvSpPr>
            <a:spLocks noGrp="1"/>
          </p:cNvSpPr>
          <p:nvPr>
            <p:ph type="subTitle" idx="1"/>
          </p:nvPr>
        </p:nvSpPr>
        <p:spPr>
          <a:xfrm>
            <a:off x="1524000" y="4369760"/>
            <a:ext cx="9144000" cy="1655762"/>
          </a:xfrm>
        </p:spPr>
        <p:txBody>
          <a:bodyPr/>
          <a:lstStyle/>
          <a:p>
            <a:pPr>
              <a:buSzPct val="25000"/>
            </a:pPr>
            <a:r>
              <a:rPr lang="en-US" dirty="0">
                <a:solidFill>
                  <a:schemeClr val="dk1"/>
                </a:solidFill>
                <a:latin typeface="Chaparral Pro" panose="02060503040505020203" pitchFamily="18" charset="0"/>
                <a:ea typeface="Questrial"/>
                <a:cs typeface="Questrial"/>
                <a:sym typeface="Questrial"/>
              </a:rPr>
              <a:t>University of Maryland School of Medicine</a:t>
            </a:r>
          </a:p>
          <a:p>
            <a:pPr>
              <a:buSzPct val="25000"/>
            </a:pPr>
            <a:r>
              <a:rPr lang="en-US" dirty="0">
                <a:solidFill>
                  <a:schemeClr val="dk1"/>
                </a:solidFill>
                <a:latin typeface="Chaparral Pro" panose="02060503040505020203" pitchFamily="18" charset="0"/>
                <a:ea typeface="Questrial"/>
                <a:cs typeface="Questrial"/>
                <a:sym typeface="Questrial"/>
              </a:rPr>
              <a:t>2026-2027 Academic Year </a:t>
            </a:r>
            <a:endParaRPr lang="en-US" dirty="0">
              <a:solidFill>
                <a:schemeClr val="dk1"/>
              </a:solidFill>
              <a:latin typeface="Chaparral Pro" panose="02060503040505020203" pitchFamily="18" charset="0"/>
              <a:ea typeface="Questrial"/>
              <a:cs typeface="Questrial"/>
            </a:endParaRPr>
          </a:p>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6E99-DA89-4A02-9741-28A797F59B0D}"/>
              </a:ext>
            </a:extLst>
          </p:cNvPr>
          <p:cNvSpPr>
            <a:spLocks noGrp="1"/>
          </p:cNvSpPr>
          <p:nvPr>
            <p:ph type="title"/>
          </p:nvPr>
        </p:nvSpPr>
        <p:spPr/>
        <p:txBody>
          <a:bodyPr/>
          <a:lstStyle/>
          <a:p>
            <a:pPr algn="ctr"/>
            <a:r>
              <a:rPr lang="en-US" dirty="0"/>
              <a:t>Equity and Justice</a:t>
            </a:r>
          </a:p>
        </p:txBody>
      </p:sp>
      <p:sp>
        <p:nvSpPr>
          <p:cNvPr id="3" name="Content Placeholder 2">
            <a:extLst>
              <a:ext uri="{FF2B5EF4-FFF2-40B4-BE49-F238E27FC236}">
                <a16:creationId xmlns:a16="http://schemas.microsoft.com/office/drawing/2014/main" id="{99C787C3-D2FF-4274-86ED-4BF623F866A8}"/>
              </a:ext>
            </a:extLst>
          </p:cNvPr>
          <p:cNvSpPr>
            <a:spLocks noGrp="1"/>
          </p:cNvSpPr>
          <p:nvPr>
            <p:ph idx="1"/>
          </p:nvPr>
        </p:nvSpPr>
        <p:spPr>
          <a:xfrm>
            <a:off x="838200" y="1825625"/>
            <a:ext cx="10515600" cy="4450888"/>
          </a:xfrm>
        </p:spPr>
        <p:txBody>
          <a:bodyPr>
            <a:normAutofit fontScale="77500" lnSpcReduction="20000"/>
          </a:bodyPr>
          <a:lstStyle/>
          <a:p>
            <a:pPr marL="0" indent="0" algn="ctr">
              <a:buNone/>
            </a:pPr>
            <a:r>
              <a:rPr lang="en-US" dirty="0"/>
              <a:t>We embrace and are committed to diversity, and we value inclusive and just communities. We oppose racism and oppression in all their forms.</a:t>
            </a:r>
          </a:p>
          <a:p>
            <a:pPr marL="0" indent="0">
              <a:buNone/>
            </a:pPr>
            <a:endParaRPr lang="en-US" u="sng" dirty="0"/>
          </a:p>
          <a:p>
            <a:r>
              <a:rPr lang="en-US" sz="3100" u="sng" dirty="0"/>
              <a:t>How to Be a Catalyst for Equity and Justice</a:t>
            </a:r>
          </a:p>
          <a:p>
            <a:r>
              <a:rPr lang="en-US" sz="2000" b="1" dirty="0"/>
              <a:t>Prioritize and integrate equity: </a:t>
            </a:r>
            <a:r>
              <a:rPr lang="en-US" sz="2000" dirty="0"/>
              <a:t>Understand equity and its fundamental role to the University’s culture, promote a culture where all belong, and demonstrate and support equitable practices in the classroom and the workplace at all times.</a:t>
            </a:r>
          </a:p>
          <a:p>
            <a:r>
              <a:rPr lang="en-US" sz="2000" b="1" dirty="0"/>
              <a:t>Seek to listen and learn: </a:t>
            </a:r>
            <a:r>
              <a:rPr lang="en-US" sz="2000" dirty="0"/>
              <a:t>Explore one’s own identity and implicit and explicit biases, and provide space to learn about different experiences, backgrounds, and how others might have encountered and overcome systemic barriers based on race, sex, ethnicity, disability, gender, gender identity, socioeconomic status, and/or other dimensions of their identities.</a:t>
            </a:r>
          </a:p>
          <a:p>
            <a:r>
              <a:rPr lang="en-US" sz="2000" b="1" dirty="0"/>
              <a:t>Create inclusive environments: </a:t>
            </a:r>
            <a:r>
              <a:rPr lang="en-US" sz="2000" dirty="0"/>
              <a:t>Respect one another as colleagues across power differentials, use inclusive language, commit to anti-racist and anti-oppression practices, and welcome others to contribute ideas and perspectives.</a:t>
            </a:r>
          </a:p>
          <a:p>
            <a:r>
              <a:rPr lang="en-US" sz="2000" b="1" dirty="0"/>
              <a:t>Say and do something: </a:t>
            </a:r>
            <a:r>
              <a:rPr lang="en-US" sz="2000" dirty="0"/>
              <a:t>Speak up when you recognize inequity or injustice, particularly if in a position of authority, and take action to address it, such as identifying and correcting policies and practices.</a:t>
            </a:r>
          </a:p>
          <a:p>
            <a:r>
              <a:rPr lang="en-US" sz="2000" b="1" dirty="0"/>
              <a:t>Invest in justice: </a:t>
            </a:r>
            <a:r>
              <a:rPr lang="en-US" sz="2000" dirty="0"/>
              <a:t>Provide opportunities for University stakeholders from historically marginalized populations to guide and contribute to institutional efforts that influence and address issues of equity and inclusion, and create opportunities for persons from historically marginalized communities to serve as UMB leaders.</a:t>
            </a:r>
          </a:p>
        </p:txBody>
      </p:sp>
    </p:spTree>
    <p:extLst>
      <p:ext uri="{BB962C8B-B14F-4D97-AF65-F5344CB8AC3E}">
        <p14:creationId xmlns:p14="http://schemas.microsoft.com/office/powerpoint/2010/main" val="18945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A0E6-1082-4A92-BA96-26A35F610417}"/>
              </a:ext>
            </a:extLst>
          </p:cNvPr>
          <p:cNvSpPr>
            <a:spLocks noGrp="1"/>
          </p:cNvSpPr>
          <p:nvPr>
            <p:ph type="title"/>
          </p:nvPr>
        </p:nvSpPr>
        <p:spPr/>
        <p:txBody>
          <a:bodyPr/>
          <a:lstStyle/>
          <a:p>
            <a:pPr algn="ctr"/>
            <a:r>
              <a:rPr lang="en-US" dirty="0"/>
              <a:t>Innovation and Discovery</a:t>
            </a:r>
          </a:p>
        </p:txBody>
      </p:sp>
      <p:sp>
        <p:nvSpPr>
          <p:cNvPr id="3" name="Content Placeholder 2">
            <a:extLst>
              <a:ext uri="{FF2B5EF4-FFF2-40B4-BE49-F238E27FC236}">
                <a16:creationId xmlns:a16="http://schemas.microsoft.com/office/drawing/2014/main" id="{F6CCA8BB-0EFD-4B11-8382-AC992154B789}"/>
              </a:ext>
            </a:extLst>
          </p:cNvPr>
          <p:cNvSpPr>
            <a:spLocks noGrp="1"/>
          </p:cNvSpPr>
          <p:nvPr>
            <p:ph idx="1"/>
          </p:nvPr>
        </p:nvSpPr>
        <p:spPr/>
        <p:txBody>
          <a:bodyPr/>
          <a:lstStyle/>
          <a:p>
            <a:pPr marL="0" indent="0" algn="ctr">
              <a:buNone/>
            </a:pPr>
            <a:r>
              <a:rPr lang="en-US" dirty="0"/>
              <a:t>We imagine and explore new and improved ways to accomplish our mission through education, research, clinical care, and service.</a:t>
            </a:r>
          </a:p>
          <a:p>
            <a:pPr marL="0" indent="0" algn="ctr">
              <a:buNone/>
            </a:pPr>
            <a:endParaRPr lang="en-US" dirty="0"/>
          </a:p>
          <a:p>
            <a:pPr algn="l"/>
            <a:r>
              <a:rPr lang="en-US" sz="2000" i="0" u="sng" dirty="0">
                <a:solidFill>
                  <a:srgbClr val="000000"/>
                </a:solidFill>
                <a:effectLst/>
              </a:rPr>
              <a:t>How to Be a Catalyst for Innovation and Discovery</a:t>
            </a:r>
          </a:p>
          <a:p>
            <a:pPr algn="l"/>
            <a:r>
              <a:rPr lang="en-US" sz="1400" b="1" i="0" dirty="0">
                <a:solidFill>
                  <a:srgbClr val="333333"/>
                </a:solidFill>
                <a:effectLst/>
              </a:rPr>
              <a:t>Promote ingenuity: </a:t>
            </a:r>
            <a:r>
              <a:rPr lang="en-US" sz="1400" b="0" i="0" dirty="0">
                <a:solidFill>
                  <a:srgbClr val="333333"/>
                </a:solidFill>
                <a:effectLst/>
              </a:rPr>
              <a:t>Encourage thinking that challenges constraints and inertia, and imagine what is possible by exploring opportunities through creative ideas and collective talents.</a:t>
            </a:r>
          </a:p>
          <a:p>
            <a:pPr algn="l"/>
            <a:r>
              <a:rPr lang="en-US" sz="1400" b="1" i="0" dirty="0">
                <a:solidFill>
                  <a:srgbClr val="333333"/>
                </a:solidFill>
                <a:effectLst/>
              </a:rPr>
              <a:t>Commit to continuous improvement: </a:t>
            </a:r>
            <a:r>
              <a:rPr lang="en-US" sz="1400" b="0" i="0" dirty="0">
                <a:solidFill>
                  <a:srgbClr val="333333"/>
                </a:solidFill>
                <a:effectLst/>
              </a:rPr>
              <a:t>Learn from your failures or mistakes and be open to adopting new or changing knowledge, approaches, and ideas to influence positive outcomes.</a:t>
            </a:r>
          </a:p>
          <a:p>
            <a:pPr algn="l"/>
            <a:r>
              <a:rPr lang="en-US" sz="1400" b="1" i="0" dirty="0">
                <a:solidFill>
                  <a:srgbClr val="333333"/>
                </a:solidFill>
                <a:effectLst/>
              </a:rPr>
              <a:t>Support informed courage: </a:t>
            </a:r>
            <a:r>
              <a:rPr lang="en-US" sz="1400" b="0" i="0" dirty="0">
                <a:solidFill>
                  <a:srgbClr val="333333"/>
                </a:solidFill>
                <a:effectLst/>
              </a:rPr>
              <a:t>Create a culture in which taking thoughtful risks and proposing or pursuing bold ideas is encouraged and expected.</a:t>
            </a:r>
          </a:p>
          <a:p>
            <a:pPr algn="l"/>
            <a:r>
              <a:rPr lang="en-US" sz="1400" b="1" i="0" dirty="0">
                <a:solidFill>
                  <a:srgbClr val="333333"/>
                </a:solidFill>
                <a:effectLst/>
              </a:rPr>
              <a:t>Bolster collaboration: </a:t>
            </a:r>
            <a:r>
              <a:rPr lang="en-US" sz="1400" b="0" i="0" dirty="0">
                <a:solidFill>
                  <a:srgbClr val="333333"/>
                </a:solidFill>
                <a:effectLst/>
              </a:rPr>
              <a:t>Support interdisciplinary and multidisciplinary teamwork and the sharing of knowledge, leverage insights from others, and promote broad, interinstitutional community input and practice.</a:t>
            </a:r>
          </a:p>
          <a:p>
            <a:pPr algn="l"/>
            <a:r>
              <a:rPr lang="en-US" sz="1400" b="1" i="0" dirty="0">
                <a:solidFill>
                  <a:srgbClr val="333333"/>
                </a:solidFill>
                <a:effectLst/>
              </a:rPr>
              <a:t>Celebrate impactful results: </a:t>
            </a:r>
            <a:r>
              <a:rPr lang="en-US" sz="1400" b="0" i="0" dirty="0">
                <a:solidFill>
                  <a:srgbClr val="333333"/>
                </a:solidFill>
                <a:effectLst/>
              </a:rPr>
              <a:t>Measure and recognize the effectiveness of new ideas and publicize successes to internal and external audiences.</a:t>
            </a:r>
          </a:p>
          <a:p>
            <a:endParaRPr lang="en-US" sz="2000" dirty="0"/>
          </a:p>
        </p:txBody>
      </p:sp>
    </p:spTree>
    <p:extLst>
      <p:ext uri="{BB962C8B-B14F-4D97-AF65-F5344CB8AC3E}">
        <p14:creationId xmlns:p14="http://schemas.microsoft.com/office/powerpoint/2010/main" val="21490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E724-37DD-46CA-A609-9ED94A000EF4}"/>
              </a:ext>
            </a:extLst>
          </p:cNvPr>
          <p:cNvSpPr>
            <a:spLocks noGrp="1"/>
          </p:cNvSpPr>
          <p:nvPr>
            <p:ph type="title"/>
          </p:nvPr>
        </p:nvSpPr>
        <p:spPr>
          <a:xfrm>
            <a:off x="838200" y="392557"/>
            <a:ext cx="10515600" cy="1325563"/>
          </a:xfrm>
        </p:spPr>
        <p:txBody>
          <a:bodyPr/>
          <a:lstStyle/>
          <a:p>
            <a:pPr algn="ctr"/>
            <a:r>
              <a:rPr lang="en-US" dirty="0">
                <a:cs typeface="Calibri Light"/>
              </a:rPr>
              <a:t>Stewards of UMB/SOM Mission</a:t>
            </a:r>
            <a:endParaRPr lang="en-US" dirty="0"/>
          </a:p>
        </p:txBody>
      </p:sp>
      <p:sp>
        <p:nvSpPr>
          <p:cNvPr id="7" name="Shape 410">
            <a:extLst>
              <a:ext uri="{FF2B5EF4-FFF2-40B4-BE49-F238E27FC236}">
                <a16:creationId xmlns:a16="http://schemas.microsoft.com/office/drawing/2014/main" id="{A1D4DEC6-B256-47CA-AE93-52D12E55A187}"/>
              </a:ext>
            </a:extLst>
          </p:cNvPr>
          <p:cNvSpPr txBox="1">
            <a:spLocks noGrp="1"/>
          </p:cNvSpPr>
          <p:nvPr>
            <p:ph idx="1"/>
          </p:nvPr>
        </p:nvSpPr>
        <p:spPr>
          <a:xfrm>
            <a:off x="1021466" y="5462005"/>
            <a:ext cx="10091195" cy="1187592"/>
          </a:xfrm>
          <a:prstGeom prst="rect">
            <a:avLst/>
          </a:prstGeom>
        </p:spPr>
        <p:txBody>
          <a:bodyPr vert="horz" lIns="91425" tIns="91425" rIns="91425" bIns="91425" rtlCol="0" anchor="t" anchorCtr="0">
            <a:noAutofit/>
          </a:bodyPr>
          <a:lstStyle/>
          <a:p>
            <a:pPr marL="0" indent="0">
              <a:spcBef>
                <a:spcPts val="0"/>
              </a:spcBef>
              <a:buNone/>
            </a:pPr>
            <a:r>
              <a:rPr lang="en-US" sz="1600" dirty="0">
                <a:solidFill>
                  <a:schemeClr val="tx2"/>
                </a:solidFill>
                <a:latin typeface="Chaparral Pro"/>
                <a:ea typeface="Quattrocento"/>
                <a:cs typeface="Quattrocento"/>
                <a:sym typeface="Quattrocento"/>
              </a:rPr>
              <a:t>Please familiarize yourself with the policy on</a:t>
            </a:r>
            <a:r>
              <a:rPr lang="en-US" sz="1600" b="1" dirty="0">
                <a:solidFill>
                  <a:schemeClr val="tx2"/>
                </a:solidFill>
                <a:latin typeface="Chaparral Pro"/>
                <a:ea typeface="Quattrocento"/>
                <a:cs typeface="Quattrocento"/>
                <a:sym typeface="Quattrocento"/>
              </a:rPr>
              <a:t> professionalism</a:t>
            </a:r>
            <a:r>
              <a:rPr lang="en-US" sz="1600" dirty="0">
                <a:solidFill>
                  <a:schemeClr val="tx2"/>
                </a:solidFill>
                <a:latin typeface="Chaparral Pro"/>
                <a:ea typeface="Quattrocento"/>
                <a:cs typeface="Quattrocento"/>
                <a:sym typeface="Quattrocento"/>
              </a:rPr>
              <a:t>, including professional conduct evaluations and commendations, which can be found in the academic handbook on the Office of Student Affairs website: </a:t>
            </a:r>
            <a:r>
              <a:rPr lang="en-US" sz="1600" dirty="0">
                <a:solidFill>
                  <a:schemeClr val="tx2"/>
                </a:solidFill>
                <a:latin typeface="Chaparral Pro"/>
                <a:ea typeface="Quattrocento"/>
                <a:cs typeface="Quattrocento"/>
                <a:sym typeface="Quattrocento"/>
                <a:hlinkClick r:id="rId2"/>
              </a:rPr>
              <a:t>https://www.medschool.umaryland.edu/osa/handbook/commitment-to-professionalism/</a:t>
            </a:r>
            <a:r>
              <a:rPr lang="en-US" sz="1600" dirty="0">
                <a:solidFill>
                  <a:schemeClr val="tx2"/>
                </a:solidFill>
                <a:latin typeface="Chaparral Pro"/>
                <a:ea typeface="Quattrocento"/>
                <a:cs typeface="Quattrocento"/>
                <a:sym typeface="Quattrocento"/>
              </a:rPr>
              <a:t> </a:t>
            </a:r>
            <a:endParaRPr lang="en-US" sz="1600" dirty="0">
              <a:ea typeface="+mn-lt"/>
              <a:cs typeface="+mn-lt"/>
            </a:endParaRPr>
          </a:p>
        </p:txBody>
      </p:sp>
      <p:sp>
        <p:nvSpPr>
          <p:cNvPr id="4" name="TextBox 3">
            <a:extLst>
              <a:ext uri="{FF2B5EF4-FFF2-40B4-BE49-F238E27FC236}">
                <a16:creationId xmlns:a16="http://schemas.microsoft.com/office/drawing/2014/main" id="{B466A9BF-9946-4BB6-B0CC-ADBD0D5B0293}"/>
              </a:ext>
            </a:extLst>
          </p:cNvPr>
          <p:cNvSpPr txBox="1"/>
          <p:nvPr/>
        </p:nvSpPr>
        <p:spPr>
          <a:xfrm>
            <a:off x="6769261" y="2206906"/>
            <a:ext cx="45179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cap="all" dirty="0">
                <a:solidFill>
                  <a:srgbClr val="333333"/>
                </a:solidFill>
                <a:latin typeface="Gotham SSm 5r"/>
              </a:rPr>
              <a:t>OUR MISSION</a:t>
            </a:r>
          </a:p>
          <a:p>
            <a:r>
              <a:rPr lang="en-US" sz="1800" dirty="0">
                <a:solidFill>
                  <a:srgbClr val="333333"/>
                </a:solidFill>
                <a:latin typeface="Gotham SSm 4r"/>
              </a:rPr>
              <a:t>To improve the human condition and serve the public good of Maryland and society at-large through education, research, clinical care, and service.</a:t>
            </a:r>
          </a:p>
        </p:txBody>
      </p:sp>
      <p:pic>
        <p:nvPicPr>
          <p:cNvPr id="5" name="Picture 5" descr="A picture containing blue, colorful&#10;&#10;Description automatically generated">
            <a:extLst>
              <a:ext uri="{FF2B5EF4-FFF2-40B4-BE49-F238E27FC236}">
                <a16:creationId xmlns:a16="http://schemas.microsoft.com/office/drawing/2014/main" id="{AF04AAD5-7EC5-4119-8094-0F77BBFBC3B5}"/>
              </a:ext>
            </a:extLst>
          </p:cNvPr>
          <p:cNvPicPr>
            <a:picLocks noChangeAspect="1"/>
          </p:cNvPicPr>
          <p:nvPr/>
        </p:nvPicPr>
        <p:blipFill>
          <a:blip r:embed="rId3"/>
          <a:stretch>
            <a:fillRect/>
          </a:stretch>
        </p:blipFill>
        <p:spPr>
          <a:xfrm>
            <a:off x="1782503" y="1817183"/>
            <a:ext cx="4199681" cy="3117533"/>
          </a:xfrm>
          <a:prstGeom prst="rect">
            <a:avLst/>
          </a:prstGeom>
        </p:spPr>
      </p:pic>
    </p:spTree>
    <p:extLst>
      <p:ext uri="{BB962C8B-B14F-4D97-AF65-F5344CB8AC3E}">
        <p14:creationId xmlns:p14="http://schemas.microsoft.com/office/powerpoint/2010/main" val="2725481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841248" y="2245809"/>
            <a:ext cx="10533888" cy="1564716"/>
          </a:xfrm>
        </p:spPr>
        <p:txBody>
          <a:bodyPr>
            <a:normAutofit/>
          </a:bodyPr>
          <a:lstStyle/>
          <a:p>
            <a:pPr algn="l"/>
            <a:r>
              <a:rPr lang="en-US" sz="4300" dirty="0"/>
              <a:t>Student Group Policies, Procedures, &amp; Finances</a:t>
            </a:r>
          </a:p>
        </p:txBody>
      </p:sp>
    </p:spTree>
    <p:extLst>
      <p:ext uri="{BB962C8B-B14F-4D97-AF65-F5344CB8AC3E}">
        <p14:creationId xmlns:p14="http://schemas.microsoft.com/office/powerpoint/2010/main" val="146853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3D7F-22A4-8CBD-4A14-384D21FFF941}"/>
              </a:ext>
            </a:extLst>
          </p:cNvPr>
          <p:cNvSpPr>
            <a:spLocks noGrp="1"/>
          </p:cNvSpPr>
          <p:nvPr>
            <p:ph type="title"/>
          </p:nvPr>
        </p:nvSpPr>
        <p:spPr>
          <a:xfrm>
            <a:off x="838200" y="447421"/>
            <a:ext cx="10515600" cy="1325563"/>
          </a:xfrm>
        </p:spPr>
        <p:txBody>
          <a:bodyPr/>
          <a:lstStyle/>
          <a:p>
            <a:pPr algn="ctr"/>
            <a:r>
              <a:rPr lang="en-US" dirty="0"/>
              <a:t>Out with the Old, In with the New</a:t>
            </a:r>
          </a:p>
        </p:txBody>
      </p:sp>
      <p:sp>
        <p:nvSpPr>
          <p:cNvPr id="3" name="Content Placeholder 2">
            <a:extLst>
              <a:ext uri="{FF2B5EF4-FFF2-40B4-BE49-F238E27FC236}">
                <a16:creationId xmlns:a16="http://schemas.microsoft.com/office/drawing/2014/main" id="{F9A54DBA-1B0E-0E7D-705F-B813FF762B06}"/>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Student Interest Group Accounts are in the process of transition, with the spring semester being the final period with a mixture of both the old and new processes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Plan, Plan, Plan! – Group Expenses (food orders, supplies, etc.) will be purchased/paid for in advance by OSA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Reverse from years past where reimbursements were most common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Requests must be submitted </a:t>
            </a: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at least 2 business days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 advance of when they are needed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There is a list of already approved restaurants/caterers to choose from</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Here's the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2" tooltip="https://cfapps.umaryland.edu/localfood/"/>
              </a:rPr>
              <a:t>list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We can also order through </a:t>
            </a:r>
            <a:r>
              <a:rPr kumimoji="0" lang="en-US" sz="2400" b="0" i="0" u="sng" strike="noStrike" kern="1200" cap="none" spc="0" normalizeH="0" baseline="0" noProof="0" dirty="0" err="1">
                <a:ln>
                  <a:noFill/>
                </a:ln>
                <a:solidFill>
                  <a:prstClr val="black"/>
                </a:solidFill>
                <a:effectLst/>
                <a:uLnTx/>
                <a:uFillTx/>
                <a:latin typeface="Calibri" panose="020F0502020204030204"/>
                <a:ea typeface="+mn-ea"/>
                <a:cs typeface="+mn-cs"/>
                <a:hlinkClick r:id="rId3" tooltip="https://www.caternation.com/PF8_Restaurants.asp?ZipCode=21201"/>
              </a:rPr>
              <a:t>caternation</a:t>
            </a:r>
            <a:endParaRPr kumimoji="0" lang="en-US" sz="24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Alcohol CANNOT be purchased or reimbursed via state funds (if groups still have a balance from past years, that money will be used first)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ea typeface="+mn-ea"/>
              <a:cs typeface="+mn-cs"/>
            </a:endParaRPr>
          </a:p>
          <a:p>
            <a:endParaRPr lang="en-US" dirty="0"/>
          </a:p>
        </p:txBody>
      </p:sp>
    </p:spTree>
    <p:extLst>
      <p:ext uri="{BB962C8B-B14F-4D97-AF65-F5344CB8AC3E}">
        <p14:creationId xmlns:p14="http://schemas.microsoft.com/office/powerpoint/2010/main" val="112036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365B-6730-9E74-F903-B2761333114A}"/>
              </a:ext>
            </a:extLst>
          </p:cNvPr>
          <p:cNvSpPr>
            <a:spLocks noGrp="1"/>
          </p:cNvSpPr>
          <p:nvPr>
            <p:ph type="title"/>
          </p:nvPr>
        </p:nvSpPr>
        <p:spPr>
          <a:xfrm>
            <a:off x="838200" y="429133"/>
            <a:ext cx="10515600" cy="1325563"/>
          </a:xfrm>
        </p:spPr>
        <p:txBody>
          <a:bodyPr/>
          <a:lstStyle/>
          <a:p>
            <a:pPr algn="ctr"/>
            <a:r>
              <a:rPr lang="en-US" dirty="0"/>
              <a:t>Student Interest Group Funding Options</a:t>
            </a:r>
          </a:p>
        </p:txBody>
      </p:sp>
      <p:sp>
        <p:nvSpPr>
          <p:cNvPr id="3" name="Content Placeholder 2">
            <a:extLst>
              <a:ext uri="{FF2B5EF4-FFF2-40B4-BE49-F238E27FC236}">
                <a16:creationId xmlns:a16="http://schemas.microsoft.com/office/drawing/2014/main" id="{A5A68952-AA12-D3F2-112D-BC8F1846CFD3}"/>
              </a:ext>
            </a:extLst>
          </p:cNvPr>
          <p:cNvSpPr>
            <a:spLocks noGrp="1"/>
          </p:cNvSpPr>
          <p:nvPr>
            <p:ph idx="1"/>
          </p:nvPr>
        </p:nvSpPr>
        <p:spPr/>
        <p:txBody>
          <a:bodyPr/>
          <a:lstStyle/>
          <a:p>
            <a:r>
              <a:rPr lang="en-US" dirty="0"/>
              <a:t>1) OSA manages the group money in a state account = subject to state rules</a:t>
            </a:r>
          </a:p>
          <a:p>
            <a:r>
              <a:rPr lang="en-US" dirty="0"/>
              <a:t>2) Interest Group sets up their own account using their own EIN (employer identification number) and manages and controls the group funds themselves = can use funds to purchase alcohol and any other expenses; in charge of filing taxes</a:t>
            </a:r>
          </a:p>
          <a:p>
            <a:r>
              <a:rPr lang="en-US" dirty="0"/>
              <a:t>3) Combination of 1 and 2 (note, no funds can be deposited/transferred from personal account to state account)</a:t>
            </a:r>
          </a:p>
          <a:p>
            <a:r>
              <a:rPr lang="en-US" dirty="0"/>
              <a:t>4) No Funding = group is still an active and officially recognized interest group, but does not utilize funds of any kind</a:t>
            </a:r>
          </a:p>
        </p:txBody>
      </p:sp>
    </p:spTree>
    <p:extLst>
      <p:ext uri="{BB962C8B-B14F-4D97-AF65-F5344CB8AC3E}">
        <p14:creationId xmlns:p14="http://schemas.microsoft.com/office/powerpoint/2010/main" val="135901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4785-06D2-EE76-C7E9-0C85D0C977B7}"/>
              </a:ext>
            </a:extLst>
          </p:cNvPr>
          <p:cNvSpPr>
            <a:spLocks noGrp="1"/>
          </p:cNvSpPr>
          <p:nvPr>
            <p:ph type="title"/>
          </p:nvPr>
        </p:nvSpPr>
        <p:spPr>
          <a:xfrm>
            <a:off x="838200" y="447421"/>
            <a:ext cx="10515600" cy="1325563"/>
          </a:xfrm>
        </p:spPr>
        <p:txBody>
          <a:bodyPr/>
          <a:lstStyle/>
          <a:p>
            <a:pPr algn="ctr"/>
            <a:r>
              <a:rPr lang="en-US" dirty="0"/>
              <a:t>Student Interest Group School Resources</a:t>
            </a:r>
          </a:p>
        </p:txBody>
      </p:sp>
      <p:sp>
        <p:nvSpPr>
          <p:cNvPr id="3" name="Content Placeholder 2">
            <a:extLst>
              <a:ext uri="{FF2B5EF4-FFF2-40B4-BE49-F238E27FC236}">
                <a16:creationId xmlns:a16="http://schemas.microsoft.com/office/drawing/2014/main" id="{38ADB64D-5581-D699-15B9-48A848605F43}"/>
              </a:ext>
            </a:extLst>
          </p:cNvPr>
          <p:cNvSpPr>
            <a:spLocks noGrp="1"/>
          </p:cNvSpPr>
          <p:nvPr>
            <p:ph idx="1"/>
          </p:nvPr>
        </p:nvSpPr>
        <p:spPr/>
        <p:txBody>
          <a:bodyPr/>
          <a:lstStyle/>
          <a:p>
            <a:r>
              <a:rPr lang="en-US" dirty="0"/>
              <a:t>For groups choosing the option of setting up their own account and EIN, we have asked the main UMB campus if they can provide support for groups, similar to what College Park has, in terms of a department/contact that sends reminders, shares pointers and tips around tax season, etc. 	</a:t>
            </a:r>
          </a:p>
          <a:p>
            <a:pPr lvl="1"/>
            <a:r>
              <a:rPr lang="en-US" b="1" i="1" dirty="0"/>
              <a:t>OSA will provide additional information/feedback as we receive it.</a:t>
            </a:r>
          </a:p>
          <a:p>
            <a:r>
              <a:rPr lang="en-US" dirty="0">
                <a:hlinkClick r:id="rId2"/>
              </a:rPr>
              <a:t>Current guidance </a:t>
            </a:r>
            <a:endParaRPr lang="en-US" dirty="0"/>
          </a:p>
        </p:txBody>
      </p:sp>
    </p:spTree>
    <p:extLst>
      <p:ext uri="{BB962C8B-B14F-4D97-AF65-F5344CB8AC3E}">
        <p14:creationId xmlns:p14="http://schemas.microsoft.com/office/powerpoint/2010/main" val="356282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54CE-A7AD-997D-F732-3BF6F33CDFB3}"/>
              </a:ext>
            </a:extLst>
          </p:cNvPr>
          <p:cNvSpPr>
            <a:spLocks noGrp="1"/>
          </p:cNvSpPr>
          <p:nvPr>
            <p:ph type="title"/>
          </p:nvPr>
        </p:nvSpPr>
        <p:spPr>
          <a:xfrm>
            <a:off x="838200" y="529717"/>
            <a:ext cx="10515600" cy="1325563"/>
          </a:xfrm>
        </p:spPr>
        <p:txBody>
          <a:bodyPr/>
          <a:lstStyle/>
          <a:p>
            <a:r>
              <a:rPr lang="en-US" dirty="0"/>
              <a:t>How Can Student Groups Raise/Collect Funds</a:t>
            </a:r>
          </a:p>
        </p:txBody>
      </p:sp>
      <p:sp>
        <p:nvSpPr>
          <p:cNvPr id="3" name="Content Placeholder 2">
            <a:extLst>
              <a:ext uri="{FF2B5EF4-FFF2-40B4-BE49-F238E27FC236}">
                <a16:creationId xmlns:a16="http://schemas.microsoft.com/office/drawing/2014/main" id="{8DF1FB80-83B2-3621-D474-9088D80977B9}"/>
              </a:ext>
            </a:extLst>
          </p:cNvPr>
          <p:cNvSpPr>
            <a:spLocks noGrp="1"/>
          </p:cNvSpPr>
          <p:nvPr>
            <p:ph idx="1"/>
          </p:nvPr>
        </p:nvSpPr>
        <p:spPr>
          <a:xfrm>
            <a:off x="574548" y="1664208"/>
            <a:ext cx="11042904" cy="4581144"/>
          </a:xfrm>
        </p:spPr>
        <p:txBody>
          <a:bodyPr>
            <a:normAutofit fontScale="25000" lnSpcReduction="20000"/>
          </a:bodyPr>
          <a:lstStyle/>
          <a:p>
            <a:r>
              <a:rPr lang="en-US" sz="7600" dirty="0"/>
              <a:t>Large set fundraising (i.e. apparel, merchandise, etc.) will still be allowed, however, any funds raised will be deposited into the Student Organization state account and be subject to state guidelines.</a:t>
            </a:r>
          </a:p>
          <a:p>
            <a:pPr lvl="1"/>
            <a:r>
              <a:rPr kumimoji="0" lang="en-US" sz="7600" b="0" i="0" u="none" strike="noStrike" kern="1200" cap="none" spc="0" normalizeH="0" baseline="0" noProof="0" dirty="0">
                <a:ln>
                  <a:noFill/>
                </a:ln>
                <a:solidFill>
                  <a:prstClr val="black"/>
                </a:solidFill>
                <a:effectLst/>
                <a:uLnTx/>
                <a:uFillTx/>
                <a:latin typeface="Calibri" panose="020F0502020204030204"/>
                <a:ea typeface="+mn-ea"/>
                <a:cs typeface="+mn-cs"/>
              </a:rPr>
              <a:t>Groups can utilize Weebly (an OSA operated webpage) for fundraising, but their idea must be approved by OSA first (</a:t>
            </a:r>
            <a:r>
              <a:rPr kumimoji="0" lang="en-US" sz="7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PLEASE SUBMIT THIS FORM</a:t>
            </a:r>
            <a:r>
              <a:rPr kumimoji="0" lang="en-US" sz="7600" b="0" i="0" u="none" strike="noStrike" kern="1200" cap="none" spc="0" normalizeH="0" baseline="0" noProof="0" dirty="0">
                <a:ln>
                  <a:noFill/>
                </a:ln>
                <a:solidFill>
                  <a:prstClr val="black"/>
                </a:solidFill>
                <a:effectLst/>
                <a:uLnTx/>
                <a:uFillTx/>
                <a:latin typeface="Calibri" panose="020F0502020204030204"/>
                <a:ea typeface="+mn-ea"/>
                <a:cs typeface="+mn-cs"/>
              </a:rPr>
              <a:t>) and all funds will be directed to the state account and subject to state rules</a:t>
            </a:r>
          </a:p>
          <a:p>
            <a:pPr lvl="1"/>
            <a:r>
              <a:rPr kumimoji="0" lang="en-US" sz="7600" b="0" i="0" u="none" strike="noStrike" kern="1200" cap="none" spc="0" normalizeH="0" baseline="0" noProof="0" dirty="0">
                <a:ln>
                  <a:noFill/>
                </a:ln>
                <a:solidFill>
                  <a:prstClr val="black"/>
                </a:solidFill>
                <a:effectLst/>
                <a:uLnTx/>
                <a:uFillTx/>
                <a:latin typeface="Calibri" panose="020F0502020204030204"/>
                <a:ea typeface="+mn-ea"/>
                <a:cs typeface="+mn-cs"/>
              </a:rPr>
              <a:t>Weebly can collect credit card payments and any order information you may need. (Ex: size, color, etc.)</a:t>
            </a:r>
          </a:p>
          <a:p>
            <a:pPr lvl="1">
              <a:spcBef>
                <a:spcPts val="1000"/>
              </a:spcBef>
              <a:defRPr/>
            </a:pPr>
            <a:r>
              <a:rPr lang="en-US" sz="7600" dirty="0">
                <a:solidFill>
                  <a:prstClr val="black"/>
                </a:solidFill>
                <a:latin typeface="Calibri" panose="020F0502020204030204"/>
              </a:rPr>
              <a:t>Any kind of apparel/merchandise with UMB/UMSOM logos or wording on them must first be approved by UMB Marketing.</a:t>
            </a:r>
            <a:endParaRPr lang="en-US" sz="7600" dirty="0"/>
          </a:p>
          <a:p>
            <a:r>
              <a:rPr lang="en-US" sz="7600" dirty="0"/>
              <a:t>Bake sale/sticker sale/pin sale, sales at a lower sum of funds collected </a:t>
            </a:r>
            <a:r>
              <a:rPr lang="en-US" sz="7600" u="sng" dirty="0"/>
              <a:t>are also allowed</a:t>
            </a:r>
            <a:r>
              <a:rPr lang="en-US" sz="7600" dirty="0"/>
              <a:t>, however any funds collected will be deposited into the Student Organization state account and be subject to state guidelines</a:t>
            </a:r>
          </a:p>
          <a:p>
            <a:r>
              <a:rPr lang="en-US" sz="7600" dirty="0"/>
              <a:t>Groups can seek charitable donations (i.e. a department contributes to an interest group but does not receive anything in return) from departments/outside sources. Any funds collected will be placed in the state account and subject to state guidelines</a:t>
            </a:r>
          </a:p>
          <a:p>
            <a:r>
              <a:rPr lang="en-US" sz="7600" dirty="0">
                <a:ea typeface="Aptos" panose="020B0004020202020204" pitchFamily="34" charset="0"/>
                <a:cs typeface="Aptos" panose="020B0004020202020204" pitchFamily="34" charset="0"/>
              </a:rPr>
              <a:t>Per UMB’s</a:t>
            </a:r>
            <a:r>
              <a:rPr lang="en-US" sz="7600" dirty="0">
                <a:effectLst/>
                <a:ea typeface="Aptos" panose="020B0004020202020204" pitchFamily="34" charset="0"/>
                <a:cs typeface="Aptos" panose="020B0004020202020204" pitchFamily="34" charset="0"/>
              </a:rPr>
              <a:t> “All Comers Guidance” policy, all student groups need to have equal opportunities. Any support – whether financial, administrative, or other – that OSA, OME, or any UMB/UMSOM Deans Office gives to one group, they have to give to all; or at least each group has equal opportunity for it</a:t>
            </a:r>
          </a:p>
          <a:p>
            <a:r>
              <a:rPr lang="en-US" sz="7600" dirty="0"/>
              <a:t>For groups choosing the option of OSA managing the group money, there will still be funds divided amongst all groups via Student Activities Fees that will be able to be utilized</a:t>
            </a:r>
          </a:p>
          <a:p>
            <a:endParaRPr lang="en-US" sz="1400" dirty="0"/>
          </a:p>
        </p:txBody>
      </p:sp>
    </p:spTree>
    <p:extLst>
      <p:ext uri="{BB962C8B-B14F-4D97-AF65-F5344CB8AC3E}">
        <p14:creationId xmlns:p14="http://schemas.microsoft.com/office/powerpoint/2010/main" val="255315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38200" y="438277"/>
            <a:ext cx="10515600" cy="1325563"/>
          </a:xfrm>
        </p:spPr>
        <p:txBody>
          <a:bodyPr vert="horz" lIns="91425" tIns="45700" rIns="91425" bIns="45700" rtlCol="0" anchor="ctr" anchorCtr="0">
            <a:normAutofit/>
          </a:bodyPr>
          <a:lstStyle/>
          <a:p>
            <a:pPr algn="ctr">
              <a:spcBef>
                <a:spcPts val="0"/>
              </a:spcBef>
              <a:buClr>
                <a:srgbClr val="5A5C5E"/>
              </a:buClr>
              <a:buSzPct val="25000"/>
            </a:pPr>
            <a:r>
              <a:rPr lang="en-US" dirty="0"/>
              <a:t>Bank Accounts</a:t>
            </a:r>
          </a:p>
        </p:txBody>
      </p:sp>
      <p:sp>
        <p:nvSpPr>
          <p:cNvPr id="289" name="Shape 289"/>
          <p:cNvSpPr txBox="1">
            <a:spLocks noGrp="1"/>
          </p:cNvSpPr>
          <p:nvPr>
            <p:ph idx="1"/>
          </p:nvPr>
        </p:nvSpPr>
        <p:spPr/>
        <p:txBody>
          <a:bodyPr vert="horz" lIns="91425" tIns="45700" rIns="91425" bIns="45700" rtlCol="0" anchorCtr="0">
            <a:normAutofit/>
          </a:bodyPr>
          <a:lstStyle/>
          <a:p>
            <a:pPr>
              <a:spcBef>
                <a:spcPts val="600"/>
              </a:spcBef>
              <a:buClr>
                <a:schemeClr val="accent1"/>
              </a:buClr>
              <a:buSzPct val="100000"/>
            </a:pPr>
            <a:r>
              <a:rPr lang="en-US" dirty="0"/>
              <a:t>Adam Esselman (OSA) has all your accounting information and current balances - </a:t>
            </a:r>
            <a:r>
              <a:rPr lang="en-US" sz="2800" dirty="0"/>
              <a:t>Room 154 in the OSA office (Suite 150)</a:t>
            </a:r>
          </a:p>
          <a:p>
            <a:pPr>
              <a:spcBef>
                <a:spcPts val="600"/>
              </a:spcBef>
              <a:buClr>
                <a:schemeClr val="accent1"/>
              </a:buClr>
              <a:buSzPct val="100000"/>
            </a:pPr>
            <a:r>
              <a:rPr lang="en-US" dirty="0"/>
              <a:t>Groups are </a:t>
            </a:r>
            <a:r>
              <a:rPr lang="en-US" u="sng" dirty="0"/>
              <a:t>unable to deposit more funds </a:t>
            </a:r>
            <a:r>
              <a:rPr lang="en-US" dirty="0"/>
              <a:t>into their M&amp;T account</a:t>
            </a:r>
          </a:p>
          <a:p>
            <a:pPr>
              <a:spcBef>
                <a:spcPts val="600"/>
              </a:spcBef>
              <a:buClr>
                <a:schemeClr val="accent1"/>
              </a:buClr>
              <a:buSzPct val="100000"/>
            </a:pPr>
            <a:r>
              <a:rPr lang="en-US" dirty="0"/>
              <a:t>M&amp;T accounts will run through the remainder of the semester (May) and all funds will be transferred and operate out of the state account after May 29</a:t>
            </a:r>
          </a:p>
          <a:p>
            <a:pPr>
              <a:spcBef>
                <a:spcPts val="600"/>
              </a:spcBef>
              <a:buClr>
                <a:schemeClr val="accent1"/>
              </a:buClr>
              <a:buSzPct val="100000"/>
            </a:pPr>
            <a:r>
              <a:rPr lang="en-US" sz="2800" dirty="0"/>
              <a:t>If you ever want to know your current balance or see a list of recent/previous account transactions, please reach out to Mr. Esselman.</a:t>
            </a:r>
          </a:p>
          <a:p>
            <a:pPr>
              <a:spcBef>
                <a:spcPts val="0"/>
              </a:spcBef>
              <a:buClr>
                <a:schemeClr val="accent1"/>
              </a:buClr>
              <a:buSzPct val="100000"/>
            </a:pPr>
            <a:endParaRPr lang="en-US" sz="2800"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12" name="Title 11">
            <a:extLst>
              <a:ext uri="{FF2B5EF4-FFF2-40B4-BE49-F238E27FC236}">
                <a16:creationId xmlns:a16="http://schemas.microsoft.com/office/drawing/2014/main" id="{A7F088C2-D82F-4C8D-B73D-75ED615349FA}"/>
              </a:ext>
            </a:extLst>
          </p:cNvPr>
          <p:cNvSpPr>
            <a:spLocks noGrp="1"/>
          </p:cNvSpPr>
          <p:nvPr>
            <p:ph type="title"/>
          </p:nvPr>
        </p:nvSpPr>
        <p:spPr>
          <a:xfrm>
            <a:off x="1628980" y="490918"/>
            <a:ext cx="10515600" cy="1325563"/>
          </a:xfrm>
        </p:spPr>
        <p:txBody>
          <a:bodyPr anchor="ctr">
            <a:normAutofit/>
          </a:bodyPr>
          <a:lstStyle/>
          <a:p>
            <a:r>
              <a:rPr lang="en-US" dirty="0"/>
              <a:t>Student Organization Accounting Form</a:t>
            </a:r>
          </a:p>
        </p:txBody>
      </p:sp>
      <p:pic>
        <p:nvPicPr>
          <p:cNvPr id="3" name="Picture 2">
            <a:extLst>
              <a:ext uri="{FF2B5EF4-FFF2-40B4-BE49-F238E27FC236}">
                <a16:creationId xmlns:a16="http://schemas.microsoft.com/office/drawing/2014/main" id="{63983353-7EAD-055E-B308-D95EE15DD1E7}"/>
              </a:ext>
            </a:extLst>
          </p:cNvPr>
          <p:cNvPicPr>
            <a:picLocks noChangeAspect="1"/>
          </p:cNvPicPr>
          <p:nvPr/>
        </p:nvPicPr>
        <p:blipFill>
          <a:blip r:embed="rId3"/>
          <a:stretch>
            <a:fillRect/>
          </a:stretch>
        </p:blipFill>
        <p:spPr>
          <a:xfrm>
            <a:off x="838200" y="1816481"/>
            <a:ext cx="1581560" cy="4351338"/>
          </a:xfrm>
          <a:prstGeom prst="rect">
            <a:avLst/>
          </a:prstGeom>
          <a:noFill/>
        </p:spPr>
      </p:pic>
      <p:pic>
        <p:nvPicPr>
          <p:cNvPr id="6" name="Picture 5">
            <a:extLst>
              <a:ext uri="{FF2B5EF4-FFF2-40B4-BE49-F238E27FC236}">
                <a16:creationId xmlns:a16="http://schemas.microsoft.com/office/drawing/2014/main" id="{80453611-B509-66B8-834F-346D70749655}"/>
              </a:ext>
            </a:extLst>
          </p:cNvPr>
          <p:cNvPicPr>
            <a:picLocks noChangeAspect="1"/>
          </p:cNvPicPr>
          <p:nvPr/>
        </p:nvPicPr>
        <p:blipFill>
          <a:blip r:embed="rId4"/>
          <a:stretch>
            <a:fillRect/>
          </a:stretch>
        </p:blipFill>
        <p:spPr>
          <a:xfrm>
            <a:off x="3456473" y="2452487"/>
            <a:ext cx="7897327" cy="2867425"/>
          </a:xfrm>
          <a:prstGeom prst="rect">
            <a:avLst/>
          </a:prstGeom>
        </p:spPr>
      </p:pic>
      <p:sp>
        <p:nvSpPr>
          <p:cNvPr id="7" name="TextBox 6">
            <a:extLst>
              <a:ext uri="{FF2B5EF4-FFF2-40B4-BE49-F238E27FC236}">
                <a16:creationId xmlns:a16="http://schemas.microsoft.com/office/drawing/2014/main" id="{84FA225F-0008-8930-40E0-B1A1C71FBA15}"/>
              </a:ext>
            </a:extLst>
          </p:cNvPr>
          <p:cNvSpPr txBox="1"/>
          <p:nvPr/>
        </p:nvSpPr>
        <p:spPr>
          <a:xfrm>
            <a:off x="5788152" y="2144710"/>
            <a:ext cx="3054096" cy="307777"/>
          </a:xfrm>
          <a:prstGeom prst="rect">
            <a:avLst/>
          </a:prstGeom>
          <a:noFill/>
        </p:spPr>
        <p:txBody>
          <a:bodyPr wrap="square" rtlCol="0">
            <a:spAutoFit/>
          </a:bodyPr>
          <a:lstStyle/>
          <a:p>
            <a:r>
              <a:rPr lang="en-US" dirty="0"/>
              <a:t>Can be found in the </a:t>
            </a:r>
            <a:r>
              <a:rPr lang="en-US" dirty="0">
                <a:hlinkClick r:id="rId5"/>
              </a:rPr>
              <a:t>OSA Handbook</a:t>
            </a:r>
            <a:endParaRPr lang="en-US"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CB98-514B-4444-B36A-81731D5B11A2}"/>
              </a:ext>
            </a:extLst>
          </p:cNvPr>
          <p:cNvSpPr>
            <a:spLocks noGrp="1"/>
          </p:cNvSpPr>
          <p:nvPr>
            <p:ph type="title"/>
          </p:nvPr>
        </p:nvSpPr>
        <p:spPr/>
        <p:txBody>
          <a:bodyPr/>
          <a:lstStyle/>
          <a:p>
            <a:pPr algn="ctr"/>
            <a:r>
              <a:rPr lang="en-US" dirty="0"/>
              <a:t>Key Contacts </a:t>
            </a:r>
          </a:p>
        </p:txBody>
      </p:sp>
      <p:sp>
        <p:nvSpPr>
          <p:cNvPr id="3" name="Content Placeholder 2">
            <a:extLst>
              <a:ext uri="{FF2B5EF4-FFF2-40B4-BE49-F238E27FC236}">
                <a16:creationId xmlns:a16="http://schemas.microsoft.com/office/drawing/2014/main" id="{A6D5292D-C2A8-4B79-9515-15D6F4C34450}"/>
              </a:ext>
            </a:extLst>
          </p:cNvPr>
          <p:cNvSpPr>
            <a:spLocks noGrp="1"/>
          </p:cNvSpPr>
          <p:nvPr>
            <p:ph idx="1"/>
          </p:nvPr>
        </p:nvSpPr>
        <p:spPr/>
        <p:txBody>
          <a:bodyPr vert="horz" lIns="91440" tIns="45720" rIns="91440" bIns="45720" rtlCol="0" anchor="t">
            <a:normAutofit/>
          </a:bodyPr>
          <a:lstStyle/>
          <a:p>
            <a:r>
              <a:rPr lang="en-US" dirty="0"/>
              <a:t>Student Council </a:t>
            </a:r>
            <a:r>
              <a:rPr lang="en-US" sz="2000" dirty="0"/>
              <a:t>(</a:t>
            </a:r>
            <a:r>
              <a:rPr lang="en-US" sz="2000" dirty="0">
                <a:hlinkClick r:id="rId2"/>
              </a:rPr>
              <a:t>umb.som.council@gmail.com</a:t>
            </a:r>
            <a:r>
              <a:rPr lang="en-US" sz="2000" dirty="0"/>
              <a:t>) </a:t>
            </a:r>
          </a:p>
          <a:p>
            <a:pPr marL="457200" lvl="1" indent="0">
              <a:buNone/>
            </a:pPr>
            <a:endParaRPr lang="en-US" sz="1600" dirty="0"/>
          </a:p>
          <a:p>
            <a:r>
              <a:rPr lang="en-US" dirty="0"/>
              <a:t>OSA </a:t>
            </a:r>
          </a:p>
          <a:p>
            <a:pPr lvl="1"/>
            <a:r>
              <a:rPr lang="en-US" sz="2100" b="1" dirty="0"/>
              <a:t>Kerri Thom</a:t>
            </a:r>
            <a:r>
              <a:rPr lang="en-US" sz="2100" dirty="0"/>
              <a:t>, Associate Dean for Student Affairs (</a:t>
            </a:r>
            <a:r>
              <a:rPr lang="en-US" sz="2100" dirty="0">
                <a:hlinkClick r:id="rId3"/>
              </a:rPr>
              <a:t>kthom@som.umaryland.edu</a:t>
            </a:r>
            <a:r>
              <a:rPr lang="en-US" sz="2100" dirty="0"/>
              <a:t>) </a:t>
            </a:r>
            <a:endParaRPr lang="en-US" sz="2100" dirty="0">
              <a:cs typeface="Calibri" panose="020F0502020204030204"/>
            </a:endParaRPr>
          </a:p>
          <a:p>
            <a:pPr lvl="1"/>
            <a:r>
              <a:rPr lang="en-US" sz="2100" b="1" dirty="0"/>
              <a:t>Adam Esselman</a:t>
            </a:r>
            <a:r>
              <a:rPr lang="en-US" sz="2100" dirty="0"/>
              <a:t>, Senior Academic Services Specialist (</a:t>
            </a:r>
            <a:r>
              <a:rPr lang="en-US" sz="2100" dirty="0">
                <a:hlinkClick r:id="rId4"/>
              </a:rPr>
              <a:t>aesselman@som.umaryland.edu</a:t>
            </a:r>
            <a:r>
              <a:rPr lang="en-US" sz="2100" dirty="0"/>
              <a:t>)</a:t>
            </a:r>
            <a:endParaRPr lang="en-US" dirty="0"/>
          </a:p>
          <a:p>
            <a:pPr lvl="1"/>
            <a:endParaRPr lang="en-US" dirty="0"/>
          </a:p>
        </p:txBody>
      </p:sp>
    </p:spTree>
    <p:extLst>
      <p:ext uri="{BB962C8B-B14F-4D97-AF65-F5344CB8AC3E}">
        <p14:creationId xmlns:p14="http://schemas.microsoft.com/office/powerpoint/2010/main" val="1488183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724211" y="653547"/>
            <a:ext cx="10776627" cy="937510"/>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dirty="0">
                <a:ea typeface="Quattrocento"/>
                <a:cs typeface="Quattrocento"/>
                <a:sym typeface="Quattrocento"/>
              </a:rPr>
              <a:t>Student Organization Accounting Form</a:t>
            </a:r>
          </a:p>
        </p:txBody>
      </p:sp>
      <p:sp>
        <p:nvSpPr>
          <p:cNvPr id="311" name="Shape 311"/>
          <p:cNvSpPr txBox="1">
            <a:spLocks noGrp="1"/>
          </p:cNvSpPr>
          <p:nvPr>
            <p:ph idx="1"/>
          </p:nvPr>
        </p:nvSpPr>
        <p:spPr>
          <a:xfrm>
            <a:off x="1002535" y="1733423"/>
            <a:ext cx="10219981" cy="2838577"/>
          </a:xfrm>
          <a:prstGeom prst="rect">
            <a:avLst/>
          </a:prstGeom>
          <a:noFill/>
          <a:ln>
            <a:noFill/>
          </a:ln>
        </p:spPr>
        <p:txBody>
          <a:bodyPr vert="horz" lIns="91425" tIns="45700" rIns="91425" bIns="45700" rtlCol="0" anchor="t" anchorCtr="0">
            <a:noAutofit/>
          </a:bodyPr>
          <a:lstStyle/>
          <a:p>
            <a:pPr>
              <a:lnSpc>
                <a:spcPct val="115000"/>
              </a:lnSpc>
              <a:spcBef>
                <a:spcPts val="600"/>
              </a:spcBef>
              <a:buClr>
                <a:schemeClr val="accent1"/>
              </a:buClr>
              <a:buSzPct val="100000"/>
              <a:buFont typeface="Arial"/>
              <a:buChar char="•"/>
            </a:pPr>
            <a:r>
              <a:rPr lang="en-US" sz="2400" dirty="0"/>
              <a:t>Group members should complete an </a:t>
            </a:r>
            <a:r>
              <a:rPr lang="en-US" sz="2400" b="1" dirty="0"/>
              <a:t>accounting form </a:t>
            </a:r>
            <a:r>
              <a:rPr lang="en-US" sz="2400" dirty="0"/>
              <a:t>in order to:</a:t>
            </a:r>
          </a:p>
          <a:p>
            <a:pPr lvl="1">
              <a:lnSpc>
                <a:spcPct val="115000"/>
              </a:lnSpc>
              <a:spcBef>
                <a:spcPts val="600"/>
              </a:spcBef>
              <a:buClr>
                <a:schemeClr val="accent2"/>
              </a:buClr>
              <a:buSzPct val="100000"/>
              <a:buFont typeface="Arial"/>
              <a:buChar char="•"/>
            </a:pPr>
            <a:r>
              <a:rPr lang="en-US" dirty="0"/>
              <a:t>Request a payment/purchase be made</a:t>
            </a:r>
          </a:p>
          <a:p>
            <a:pPr lvl="1">
              <a:lnSpc>
                <a:spcPct val="115000"/>
              </a:lnSpc>
              <a:spcBef>
                <a:spcPts val="600"/>
              </a:spcBef>
              <a:buClr>
                <a:schemeClr val="accent2"/>
              </a:buClr>
              <a:buSzPct val="100000"/>
              <a:buFont typeface="Arial"/>
              <a:buChar char="•"/>
            </a:pPr>
            <a:r>
              <a:rPr lang="en-US" dirty="0"/>
              <a:t>Cover unforeseen out of pocket expenses (up to the group’s balance amount). </a:t>
            </a:r>
            <a:r>
              <a:rPr lang="en-US" b="1" dirty="0">
                <a:solidFill>
                  <a:srgbClr val="FF0000"/>
                </a:solidFill>
              </a:rPr>
              <a:t>No payments above the group’s balance amount will be made and/or reimbursed.</a:t>
            </a:r>
          </a:p>
          <a:p>
            <a:pPr lvl="1">
              <a:lnSpc>
                <a:spcPct val="115000"/>
              </a:lnSpc>
              <a:spcBef>
                <a:spcPts val="600"/>
              </a:spcBef>
              <a:buClr>
                <a:schemeClr val="accent2"/>
              </a:buClr>
              <a:buSzPct val="100000"/>
              <a:buFont typeface="Arial"/>
              <a:buChar char="•"/>
            </a:pPr>
            <a:r>
              <a:rPr lang="en-US" dirty="0"/>
              <a:t>Request a reimbursement</a:t>
            </a:r>
          </a:p>
          <a:p>
            <a:pPr marL="0" indent="0">
              <a:lnSpc>
                <a:spcPct val="115000"/>
              </a:lnSpc>
              <a:spcBef>
                <a:spcPts val="0"/>
              </a:spcBef>
              <a:buNone/>
            </a:pPr>
            <a:endParaRPr lang="en-US" sz="1800" b="1" dirty="0">
              <a:solidFill>
                <a:srgbClr val="FF0000"/>
              </a:solidFill>
              <a:latin typeface="Chaparral Pro" panose="02060503040505020203" pitchFamily="18" charset="0"/>
            </a:endParaRPr>
          </a:p>
          <a:p>
            <a:pPr marL="0" indent="0">
              <a:lnSpc>
                <a:spcPct val="115000"/>
              </a:lnSpc>
              <a:spcBef>
                <a:spcPts val="0"/>
              </a:spcBef>
              <a:buNone/>
            </a:pPr>
            <a:endParaRPr lang="en-US" sz="1800" b="1" dirty="0">
              <a:solidFill>
                <a:srgbClr val="FF0000"/>
              </a:solidFill>
              <a:latin typeface="Chaparral Pro" panose="02060503040505020203" pitchFamily="18" charset="0"/>
            </a:endParaRPr>
          </a:p>
          <a:p>
            <a:pPr marL="0" indent="0">
              <a:lnSpc>
                <a:spcPct val="115000"/>
              </a:lnSpc>
              <a:spcBef>
                <a:spcPts val="0"/>
              </a:spcBef>
              <a:buNone/>
            </a:pPr>
            <a:r>
              <a:rPr lang="en-US" sz="1800" b="1" dirty="0">
                <a:solidFill>
                  <a:srgbClr val="FF0000"/>
                </a:solidFill>
              </a:rPr>
              <a:t>REMINDER: </a:t>
            </a:r>
          </a:p>
          <a:p>
            <a:pPr marL="0" indent="0">
              <a:lnSpc>
                <a:spcPct val="115000"/>
              </a:lnSpc>
              <a:spcBef>
                <a:spcPts val="0"/>
              </a:spcBef>
              <a:buNone/>
            </a:pPr>
            <a:r>
              <a:rPr lang="en-US" sz="1800" b="1" dirty="0"/>
              <a:t>The payee and the approving e-mail cannot be the same on the student accounting form!</a:t>
            </a:r>
          </a:p>
          <a:p>
            <a:pPr marL="0" indent="0">
              <a:lnSpc>
                <a:spcPct val="115000"/>
              </a:lnSpc>
              <a:spcBef>
                <a:spcPts val="0"/>
              </a:spcBef>
              <a:buNone/>
            </a:pPr>
            <a:r>
              <a:rPr lang="en-US" sz="1800" b="1" dirty="0"/>
              <a:t>*A reminder that the approver needs to submit a form as well (will get an email sent to them after the      </a:t>
            </a:r>
          </a:p>
          <a:p>
            <a:pPr marL="0" indent="0">
              <a:lnSpc>
                <a:spcPct val="115000"/>
              </a:lnSpc>
              <a:spcBef>
                <a:spcPts val="0"/>
              </a:spcBef>
              <a:buNone/>
            </a:pPr>
            <a:r>
              <a:rPr lang="en-US" sz="1800" b="1" dirty="0"/>
              <a:t>  accounting form is submitted)</a:t>
            </a:r>
          </a:p>
        </p:txBody>
      </p:sp>
      <p:sp>
        <p:nvSpPr>
          <p:cNvPr id="312" name="Shape 312"/>
          <p:cNvSpPr/>
          <p:nvPr/>
        </p:nvSpPr>
        <p:spPr>
          <a:xfrm>
            <a:off x="1002535" y="5065776"/>
            <a:ext cx="10075844" cy="1581113"/>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BFE0-C134-B1F5-0B30-2739F9FAC68C}"/>
              </a:ext>
            </a:extLst>
          </p:cNvPr>
          <p:cNvSpPr>
            <a:spLocks noGrp="1"/>
          </p:cNvSpPr>
          <p:nvPr>
            <p:ph type="title"/>
          </p:nvPr>
        </p:nvSpPr>
        <p:spPr/>
        <p:txBody>
          <a:bodyPr/>
          <a:lstStyle/>
          <a:p>
            <a:pPr algn="ctr"/>
            <a:r>
              <a:rPr lang="en-US" dirty="0" err="1"/>
              <a:t>VidaNova</a:t>
            </a:r>
            <a:endParaRPr lang="en-US" dirty="0"/>
          </a:p>
        </p:txBody>
      </p:sp>
      <p:sp>
        <p:nvSpPr>
          <p:cNvPr id="3" name="Content Placeholder 2">
            <a:extLst>
              <a:ext uri="{FF2B5EF4-FFF2-40B4-BE49-F238E27FC236}">
                <a16:creationId xmlns:a16="http://schemas.microsoft.com/office/drawing/2014/main" id="{5395251C-10BB-F777-9915-B585F0C7D492}"/>
              </a:ext>
            </a:extLst>
          </p:cNvPr>
          <p:cNvSpPr>
            <a:spLocks noGrp="1"/>
          </p:cNvSpPr>
          <p:nvPr>
            <p:ph idx="1"/>
          </p:nvPr>
        </p:nvSpPr>
        <p:spPr>
          <a:xfrm>
            <a:off x="838200" y="1561084"/>
            <a:ext cx="10515600" cy="4931791"/>
          </a:xfrm>
        </p:spPr>
        <p:txBody>
          <a:bodyPr>
            <a:normAutofit fontScale="92500" lnSpcReduction="10000"/>
          </a:bodyPr>
          <a:lstStyle/>
          <a:p>
            <a:r>
              <a:rPr lang="en-US" dirty="0"/>
              <a:t>All student interest groups will operate and work out of </a:t>
            </a:r>
            <a:r>
              <a:rPr lang="en-US" dirty="0" err="1"/>
              <a:t>VidaNova</a:t>
            </a:r>
            <a:r>
              <a:rPr lang="en-US" dirty="0"/>
              <a:t> (transitioning fully out of MedScope)</a:t>
            </a:r>
          </a:p>
          <a:p>
            <a:r>
              <a:rPr lang="en-US" dirty="0"/>
              <a:t>Interest Group information (group advisor, group officers, group mission) has been added to </a:t>
            </a:r>
            <a:r>
              <a:rPr lang="en-US" dirty="0" err="1"/>
              <a:t>VidaNova</a:t>
            </a:r>
            <a:endParaRPr lang="en-US" dirty="0"/>
          </a:p>
          <a:p>
            <a:r>
              <a:rPr lang="en-US" dirty="0"/>
              <a:t>Students can choose the groups they would like to be a part of and receive communication and news from</a:t>
            </a:r>
          </a:p>
          <a:p>
            <a:pPr lvl="1"/>
            <a:r>
              <a:rPr lang="en-US" b="1" dirty="0"/>
              <a:t>All student interest group communication should go through </a:t>
            </a:r>
            <a:r>
              <a:rPr lang="en-US" b="1" dirty="0" err="1"/>
              <a:t>VidaNova</a:t>
            </a:r>
            <a:r>
              <a:rPr lang="en-US" b="1" dirty="0"/>
              <a:t> and NOT the class listservs</a:t>
            </a:r>
          </a:p>
          <a:p>
            <a:pPr lvl="1"/>
            <a:r>
              <a:rPr lang="en-US" dirty="0"/>
              <a:t>If a student group wants to use the listserv to send out an announcement/information, they must first have it approved by OSA – please send an email to: </a:t>
            </a:r>
            <a:r>
              <a:rPr lang="en-US" dirty="0">
                <a:hlinkClick r:id="rId2"/>
              </a:rPr>
              <a:t>studentaffairs@som.umaryland.edu</a:t>
            </a:r>
            <a:r>
              <a:rPr lang="en-US" dirty="0"/>
              <a:t> </a:t>
            </a:r>
          </a:p>
          <a:p>
            <a:r>
              <a:rPr lang="en-US" dirty="0"/>
              <a:t>If you ever have a question or need assistance, please submit a “Help Request Form” found on the bottom of the home page in </a:t>
            </a:r>
            <a:r>
              <a:rPr lang="en-US" dirty="0" err="1"/>
              <a:t>VidaNova</a:t>
            </a:r>
            <a:r>
              <a:rPr lang="en-US" dirty="0"/>
              <a:t>, or reach out to Mr. Esselman (</a:t>
            </a:r>
            <a:r>
              <a:rPr lang="en-US" dirty="0">
                <a:hlinkClick r:id="rId3"/>
              </a:rPr>
              <a:t>aesselman@som.umaryland.edu</a:t>
            </a:r>
            <a:r>
              <a:rPr lang="en-US" dirty="0"/>
              <a:t>) </a:t>
            </a:r>
          </a:p>
        </p:txBody>
      </p:sp>
    </p:spTree>
    <p:extLst>
      <p:ext uri="{BB962C8B-B14F-4D97-AF65-F5344CB8AC3E}">
        <p14:creationId xmlns:p14="http://schemas.microsoft.com/office/powerpoint/2010/main" val="8900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9AD4-ADF6-0F63-526E-F221BEFB49F0}"/>
              </a:ext>
            </a:extLst>
          </p:cNvPr>
          <p:cNvSpPr>
            <a:spLocks noGrp="1"/>
          </p:cNvSpPr>
          <p:nvPr>
            <p:ph type="title"/>
          </p:nvPr>
        </p:nvSpPr>
        <p:spPr>
          <a:xfrm>
            <a:off x="838200" y="419989"/>
            <a:ext cx="10515600" cy="1325563"/>
          </a:xfrm>
        </p:spPr>
        <p:txBody>
          <a:bodyPr/>
          <a:lstStyle/>
          <a:p>
            <a:pPr algn="ctr"/>
            <a:r>
              <a:rPr lang="en-US" dirty="0" err="1"/>
              <a:t>VidaNova</a:t>
            </a:r>
            <a:r>
              <a:rPr lang="en-US" dirty="0"/>
              <a:t> How To Guides</a:t>
            </a:r>
          </a:p>
        </p:txBody>
      </p:sp>
      <p:sp>
        <p:nvSpPr>
          <p:cNvPr id="3" name="Content Placeholder 2">
            <a:extLst>
              <a:ext uri="{FF2B5EF4-FFF2-40B4-BE49-F238E27FC236}">
                <a16:creationId xmlns:a16="http://schemas.microsoft.com/office/drawing/2014/main" id="{58BD201E-1E5B-BCC1-FF57-CDAA6064C870}"/>
              </a:ext>
            </a:extLst>
          </p:cNvPr>
          <p:cNvSpPr>
            <a:spLocks noGrp="1"/>
          </p:cNvSpPr>
          <p:nvPr>
            <p:ph idx="1"/>
          </p:nvPr>
        </p:nvSpPr>
        <p:spPr/>
        <p:txBody>
          <a:bodyPr/>
          <a:lstStyle/>
          <a:p>
            <a:pPr algn="ctr"/>
            <a:r>
              <a:rPr lang="en-US" dirty="0"/>
              <a:t>Key Contact: Ms. Karen Webster – OME - Manager, Academic Programs Support</a:t>
            </a:r>
          </a:p>
          <a:p>
            <a:pPr marL="0" indent="0" algn="ctr">
              <a:buNone/>
            </a:pPr>
            <a:endParaRPr lang="en-US" sz="1800" dirty="0"/>
          </a:p>
          <a:p>
            <a:pPr>
              <a:buFont typeface="Wingdings" panose="05000000000000000000" pitchFamily="2" charset="2"/>
              <a:buChar char="Ø"/>
            </a:pPr>
            <a:r>
              <a:rPr lang="en-US" dirty="0">
                <a:solidFill>
                  <a:srgbClr val="FF0000"/>
                </a:solidFill>
              </a:rPr>
              <a:t>How to Join and Leave a Student Interest Group</a:t>
            </a:r>
          </a:p>
          <a:p>
            <a:pPr>
              <a:buFont typeface="Wingdings" panose="05000000000000000000" pitchFamily="2" charset="2"/>
              <a:buChar char="Ø"/>
            </a:pPr>
            <a:r>
              <a:rPr lang="en-US" dirty="0">
                <a:solidFill>
                  <a:srgbClr val="FF0000"/>
                </a:solidFill>
              </a:rPr>
              <a:t>How to Post Announcements</a:t>
            </a:r>
          </a:p>
          <a:p>
            <a:pPr>
              <a:buFont typeface="Wingdings" panose="05000000000000000000" pitchFamily="2" charset="2"/>
              <a:buChar char="Ø"/>
            </a:pPr>
            <a:r>
              <a:rPr lang="en-US" dirty="0">
                <a:solidFill>
                  <a:srgbClr val="FF0000"/>
                </a:solidFill>
              </a:rPr>
              <a:t>Adding Sessions to Student Interest Group Calendars</a:t>
            </a:r>
          </a:p>
          <a:p>
            <a:pPr>
              <a:buFont typeface="Wingdings" panose="05000000000000000000" pitchFamily="2" charset="2"/>
              <a:buChar char="Ø"/>
            </a:pPr>
            <a:r>
              <a:rPr lang="en-US" dirty="0">
                <a:solidFill>
                  <a:srgbClr val="FF0000"/>
                </a:solidFill>
              </a:rPr>
              <a:t>Add a Choice Activity to a Session</a:t>
            </a:r>
          </a:p>
        </p:txBody>
      </p:sp>
    </p:spTree>
    <p:extLst>
      <p:ext uri="{BB962C8B-B14F-4D97-AF65-F5344CB8AC3E}">
        <p14:creationId xmlns:p14="http://schemas.microsoft.com/office/powerpoint/2010/main" val="200939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85E9-4D1F-750F-8CE4-D533F6969504}"/>
              </a:ext>
            </a:extLst>
          </p:cNvPr>
          <p:cNvSpPr>
            <a:spLocks noGrp="1"/>
          </p:cNvSpPr>
          <p:nvPr>
            <p:ph type="title"/>
          </p:nvPr>
        </p:nvSpPr>
        <p:spPr>
          <a:xfrm>
            <a:off x="838200" y="365125"/>
            <a:ext cx="10515600" cy="1325563"/>
          </a:xfrm>
        </p:spPr>
        <p:txBody>
          <a:bodyPr anchor="ctr">
            <a:normAutofit/>
          </a:bodyPr>
          <a:lstStyle/>
          <a:p>
            <a:r>
              <a:rPr lang="en-US" dirty="0"/>
              <a:t>New Student Interest Group Formation</a:t>
            </a:r>
            <a:endParaRPr lang="en-US"/>
          </a:p>
        </p:txBody>
      </p:sp>
      <p:sp>
        <p:nvSpPr>
          <p:cNvPr id="3" name="Content Placeholder 2">
            <a:extLst>
              <a:ext uri="{FF2B5EF4-FFF2-40B4-BE49-F238E27FC236}">
                <a16:creationId xmlns:a16="http://schemas.microsoft.com/office/drawing/2014/main" id="{509B9D80-3E4D-DB38-DA1C-FE95569997A8}"/>
              </a:ext>
            </a:extLst>
          </p:cNvPr>
          <p:cNvSpPr>
            <a:spLocks noGrp="1"/>
          </p:cNvSpPr>
          <p:nvPr>
            <p:ph sz="half" idx="1"/>
          </p:nvPr>
        </p:nvSpPr>
        <p:spPr>
          <a:xfrm>
            <a:off x="838200" y="1825625"/>
            <a:ext cx="5181600" cy="4351338"/>
          </a:xfrm>
        </p:spPr>
        <p:txBody>
          <a:bodyPr>
            <a:normAutofit/>
          </a:bodyPr>
          <a:lstStyle/>
          <a:p>
            <a:r>
              <a:rPr lang="en-US" sz="2200" dirty="0"/>
              <a:t>Previous process will continue, with some slight tweaks/additions</a:t>
            </a:r>
          </a:p>
          <a:p>
            <a:r>
              <a:rPr lang="en-US" sz="2200" dirty="0"/>
              <a:t>Groups will first submit their new group idea to Student Council and OSA via the </a:t>
            </a:r>
            <a:r>
              <a:rPr lang="en-US" sz="2200" dirty="0">
                <a:hlinkClick r:id="rId2"/>
              </a:rPr>
              <a:t>New Student Interest Group Form </a:t>
            </a:r>
            <a:r>
              <a:rPr lang="en-US" sz="2200" dirty="0"/>
              <a:t>(also found in the </a:t>
            </a:r>
            <a:r>
              <a:rPr lang="en-US" sz="2200" dirty="0">
                <a:hlinkClick r:id="rId3"/>
              </a:rPr>
              <a:t>OSA Handbook</a:t>
            </a:r>
            <a:r>
              <a:rPr lang="en-US" sz="2200" dirty="0"/>
              <a:t>)</a:t>
            </a:r>
          </a:p>
          <a:p>
            <a:r>
              <a:rPr lang="en-US" sz="2200" dirty="0"/>
              <a:t>The submission will be reviewed and decided if the proposed idea is best suited to pair with and strengthen an already existing student group or if it would be best positioned to be a stand-a-lone group.</a:t>
            </a:r>
          </a:p>
        </p:txBody>
      </p:sp>
      <p:pic>
        <p:nvPicPr>
          <p:cNvPr id="5" name="Picture 4">
            <a:extLst>
              <a:ext uri="{FF2B5EF4-FFF2-40B4-BE49-F238E27FC236}">
                <a16:creationId xmlns:a16="http://schemas.microsoft.com/office/drawing/2014/main" id="{4CFA8115-77B2-2F75-7FFC-6F1B139A74AC}"/>
              </a:ext>
            </a:extLst>
          </p:cNvPr>
          <p:cNvPicPr>
            <a:picLocks noChangeAspect="1"/>
          </p:cNvPicPr>
          <p:nvPr/>
        </p:nvPicPr>
        <p:blipFill>
          <a:blip r:embed="rId4"/>
          <a:stretch>
            <a:fillRect/>
          </a:stretch>
        </p:blipFill>
        <p:spPr>
          <a:xfrm>
            <a:off x="6096000" y="1529238"/>
            <a:ext cx="5432642" cy="4963637"/>
          </a:xfrm>
          <a:prstGeom prst="rect">
            <a:avLst/>
          </a:prstGeom>
        </p:spPr>
      </p:pic>
    </p:spTree>
    <p:extLst>
      <p:ext uri="{BB962C8B-B14F-4D97-AF65-F5344CB8AC3E}">
        <p14:creationId xmlns:p14="http://schemas.microsoft.com/office/powerpoint/2010/main" val="4094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080D1-4D2F-4625-A35E-A21DD2832EA6}"/>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Groups will be notified of the reviewed decision – if approved, groups will be asked to collect and show additional student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Lastly, Student Council and Student Leaders will verify petition signatures, review in totality, and decide on an approval/denial</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Office of Student Affairs and the Office of Medical Education Deans must give final approval of the new group’s formation and reserves the right to limit the number of new groups formed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New groups will remain on probation for one year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Benefits of being a Student Group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Recognition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Ability to use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VidaNova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events calendar and messaging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Shared Funds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*Groups can apply to be an Interest Group without needing/requesting funding</a:t>
            </a:r>
          </a:p>
          <a:p>
            <a:endParaRPr lang="en-US" dirty="0"/>
          </a:p>
        </p:txBody>
      </p:sp>
      <p:sp>
        <p:nvSpPr>
          <p:cNvPr id="4" name="Title 1">
            <a:extLst>
              <a:ext uri="{FF2B5EF4-FFF2-40B4-BE49-F238E27FC236}">
                <a16:creationId xmlns:a16="http://schemas.microsoft.com/office/drawing/2014/main" id="{56A0E950-00B2-6579-419A-9BBE62C4D13B}"/>
              </a:ext>
            </a:extLst>
          </p:cNvPr>
          <p:cNvSpPr>
            <a:spLocks noGrp="1"/>
          </p:cNvSpPr>
          <p:nvPr>
            <p:ph type="title"/>
          </p:nvPr>
        </p:nvSpPr>
        <p:spPr>
          <a:xfrm>
            <a:off x="838200" y="365125"/>
            <a:ext cx="10515600" cy="1325563"/>
          </a:xfrm>
        </p:spPr>
        <p:txBody>
          <a:bodyPr>
            <a:normAutofit/>
          </a:bodyPr>
          <a:lstStyle/>
          <a:p>
            <a:pPr algn="ctr"/>
            <a:r>
              <a:rPr lang="en-US" sz="4200" dirty="0"/>
              <a:t>New Student Interest Group Formation (Cont.)</a:t>
            </a:r>
          </a:p>
        </p:txBody>
      </p:sp>
    </p:spTree>
    <p:extLst>
      <p:ext uri="{BB962C8B-B14F-4D97-AF65-F5344CB8AC3E}">
        <p14:creationId xmlns:p14="http://schemas.microsoft.com/office/powerpoint/2010/main" val="349996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05206" y="621437"/>
            <a:ext cx="10515600" cy="634245"/>
          </a:xfrm>
          <a:prstGeom prst="rect">
            <a:avLst/>
          </a:prstGeom>
        </p:spPr>
        <p:txBody>
          <a:bodyPr vert="horz" lIns="91440" tIns="45720" rIns="91440" bIns="45720" rtlCol="0" anchor="b" anchorCtr="0">
            <a:noAutofit/>
          </a:bodyPr>
          <a:lstStyle/>
          <a:p>
            <a:pPr algn="ctr">
              <a:buClr>
                <a:srgbClr val="5A5C5E"/>
              </a:buClr>
              <a:buSzPct val="25000"/>
            </a:pPr>
            <a:r>
              <a:rPr lang="en-US" dirty="0">
                <a:sym typeface="Quattrocento"/>
              </a:rPr>
              <a:t>Faculty Advisor Form</a:t>
            </a:r>
          </a:p>
        </p:txBody>
      </p:sp>
      <p:pic>
        <p:nvPicPr>
          <p:cNvPr id="9" name="Picture 8" descr="A screenshot of a computer&#10;&#10;Description automatically generated">
            <a:extLst>
              <a:ext uri="{FF2B5EF4-FFF2-40B4-BE49-F238E27FC236}">
                <a16:creationId xmlns:a16="http://schemas.microsoft.com/office/drawing/2014/main" id="{9B1BCCCB-3A43-CC0E-11BB-5EA4DDC6FEAD}"/>
              </a:ext>
            </a:extLst>
          </p:cNvPr>
          <p:cNvPicPr>
            <a:picLocks noChangeAspect="1"/>
          </p:cNvPicPr>
          <p:nvPr/>
        </p:nvPicPr>
        <p:blipFill>
          <a:blip r:embed="rId3"/>
          <a:stretch>
            <a:fillRect/>
          </a:stretch>
        </p:blipFill>
        <p:spPr>
          <a:xfrm>
            <a:off x="8198084" y="1485684"/>
            <a:ext cx="3594814" cy="4750879"/>
          </a:xfrm>
          <a:prstGeom prst="rect">
            <a:avLst/>
          </a:prstGeom>
        </p:spPr>
      </p:pic>
      <p:sp>
        <p:nvSpPr>
          <p:cNvPr id="2" name="TextBox 1">
            <a:extLst>
              <a:ext uri="{FF2B5EF4-FFF2-40B4-BE49-F238E27FC236}">
                <a16:creationId xmlns:a16="http://schemas.microsoft.com/office/drawing/2014/main" id="{305C31FF-34B1-48E2-A2E1-E609D871A787}"/>
              </a:ext>
            </a:extLst>
          </p:cNvPr>
          <p:cNvSpPr txBox="1"/>
          <p:nvPr/>
        </p:nvSpPr>
        <p:spPr>
          <a:xfrm>
            <a:off x="705206" y="1691640"/>
            <a:ext cx="669229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n-lt"/>
              </a:rPr>
              <a:t>Each active student interest group must obtain a Faculty Advisor</a:t>
            </a:r>
          </a:p>
          <a:p>
            <a:pPr marL="285750" indent="-285750">
              <a:buFont typeface="Arial" panose="020B0604020202020204" pitchFamily="34" charset="0"/>
              <a:buChar char="•"/>
            </a:pPr>
            <a:r>
              <a:rPr lang="en-US" sz="2800" dirty="0">
                <a:latin typeface="+mn-lt"/>
              </a:rPr>
              <a:t>The group faculty advisor needs to complete the “Faculty Advisor Agreement” form each year (i.e. for 2026-2027)</a:t>
            </a:r>
          </a:p>
          <a:p>
            <a:pPr marL="285750" indent="-285750">
              <a:buFont typeface="Arial" panose="020B0604020202020204" pitchFamily="34" charset="0"/>
              <a:buChar char="•"/>
            </a:pPr>
            <a:r>
              <a:rPr lang="en-US" sz="2800" dirty="0">
                <a:latin typeface="+mn-lt"/>
              </a:rPr>
              <a:t>Groups should have their faculty advisor forms completed by April 30, 2026</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itle 1">
            <a:extLst>
              <a:ext uri="{FF2B5EF4-FFF2-40B4-BE49-F238E27FC236}">
                <a16:creationId xmlns:a16="http://schemas.microsoft.com/office/drawing/2014/main" id="{02CCD790-2247-C2B5-1256-DC34380FF026}"/>
              </a:ext>
            </a:extLst>
          </p:cNvPr>
          <p:cNvSpPr>
            <a:spLocks noGrp="1"/>
          </p:cNvSpPr>
          <p:nvPr>
            <p:ph type="title"/>
          </p:nvPr>
        </p:nvSpPr>
        <p:spPr>
          <a:xfrm>
            <a:off x="838200" y="392557"/>
            <a:ext cx="10515600" cy="1325563"/>
          </a:xfrm>
        </p:spPr>
        <p:txBody>
          <a:bodyPr vert="horz" lIns="91440" tIns="45720" rIns="91440" bIns="45720" rtlCol="0" anchor="ctr">
            <a:normAutofit/>
          </a:bodyPr>
          <a:lstStyle/>
          <a:p>
            <a:pPr algn="ctr"/>
            <a:r>
              <a:rPr lang="en-US" kern="1200" dirty="0">
                <a:latin typeface="+mj-lt"/>
                <a:ea typeface="+mj-ea"/>
                <a:cs typeface="+mj-cs"/>
              </a:rPr>
              <a:t>Faculty Advisor Overview</a:t>
            </a:r>
          </a:p>
        </p:txBody>
      </p:sp>
      <p:pic>
        <p:nvPicPr>
          <p:cNvPr id="4" name="Picture 3">
            <a:extLst>
              <a:ext uri="{FF2B5EF4-FFF2-40B4-BE49-F238E27FC236}">
                <a16:creationId xmlns:a16="http://schemas.microsoft.com/office/drawing/2014/main" id="{C8F28464-22A0-AF65-FF14-01BA42113ED4}"/>
              </a:ext>
            </a:extLst>
          </p:cNvPr>
          <p:cNvPicPr>
            <a:picLocks noChangeAspect="1"/>
          </p:cNvPicPr>
          <p:nvPr/>
        </p:nvPicPr>
        <p:blipFill>
          <a:blip r:embed="rId3"/>
          <a:stretch/>
        </p:blipFill>
        <p:spPr>
          <a:xfrm>
            <a:off x="2709745" y="1825625"/>
            <a:ext cx="6772509" cy="4351338"/>
          </a:xfrm>
          <a:prstGeom prst="rect">
            <a:avLst/>
          </a:prstGeom>
          <a:noFill/>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1701"/>
            <a:ext cx="10515600" cy="1325563"/>
          </a:xfrm>
        </p:spPr>
        <p:txBody>
          <a:bodyPr vert="horz" lIns="91440" tIns="45720" rIns="91440" bIns="45720" rtlCol="0" anchor="ctr">
            <a:normAutofit/>
          </a:bodyPr>
          <a:lstStyle/>
          <a:p>
            <a:pPr algn="ctr"/>
            <a:r>
              <a:rPr lang="en-US" kern="1200" dirty="0">
                <a:latin typeface="+mj-lt"/>
                <a:ea typeface="+mj-ea"/>
                <a:cs typeface="+mj-cs"/>
              </a:rPr>
              <a:t>TIPS</a:t>
            </a:r>
            <a:r>
              <a:rPr lang="en-US" dirty="0"/>
              <a:t> for Working with Faculty Advisors </a:t>
            </a:r>
            <a:endParaRPr lang="en-US" kern="1200" dirty="0">
              <a:latin typeface="+mj-lt"/>
              <a:ea typeface="+mj-ea"/>
              <a:cs typeface="+mj-cs"/>
            </a:endParaRPr>
          </a:p>
        </p:txBody>
      </p:sp>
      <p:graphicFrame>
        <p:nvGraphicFramePr>
          <p:cNvPr id="29" name="Text Placeholder 2"/>
          <p:cNvGraphicFramePr>
            <a:graphicFrameLocks noGrp="1"/>
          </p:cNvGraphicFramePr>
          <p:nvPr>
            <p:ph sz="half" idx="1"/>
            <p:extLst>
              <p:ext uri="{D42A27DB-BD31-4B8C-83A1-F6EECF244321}">
                <p14:modId xmlns:p14="http://schemas.microsoft.com/office/powerpoint/2010/main" val="442512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188" y="444868"/>
            <a:ext cx="8747253" cy="1039426"/>
          </a:xfrm>
        </p:spPr>
        <p:txBody>
          <a:bodyPr>
            <a:normAutofit/>
          </a:bodyPr>
          <a:lstStyle/>
          <a:p>
            <a:pPr algn="ctr"/>
            <a:r>
              <a:rPr lang="en-US" dirty="0"/>
              <a:t>Student Organizations Overview </a:t>
            </a:r>
          </a:p>
        </p:txBody>
      </p:sp>
      <p:pic>
        <p:nvPicPr>
          <p:cNvPr id="5" name="Picture 4">
            <a:extLst>
              <a:ext uri="{FF2B5EF4-FFF2-40B4-BE49-F238E27FC236}">
                <a16:creationId xmlns:a16="http://schemas.microsoft.com/office/drawing/2014/main" id="{485DEE57-A0CA-AD4E-4AAD-B4493E93AB51}"/>
              </a:ext>
            </a:extLst>
          </p:cNvPr>
          <p:cNvPicPr>
            <a:picLocks noChangeAspect="1"/>
          </p:cNvPicPr>
          <p:nvPr/>
        </p:nvPicPr>
        <p:blipFill>
          <a:blip r:embed="rId3"/>
          <a:srcRect/>
          <a:stretch/>
        </p:blipFill>
        <p:spPr>
          <a:xfrm>
            <a:off x="4858615" y="1480100"/>
            <a:ext cx="5644035" cy="5031632"/>
          </a:xfrm>
          <a:prstGeom prst="rect">
            <a:avLst/>
          </a:prstGeom>
        </p:spPr>
      </p:pic>
      <p:pic>
        <p:nvPicPr>
          <p:cNvPr id="4" name="Picture 3">
            <a:extLst>
              <a:ext uri="{FF2B5EF4-FFF2-40B4-BE49-F238E27FC236}">
                <a16:creationId xmlns:a16="http://schemas.microsoft.com/office/drawing/2014/main" id="{156FF7AA-652D-6459-3044-09FB16869AFC}"/>
              </a:ext>
            </a:extLst>
          </p:cNvPr>
          <p:cNvPicPr>
            <a:picLocks noChangeAspect="1"/>
          </p:cNvPicPr>
          <p:nvPr/>
        </p:nvPicPr>
        <p:blipFill>
          <a:blip r:embed="rId4"/>
          <a:stretch>
            <a:fillRect/>
          </a:stretch>
        </p:blipFill>
        <p:spPr>
          <a:xfrm>
            <a:off x="2192531" y="1480100"/>
            <a:ext cx="1771897" cy="5087060"/>
          </a:xfrm>
          <a:prstGeom prst="rect">
            <a:avLst/>
          </a:prstGeom>
        </p:spPr>
      </p:pic>
    </p:spTree>
    <p:extLst>
      <p:ext uri="{BB962C8B-B14F-4D97-AF65-F5344CB8AC3E}">
        <p14:creationId xmlns:p14="http://schemas.microsoft.com/office/powerpoint/2010/main" val="6535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4" name="Title 3">
            <a:extLst>
              <a:ext uri="{FF2B5EF4-FFF2-40B4-BE49-F238E27FC236}">
                <a16:creationId xmlns:a16="http://schemas.microsoft.com/office/drawing/2014/main" id="{851E0A5D-D9B0-BB7B-735B-1C9D865DD773}"/>
              </a:ext>
            </a:extLst>
          </p:cNvPr>
          <p:cNvSpPr>
            <a:spLocks noGrp="1"/>
          </p:cNvSpPr>
          <p:nvPr>
            <p:ph type="title"/>
          </p:nvPr>
        </p:nvSpPr>
        <p:spPr>
          <a:xfrm>
            <a:off x="838200" y="393422"/>
            <a:ext cx="10515600" cy="1325563"/>
          </a:xfrm>
        </p:spPr>
        <p:txBody>
          <a:bodyPr>
            <a:normAutofit/>
          </a:bodyPr>
          <a:lstStyle/>
          <a:p>
            <a:pPr algn="ctr"/>
            <a:r>
              <a:rPr lang="en-US" dirty="0"/>
              <a:t>Student Group Responsibilities and Criteria</a:t>
            </a:r>
          </a:p>
        </p:txBody>
      </p:sp>
      <p:sp>
        <p:nvSpPr>
          <p:cNvPr id="7" name="TextBox 6">
            <a:extLst>
              <a:ext uri="{FF2B5EF4-FFF2-40B4-BE49-F238E27FC236}">
                <a16:creationId xmlns:a16="http://schemas.microsoft.com/office/drawing/2014/main" id="{AFC28CC4-CD62-D145-1B03-7990E2709BA9}"/>
              </a:ext>
            </a:extLst>
          </p:cNvPr>
          <p:cNvSpPr txBox="1"/>
          <p:nvPr/>
        </p:nvSpPr>
        <p:spPr>
          <a:xfrm>
            <a:off x="1237694" y="1677272"/>
            <a:ext cx="3760433" cy="307777"/>
          </a:xfrm>
          <a:prstGeom prst="rect">
            <a:avLst/>
          </a:prstGeom>
          <a:noFill/>
        </p:spPr>
        <p:txBody>
          <a:bodyPr wrap="square" rtlCol="0">
            <a:spAutoFit/>
          </a:bodyPr>
          <a:lstStyle/>
          <a:p>
            <a:r>
              <a:rPr lang="en-US" dirty="0"/>
              <a:t>Full list found in the </a:t>
            </a:r>
            <a:r>
              <a:rPr lang="en-US" dirty="0">
                <a:hlinkClick r:id="rId3"/>
              </a:rPr>
              <a:t>OSA Handbook</a:t>
            </a:r>
            <a:endParaRPr lang="en-US" dirty="0"/>
          </a:p>
        </p:txBody>
      </p:sp>
      <p:sp>
        <p:nvSpPr>
          <p:cNvPr id="2" name="TextBox 1">
            <a:extLst>
              <a:ext uri="{FF2B5EF4-FFF2-40B4-BE49-F238E27FC236}">
                <a16:creationId xmlns:a16="http://schemas.microsoft.com/office/drawing/2014/main" id="{F365115E-16E8-E390-B816-773E5649D3DE}"/>
              </a:ext>
            </a:extLst>
          </p:cNvPr>
          <p:cNvSpPr txBox="1"/>
          <p:nvPr/>
        </p:nvSpPr>
        <p:spPr>
          <a:xfrm>
            <a:off x="6775910" y="1677272"/>
            <a:ext cx="3760433" cy="307777"/>
          </a:xfrm>
          <a:prstGeom prst="rect">
            <a:avLst/>
          </a:prstGeom>
          <a:noFill/>
        </p:spPr>
        <p:txBody>
          <a:bodyPr wrap="square" rtlCol="0">
            <a:spAutoFit/>
          </a:bodyPr>
          <a:lstStyle/>
          <a:p>
            <a:r>
              <a:rPr lang="en-US" dirty="0"/>
              <a:t>Full list found in the </a:t>
            </a:r>
            <a:r>
              <a:rPr lang="en-US" dirty="0">
                <a:hlinkClick r:id="rId3"/>
              </a:rPr>
              <a:t>OSA Handbook</a:t>
            </a:r>
            <a:endParaRPr lang="en-US" dirty="0"/>
          </a:p>
        </p:txBody>
      </p:sp>
      <p:pic>
        <p:nvPicPr>
          <p:cNvPr id="5" name="Picture 4">
            <a:extLst>
              <a:ext uri="{FF2B5EF4-FFF2-40B4-BE49-F238E27FC236}">
                <a16:creationId xmlns:a16="http://schemas.microsoft.com/office/drawing/2014/main" id="{EDA63284-37E2-1462-5696-0AD529616CFA}"/>
              </a:ext>
            </a:extLst>
          </p:cNvPr>
          <p:cNvPicPr>
            <a:picLocks noChangeAspect="1"/>
          </p:cNvPicPr>
          <p:nvPr/>
        </p:nvPicPr>
        <p:blipFill>
          <a:blip r:embed="rId4"/>
          <a:stretch>
            <a:fillRect/>
          </a:stretch>
        </p:blipFill>
        <p:spPr>
          <a:xfrm>
            <a:off x="6434227" y="1985049"/>
            <a:ext cx="4303284" cy="4483015"/>
          </a:xfrm>
          <a:prstGeom prst="rect">
            <a:avLst/>
          </a:prstGeom>
        </p:spPr>
      </p:pic>
      <p:pic>
        <p:nvPicPr>
          <p:cNvPr id="8" name="Picture 7">
            <a:extLst>
              <a:ext uri="{FF2B5EF4-FFF2-40B4-BE49-F238E27FC236}">
                <a16:creationId xmlns:a16="http://schemas.microsoft.com/office/drawing/2014/main" id="{D0B3FE56-563D-A3E1-5B10-6A5CA54E1B03}"/>
              </a:ext>
            </a:extLst>
          </p:cNvPr>
          <p:cNvPicPr>
            <a:picLocks noChangeAspect="1"/>
          </p:cNvPicPr>
          <p:nvPr/>
        </p:nvPicPr>
        <p:blipFill>
          <a:blip r:embed="rId5"/>
          <a:stretch>
            <a:fillRect/>
          </a:stretch>
        </p:blipFill>
        <p:spPr>
          <a:xfrm>
            <a:off x="619438" y="1987761"/>
            <a:ext cx="4388527" cy="4476817"/>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003177" y="2831972"/>
            <a:ext cx="9664823" cy="1029809"/>
          </a:xfrm>
        </p:spPr>
        <p:txBody>
          <a:bodyPr>
            <a:normAutofit/>
          </a:bodyPr>
          <a:lstStyle/>
          <a:p>
            <a:pPr algn="l"/>
            <a:r>
              <a:rPr lang="en-US" sz="4800" dirty="0"/>
              <a:t>Leadership Expectations and Policies </a:t>
            </a:r>
          </a:p>
        </p:txBody>
      </p:sp>
    </p:spTree>
    <p:extLst>
      <p:ext uri="{BB962C8B-B14F-4D97-AF65-F5344CB8AC3E}">
        <p14:creationId xmlns:p14="http://schemas.microsoft.com/office/powerpoint/2010/main" val="930590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EF86-7DAA-99C4-43EA-2C6D7B3F336F}"/>
              </a:ext>
            </a:extLst>
          </p:cNvPr>
          <p:cNvSpPr>
            <a:spLocks noGrp="1"/>
          </p:cNvSpPr>
          <p:nvPr>
            <p:ph type="title"/>
          </p:nvPr>
        </p:nvSpPr>
        <p:spPr>
          <a:xfrm>
            <a:off x="386477" y="804046"/>
            <a:ext cx="11419045" cy="646889"/>
          </a:xfrm>
        </p:spPr>
        <p:txBody>
          <a:bodyPr anchor="b">
            <a:noAutofit/>
          </a:bodyPr>
          <a:lstStyle/>
          <a:p>
            <a:r>
              <a:rPr lang="en-US" sz="4100" dirty="0"/>
              <a:t>Approval for Health Fairs and Other Patient Activities </a:t>
            </a:r>
          </a:p>
        </p:txBody>
      </p:sp>
      <p:sp>
        <p:nvSpPr>
          <p:cNvPr id="4" name="Content Placeholder 3">
            <a:extLst>
              <a:ext uri="{FF2B5EF4-FFF2-40B4-BE49-F238E27FC236}">
                <a16:creationId xmlns:a16="http://schemas.microsoft.com/office/drawing/2014/main" id="{FA9A003B-1AA6-4074-8B45-7CB0939250BE}"/>
              </a:ext>
            </a:extLst>
          </p:cNvPr>
          <p:cNvSpPr>
            <a:spLocks noGrp="1"/>
          </p:cNvSpPr>
          <p:nvPr>
            <p:ph idx="1"/>
          </p:nvPr>
        </p:nvSpPr>
        <p:spPr>
          <a:xfrm>
            <a:off x="224964" y="1819072"/>
            <a:ext cx="5527292" cy="4338537"/>
          </a:xfrm>
        </p:spPr>
        <p:txBody>
          <a:bodyPr>
            <a:normAutofit/>
          </a:bodyPr>
          <a:lstStyle/>
          <a:p>
            <a:r>
              <a:rPr lang="en-US" sz="2400" dirty="0"/>
              <a:t>Any Student Interest Group activity where student groups/students are: giving out health-related information or advice, conducting any type of health-related tests (i.e., glaucoma screenings, blood pressure readings, etc.) or entering patient rooms for any reason, must complete </a:t>
            </a:r>
            <a:r>
              <a:rPr lang="en-US" sz="2400" dirty="0">
                <a:hlinkClick r:id="rId2"/>
              </a:rPr>
              <a:t>this OSA approval </a:t>
            </a:r>
            <a:r>
              <a:rPr lang="en-US" sz="2400" dirty="0"/>
              <a:t>form prior to the event.</a:t>
            </a:r>
          </a:p>
          <a:p>
            <a:r>
              <a:rPr lang="en-US" sz="2400" dirty="0"/>
              <a:t>Please complete at least two days prior to the event, in order to allow sufficient enough time for review and approvals</a:t>
            </a:r>
          </a:p>
        </p:txBody>
      </p:sp>
      <p:pic>
        <p:nvPicPr>
          <p:cNvPr id="5" name="Picture 4">
            <a:extLst>
              <a:ext uri="{FF2B5EF4-FFF2-40B4-BE49-F238E27FC236}">
                <a16:creationId xmlns:a16="http://schemas.microsoft.com/office/drawing/2014/main" id="{6EB5C0E6-5AD0-F2C6-7225-04EC8AE4AB28}"/>
              </a:ext>
            </a:extLst>
          </p:cNvPr>
          <p:cNvPicPr>
            <a:picLocks noChangeAspect="1"/>
          </p:cNvPicPr>
          <p:nvPr/>
        </p:nvPicPr>
        <p:blipFill>
          <a:blip r:embed="rId3"/>
          <a:stretch>
            <a:fillRect/>
          </a:stretch>
        </p:blipFill>
        <p:spPr>
          <a:xfrm>
            <a:off x="5937971" y="2370612"/>
            <a:ext cx="6029065" cy="3235456"/>
          </a:xfrm>
          <a:prstGeom prst="rect">
            <a:avLst/>
          </a:prstGeom>
        </p:spPr>
      </p:pic>
    </p:spTree>
    <p:extLst>
      <p:ext uri="{BB962C8B-B14F-4D97-AF65-F5344CB8AC3E}">
        <p14:creationId xmlns:p14="http://schemas.microsoft.com/office/powerpoint/2010/main" val="1230435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38200" y="831469"/>
            <a:ext cx="10515600" cy="1325563"/>
          </a:xfrm>
        </p:spPr>
        <p:txBody>
          <a:bodyPr vert="horz" lIns="91425" tIns="45700" rIns="91425" bIns="45700" rtlCol="0" anchor="ctr" anchorCtr="0">
            <a:noAutofit/>
          </a:bodyPr>
          <a:lstStyle/>
          <a:p>
            <a:pPr algn="ctr">
              <a:spcBef>
                <a:spcPts val="0"/>
              </a:spcBef>
              <a:buClr>
                <a:srgbClr val="5A5C5E"/>
              </a:buClr>
              <a:buSzPct val="25000"/>
            </a:pPr>
            <a:r>
              <a:rPr lang="en-US" dirty="0"/>
              <a:t>Student Organization Storage</a:t>
            </a:r>
            <a:br>
              <a:rPr lang="en-US" dirty="0"/>
            </a:br>
            <a:r>
              <a:rPr lang="en-US" dirty="0"/>
              <a:t>(MSTF Atrium Room H)</a:t>
            </a:r>
          </a:p>
        </p:txBody>
      </p:sp>
      <p:sp>
        <p:nvSpPr>
          <p:cNvPr id="282" name="Shape 282"/>
          <p:cNvSpPr txBox="1">
            <a:spLocks noGrp="1"/>
          </p:cNvSpPr>
          <p:nvPr>
            <p:ph idx="1"/>
          </p:nvPr>
        </p:nvSpPr>
        <p:spPr>
          <a:xfrm>
            <a:off x="838200" y="2285999"/>
            <a:ext cx="10515600" cy="3890963"/>
          </a:xfrm>
        </p:spPr>
        <p:txBody>
          <a:bodyPr vert="horz" lIns="91425" tIns="45700" rIns="91425" bIns="45700" rtlCol="0" anchorCtr="0">
            <a:normAutofit lnSpcReduction="10000"/>
          </a:bodyPr>
          <a:lstStyle/>
          <a:p>
            <a:pPr marL="342900" indent="-228600">
              <a:spcBef>
                <a:spcPts val="0"/>
              </a:spcBef>
              <a:buClr>
                <a:schemeClr val="accent1"/>
              </a:buClr>
              <a:buSzPct val="100000"/>
              <a:buFont typeface="Arial"/>
              <a:buChar char="•"/>
            </a:pPr>
            <a:r>
              <a:rPr lang="en-US" sz="2400" dirty="0"/>
              <a:t>Each student group gets access to the OSA student storage room (MSTF Atrium Room H) </a:t>
            </a:r>
          </a:p>
          <a:p>
            <a:pPr marL="342900" indent="-228600">
              <a:spcBef>
                <a:spcPts val="0"/>
              </a:spcBef>
              <a:buClr>
                <a:schemeClr val="accent1"/>
              </a:buClr>
              <a:buSzPct val="100000"/>
              <a:buFont typeface="Arial"/>
              <a:buChar char="•"/>
            </a:pPr>
            <a:r>
              <a:rPr lang="en-US" sz="2400" dirty="0"/>
              <a:t>Sign-out keys for the storage room are located in OSA (cannot keep them). </a:t>
            </a:r>
          </a:p>
          <a:p>
            <a:pPr marL="342900" indent="-228600">
              <a:spcBef>
                <a:spcPts val="480"/>
              </a:spcBef>
              <a:buClr>
                <a:schemeClr val="accent1"/>
              </a:buClr>
              <a:buSzPct val="100000"/>
              <a:buFont typeface="Arial"/>
              <a:buChar char="•"/>
            </a:pPr>
            <a:r>
              <a:rPr lang="en-US" sz="2400" dirty="0"/>
              <a:t>Please </a:t>
            </a:r>
            <a:r>
              <a:rPr lang="en-US" sz="2400" u="sng" dirty="0"/>
              <a:t>no food</a:t>
            </a:r>
            <a:r>
              <a:rPr lang="en-US" sz="2400" dirty="0"/>
              <a:t> to be stored in the room </a:t>
            </a:r>
          </a:p>
          <a:p>
            <a:pPr marL="342900" indent="-228600">
              <a:spcBef>
                <a:spcPts val="480"/>
              </a:spcBef>
              <a:buClr>
                <a:schemeClr val="accent1"/>
              </a:buClr>
              <a:buSzPct val="100000"/>
              <a:buFont typeface="Arial"/>
              <a:buChar char="•"/>
            </a:pPr>
            <a:r>
              <a:rPr lang="en-US" sz="2400" b="1" u="sng" dirty="0"/>
              <a:t>Keep it organized.</a:t>
            </a:r>
          </a:p>
          <a:p>
            <a:pPr marL="800100" lvl="1">
              <a:spcBef>
                <a:spcPts val="480"/>
              </a:spcBef>
              <a:buClr>
                <a:schemeClr val="accent1"/>
              </a:buClr>
              <a:buSzPct val="100000"/>
              <a:buFont typeface="Arial"/>
              <a:buChar char="•"/>
            </a:pPr>
            <a:r>
              <a:rPr lang="en-US" dirty="0"/>
              <a:t>Please pick up after your group and try your best to organize</a:t>
            </a:r>
          </a:p>
          <a:p>
            <a:pPr marL="342900" indent="-228600">
              <a:spcBef>
                <a:spcPts val="480"/>
              </a:spcBef>
              <a:buClr>
                <a:schemeClr val="accent1"/>
              </a:buClr>
              <a:buSzPct val="100000"/>
              <a:buFont typeface="Arial"/>
              <a:buChar char="•"/>
            </a:pPr>
            <a:r>
              <a:rPr lang="en-US" sz="2400" dirty="0"/>
              <a:t>Clean it out at the end of each semester and during the transition to the next year’s group officers, keep inventory/let them know on what is being stored in the room.</a:t>
            </a:r>
          </a:p>
          <a:p>
            <a:pPr marL="342900" indent="-228600">
              <a:spcBef>
                <a:spcPts val="480"/>
              </a:spcBef>
              <a:buClr>
                <a:schemeClr val="accent1"/>
              </a:buClr>
              <a:buSzPct val="100000"/>
              <a:buFont typeface="Arial"/>
              <a:buChar char="•"/>
            </a:pPr>
            <a:r>
              <a:rPr lang="en-US" sz="2400" dirty="0"/>
              <a:t>Please be selective with what is stored in the storage room, as there is limited space.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5198695" y="1039098"/>
            <a:ext cx="6586491" cy="945043"/>
          </a:xfrm>
          <a:prstGeom prst="rect">
            <a:avLst/>
          </a:prstGeom>
        </p:spPr>
        <p:txBody>
          <a:bodyPr vert="horz" lIns="91425" tIns="45700" rIns="91425" bIns="45700" rtlCol="0" anchor="b" anchorCtr="0">
            <a:normAutofit/>
          </a:bodyPr>
          <a:lstStyle/>
          <a:p>
            <a:pPr algn="ctr">
              <a:spcBef>
                <a:spcPts val="0"/>
              </a:spcBef>
              <a:buClr>
                <a:srgbClr val="5A5C5E"/>
              </a:buClr>
              <a:buSzPct val="25000"/>
            </a:pPr>
            <a:r>
              <a:rPr lang="en-US" dirty="0">
                <a:ea typeface="Quattrocento"/>
                <a:cs typeface="Quattrocento"/>
                <a:sym typeface="Quattrocento"/>
              </a:rPr>
              <a:t>What about Alcohol?</a:t>
            </a:r>
          </a:p>
        </p:txBody>
      </p:sp>
      <p:sp>
        <p:nvSpPr>
          <p:cNvPr id="404" name="Shape 404"/>
          <p:cNvSpPr txBox="1">
            <a:spLocks noGrp="1"/>
          </p:cNvSpPr>
          <p:nvPr>
            <p:ph idx="1"/>
          </p:nvPr>
        </p:nvSpPr>
        <p:spPr>
          <a:xfrm>
            <a:off x="4942369" y="2294773"/>
            <a:ext cx="6586489" cy="4189442"/>
          </a:xfrm>
          <a:prstGeom prst="rect">
            <a:avLst/>
          </a:prstGeom>
        </p:spPr>
        <p:txBody>
          <a:bodyPr vert="horz" lIns="91425" tIns="45700" rIns="91425" bIns="45700" rtlCol="0" anchorCtr="0">
            <a:normAutofit fontScale="92500"/>
          </a:bodyPr>
          <a:lstStyle/>
          <a:p>
            <a:pPr marL="400050" indent="-285750">
              <a:spcBef>
                <a:spcPts val="0"/>
              </a:spcBef>
              <a:buClr>
                <a:schemeClr val="accent1"/>
              </a:buClr>
              <a:buSzPct val="100000"/>
            </a:pPr>
            <a:r>
              <a:rPr lang="en-US" sz="1700" dirty="0">
                <a:latin typeface="Chaparral Pro" panose="02060503040505020203" pitchFamily="18" charset="0"/>
                <a:ea typeface="Questrial"/>
                <a:cs typeface="Questrial"/>
              </a:rPr>
              <a:t>Alcohol </a:t>
            </a:r>
            <a:r>
              <a:rPr lang="en-US" sz="1700" b="1" u="sng" dirty="0">
                <a:latin typeface="Chaparral Pro" panose="02060503040505020203" pitchFamily="18" charset="0"/>
                <a:ea typeface="Questrial"/>
                <a:cs typeface="Questrial"/>
              </a:rPr>
              <a:t>CANNOT</a:t>
            </a:r>
            <a:r>
              <a:rPr lang="en-US" sz="1700" dirty="0">
                <a:latin typeface="Chaparral Pro" panose="02060503040505020203" pitchFamily="18" charset="0"/>
                <a:ea typeface="Questrial"/>
                <a:cs typeface="Questrial"/>
              </a:rPr>
              <a:t> be purchased by OSA managed student group funds, nor can you be reimbursed for alcohol related expenses. If alcohol is to be purchased, it must be done so by groups utilizing their own funds.</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400050" indent="-285750">
              <a:spcBef>
                <a:spcPts val="0"/>
              </a:spcBef>
              <a:buClr>
                <a:schemeClr val="accent1"/>
              </a:buClr>
              <a:buSzPct val="100000"/>
            </a:pPr>
            <a:r>
              <a:rPr lang="en-US" sz="1700" dirty="0">
                <a:latin typeface="Chaparral Pro" panose="02060503040505020203" pitchFamily="18" charset="0"/>
                <a:ea typeface="Questrial"/>
                <a:cs typeface="Questrial"/>
              </a:rPr>
              <a:t>The alcohol form </a:t>
            </a:r>
            <a:r>
              <a:rPr lang="en-US" sz="1700" b="1" u="sng" dirty="0">
                <a:latin typeface="Chaparral Pro" panose="02060503040505020203" pitchFamily="18" charset="0"/>
                <a:ea typeface="Questrial"/>
                <a:cs typeface="Questrial"/>
              </a:rPr>
              <a:t>only needs to be completed if the event is being held on campus grounds/property</a:t>
            </a:r>
            <a:r>
              <a:rPr lang="en-US" sz="1700" dirty="0">
                <a:latin typeface="Chaparral Pro" panose="02060503040505020203" pitchFamily="18" charset="0"/>
                <a:ea typeface="Questrial"/>
                <a:cs typeface="Questrial"/>
              </a:rPr>
              <a:t>, otherwise the group should obey general law and the rules and regulations of the place of the event.</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400050" indent="-285750">
              <a:spcBef>
                <a:spcPts val="0"/>
              </a:spcBef>
              <a:buClr>
                <a:schemeClr val="accent1"/>
              </a:buClr>
              <a:buSzPct val="100000"/>
            </a:pPr>
            <a:r>
              <a:rPr lang="en-US" sz="1700" dirty="0">
                <a:latin typeface="Chaparral Pro" panose="02060503040505020203" pitchFamily="18" charset="0"/>
                <a:ea typeface="Questrial"/>
                <a:cs typeface="Questrial"/>
                <a:sym typeface="Questrial"/>
              </a:rPr>
              <a:t>The UMB Alcohol Policy can be found on pages 2 and 3 of the Alcohol Packet. Please review it!</a:t>
            </a:r>
            <a:r>
              <a:rPr lang="en-US" sz="1700" dirty="0">
                <a:latin typeface="Chaparral Pro" panose="02060503040505020203" pitchFamily="18" charset="0"/>
                <a:ea typeface="Questrial"/>
                <a:cs typeface="Questrial"/>
              </a:rPr>
              <a:t> </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After you fill out the form and submit it, and if approved, you will receive a copy back for yourself/your group.</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Keep a copy of your approved permit and </a:t>
            </a:r>
            <a:r>
              <a:rPr lang="en-US" sz="1700" u="sng" dirty="0">
                <a:latin typeface="Chaparral Pro" panose="02060503040505020203" pitchFamily="18" charset="0"/>
                <a:ea typeface="Questrial"/>
                <a:cs typeface="Questrial"/>
                <a:sym typeface="Questrial"/>
              </a:rPr>
              <a:t>POST</a:t>
            </a:r>
            <a:r>
              <a:rPr lang="en-US" sz="1700" dirty="0">
                <a:latin typeface="Chaparral Pro" panose="02060503040505020203" pitchFamily="18" charset="0"/>
                <a:ea typeface="Questrial"/>
                <a:cs typeface="Questrial"/>
                <a:sym typeface="Questrial"/>
              </a:rPr>
              <a:t> it somewhere on a wall during your event.</a:t>
            </a:r>
          </a:p>
          <a:p>
            <a:pPr marL="800100" lvl="1">
              <a:spcBef>
                <a:spcPts val="48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If you notice inappropriate behavior, take action according to the policy!</a:t>
            </a:r>
          </a:p>
        </p:txBody>
      </p:sp>
      <p:pic>
        <p:nvPicPr>
          <p:cNvPr id="1026" name="Picture 2" descr="Discover and Explore Mexican-Produced Beers">
            <a:extLst>
              <a:ext uri="{FF2B5EF4-FFF2-40B4-BE49-F238E27FC236}">
                <a16:creationId xmlns:a16="http://schemas.microsoft.com/office/drawing/2014/main" id="{CF6EC94A-66BA-C5A4-5E58-ED8DCBEDA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77568" cy="31850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world of sweet wines - 6x tasting package for 45.88€ - vinello.eu">
            <a:extLst>
              <a:ext uri="{FF2B5EF4-FFF2-40B4-BE49-F238E27FC236}">
                <a16:creationId xmlns:a16="http://schemas.microsoft.com/office/drawing/2014/main" id="{04D791DA-8C1B-BB6C-8C5D-CC36547D7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56" y="3185045"/>
            <a:ext cx="3452750" cy="356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p:txBody>
          <a:bodyPr vert="horz" lIns="91425" tIns="45700" rIns="91425" bIns="45700" rtlCol="0" anchor="ctr" anchorCtr="0">
            <a:normAutofit/>
          </a:bodyPr>
          <a:lstStyle/>
          <a:p>
            <a:pPr algn="ctr">
              <a:spcBef>
                <a:spcPts val="0"/>
              </a:spcBef>
              <a:buClr>
                <a:srgbClr val="5A5C5E"/>
              </a:buClr>
              <a:buSzPct val="25000"/>
            </a:pPr>
            <a:r>
              <a:rPr lang="en-US" dirty="0"/>
              <a:t>Alcohol Form/Policy</a:t>
            </a:r>
          </a:p>
        </p:txBody>
      </p:sp>
      <p:pic>
        <p:nvPicPr>
          <p:cNvPr id="9" name="Picture 8">
            <a:extLst>
              <a:ext uri="{FF2B5EF4-FFF2-40B4-BE49-F238E27FC236}">
                <a16:creationId xmlns:a16="http://schemas.microsoft.com/office/drawing/2014/main" id="{F12EE51A-3BA5-4F40-2A1A-D7880A88778F}"/>
              </a:ext>
            </a:extLst>
          </p:cNvPr>
          <p:cNvPicPr>
            <a:picLocks noChangeAspect="1"/>
          </p:cNvPicPr>
          <p:nvPr/>
        </p:nvPicPr>
        <p:blipFill>
          <a:blip r:embed="rId3"/>
          <a:stretch/>
        </p:blipFill>
        <p:spPr>
          <a:xfrm>
            <a:off x="3131682" y="1586928"/>
            <a:ext cx="5928636" cy="4905947"/>
          </a:xfrm>
          <a:prstGeom prst="rect">
            <a:avLst/>
          </a:prstGeom>
          <a:noFill/>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2" name="Picture 1">
            <a:extLst>
              <a:ext uri="{FF2B5EF4-FFF2-40B4-BE49-F238E27FC236}">
                <a16:creationId xmlns:a16="http://schemas.microsoft.com/office/drawing/2014/main" id="{BC6798D5-D84B-4482-B9ED-8FF79E181CFB}"/>
              </a:ext>
            </a:extLst>
          </p:cNvPr>
          <p:cNvPicPr>
            <a:picLocks noChangeAspect="1"/>
          </p:cNvPicPr>
          <p:nvPr/>
        </p:nvPicPr>
        <p:blipFill>
          <a:blip r:embed="rId3"/>
          <a:srcRect/>
          <a:stretch/>
        </p:blipFill>
        <p:spPr>
          <a:xfrm>
            <a:off x="854082" y="74665"/>
            <a:ext cx="5335076" cy="6517051"/>
          </a:xfrm>
          <a:prstGeom prst="rect">
            <a:avLst/>
          </a:prstGeom>
        </p:spPr>
      </p:pic>
      <p:sp>
        <p:nvSpPr>
          <p:cNvPr id="3" name="TextBox 2">
            <a:extLst>
              <a:ext uri="{FF2B5EF4-FFF2-40B4-BE49-F238E27FC236}">
                <a16:creationId xmlns:a16="http://schemas.microsoft.com/office/drawing/2014/main" id="{6AEFCB87-8BE9-48C7-A082-820F3B57D43D}"/>
              </a:ext>
            </a:extLst>
          </p:cNvPr>
          <p:cNvSpPr txBox="1"/>
          <p:nvPr/>
        </p:nvSpPr>
        <p:spPr>
          <a:xfrm>
            <a:off x="7238212" y="1466487"/>
            <a:ext cx="3577771"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When downloaded, the alcohol permit is fillable. The top half of the first page is to be completed by the sponsoring organization. Drop off or send over to </a:t>
            </a:r>
            <a:r>
              <a:rPr lang="en-US" sz="2000" b="1" dirty="0">
                <a:solidFill>
                  <a:schemeClr val="tx1">
                    <a:lumMod val="95000"/>
                    <a:lumOff val="5000"/>
                  </a:schemeClr>
                </a:solidFill>
              </a:rPr>
              <a:t>Adam Esselman </a:t>
            </a:r>
            <a:r>
              <a:rPr lang="en-US" sz="2000" dirty="0"/>
              <a:t>in OSA RM 154 and he will submit for approval and send the group/person a copy for their records.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3815-E6B7-404F-833B-E357BF99B72D}"/>
              </a:ext>
            </a:extLst>
          </p:cNvPr>
          <p:cNvSpPr>
            <a:spLocks noGrp="1"/>
          </p:cNvSpPr>
          <p:nvPr>
            <p:ph type="title"/>
          </p:nvPr>
        </p:nvSpPr>
        <p:spPr>
          <a:xfrm>
            <a:off x="838200" y="687659"/>
            <a:ext cx="10515600" cy="1325563"/>
          </a:xfrm>
        </p:spPr>
        <p:txBody>
          <a:bodyPr>
            <a:normAutofit/>
          </a:bodyPr>
          <a:lstStyle/>
          <a:p>
            <a:pPr algn="ctr"/>
            <a:r>
              <a:rPr lang="en-US" dirty="0"/>
              <a:t>Tables and Chairs Request/Facilities Request</a:t>
            </a:r>
          </a:p>
        </p:txBody>
      </p:sp>
      <p:sp>
        <p:nvSpPr>
          <p:cNvPr id="3" name="Content Placeholder 2">
            <a:extLst>
              <a:ext uri="{FF2B5EF4-FFF2-40B4-BE49-F238E27FC236}">
                <a16:creationId xmlns:a16="http://schemas.microsoft.com/office/drawing/2014/main" id="{C8A1616D-8DA4-4D6F-B40D-EB7FABAE15D9}"/>
              </a:ext>
            </a:extLst>
          </p:cNvPr>
          <p:cNvSpPr>
            <a:spLocks noGrp="1"/>
          </p:cNvSpPr>
          <p:nvPr>
            <p:ph idx="1"/>
          </p:nvPr>
        </p:nvSpPr>
        <p:spPr>
          <a:xfrm>
            <a:off x="838200" y="2063369"/>
            <a:ext cx="10515600" cy="4351338"/>
          </a:xfrm>
        </p:spPr>
        <p:txBody>
          <a:bodyPr>
            <a:normAutofit/>
          </a:bodyPr>
          <a:lstStyle/>
          <a:p>
            <a:r>
              <a:rPr lang="en-US" sz="2200" dirty="0"/>
              <a:t>Reach out to Adam Esselman (</a:t>
            </a:r>
            <a:r>
              <a:rPr lang="en-US" sz="2200" dirty="0">
                <a:hlinkClick r:id="rId2"/>
              </a:rPr>
              <a:t>aesselman@som.umaryland.edu</a:t>
            </a:r>
            <a:r>
              <a:rPr lang="en-US" sz="2200" dirty="0"/>
              <a:t>) in OSA if you need a table(s) for your event</a:t>
            </a:r>
          </a:p>
          <a:p>
            <a:r>
              <a:rPr lang="en-US" sz="2200" dirty="0"/>
              <a:t>For smaller, singular table requests, Adam will work with the CSS team (Ronnie) in obtaining a folding table to use outside the Reid Rooms or lecture halls</a:t>
            </a:r>
          </a:p>
          <a:p>
            <a:r>
              <a:rPr lang="en-US" sz="2200" dirty="0"/>
              <a:t>If you need tables and/or chairs for a larger event, </a:t>
            </a:r>
            <a:r>
              <a:rPr lang="en-US" sz="2200" b="1" u="sng" dirty="0"/>
              <a:t>*Please reach out at least three weeks in advance of your event</a:t>
            </a:r>
            <a:r>
              <a:rPr lang="en-US" sz="2200" dirty="0"/>
              <a:t>, as the request to facilities must be submitted at least </a:t>
            </a:r>
            <a:r>
              <a:rPr lang="en-US" sz="2200" b="1" u="sng" dirty="0"/>
              <a:t>14 days prior to the event</a:t>
            </a:r>
            <a:r>
              <a:rPr lang="en-US" sz="2200" dirty="0"/>
              <a:t>. Adam/OSA must submit the facilities request for the group.</a:t>
            </a:r>
          </a:p>
          <a:p>
            <a:r>
              <a:rPr lang="en-US" sz="2200" dirty="0"/>
              <a:t>*Chair and table renting from facilities has a fee</a:t>
            </a:r>
          </a:p>
          <a:p>
            <a:r>
              <a:rPr lang="en-US" sz="2200" dirty="0"/>
              <a:t>Facilities will bill for the labor needed to set up and break down the furniture, and there is no pricing specific to types of furniture. Available are – stacking chairs, 3x6’ rectangular tables and 5’-diameter round tables. They do not provide table linens.</a:t>
            </a:r>
          </a:p>
          <a:p>
            <a:endParaRPr lang="en-US" dirty="0"/>
          </a:p>
        </p:txBody>
      </p:sp>
    </p:spTree>
    <p:extLst>
      <p:ext uri="{BB962C8B-B14F-4D97-AF65-F5344CB8AC3E}">
        <p14:creationId xmlns:p14="http://schemas.microsoft.com/office/powerpoint/2010/main" val="39673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22E8-17B4-4F37-8B9C-38F2CE7D60B5}"/>
              </a:ext>
            </a:extLst>
          </p:cNvPr>
          <p:cNvSpPr>
            <a:spLocks noGrp="1"/>
          </p:cNvSpPr>
          <p:nvPr>
            <p:ph type="title"/>
          </p:nvPr>
        </p:nvSpPr>
        <p:spPr>
          <a:xfrm>
            <a:off x="838200" y="450850"/>
            <a:ext cx="10515600" cy="1325563"/>
          </a:xfrm>
        </p:spPr>
        <p:txBody>
          <a:bodyPr>
            <a:normAutofit/>
          </a:bodyPr>
          <a:lstStyle/>
          <a:p>
            <a:pPr algn="ctr"/>
            <a:r>
              <a:rPr lang="en-US" dirty="0"/>
              <a:t>Room Reservations </a:t>
            </a:r>
          </a:p>
        </p:txBody>
      </p:sp>
      <p:sp>
        <p:nvSpPr>
          <p:cNvPr id="18" name="Content Placeholder 2">
            <a:extLst>
              <a:ext uri="{FF2B5EF4-FFF2-40B4-BE49-F238E27FC236}">
                <a16:creationId xmlns:a16="http://schemas.microsoft.com/office/drawing/2014/main" id="{DEEBFA1C-7CFE-498E-8EBE-7F33C42097FC}"/>
              </a:ext>
            </a:extLst>
          </p:cNvPr>
          <p:cNvSpPr>
            <a:spLocks noGrp="1"/>
          </p:cNvSpPr>
          <p:nvPr>
            <p:ph idx="4294967295"/>
          </p:nvPr>
        </p:nvSpPr>
        <p:spPr>
          <a:xfrm>
            <a:off x="386115" y="2057400"/>
            <a:ext cx="6367463" cy="3871913"/>
          </a:xfrm>
        </p:spPr>
        <p:txBody>
          <a:bodyPr vert="horz" lIns="91440" tIns="45720" rIns="91440" bIns="45720" rtlCol="0" anchor="t">
            <a:normAutofit/>
          </a:bodyPr>
          <a:lstStyle/>
          <a:p>
            <a:r>
              <a:rPr lang="en-US" sz="2200" dirty="0"/>
              <a:t>Before scheduling your event, check </a:t>
            </a:r>
            <a:r>
              <a:rPr lang="en-US" sz="2200" dirty="0" err="1"/>
              <a:t>VidaNova</a:t>
            </a:r>
            <a:r>
              <a:rPr lang="en-US" sz="2200" dirty="0"/>
              <a:t> for other events to minimize overlap</a:t>
            </a:r>
          </a:p>
          <a:p>
            <a:r>
              <a:rPr lang="en-US" sz="2200" dirty="0"/>
              <a:t>Room Reservation:</a:t>
            </a:r>
          </a:p>
          <a:p>
            <a:pPr marL="804545" indent="-342900"/>
            <a:r>
              <a:rPr lang="en-US" sz="2200" dirty="0">
                <a:hlinkClick r:id="rId2"/>
              </a:rPr>
              <a:t>rooms@som.umaryland.edu</a:t>
            </a:r>
            <a:endParaRPr lang="en-US" sz="2200" dirty="0">
              <a:cs typeface="Calibri" panose="020F0502020204030204"/>
              <a:hlinkClick r:id="rId2"/>
            </a:endParaRPr>
          </a:p>
          <a:p>
            <a:r>
              <a:rPr lang="en-US" sz="2200" dirty="0">
                <a:ea typeface="Questrial"/>
                <a:cs typeface="Questrial"/>
                <a:sym typeface="Questrial"/>
              </a:rPr>
              <a:t>To reserve AV equipment </a:t>
            </a:r>
            <a:endParaRPr lang="en-US" sz="2200" dirty="0">
              <a:ea typeface="Questrial"/>
              <a:cs typeface="Questrial"/>
            </a:endParaRPr>
          </a:p>
          <a:p>
            <a:pPr marL="724535" lvl="2" indent="-342900">
              <a:spcBef>
                <a:spcPts val="360"/>
              </a:spcBef>
              <a:buClr>
                <a:schemeClr val="accent1"/>
              </a:buClr>
              <a:buSzPct val="100000"/>
            </a:pPr>
            <a:r>
              <a:rPr lang="en-US" sz="2200" u="sng" dirty="0">
                <a:ea typeface="Questrial"/>
                <a:cs typeface="Questrial"/>
                <a:sym typeface="Questrial"/>
                <a:hlinkClick r:id="rId3"/>
              </a:rPr>
              <a:t>av@som.umaryland.edu</a:t>
            </a:r>
            <a:r>
              <a:rPr lang="en-US" sz="2200" u="sng" dirty="0">
                <a:ea typeface="Questrial"/>
                <a:cs typeface="Questrial"/>
                <a:sym typeface="Questrial"/>
              </a:rPr>
              <a:t> </a:t>
            </a:r>
          </a:p>
          <a:p>
            <a:pPr marL="724535" lvl="2" indent="-342900">
              <a:spcBef>
                <a:spcPts val="360"/>
              </a:spcBef>
              <a:buClr>
                <a:schemeClr val="accent1"/>
              </a:buClr>
              <a:buSzPct val="100000"/>
            </a:pPr>
            <a:r>
              <a:rPr lang="en-US" sz="2200" u="sng" dirty="0">
                <a:ea typeface="Questrial"/>
                <a:cs typeface="Questrial"/>
                <a:sym typeface="Questrial"/>
                <a:hlinkClick r:id="rId4"/>
              </a:rPr>
              <a:t>css@som.umaryland.edu</a:t>
            </a:r>
            <a:r>
              <a:rPr lang="en-US" sz="2200" u="sng" dirty="0">
                <a:ea typeface="Questrial"/>
                <a:cs typeface="Questrial"/>
                <a:sym typeface="Questrial"/>
              </a:rPr>
              <a:t> </a:t>
            </a:r>
            <a:endParaRPr lang="en-US" sz="2200" dirty="0"/>
          </a:p>
          <a:p>
            <a:r>
              <a:rPr lang="en-US" sz="2200" dirty="0"/>
              <a:t>Remember: Food events cannot be held in Leadership Hall, Taylor or </a:t>
            </a:r>
            <a:r>
              <a:rPr lang="en-US" sz="2200" dirty="0" err="1"/>
              <a:t>Hosick</a:t>
            </a:r>
            <a:r>
              <a:rPr lang="en-US" sz="2200" dirty="0"/>
              <a:t> Lecture Halls.</a:t>
            </a:r>
          </a:p>
        </p:txBody>
      </p:sp>
      <p:pic>
        <p:nvPicPr>
          <p:cNvPr id="5" name="Picture 4">
            <a:extLst>
              <a:ext uri="{FF2B5EF4-FFF2-40B4-BE49-F238E27FC236}">
                <a16:creationId xmlns:a16="http://schemas.microsoft.com/office/drawing/2014/main" id="{B064B398-1D84-DF55-E461-484D06E15356}"/>
              </a:ext>
            </a:extLst>
          </p:cNvPr>
          <p:cNvPicPr>
            <a:picLocks noChangeAspect="1"/>
          </p:cNvPicPr>
          <p:nvPr/>
        </p:nvPicPr>
        <p:blipFill>
          <a:blip r:embed="rId5"/>
          <a:stretch>
            <a:fillRect/>
          </a:stretch>
        </p:blipFill>
        <p:spPr>
          <a:xfrm>
            <a:off x="6676101" y="1938925"/>
            <a:ext cx="5294376" cy="3990388"/>
          </a:xfrm>
          <a:prstGeom prst="rect">
            <a:avLst/>
          </a:prstGeom>
        </p:spPr>
      </p:pic>
    </p:spTree>
    <p:extLst>
      <p:ext uri="{BB962C8B-B14F-4D97-AF65-F5344CB8AC3E}">
        <p14:creationId xmlns:p14="http://schemas.microsoft.com/office/powerpoint/2010/main" val="253975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07796" y="299024"/>
            <a:ext cx="12610743"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dirty="0">
                <a:ea typeface="Quattrocento"/>
                <a:cs typeface="Quattrocento"/>
                <a:sym typeface="Quattrocento"/>
              </a:rPr>
              <a:t>UMB Campus</a:t>
            </a:r>
          </a:p>
        </p:txBody>
      </p:sp>
      <p:sp>
        <p:nvSpPr>
          <p:cNvPr id="196" name="Shape 196"/>
          <p:cNvSpPr txBox="1">
            <a:spLocks noGrp="1"/>
          </p:cNvSpPr>
          <p:nvPr>
            <p:ph idx="1"/>
          </p:nvPr>
        </p:nvSpPr>
        <p:spPr>
          <a:xfrm>
            <a:off x="1090670" y="1686500"/>
            <a:ext cx="9869277" cy="4648199"/>
          </a:xfrm>
          <a:prstGeom prst="rect">
            <a:avLst/>
          </a:prstGeom>
          <a:noFill/>
          <a:ln>
            <a:noFill/>
          </a:ln>
        </p:spPr>
        <p:txBody>
          <a:bodyPr vert="horz" lIns="91425" tIns="45700" rIns="91425" bIns="45700" rtlCol="0" anchor="t" anchorCtr="0">
            <a:noAutofit/>
          </a:bodyPr>
          <a:lstStyle/>
          <a:p>
            <a:pPr indent="-228600">
              <a:spcBef>
                <a:spcPts val="0"/>
              </a:spcBef>
              <a:buSzPct val="100000"/>
            </a:pPr>
            <a:r>
              <a:rPr lang="en-US" sz="2400" dirty="0">
                <a:ea typeface="Questrial"/>
                <a:cs typeface="Questrial"/>
                <a:sym typeface="Questrial"/>
              </a:rPr>
              <a:t>Other Rooms Available on Campus can be found at </a:t>
            </a:r>
            <a:r>
              <a:rPr lang="en-US" sz="2400" dirty="0">
                <a:solidFill>
                  <a:schemeClr val="dk2"/>
                </a:solidFill>
                <a:ea typeface="Questrial"/>
                <a:cs typeface="Questrial"/>
                <a:sym typeface="Questrial"/>
                <a:hlinkClick r:id="rId3"/>
              </a:rPr>
              <a:t>https://www.umaryland.edu/university-life/rooms-available-on-campus/</a:t>
            </a:r>
            <a:r>
              <a:rPr lang="en-US" sz="2400" dirty="0">
                <a:solidFill>
                  <a:schemeClr val="dk2"/>
                </a:solidFill>
                <a:ea typeface="Questrial"/>
                <a:cs typeface="Questrial"/>
                <a:sym typeface="Questrial"/>
              </a:rPr>
              <a:t> </a:t>
            </a:r>
          </a:p>
          <a:p>
            <a:pPr indent="-228600">
              <a:spcBef>
                <a:spcPts val="0"/>
              </a:spcBef>
              <a:buSzPct val="100000"/>
            </a:pPr>
            <a:r>
              <a:rPr lang="en-US" sz="2400" dirty="0">
                <a:ea typeface="Questrial"/>
                <a:cs typeface="Questrial"/>
                <a:sym typeface="Questrial"/>
              </a:rPr>
              <a:t>SMC Campus Center</a:t>
            </a:r>
          </a:p>
          <a:p>
            <a:pPr lvl="1">
              <a:spcBef>
                <a:spcPts val="0"/>
              </a:spcBef>
              <a:buSzPct val="100000"/>
            </a:pPr>
            <a:r>
              <a:rPr lang="en-US" dirty="0">
                <a:solidFill>
                  <a:schemeClr val="dk2"/>
                </a:solidFill>
                <a:ea typeface="Questrial"/>
                <a:cs typeface="Questrial"/>
                <a:sym typeface="Questrial"/>
                <a:hlinkClick r:id="rId4"/>
              </a:rPr>
              <a:t>https://www.umaryland.edu/campuscenter/host-an-event/</a:t>
            </a:r>
            <a:endParaRPr lang="en-US" dirty="0">
              <a:solidFill>
                <a:schemeClr val="dk2"/>
              </a:solidFill>
              <a:ea typeface="Questrial"/>
              <a:cs typeface="Questrial"/>
              <a:sym typeface="Questrial"/>
            </a:endParaRPr>
          </a:p>
          <a:p>
            <a:pPr lvl="1">
              <a:spcBef>
                <a:spcPts val="0"/>
              </a:spcBef>
              <a:buSzPct val="100000"/>
            </a:pPr>
            <a:r>
              <a:rPr lang="en-US" dirty="0">
                <a:solidFill>
                  <a:schemeClr val="dk2"/>
                </a:solidFill>
                <a:ea typeface="Questrial"/>
                <a:cs typeface="Questrial"/>
                <a:sym typeface="Questrial"/>
                <a:hlinkClick r:id="rId5"/>
              </a:rPr>
              <a:t>eventservices@umaryland.edu</a:t>
            </a:r>
            <a:r>
              <a:rPr lang="en-US" dirty="0">
                <a:solidFill>
                  <a:schemeClr val="dk2"/>
                </a:solidFill>
                <a:ea typeface="Questrial"/>
                <a:cs typeface="Questrial"/>
                <a:sym typeface="Questrial"/>
              </a:rPr>
              <a:t> </a:t>
            </a:r>
          </a:p>
          <a:p>
            <a:pPr indent="-228600">
              <a:spcBef>
                <a:spcPts val="0"/>
              </a:spcBef>
              <a:buSzPct val="100000"/>
            </a:pPr>
            <a:r>
              <a:rPr lang="en-US" sz="2400" dirty="0">
                <a:ea typeface="Questrial"/>
                <a:cs typeface="Questrial"/>
                <a:sym typeface="Questrial"/>
              </a:rPr>
              <a:t>Davidge Hall, School of Dentistry, Nursing, SW, Law, HSHSL, Pharmacy, SMC, Lexington  &amp; Bio Park</a:t>
            </a:r>
          </a:p>
          <a:p>
            <a:pPr marL="0" indent="0">
              <a:spcBef>
                <a:spcPts val="0"/>
              </a:spcBef>
              <a:buSzPct val="100000"/>
              <a:buNone/>
            </a:pPr>
            <a:endParaRPr lang="en-US" sz="2400" dirty="0">
              <a:solidFill>
                <a:schemeClr val="dk2"/>
              </a:solidFill>
              <a:ea typeface="Questrial"/>
              <a:cs typeface="Questrial"/>
              <a:sym typeface="Questrial"/>
            </a:endParaRPr>
          </a:p>
          <a:p>
            <a:pPr marL="114300" indent="0">
              <a:spcBef>
                <a:spcPts val="480"/>
              </a:spcBef>
              <a:buClr>
                <a:schemeClr val="accent1"/>
              </a:buClr>
              <a:buSzPct val="100000"/>
              <a:buNone/>
            </a:pPr>
            <a:r>
              <a:rPr lang="en-US" sz="2400" b="1" u="sng" dirty="0">
                <a:solidFill>
                  <a:schemeClr val="dk2"/>
                </a:solidFill>
                <a:ea typeface="Questrial"/>
                <a:cs typeface="Questrial"/>
                <a:sym typeface="Questrial"/>
              </a:rPr>
              <a:t>(Other buildings may have different rules ex: alcohol, catering. We suggest asking about the rule when you make your reservation.)</a:t>
            </a:r>
            <a:endParaRPr lang="en-US" sz="2400" b="1" u="sng" dirty="0">
              <a:solidFill>
                <a:schemeClr val="hlink"/>
              </a:solidFill>
              <a:ea typeface="Questrial"/>
              <a:cs typeface="Questrial"/>
              <a:sym typeface="Questrial"/>
              <a:hlinkClick r:id="rId6"/>
            </a:endParaRPr>
          </a:p>
          <a:p>
            <a:pPr marL="411480" lvl="1" indent="-50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a:p>
            <a:pPr marL="640080" lvl="1" indent="-1066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p:txBody>
      </p:sp>
    </p:spTree>
    <p:extLst>
      <p:ext uri="{BB962C8B-B14F-4D97-AF65-F5344CB8AC3E}">
        <p14:creationId xmlns:p14="http://schemas.microsoft.com/office/powerpoint/2010/main" val="3074754777"/>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F296C-77CD-5FB3-E0C5-7E72C6027DF1}"/>
              </a:ext>
            </a:extLst>
          </p:cNvPr>
          <p:cNvSpPr>
            <a:spLocks noGrp="1"/>
          </p:cNvSpPr>
          <p:nvPr>
            <p:ph type="ctrTitle"/>
          </p:nvPr>
        </p:nvSpPr>
        <p:spPr>
          <a:xfrm>
            <a:off x="1524000" y="1945531"/>
            <a:ext cx="9144000" cy="1000227"/>
          </a:xfrm>
        </p:spPr>
        <p:txBody>
          <a:bodyPr anchor="b">
            <a:normAutofit/>
          </a:bodyPr>
          <a:lstStyle/>
          <a:p>
            <a:r>
              <a:rPr lang="en-US" dirty="0"/>
              <a:t>Student Council</a:t>
            </a:r>
          </a:p>
        </p:txBody>
      </p:sp>
      <p:sp>
        <p:nvSpPr>
          <p:cNvPr id="4" name="Text Placeholder 3">
            <a:extLst>
              <a:ext uri="{FF2B5EF4-FFF2-40B4-BE49-F238E27FC236}">
                <a16:creationId xmlns:a16="http://schemas.microsoft.com/office/drawing/2014/main" id="{8416BA21-0056-450A-AE04-8471A3307F88}"/>
              </a:ext>
            </a:extLst>
          </p:cNvPr>
          <p:cNvSpPr>
            <a:spLocks noGrp="1"/>
          </p:cNvSpPr>
          <p:nvPr>
            <p:ph type="subTitle" idx="1"/>
          </p:nvPr>
        </p:nvSpPr>
        <p:spPr>
          <a:xfrm>
            <a:off x="1524000" y="3429000"/>
            <a:ext cx="9144000" cy="1655762"/>
          </a:xfrm>
        </p:spPr>
        <p:txBody>
          <a:bodyPr vert="horz" lIns="91440" tIns="45720" rIns="91440" bIns="45720" rtlCol="0">
            <a:normAutofit/>
          </a:bodyPr>
          <a:lstStyle/>
          <a:p>
            <a:pPr>
              <a:spcBef>
                <a:spcPts val="0"/>
              </a:spcBef>
              <a:spcAft>
                <a:spcPts val="600"/>
              </a:spcAft>
            </a:pPr>
            <a:r>
              <a:rPr lang="en-US" sz="2200" dirty="0"/>
              <a:t>Stephen Cobbs – PRESIDENT</a:t>
            </a:r>
          </a:p>
          <a:p>
            <a:pPr>
              <a:spcBef>
                <a:spcPts val="0"/>
              </a:spcBef>
              <a:spcAft>
                <a:spcPts val="600"/>
              </a:spcAft>
            </a:pPr>
            <a:r>
              <a:rPr lang="en-US" sz="2200" dirty="0"/>
              <a:t>Jules Einhorn – VICE PRESIDENT</a:t>
            </a:r>
          </a:p>
          <a:p>
            <a:pPr>
              <a:spcBef>
                <a:spcPts val="0"/>
              </a:spcBef>
              <a:spcAft>
                <a:spcPts val="600"/>
              </a:spcAft>
            </a:pPr>
            <a:r>
              <a:rPr lang="en-US" sz="2200" dirty="0"/>
              <a:t>Asma Poshni – TREASURER</a:t>
            </a:r>
          </a:p>
          <a:p>
            <a:pPr>
              <a:spcBef>
                <a:spcPts val="0"/>
              </a:spcBef>
              <a:spcAft>
                <a:spcPts val="600"/>
              </a:spcAft>
            </a:pPr>
            <a:r>
              <a:rPr lang="en-US" sz="2200" dirty="0"/>
              <a:t>Lindsay Barrow – SECRETARY</a:t>
            </a:r>
          </a:p>
          <a:p>
            <a:pPr>
              <a:spcBef>
                <a:spcPts val="0"/>
              </a:spcBef>
              <a:spcAft>
                <a:spcPts val="600"/>
              </a:spcAft>
            </a:pPr>
            <a:endParaRPr lang="en-US" sz="2200" dirty="0">
              <a:highlight>
                <a:srgbClr val="FFFF00"/>
              </a:highlight>
            </a:endParaRPr>
          </a:p>
        </p:txBody>
      </p:sp>
    </p:spTree>
    <p:extLst>
      <p:ext uri="{BB962C8B-B14F-4D97-AF65-F5344CB8AC3E}">
        <p14:creationId xmlns:p14="http://schemas.microsoft.com/office/powerpoint/2010/main" val="2626202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838200" y="410845"/>
            <a:ext cx="10515600" cy="1325563"/>
          </a:xfrm>
          <a:prstGeom prst="rect">
            <a:avLst/>
          </a:prstGeom>
        </p:spPr>
        <p:txBody>
          <a:bodyPr vert="horz" lIns="91425" tIns="45700" rIns="91425" bIns="45700" rtlCol="0" anchorCtr="0">
            <a:normAutofit/>
          </a:bodyPr>
          <a:lstStyle/>
          <a:p>
            <a:pPr algn="ctr">
              <a:spcBef>
                <a:spcPts val="0"/>
              </a:spcBef>
              <a:buClr>
                <a:srgbClr val="FF0000"/>
              </a:buClr>
              <a:buSzPct val="25000"/>
            </a:pPr>
            <a:r>
              <a:rPr lang="en-US" dirty="0">
                <a:ea typeface="Quattrocento"/>
                <a:cs typeface="Quattrocento"/>
                <a:sym typeface="Quattrocento"/>
              </a:rPr>
              <a:t>Funding Request From Student Council</a:t>
            </a:r>
          </a:p>
        </p:txBody>
      </p:sp>
      <p:graphicFrame>
        <p:nvGraphicFramePr>
          <p:cNvPr id="370" name="Shape 368">
            <a:extLst>
              <a:ext uri="{FF2B5EF4-FFF2-40B4-BE49-F238E27FC236}">
                <a16:creationId xmlns:a16="http://schemas.microsoft.com/office/drawing/2014/main" id="{32CD6428-4230-4183-925F-C7E629762294}"/>
              </a:ext>
            </a:extLst>
          </p:cNvPr>
          <p:cNvGraphicFramePr>
            <a:graphicFrameLocks noGrp="1"/>
          </p:cNvGraphicFramePr>
          <p:nvPr>
            <p:ph idx="1"/>
            <p:extLst>
              <p:ext uri="{D42A27DB-BD31-4B8C-83A1-F6EECF244321}">
                <p14:modId xmlns:p14="http://schemas.microsoft.com/office/powerpoint/2010/main" val="2151321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24F3C7-86B1-4A06-B895-EAF5A37FC3B1}"/>
              </a:ext>
            </a:extLst>
          </p:cNvPr>
          <p:cNvPicPr>
            <a:picLocks noChangeAspect="1"/>
          </p:cNvPicPr>
          <p:nvPr/>
        </p:nvPicPr>
        <p:blipFill>
          <a:blip r:embed="rId2"/>
          <a:stretch>
            <a:fillRect/>
          </a:stretch>
        </p:blipFill>
        <p:spPr>
          <a:xfrm>
            <a:off x="509286" y="1379964"/>
            <a:ext cx="9196085" cy="4811844"/>
          </a:xfrm>
          <a:prstGeom prst="rect">
            <a:avLst/>
          </a:prstGeom>
        </p:spPr>
      </p:pic>
      <p:sp>
        <p:nvSpPr>
          <p:cNvPr id="3" name="Rectangle 2">
            <a:extLst>
              <a:ext uri="{FF2B5EF4-FFF2-40B4-BE49-F238E27FC236}">
                <a16:creationId xmlns:a16="http://schemas.microsoft.com/office/drawing/2014/main" id="{8B44BCCB-54A5-4A7E-BD08-8D56A05A29BD}"/>
              </a:ext>
            </a:extLst>
          </p:cNvPr>
          <p:cNvSpPr/>
          <p:nvPr/>
        </p:nvSpPr>
        <p:spPr>
          <a:xfrm>
            <a:off x="9844268" y="1380281"/>
            <a:ext cx="1794075" cy="4813139"/>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rgbClr val="7030A0"/>
                </a:solidFill>
                <a:cs typeface="Calibri"/>
              </a:rPr>
              <a:t>11.</a:t>
            </a:r>
            <a:r>
              <a:rPr lang="en-US" b="1" dirty="0">
                <a:solidFill>
                  <a:schemeClr val="tx1"/>
                </a:solidFill>
                <a:cs typeface="Calibri"/>
              </a:rPr>
              <a:t> Knowledge </a:t>
            </a:r>
          </a:p>
          <a:p>
            <a:pPr>
              <a:lnSpc>
                <a:spcPct val="200000"/>
              </a:lnSpc>
            </a:pPr>
            <a:r>
              <a:rPr lang="en-US" b="1" dirty="0">
                <a:solidFill>
                  <a:srgbClr val="7030A0"/>
                </a:solidFill>
                <a:cs typeface="Calibri"/>
              </a:rPr>
              <a:t>12</a:t>
            </a:r>
            <a:r>
              <a:rPr lang="en-US" b="1" dirty="0">
                <a:solidFill>
                  <a:schemeClr val="tx1"/>
                </a:solidFill>
                <a:cs typeface="Calibri"/>
              </a:rPr>
              <a:t>. Organization</a:t>
            </a:r>
          </a:p>
          <a:p>
            <a:pPr>
              <a:lnSpc>
                <a:spcPct val="200000"/>
              </a:lnSpc>
            </a:pPr>
            <a:r>
              <a:rPr lang="en-US" b="1" dirty="0">
                <a:solidFill>
                  <a:srgbClr val="7030A0"/>
                </a:solidFill>
                <a:cs typeface="Calibri"/>
              </a:rPr>
              <a:t>13.</a:t>
            </a:r>
            <a:r>
              <a:rPr lang="en-US" b="1" dirty="0">
                <a:solidFill>
                  <a:schemeClr val="tx1"/>
                </a:solidFill>
                <a:cs typeface="Calibri"/>
              </a:rPr>
              <a:t> Reliability </a:t>
            </a:r>
          </a:p>
          <a:p>
            <a:pPr>
              <a:lnSpc>
                <a:spcPct val="200000"/>
              </a:lnSpc>
            </a:pPr>
            <a:r>
              <a:rPr lang="en-US" b="1" dirty="0">
                <a:solidFill>
                  <a:srgbClr val="7030A0"/>
                </a:solidFill>
                <a:cs typeface="Calibri"/>
              </a:rPr>
              <a:t>14</a:t>
            </a:r>
            <a:r>
              <a:rPr lang="en-US" b="1" dirty="0">
                <a:solidFill>
                  <a:schemeClr val="tx1"/>
                </a:solidFill>
                <a:cs typeface="Calibri"/>
              </a:rPr>
              <a:t>. Problem Solving</a:t>
            </a:r>
          </a:p>
          <a:p>
            <a:pPr>
              <a:lnSpc>
                <a:spcPct val="200000"/>
              </a:lnSpc>
            </a:pPr>
            <a:r>
              <a:rPr lang="en-US" b="1" dirty="0">
                <a:solidFill>
                  <a:schemeClr val="tx1"/>
                </a:solidFill>
                <a:cs typeface="Calibri"/>
              </a:rPr>
              <a:t>15. Professionalism</a:t>
            </a:r>
            <a:endParaRPr lang="en-US" dirty="0">
              <a:solidFill>
                <a:schemeClr val="tx1"/>
              </a:solidFill>
            </a:endParaRPr>
          </a:p>
          <a:p>
            <a:pPr algn="ctr"/>
            <a:endParaRPr lang="en-US" dirty="0">
              <a:cs typeface="Calibri"/>
            </a:endParaRPr>
          </a:p>
        </p:txBody>
      </p:sp>
      <p:sp>
        <p:nvSpPr>
          <p:cNvPr id="6" name="Callout: Line 5">
            <a:extLst>
              <a:ext uri="{FF2B5EF4-FFF2-40B4-BE49-F238E27FC236}">
                <a16:creationId xmlns:a16="http://schemas.microsoft.com/office/drawing/2014/main" id="{1274B335-1997-4FC6-A09D-14ACB0D9E10D}"/>
              </a:ext>
            </a:extLst>
          </p:cNvPr>
          <p:cNvSpPr/>
          <p:nvPr/>
        </p:nvSpPr>
        <p:spPr>
          <a:xfrm>
            <a:off x="1437551" y="1564314"/>
            <a:ext cx="916329" cy="617316"/>
          </a:xfrm>
          <a:prstGeom prst="border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cs typeface="Calibri"/>
              </a:rPr>
              <a:t>15</a:t>
            </a:r>
            <a:endParaRPr lang="en-US" sz="2800" b="1" dirty="0"/>
          </a:p>
        </p:txBody>
      </p:sp>
    </p:spTree>
    <p:extLst>
      <p:ext uri="{BB962C8B-B14F-4D97-AF65-F5344CB8AC3E}">
        <p14:creationId xmlns:p14="http://schemas.microsoft.com/office/powerpoint/2010/main" val="3148788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836676" y="493777"/>
            <a:ext cx="10515600" cy="1097280"/>
          </a:xfrm>
          <a:prstGeom prst="rect">
            <a:avLst/>
          </a:prstGeom>
        </p:spPr>
        <p:txBody>
          <a:bodyPr vert="horz" lIns="91440" tIns="45720" rIns="91440" bIns="45720" rtlCol="0" anchor="ctr" anchorCtr="0">
            <a:normAutofit/>
          </a:bodyPr>
          <a:lstStyle/>
          <a:p>
            <a:pPr algn="ctr">
              <a:buClr>
                <a:srgbClr val="5A5C5E"/>
              </a:buClr>
              <a:buSzPct val="25000"/>
            </a:pPr>
            <a:r>
              <a:rPr lang="en-US" kern="1200" dirty="0">
                <a:solidFill>
                  <a:schemeClr val="tx1"/>
                </a:solidFill>
                <a:ea typeface="+mj-ea"/>
                <a:cs typeface="+mj-cs"/>
                <a:sym typeface="Quattrocento"/>
              </a:rPr>
              <a:t>Student Council Fundin</a:t>
            </a:r>
            <a:r>
              <a:rPr lang="en-US" dirty="0">
                <a:sym typeface="Quattrocento"/>
              </a:rPr>
              <a:t>g Form</a:t>
            </a:r>
            <a:endParaRPr lang="en-US" kern="1200" dirty="0">
              <a:solidFill>
                <a:schemeClr val="tx1"/>
              </a:solidFill>
              <a:ea typeface="+mj-ea"/>
              <a:cs typeface="+mj-cs"/>
              <a:sym typeface="Quattrocento"/>
            </a:endParaRPr>
          </a:p>
        </p:txBody>
      </p:sp>
      <p:pic>
        <p:nvPicPr>
          <p:cNvPr id="3" name="Picture 2">
            <a:extLst>
              <a:ext uri="{FF2B5EF4-FFF2-40B4-BE49-F238E27FC236}">
                <a16:creationId xmlns:a16="http://schemas.microsoft.com/office/drawing/2014/main" id="{1763D826-424A-9D99-F2BB-6EBAA1CA3F65}"/>
              </a:ext>
            </a:extLst>
          </p:cNvPr>
          <p:cNvPicPr>
            <a:picLocks noChangeAspect="1"/>
          </p:cNvPicPr>
          <p:nvPr/>
        </p:nvPicPr>
        <p:blipFill>
          <a:blip r:embed="rId3"/>
          <a:stretch>
            <a:fillRect/>
          </a:stretch>
        </p:blipFill>
        <p:spPr>
          <a:xfrm>
            <a:off x="474709" y="2477522"/>
            <a:ext cx="6637695" cy="3269065"/>
          </a:xfrm>
          <a:prstGeom prst="rect">
            <a:avLst/>
          </a:prstGeom>
        </p:spPr>
      </p:pic>
      <p:pic>
        <p:nvPicPr>
          <p:cNvPr id="6" name="Picture 5">
            <a:extLst>
              <a:ext uri="{FF2B5EF4-FFF2-40B4-BE49-F238E27FC236}">
                <a16:creationId xmlns:a16="http://schemas.microsoft.com/office/drawing/2014/main" id="{6EDD5752-14CE-6E10-B402-B2F8520E3DAF}"/>
              </a:ext>
            </a:extLst>
          </p:cNvPr>
          <p:cNvPicPr>
            <a:picLocks noChangeAspect="1"/>
          </p:cNvPicPr>
          <p:nvPr/>
        </p:nvPicPr>
        <p:blipFill>
          <a:blip r:embed="rId4"/>
          <a:stretch>
            <a:fillRect/>
          </a:stretch>
        </p:blipFill>
        <p:spPr>
          <a:xfrm>
            <a:off x="7587113" y="1591057"/>
            <a:ext cx="3260826" cy="5041996"/>
          </a:xfrm>
          <a:prstGeom prst="rect">
            <a:avLst/>
          </a:prstGeom>
        </p:spPr>
      </p:pic>
      <p:sp>
        <p:nvSpPr>
          <p:cNvPr id="2" name="TextBox 1">
            <a:extLst>
              <a:ext uri="{FF2B5EF4-FFF2-40B4-BE49-F238E27FC236}">
                <a16:creationId xmlns:a16="http://schemas.microsoft.com/office/drawing/2014/main" id="{5E0BE0D9-4005-DC3B-5752-DFCFA71B41E7}"/>
              </a:ext>
            </a:extLst>
          </p:cNvPr>
          <p:cNvSpPr txBox="1"/>
          <p:nvPr/>
        </p:nvSpPr>
        <p:spPr>
          <a:xfrm>
            <a:off x="836675" y="1788853"/>
            <a:ext cx="6118601" cy="523220"/>
          </a:xfrm>
          <a:prstGeom prst="rect">
            <a:avLst/>
          </a:prstGeom>
          <a:noFill/>
        </p:spPr>
        <p:txBody>
          <a:bodyPr wrap="square" rtlCol="0">
            <a:spAutoFit/>
          </a:bodyPr>
          <a:lstStyle/>
          <a:p>
            <a:r>
              <a:rPr lang="en-US" i="1" dirty="0"/>
              <a:t>*Please note that the funding form will only be viewable/accessible during the open submission periods in both the spring and fall.*</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45361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dirty="0">
                <a:ea typeface="Quattrocento"/>
                <a:cs typeface="Quattrocento"/>
                <a:sym typeface="Quattrocento"/>
              </a:rPr>
              <a:t>Important Dates Summary</a:t>
            </a:r>
          </a:p>
        </p:txBody>
      </p:sp>
      <p:sp>
        <p:nvSpPr>
          <p:cNvPr id="444" name="Shape 444"/>
          <p:cNvSpPr txBox="1">
            <a:spLocks noGrp="1"/>
          </p:cNvSpPr>
          <p:nvPr>
            <p:ph idx="1"/>
          </p:nvPr>
        </p:nvSpPr>
        <p:spPr>
          <a:xfrm>
            <a:off x="838200" y="1667254"/>
            <a:ext cx="9906000" cy="4888671"/>
          </a:xfrm>
          <a:prstGeom prst="rect">
            <a:avLst/>
          </a:prstGeom>
          <a:noFill/>
          <a:ln>
            <a:noFill/>
          </a:ln>
        </p:spPr>
        <p:txBody>
          <a:bodyPr vert="horz" lIns="91425" tIns="45700" rIns="91425" bIns="45700" rtlCol="0" anchor="t" anchorCtr="0">
            <a:noAutofit/>
          </a:bodyPr>
          <a:lstStyle/>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March</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Spring funding request </a:t>
            </a:r>
            <a:endParaRPr lang="en-US" sz="2800" dirty="0">
              <a:latin typeface="Chaparral Pro"/>
              <a:ea typeface="Questrial"/>
              <a:cs typeface="Questrial"/>
              <a:sym typeface="Questrial"/>
            </a:endParaRP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April 30, 2026</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Faculty Advisor Form due</a:t>
            </a: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Beginning of September</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Student Activities Fair  </a:t>
            </a:r>
            <a:endParaRPr lang="en-US" sz="3200" dirty="0">
              <a:latin typeface="Chaparral Pro"/>
              <a:ea typeface="Questrial"/>
              <a:cs typeface="Questrial"/>
              <a:sym typeface="Questrial"/>
            </a:endParaRP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September</a:t>
            </a:r>
            <a:endParaRPr lang="en-US" sz="3200" dirty="0">
              <a:latin typeface="Chaparral Pro"/>
              <a:ea typeface="Questrial"/>
              <a:cs typeface="Questrial"/>
            </a:endParaRP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Fall funding request</a:t>
            </a: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January 2027 (following year)</a:t>
            </a:r>
          </a:p>
          <a:p>
            <a:pPr marL="800100" lvl="1">
              <a:spcBef>
                <a:spcPts val="480"/>
              </a:spcBef>
              <a:buClr>
                <a:schemeClr val="accent1"/>
              </a:buClr>
              <a:buSzPct val="100000"/>
              <a:buFont typeface="Arial"/>
              <a:buChar char="•"/>
            </a:pPr>
            <a:r>
              <a:rPr lang="en-US" dirty="0">
                <a:latin typeface="Chaparral Pro"/>
                <a:ea typeface="Questrial"/>
                <a:cs typeface="Questrial"/>
                <a:sym typeface="Questrial"/>
              </a:rPr>
              <a:t>Elect new officer positions and transition from M2 to M1 leadership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47F-0DC4-4C34-93AD-8D2EC4347C61}"/>
              </a:ext>
            </a:extLst>
          </p:cNvPr>
          <p:cNvSpPr>
            <a:spLocks noGrp="1"/>
          </p:cNvSpPr>
          <p:nvPr>
            <p:ph type="title"/>
          </p:nvPr>
        </p:nvSpPr>
        <p:spPr>
          <a:xfrm>
            <a:off x="838200" y="1088542"/>
            <a:ext cx="10515600" cy="997614"/>
          </a:xfrm>
          <a:solidFill>
            <a:schemeClr val="accent4">
              <a:lumMod val="40000"/>
              <a:lumOff val="60000"/>
            </a:schemeClr>
          </a:solidFill>
        </p:spPr>
        <p:txBody>
          <a:bodyPr/>
          <a:lstStyle/>
          <a:p>
            <a:pPr algn="ctr"/>
            <a:r>
              <a:rPr lang="en-US" b="1" dirty="0">
                <a:cs typeface="Calibri Light"/>
              </a:rPr>
              <a:t>Honing your leadership skills </a:t>
            </a:r>
          </a:p>
        </p:txBody>
      </p:sp>
      <p:sp>
        <p:nvSpPr>
          <p:cNvPr id="3" name="Content Placeholder 2">
            <a:extLst>
              <a:ext uri="{FF2B5EF4-FFF2-40B4-BE49-F238E27FC236}">
                <a16:creationId xmlns:a16="http://schemas.microsoft.com/office/drawing/2014/main" id="{6118462D-266A-4B06-B101-E843305B903F}"/>
              </a:ext>
            </a:extLst>
          </p:cNvPr>
          <p:cNvSpPr>
            <a:spLocks noGrp="1"/>
          </p:cNvSpPr>
          <p:nvPr>
            <p:ph idx="1"/>
          </p:nvPr>
        </p:nvSpPr>
        <p:spPr>
          <a:xfrm>
            <a:off x="838200" y="2086056"/>
            <a:ext cx="10515600" cy="4158427"/>
          </a:xfrm>
          <a:solidFill>
            <a:schemeClr val="accent4">
              <a:lumMod val="40000"/>
              <a:lumOff val="60000"/>
            </a:schemeClr>
          </a:solidFill>
        </p:spPr>
        <p:txBody>
          <a:bodyPr vert="horz" lIns="91440" tIns="45720" rIns="91440" bIns="45720" rtlCol="0" anchor="t">
            <a:normAutofit fontScale="92500" lnSpcReduction="20000"/>
          </a:bodyPr>
          <a:lstStyle/>
          <a:p>
            <a:pPr marL="0" indent="0">
              <a:buNone/>
            </a:pPr>
            <a:r>
              <a:rPr lang="en-US" dirty="0">
                <a:cs typeface="Calibri"/>
              </a:rPr>
              <a:t>1. Engage in honest, open communication </a:t>
            </a:r>
          </a:p>
          <a:p>
            <a:pPr marL="0" indent="0">
              <a:buNone/>
            </a:pPr>
            <a:r>
              <a:rPr lang="en-US" dirty="0">
                <a:cs typeface="Calibri"/>
              </a:rPr>
              <a:t>2. Connect with your team members </a:t>
            </a:r>
          </a:p>
          <a:p>
            <a:pPr marL="0" indent="0">
              <a:buNone/>
            </a:pPr>
            <a:r>
              <a:rPr lang="en-US" dirty="0">
                <a:cs typeface="Calibri"/>
              </a:rPr>
              <a:t>3. Encourage personal and professional growth </a:t>
            </a:r>
          </a:p>
          <a:p>
            <a:pPr marL="0" indent="0">
              <a:buNone/>
            </a:pPr>
            <a:r>
              <a:rPr lang="en-US" dirty="0">
                <a:cs typeface="Calibri"/>
              </a:rPr>
              <a:t>4. Keep a positive attitude </a:t>
            </a:r>
          </a:p>
          <a:p>
            <a:pPr marL="0" indent="0">
              <a:buNone/>
            </a:pPr>
            <a:r>
              <a:rPr lang="en-US" dirty="0">
                <a:cs typeface="Calibri"/>
              </a:rPr>
              <a:t>5. Teach instead of giving orders</a:t>
            </a:r>
          </a:p>
          <a:p>
            <a:pPr marL="0" indent="0">
              <a:buNone/>
            </a:pPr>
            <a:r>
              <a:rPr lang="en-US" dirty="0">
                <a:cs typeface="Calibri"/>
              </a:rPr>
              <a:t>6. Set clear goals and expectations </a:t>
            </a:r>
          </a:p>
          <a:p>
            <a:pPr marL="0" indent="0">
              <a:buNone/>
            </a:pPr>
            <a:r>
              <a:rPr lang="en-US" dirty="0">
                <a:cs typeface="Calibri"/>
              </a:rPr>
              <a:t>7. Give direct feedback about performance </a:t>
            </a:r>
          </a:p>
          <a:p>
            <a:pPr marL="0" indent="0">
              <a:buNone/>
            </a:pPr>
            <a:r>
              <a:rPr lang="en-US" dirty="0">
                <a:cs typeface="Calibri"/>
              </a:rPr>
              <a:t>8. Ask for feedback on your leadership</a:t>
            </a:r>
          </a:p>
          <a:p>
            <a:pPr marL="0" indent="0">
              <a:buNone/>
            </a:pPr>
            <a:r>
              <a:rPr lang="en-US" dirty="0">
                <a:cs typeface="Calibri"/>
              </a:rPr>
              <a:t>9. Be open to new ideas</a:t>
            </a:r>
          </a:p>
          <a:p>
            <a:pPr marL="0" indent="0">
              <a:buNone/>
            </a:pPr>
            <a:r>
              <a:rPr lang="en-US" dirty="0">
                <a:cs typeface="Calibri"/>
              </a:rPr>
              <a:t>10. Understand your own motivation </a:t>
            </a:r>
          </a:p>
        </p:txBody>
      </p:sp>
      <p:sp>
        <p:nvSpPr>
          <p:cNvPr id="4" name="TextBox 3">
            <a:extLst>
              <a:ext uri="{FF2B5EF4-FFF2-40B4-BE49-F238E27FC236}">
                <a16:creationId xmlns:a16="http://schemas.microsoft.com/office/drawing/2014/main" id="{C32F9C63-8601-460B-ADB6-CA89D1D39852}"/>
              </a:ext>
            </a:extLst>
          </p:cNvPr>
          <p:cNvSpPr txBox="1"/>
          <p:nvPr/>
        </p:nvSpPr>
        <p:spPr>
          <a:xfrm>
            <a:off x="8534399" y="5621438"/>
            <a:ext cx="2251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BuisnessNewsDaily.com</a:t>
            </a:r>
          </a:p>
        </p:txBody>
      </p:sp>
      <p:pic>
        <p:nvPicPr>
          <p:cNvPr id="5" name="Picture 5" descr="A picture containing text&#10;&#10;Description automatically generated">
            <a:extLst>
              <a:ext uri="{FF2B5EF4-FFF2-40B4-BE49-F238E27FC236}">
                <a16:creationId xmlns:a16="http://schemas.microsoft.com/office/drawing/2014/main" id="{8A189B92-6CD0-455C-B17A-D436A252A9A7}"/>
              </a:ext>
            </a:extLst>
          </p:cNvPr>
          <p:cNvPicPr>
            <a:picLocks noChangeAspect="1"/>
          </p:cNvPicPr>
          <p:nvPr/>
        </p:nvPicPr>
        <p:blipFill>
          <a:blip r:embed="rId2"/>
          <a:stretch>
            <a:fillRect/>
          </a:stretch>
        </p:blipFill>
        <p:spPr>
          <a:xfrm>
            <a:off x="8283615" y="4290009"/>
            <a:ext cx="2743200" cy="1210235"/>
          </a:xfrm>
          <a:prstGeom prst="rect">
            <a:avLst/>
          </a:prstGeom>
        </p:spPr>
      </p:pic>
    </p:spTree>
    <p:extLst>
      <p:ext uri="{BB962C8B-B14F-4D97-AF65-F5344CB8AC3E}">
        <p14:creationId xmlns:p14="http://schemas.microsoft.com/office/powerpoint/2010/main" val="3693325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69D8-1B9D-4795-A5C9-EEA3E94C9221}"/>
              </a:ext>
            </a:extLst>
          </p:cNvPr>
          <p:cNvSpPr>
            <a:spLocks noGrp="1"/>
          </p:cNvSpPr>
          <p:nvPr>
            <p:ph type="title"/>
          </p:nvPr>
        </p:nvSpPr>
        <p:spPr/>
        <p:txBody>
          <a:bodyPr/>
          <a:lstStyle/>
          <a:p>
            <a:pPr algn="ctr"/>
            <a:r>
              <a:rPr lang="en-US" dirty="0">
                <a:cs typeface="Calibri Light"/>
              </a:rPr>
              <a:t>SOM Student Organizations</a:t>
            </a:r>
            <a:endParaRPr lang="en-US" dirty="0"/>
          </a:p>
        </p:txBody>
      </p:sp>
      <p:sp>
        <p:nvSpPr>
          <p:cNvPr id="3" name="Content Placeholder 2">
            <a:extLst>
              <a:ext uri="{FF2B5EF4-FFF2-40B4-BE49-F238E27FC236}">
                <a16:creationId xmlns:a16="http://schemas.microsoft.com/office/drawing/2014/main" id="{CC3CC916-4C59-4402-AC18-BF367ADD7F72}"/>
              </a:ext>
            </a:extLst>
          </p:cNvPr>
          <p:cNvSpPr>
            <a:spLocks noGrp="1"/>
          </p:cNvSpPr>
          <p:nvPr>
            <p:ph idx="1"/>
          </p:nvPr>
        </p:nvSpPr>
        <p:spPr/>
        <p:txBody>
          <a:bodyPr vert="horz" lIns="91440" tIns="45720" rIns="91440" bIns="45720" rtlCol="0" anchor="t">
            <a:normAutofit/>
          </a:bodyPr>
          <a:lstStyle/>
          <a:p>
            <a:r>
              <a:rPr lang="en-US" dirty="0">
                <a:cs typeface="Calibri"/>
              </a:rPr>
              <a:t>Student run organizations and activities align with the University's mission, vision, and core values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All-Comers policy: All Student Organizations must allow any student to participate, which includes becoming a member, regardless of their protected status or beliefs. All students shall be allowed to become an officer or serve on the executive board regardless of their protected status.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All-Comer expectations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All student groups get the same distribution of funds</a:t>
            </a:r>
          </a:p>
          <a:p>
            <a:endParaRPr lang="en-US" dirty="0">
              <a:cs typeface="Calibri"/>
            </a:endParaRPr>
          </a:p>
        </p:txBody>
      </p:sp>
    </p:spTree>
    <p:extLst>
      <p:ext uri="{BB962C8B-B14F-4D97-AF65-F5344CB8AC3E}">
        <p14:creationId xmlns:p14="http://schemas.microsoft.com/office/powerpoint/2010/main" val="8107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DD0A-5E3E-4394-BD33-344FE375E45D}"/>
              </a:ext>
            </a:extLst>
          </p:cNvPr>
          <p:cNvSpPr>
            <a:spLocks noGrp="1"/>
          </p:cNvSpPr>
          <p:nvPr>
            <p:ph type="title"/>
          </p:nvPr>
        </p:nvSpPr>
        <p:spPr/>
        <p:txBody>
          <a:bodyPr/>
          <a:lstStyle/>
          <a:p>
            <a:pPr algn="ctr"/>
            <a:r>
              <a:rPr lang="en-US" dirty="0"/>
              <a:t>UMB’s Core Values</a:t>
            </a:r>
          </a:p>
        </p:txBody>
      </p:sp>
      <p:sp>
        <p:nvSpPr>
          <p:cNvPr id="3" name="Content Placeholder 2">
            <a:extLst>
              <a:ext uri="{FF2B5EF4-FFF2-40B4-BE49-F238E27FC236}">
                <a16:creationId xmlns:a16="http://schemas.microsoft.com/office/drawing/2014/main" id="{DF8CDD74-204A-4D6E-974E-6E1945973BCF}"/>
              </a:ext>
            </a:extLst>
          </p:cNvPr>
          <p:cNvSpPr>
            <a:spLocks noGrp="1"/>
          </p:cNvSpPr>
          <p:nvPr>
            <p:ph idx="1"/>
          </p:nvPr>
        </p:nvSpPr>
        <p:spPr/>
        <p:txBody>
          <a:bodyPr>
            <a:normAutofit fontScale="92500" lnSpcReduction="20000"/>
          </a:bodyPr>
          <a:lstStyle/>
          <a:p>
            <a:r>
              <a:rPr lang="en-US" dirty="0"/>
              <a:t>Respect and Integrity</a:t>
            </a:r>
          </a:p>
          <a:p>
            <a:r>
              <a:rPr lang="en-US" dirty="0"/>
              <a:t>Well-Being and Sustainability</a:t>
            </a:r>
          </a:p>
          <a:p>
            <a:r>
              <a:rPr lang="en-US" dirty="0"/>
              <a:t>Equity and Justice</a:t>
            </a:r>
          </a:p>
          <a:p>
            <a:r>
              <a:rPr lang="en-US" dirty="0"/>
              <a:t>Innovation and Discovery</a:t>
            </a:r>
          </a:p>
          <a:p>
            <a:pPr marL="0" indent="0">
              <a:buNone/>
            </a:pPr>
            <a:endParaRPr lang="en-US" dirty="0"/>
          </a:p>
          <a:p>
            <a:pPr marL="0" indent="0">
              <a:buNone/>
            </a:pPr>
            <a:r>
              <a:rPr lang="en-US" dirty="0">
                <a:hlinkClick r:id="rId2"/>
              </a:rPr>
              <a:t>How to infuse core values into decision making</a:t>
            </a:r>
            <a:endParaRPr lang="en-US" dirty="0"/>
          </a:p>
          <a:p>
            <a:pPr marL="0" indent="0">
              <a:buNone/>
            </a:pPr>
            <a:endParaRPr lang="en-US" dirty="0"/>
          </a:p>
          <a:p>
            <a:r>
              <a:rPr lang="en-US" sz="2000" dirty="0"/>
              <a:t>“At the University of Maryland, Baltimore, our core values demonstrate what we stand for and serve as a guide to how we behave. By acting on our core values, using them to guide our everyday interactions, we make UMB a place where everyone feels welcome, has a sense of belonging, and is supported to succeed.”</a:t>
            </a:r>
          </a:p>
          <a:p>
            <a:pPr marL="0" indent="0">
              <a:buNone/>
            </a:pPr>
            <a:r>
              <a:rPr lang="en-US" sz="2000" dirty="0"/>
              <a:t>— President Bruce E. Jarrell, MD, FACS</a:t>
            </a:r>
          </a:p>
        </p:txBody>
      </p:sp>
    </p:spTree>
    <p:extLst>
      <p:ext uri="{BB962C8B-B14F-4D97-AF65-F5344CB8AC3E}">
        <p14:creationId xmlns:p14="http://schemas.microsoft.com/office/powerpoint/2010/main" val="112212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B8D2-9744-4CCB-8686-53311E428ECB}"/>
              </a:ext>
            </a:extLst>
          </p:cNvPr>
          <p:cNvSpPr>
            <a:spLocks noGrp="1"/>
          </p:cNvSpPr>
          <p:nvPr>
            <p:ph type="title"/>
          </p:nvPr>
        </p:nvSpPr>
        <p:spPr/>
        <p:txBody>
          <a:bodyPr/>
          <a:lstStyle/>
          <a:p>
            <a:pPr algn="ctr"/>
            <a:r>
              <a:rPr lang="en-US" dirty="0"/>
              <a:t>Respect and Integrity</a:t>
            </a:r>
          </a:p>
        </p:txBody>
      </p:sp>
      <p:sp>
        <p:nvSpPr>
          <p:cNvPr id="3" name="Content Placeholder 2">
            <a:extLst>
              <a:ext uri="{FF2B5EF4-FFF2-40B4-BE49-F238E27FC236}">
                <a16:creationId xmlns:a16="http://schemas.microsoft.com/office/drawing/2014/main" id="{C6733180-3A81-448E-9135-171241EDDED2}"/>
              </a:ext>
            </a:extLst>
          </p:cNvPr>
          <p:cNvSpPr>
            <a:spLocks noGrp="1"/>
          </p:cNvSpPr>
          <p:nvPr>
            <p:ph idx="1"/>
          </p:nvPr>
        </p:nvSpPr>
        <p:spPr/>
        <p:txBody>
          <a:bodyPr>
            <a:normAutofit lnSpcReduction="10000"/>
          </a:bodyPr>
          <a:lstStyle/>
          <a:p>
            <a:pPr marL="0" indent="0" algn="ctr">
              <a:buNone/>
            </a:pPr>
            <a:r>
              <a:rPr lang="en-US" sz="3000" b="0" dirty="0">
                <a:solidFill>
                  <a:srgbClr val="333333"/>
                </a:solidFill>
                <a:effectLst/>
              </a:rPr>
              <a:t>We value each other and hold ourselves accountable for acting ethically and transparently using compassion and empathy.</a:t>
            </a:r>
          </a:p>
          <a:p>
            <a:endParaRPr lang="en-US" dirty="0">
              <a:solidFill>
                <a:srgbClr val="333333"/>
              </a:solidFill>
              <a:latin typeface="Gotham SSm 4r"/>
            </a:endParaRPr>
          </a:p>
          <a:p>
            <a:pPr algn="l"/>
            <a:r>
              <a:rPr lang="en-US" sz="2400" i="0" u="sng" dirty="0">
                <a:solidFill>
                  <a:srgbClr val="000000"/>
                </a:solidFill>
                <a:effectLst/>
              </a:rPr>
              <a:t>How to Be a Catalyst for Respect and Integrity</a:t>
            </a:r>
          </a:p>
          <a:p>
            <a:pPr algn="l"/>
            <a:r>
              <a:rPr lang="en-US" sz="1900" b="1" i="0" dirty="0">
                <a:solidFill>
                  <a:srgbClr val="333333"/>
                </a:solidFill>
                <a:effectLst/>
              </a:rPr>
              <a:t>Promote open communication:</a:t>
            </a:r>
            <a:r>
              <a:rPr lang="en-US" sz="1900" b="0" i="0" dirty="0">
                <a:solidFill>
                  <a:srgbClr val="333333"/>
                </a:solidFill>
                <a:effectLst/>
              </a:rPr>
              <a:t> Be honest and transparent with others, speak with sincerity and act with compassion, and learn and practice good listening skills.</a:t>
            </a:r>
          </a:p>
          <a:p>
            <a:pPr algn="l"/>
            <a:r>
              <a:rPr lang="en-US" sz="1900" b="1" i="0" dirty="0">
                <a:solidFill>
                  <a:srgbClr val="333333"/>
                </a:solidFill>
                <a:effectLst/>
              </a:rPr>
              <a:t>Act ethically:</a:t>
            </a:r>
            <a:r>
              <a:rPr lang="en-US" sz="1900" b="0" i="0" dirty="0">
                <a:solidFill>
                  <a:srgbClr val="333333"/>
                </a:solidFill>
                <a:effectLst/>
              </a:rPr>
              <a:t> Adhere to the highest standards of professional and personal responsibility, even when no one is looking.</a:t>
            </a:r>
          </a:p>
          <a:p>
            <a:pPr algn="l"/>
            <a:r>
              <a:rPr lang="en-US" sz="1900" b="1" i="0" dirty="0">
                <a:solidFill>
                  <a:srgbClr val="333333"/>
                </a:solidFill>
                <a:effectLst/>
              </a:rPr>
              <a:t>Show empathy:</a:t>
            </a:r>
            <a:r>
              <a:rPr lang="en-US" sz="1900" b="0" i="0" dirty="0">
                <a:solidFill>
                  <a:srgbClr val="333333"/>
                </a:solidFill>
                <a:effectLst/>
              </a:rPr>
              <a:t> Demonstrate consideration and compassion for people, help those in need, and act with patience and flexibility especially when unexpected circumstances arise.</a:t>
            </a:r>
          </a:p>
          <a:p>
            <a:pPr algn="l"/>
            <a:r>
              <a:rPr lang="en-US" sz="1900" b="1" i="0" dirty="0">
                <a:solidFill>
                  <a:srgbClr val="333333"/>
                </a:solidFill>
                <a:effectLst/>
              </a:rPr>
              <a:t>Be accountable: </a:t>
            </a:r>
            <a:r>
              <a:rPr lang="en-US" sz="1900" b="0" i="0" dirty="0">
                <a:solidFill>
                  <a:srgbClr val="333333"/>
                </a:solidFill>
                <a:effectLst/>
              </a:rPr>
              <a:t>Accept responsibility for your actions — good and bad — be reliable and trustworthy, and follow up and follow through on your commitments.</a:t>
            </a:r>
          </a:p>
        </p:txBody>
      </p:sp>
    </p:spTree>
    <p:extLst>
      <p:ext uri="{BB962C8B-B14F-4D97-AF65-F5344CB8AC3E}">
        <p14:creationId xmlns:p14="http://schemas.microsoft.com/office/powerpoint/2010/main" val="39149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F65E-B1B9-4B50-9A29-3FBEDD2BC848}"/>
              </a:ext>
            </a:extLst>
          </p:cNvPr>
          <p:cNvSpPr>
            <a:spLocks noGrp="1"/>
          </p:cNvSpPr>
          <p:nvPr>
            <p:ph type="title"/>
          </p:nvPr>
        </p:nvSpPr>
        <p:spPr>
          <a:xfrm>
            <a:off x="838200" y="383413"/>
            <a:ext cx="10515600" cy="1325563"/>
          </a:xfrm>
        </p:spPr>
        <p:txBody>
          <a:bodyPr/>
          <a:lstStyle/>
          <a:p>
            <a:pPr algn="ctr"/>
            <a:r>
              <a:rPr lang="en-US" dirty="0"/>
              <a:t>Well-Being and Sustainability</a:t>
            </a:r>
          </a:p>
        </p:txBody>
      </p:sp>
      <p:sp>
        <p:nvSpPr>
          <p:cNvPr id="3" name="Content Placeholder 2">
            <a:extLst>
              <a:ext uri="{FF2B5EF4-FFF2-40B4-BE49-F238E27FC236}">
                <a16:creationId xmlns:a16="http://schemas.microsoft.com/office/drawing/2014/main" id="{CCD45E6A-2DD1-4704-BEFE-1AB8FE2E1E56}"/>
              </a:ext>
            </a:extLst>
          </p:cNvPr>
          <p:cNvSpPr>
            <a:spLocks noGrp="1"/>
          </p:cNvSpPr>
          <p:nvPr>
            <p:ph idx="1"/>
          </p:nvPr>
        </p:nvSpPr>
        <p:spPr>
          <a:xfrm>
            <a:off x="838200" y="1825625"/>
            <a:ext cx="10515600" cy="4667250"/>
          </a:xfrm>
        </p:spPr>
        <p:txBody>
          <a:bodyPr>
            <a:normAutofit fontScale="25000" lnSpcReduction="20000"/>
          </a:bodyPr>
          <a:lstStyle/>
          <a:p>
            <a:pPr marL="0" indent="0" algn="ctr">
              <a:buNone/>
            </a:pPr>
            <a:r>
              <a:rPr lang="en-US" sz="11200" dirty="0"/>
              <a:t>We care about the welfare of our people, planet, communities, and University.</a:t>
            </a:r>
          </a:p>
          <a:p>
            <a:pPr marL="0" indent="0" algn="ctr">
              <a:buNone/>
            </a:pPr>
            <a:endParaRPr lang="en-US" dirty="0"/>
          </a:p>
          <a:p>
            <a:pPr algn="l"/>
            <a:r>
              <a:rPr lang="en-US" sz="8800" i="0" u="sng" dirty="0">
                <a:solidFill>
                  <a:srgbClr val="000000"/>
                </a:solidFill>
                <a:effectLst/>
              </a:rPr>
              <a:t>How to Be a Catalyst for Well-Being and Sustainability</a:t>
            </a:r>
          </a:p>
          <a:p>
            <a:pPr algn="l"/>
            <a:r>
              <a:rPr lang="en-US" sz="7200" b="1" i="0" dirty="0">
                <a:solidFill>
                  <a:srgbClr val="333333"/>
                </a:solidFill>
                <a:effectLst/>
              </a:rPr>
              <a:t>Support work-life harmony: </a:t>
            </a:r>
            <a:r>
              <a:rPr lang="en-US" sz="7200" b="0" i="0" dirty="0">
                <a:solidFill>
                  <a:srgbClr val="333333"/>
                </a:solidFill>
                <a:effectLst/>
              </a:rPr>
              <a:t>Show grace, empathy, and be respectful of others’ workload, allow downtime for yourself and others to refresh and recharge, and make decisions consistent with a healthy quality-of-life philosophy.</a:t>
            </a:r>
          </a:p>
          <a:p>
            <a:pPr algn="l"/>
            <a:r>
              <a:rPr lang="en-US" sz="7200" b="1" i="0" dirty="0">
                <a:solidFill>
                  <a:srgbClr val="333333"/>
                </a:solidFill>
                <a:effectLst/>
              </a:rPr>
              <a:t>Promote healthy behaviors: </a:t>
            </a:r>
            <a:r>
              <a:rPr lang="en-US" sz="7200" b="0" i="0" dirty="0">
                <a:solidFill>
                  <a:srgbClr val="333333"/>
                </a:solidFill>
                <a:effectLst/>
              </a:rPr>
              <a:t>Practice and encourage activities that foster emotional, financial, mental, physical, and social wellness.</a:t>
            </a:r>
          </a:p>
          <a:p>
            <a:pPr algn="l"/>
            <a:r>
              <a:rPr lang="en-US" sz="7200" b="1" i="0" dirty="0">
                <a:solidFill>
                  <a:srgbClr val="333333"/>
                </a:solidFill>
                <a:effectLst/>
              </a:rPr>
              <a:t>Protect the environment: </a:t>
            </a:r>
            <a:r>
              <a:rPr lang="en-US" sz="7200" b="0" i="0" dirty="0">
                <a:solidFill>
                  <a:srgbClr val="333333"/>
                </a:solidFill>
                <a:effectLst/>
              </a:rPr>
              <a:t>Consider the immediate environmental impact of your decisions and actions and evaluate the future effects on the habitat.</a:t>
            </a:r>
          </a:p>
          <a:p>
            <a:pPr algn="l"/>
            <a:r>
              <a:rPr lang="en-US" sz="7200" b="1" i="0" dirty="0">
                <a:solidFill>
                  <a:srgbClr val="333333"/>
                </a:solidFill>
                <a:effectLst/>
              </a:rPr>
              <a:t>Use resources responsibly:</a:t>
            </a:r>
            <a:r>
              <a:rPr lang="en-US" sz="7200" b="0" i="0" dirty="0">
                <a:solidFill>
                  <a:srgbClr val="333333"/>
                </a:solidFill>
                <a:effectLst/>
              </a:rPr>
              <a:t> Encourage conservation and recycling, explore and implement efficient ways to reduce waste, and familiarize yourself with the four pillars of sustainability — social, human, economic, and environmental.</a:t>
            </a:r>
          </a:p>
          <a:p>
            <a:pPr algn="l"/>
            <a:r>
              <a:rPr lang="en-US" sz="7200" b="1" i="0" dirty="0">
                <a:solidFill>
                  <a:srgbClr val="333333"/>
                </a:solidFill>
                <a:effectLst/>
              </a:rPr>
              <a:t>Plan for the future:</a:t>
            </a:r>
            <a:r>
              <a:rPr lang="en-US" sz="7200" b="0" i="0" dirty="0">
                <a:solidFill>
                  <a:srgbClr val="333333"/>
                </a:solidFill>
                <a:effectLst/>
              </a:rPr>
              <a:t> Incorporate long-term considerations — regarding mission, finances, or other factors — into decision-making.</a:t>
            </a:r>
          </a:p>
          <a:p>
            <a:endParaRPr lang="en-US" sz="2200" dirty="0"/>
          </a:p>
        </p:txBody>
      </p:sp>
    </p:spTree>
    <p:extLst>
      <p:ext uri="{BB962C8B-B14F-4D97-AF65-F5344CB8AC3E}">
        <p14:creationId xmlns:p14="http://schemas.microsoft.com/office/powerpoint/2010/main" val="226002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4" ma:contentTypeDescription="Create a new document." ma:contentTypeScope="" ma:versionID="8af4959c302255fea8b2ca45d3066cf9">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8595822d824a2f45d095300676fbf2ae"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E2907-0456-4A9D-9AE5-8649758FB096}">
  <ds:schemaRefs>
    <ds:schemaRef ds:uri="480e030d-b1ba-4175-bf7e-8ff9154deca3"/>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http://purl.org/dc/elements/1.1/"/>
    <ds:schemaRef ds:uri="b952f4ed-faee-42e5-b15e-296a4efded7d"/>
    <ds:schemaRef ds:uri="http://schemas.microsoft.com/sharepoint/v3"/>
  </ds:schemaRefs>
</ds:datastoreItem>
</file>

<file path=customXml/itemProps2.xml><?xml version="1.0" encoding="utf-8"?>
<ds:datastoreItem xmlns:ds="http://schemas.openxmlformats.org/officeDocument/2006/customXml" ds:itemID="{63E19912-F2DE-460A-90D8-E1349833DBCC}">
  <ds:schemaRefs>
    <ds:schemaRef ds:uri="http://schemas.microsoft.com/sharepoint/v3/contenttype/forms"/>
  </ds:schemaRefs>
</ds:datastoreItem>
</file>

<file path=customXml/itemProps3.xml><?xml version="1.0" encoding="utf-8"?>
<ds:datastoreItem xmlns:ds="http://schemas.openxmlformats.org/officeDocument/2006/customXml" ds:itemID="{02A65AC1-F940-44B4-AF6C-206344CF0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52f4ed-faee-42e5-b15e-296a4efded7d"/>
    <ds:schemaRef ds:uri="480e030d-b1ba-4175-bf7e-8ff9154de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17009a6-20de-461a-8894-0312a395cac9}" enabled="0" method="" siteId="{717009a6-20de-461a-8894-0312a395cac9}" removed="1"/>
</clbl:labelList>
</file>

<file path=docProps/app.xml><?xml version="1.0" encoding="utf-8"?>
<Properties xmlns="http://schemas.openxmlformats.org/officeDocument/2006/extended-properties" xmlns:vt="http://schemas.openxmlformats.org/officeDocument/2006/docPropsVTypes">
  <Template/>
  <TotalTime>15561</TotalTime>
  <Words>3585</Words>
  <Application>Microsoft Office PowerPoint</Application>
  <PresentationFormat>Widescreen</PresentationFormat>
  <Paragraphs>260</Paragraphs>
  <Slides>41</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Aptos</vt:lpstr>
      <vt:lpstr>Arial</vt:lpstr>
      <vt:lpstr>Arial,Sans-Serif</vt:lpstr>
      <vt:lpstr>Calibri</vt:lpstr>
      <vt:lpstr>Calibri Light</vt:lpstr>
      <vt:lpstr>Chaparral Pro</vt:lpstr>
      <vt:lpstr>Gotham SSm 4r</vt:lpstr>
      <vt:lpstr>Gotham SSm 5r</vt:lpstr>
      <vt:lpstr>Quattrocento</vt:lpstr>
      <vt:lpstr>Questrial</vt:lpstr>
      <vt:lpstr>Wingdings</vt:lpstr>
      <vt:lpstr>Office Theme</vt:lpstr>
      <vt:lpstr>   HOW TO RUN A SUCCESSFUL  STUDENT GROUP </vt:lpstr>
      <vt:lpstr>Key Contacts </vt:lpstr>
      <vt:lpstr>Leadership Expectations and Policies </vt:lpstr>
      <vt:lpstr>PowerPoint Presentation</vt:lpstr>
      <vt:lpstr>Honing your leadership skills </vt:lpstr>
      <vt:lpstr>SOM Student Organizations</vt:lpstr>
      <vt:lpstr>UMB’s Core Values</vt:lpstr>
      <vt:lpstr>Respect and Integrity</vt:lpstr>
      <vt:lpstr>Well-Being and Sustainability</vt:lpstr>
      <vt:lpstr>Equity and Justice</vt:lpstr>
      <vt:lpstr>Innovation and Discovery</vt:lpstr>
      <vt:lpstr>Stewards of UMB/SOM Mission</vt:lpstr>
      <vt:lpstr>Student Group Policies, Procedures, &amp; Finances</vt:lpstr>
      <vt:lpstr>Out with the Old, In with the New</vt:lpstr>
      <vt:lpstr>Student Interest Group Funding Options</vt:lpstr>
      <vt:lpstr>Student Interest Group School Resources</vt:lpstr>
      <vt:lpstr>How Can Student Groups Raise/Collect Funds</vt:lpstr>
      <vt:lpstr>Bank Accounts</vt:lpstr>
      <vt:lpstr>Student Organization Accounting Form</vt:lpstr>
      <vt:lpstr>Student Organization Accounting Form</vt:lpstr>
      <vt:lpstr>VidaNova</vt:lpstr>
      <vt:lpstr>VidaNova How To Guides</vt:lpstr>
      <vt:lpstr>New Student Interest Group Formation</vt:lpstr>
      <vt:lpstr>New Student Interest Group Formation (Cont.)</vt:lpstr>
      <vt:lpstr>Faculty Advisor Form</vt:lpstr>
      <vt:lpstr>Faculty Advisor Overview</vt:lpstr>
      <vt:lpstr>TIPS for Working with Faculty Advisors </vt:lpstr>
      <vt:lpstr>Student Organizations Overview </vt:lpstr>
      <vt:lpstr>Student Group Responsibilities and Criteria</vt:lpstr>
      <vt:lpstr>Approval for Health Fairs and Other Patient Activities </vt:lpstr>
      <vt:lpstr>Student Organization Storage (MSTF Atrium Room H)</vt:lpstr>
      <vt:lpstr>What about Alcohol?</vt:lpstr>
      <vt:lpstr>Alcohol Form/Policy</vt:lpstr>
      <vt:lpstr>PowerPoint Presentation</vt:lpstr>
      <vt:lpstr>Tables and Chairs Request/Facilities Request</vt:lpstr>
      <vt:lpstr>Room Reservations </vt:lpstr>
      <vt:lpstr>UMB Campus</vt:lpstr>
      <vt:lpstr>Student Council</vt:lpstr>
      <vt:lpstr>Funding Request From Student Council</vt:lpstr>
      <vt:lpstr>Student Council Funding Form</vt:lpstr>
      <vt:lpstr>Important Dates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RUN A SUCCESSFUL STUDENT GROUP</dc:title>
  <dc:creator>Dzaringa, Aline</dc:creator>
  <cp:lastModifiedBy>Esselman, Adam</cp:lastModifiedBy>
  <cp:revision>103</cp:revision>
  <cp:lastPrinted>2026-02-16T18:52:08Z</cp:lastPrinted>
  <dcterms:created xsi:type="dcterms:W3CDTF">2020-05-18T16:26:40Z</dcterms:created>
  <dcterms:modified xsi:type="dcterms:W3CDTF">2026-02-25T20:01:19Z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