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</p:sldMasterIdLst>
  <p:notesMasterIdLst>
    <p:notesMasterId r:id="rId31"/>
  </p:notesMasterIdLst>
  <p:sldIdLst>
    <p:sldId id="256" r:id="rId5"/>
    <p:sldId id="258" r:id="rId6"/>
    <p:sldId id="259" r:id="rId7"/>
    <p:sldId id="261" r:id="rId8"/>
    <p:sldId id="275" r:id="rId9"/>
    <p:sldId id="290" r:id="rId10"/>
    <p:sldId id="292" r:id="rId11"/>
    <p:sldId id="265" r:id="rId12"/>
    <p:sldId id="270" r:id="rId13"/>
    <p:sldId id="280" r:id="rId14"/>
    <p:sldId id="282" r:id="rId15"/>
    <p:sldId id="281" r:id="rId16"/>
    <p:sldId id="289" r:id="rId17"/>
    <p:sldId id="288" r:id="rId18"/>
    <p:sldId id="264" r:id="rId19"/>
    <p:sldId id="278" r:id="rId20"/>
    <p:sldId id="279" r:id="rId21"/>
    <p:sldId id="272" r:id="rId22"/>
    <p:sldId id="273" r:id="rId23"/>
    <p:sldId id="283" r:id="rId24"/>
    <p:sldId id="276" r:id="rId25"/>
    <p:sldId id="277" r:id="rId26"/>
    <p:sldId id="287" r:id="rId27"/>
    <p:sldId id="269" r:id="rId28"/>
    <p:sldId id="286" r:id="rId29"/>
    <p:sldId id="285" r:id="rId30"/>
  </p:sldIdLst>
  <p:sldSz cx="12192000" cy="6858000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45942C-6391-B3B5-D099-F42CD9F9340E}" v="2" dt="2025-06-05T16:24:03.497"/>
    <p1510:client id="{55ADCDA5-F1AF-4BB5-A33A-EBD79F66D667}" v="115" dt="2025-06-03T16:49:10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ssa" userId="6b4339dc-f170-462f-b0e0-174235414a4e" providerId="ADAL" clId="{6321ADD3-85A4-48FB-B8DD-AE6E2B7ABE70}"/>
    <pc:docChg chg="undo custSel addSld delSld modSld sldOrd replTag">
      <pc:chgData name="Marissa" userId="6b4339dc-f170-462f-b0e0-174235414a4e" providerId="ADAL" clId="{6321ADD3-85A4-48FB-B8DD-AE6E2B7ABE70}" dt="2023-06-01T01:42:07.727" v="8289" actId="20577"/>
      <pc:docMkLst>
        <pc:docMk/>
      </pc:docMkLst>
      <pc:sldChg chg="modSp mod modNotesTx">
        <pc:chgData name="Marissa" userId="6b4339dc-f170-462f-b0e0-174235414a4e" providerId="ADAL" clId="{6321ADD3-85A4-48FB-B8DD-AE6E2B7ABE70}" dt="2023-06-01T01:42:07.727" v="8289" actId="20577"/>
        <pc:sldMkLst>
          <pc:docMk/>
          <pc:sldMk cId="109857222" sldId="256"/>
        </pc:sldMkLst>
      </pc:sldChg>
      <pc:sldChg chg="addSp delSp del mod">
        <pc:chgData name="Marissa" userId="6b4339dc-f170-462f-b0e0-174235414a4e" providerId="ADAL" clId="{6321ADD3-85A4-48FB-B8DD-AE6E2B7ABE70}" dt="2023-06-01T00:03:15.037" v="443" actId="47"/>
        <pc:sldMkLst>
          <pc:docMk/>
          <pc:sldMk cId="1411477777" sldId="257"/>
        </pc:sldMkLst>
      </pc:sldChg>
      <pc:sldChg chg="addSp delSp modSp mod">
        <pc:chgData name="Marissa" userId="6b4339dc-f170-462f-b0e0-174235414a4e" providerId="ADAL" clId="{6321ADD3-85A4-48FB-B8DD-AE6E2B7ABE70}" dt="2023-05-31T23:56:43.132" v="228" actId="1076"/>
        <pc:sldMkLst>
          <pc:docMk/>
          <pc:sldMk cId="3074940832" sldId="258"/>
        </pc:sldMkLst>
      </pc:sldChg>
      <pc:sldChg chg="addSp delSp modSp mod">
        <pc:chgData name="Marissa" userId="6b4339dc-f170-462f-b0e0-174235414a4e" providerId="ADAL" clId="{6321ADD3-85A4-48FB-B8DD-AE6E2B7ABE70}" dt="2023-05-31T23:51:53.249" v="23" actId="1076"/>
        <pc:sldMkLst>
          <pc:docMk/>
          <pc:sldMk cId="22411593" sldId="259"/>
        </pc:sldMkLst>
      </pc:sldChg>
      <pc:sldChg chg="addSp delSp modSp mod">
        <pc:chgData name="Marissa" userId="6b4339dc-f170-462f-b0e0-174235414a4e" providerId="ADAL" clId="{6321ADD3-85A4-48FB-B8DD-AE6E2B7ABE70}" dt="2023-06-01T01:41:40.441" v="8288" actId="208"/>
        <pc:sldMkLst>
          <pc:docMk/>
          <pc:sldMk cId="2853246205" sldId="261"/>
        </pc:sldMkLst>
      </pc:sldChg>
      <pc:sldChg chg="del">
        <pc:chgData name="Marissa" userId="6b4339dc-f170-462f-b0e0-174235414a4e" providerId="ADAL" clId="{6321ADD3-85A4-48FB-B8DD-AE6E2B7ABE70}" dt="2023-06-01T00:03:28.134" v="444" actId="47"/>
        <pc:sldMkLst>
          <pc:docMk/>
          <pc:sldMk cId="136846914" sldId="262"/>
        </pc:sldMkLst>
      </pc:sldChg>
      <pc:sldChg chg="del">
        <pc:chgData name="Marissa" userId="6b4339dc-f170-462f-b0e0-174235414a4e" providerId="ADAL" clId="{6321ADD3-85A4-48FB-B8DD-AE6E2B7ABE70}" dt="2023-05-31T23:57:05.530" v="229" actId="47"/>
        <pc:sldMkLst>
          <pc:docMk/>
          <pc:sldMk cId="1483984964" sldId="263"/>
        </pc:sldMkLst>
      </pc:sldChg>
      <pc:sldChg chg="modSp mod ord">
        <pc:chgData name="Marissa" userId="6b4339dc-f170-462f-b0e0-174235414a4e" providerId="ADAL" clId="{6321ADD3-85A4-48FB-B8DD-AE6E2B7ABE70}" dt="2023-06-01T01:37:26.850" v="8200" actId="255"/>
        <pc:sldMkLst>
          <pc:docMk/>
          <pc:sldMk cId="961396936" sldId="264"/>
        </pc:sldMkLst>
      </pc:sldChg>
      <pc:sldChg chg="modSp add del mod">
        <pc:chgData name="Marissa" userId="6b4339dc-f170-462f-b0e0-174235414a4e" providerId="ADAL" clId="{6321ADD3-85A4-48FB-B8DD-AE6E2B7ABE70}" dt="2023-06-01T00:29:11.507" v="2190" actId="20577"/>
        <pc:sldMkLst>
          <pc:docMk/>
          <pc:sldMk cId="1783379323" sldId="265"/>
        </pc:sldMkLst>
      </pc:sldChg>
      <pc:sldChg chg="del">
        <pc:chgData name="Marissa" userId="6b4339dc-f170-462f-b0e0-174235414a4e" providerId="ADAL" clId="{6321ADD3-85A4-48FB-B8DD-AE6E2B7ABE70}" dt="2023-06-01T00:02:21.570" v="415" actId="47"/>
        <pc:sldMkLst>
          <pc:docMk/>
          <pc:sldMk cId="2294532060" sldId="266"/>
        </pc:sldMkLst>
      </pc:sldChg>
      <pc:sldChg chg="modSp mod ord">
        <pc:chgData name="Marissa" userId="6b4339dc-f170-462f-b0e0-174235414a4e" providerId="ADAL" clId="{6321ADD3-85A4-48FB-B8DD-AE6E2B7ABE70}" dt="2023-06-01T01:40:23.872" v="8272" actId="255"/>
        <pc:sldMkLst>
          <pc:docMk/>
          <pc:sldMk cId="1460425168" sldId="267"/>
        </pc:sldMkLst>
      </pc:sldChg>
      <pc:sldChg chg="new del">
        <pc:chgData name="Marissa" userId="6b4339dc-f170-462f-b0e0-174235414a4e" providerId="ADAL" clId="{6321ADD3-85A4-48FB-B8DD-AE6E2B7ABE70}" dt="2023-05-31T23:58:48.568" v="231" actId="47"/>
        <pc:sldMkLst>
          <pc:docMk/>
          <pc:sldMk cId="2570761913" sldId="268"/>
        </pc:sldMkLst>
      </pc:sldChg>
      <pc:sldChg chg="new del">
        <pc:chgData name="Marissa" userId="6b4339dc-f170-462f-b0e0-174235414a4e" providerId="ADAL" clId="{6321ADD3-85A4-48FB-B8DD-AE6E2B7ABE70}" dt="2023-05-31T23:59:07.218" v="236" actId="47"/>
        <pc:sldMkLst>
          <pc:docMk/>
          <pc:sldMk cId="2861660262" sldId="268"/>
        </pc:sldMkLst>
      </pc:sldChg>
      <pc:sldChg chg="new del">
        <pc:chgData name="Marissa" userId="6b4339dc-f170-462f-b0e0-174235414a4e" providerId="ADAL" clId="{6321ADD3-85A4-48FB-B8DD-AE6E2B7ABE70}" dt="2023-05-31T23:58:58.513" v="233" actId="47"/>
        <pc:sldMkLst>
          <pc:docMk/>
          <pc:sldMk cId="3781505861" sldId="268"/>
        </pc:sldMkLst>
      </pc:sldChg>
      <pc:sldChg chg="addSp delSp modSp add mod">
        <pc:chgData name="Marissa" userId="6b4339dc-f170-462f-b0e0-174235414a4e" providerId="ADAL" clId="{6321ADD3-85A4-48FB-B8DD-AE6E2B7ABE70}" dt="2023-06-01T01:41:24.422" v="8285" actId="207"/>
        <pc:sldMkLst>
          <pc:docMk/>
          <pc:sldMk cId="3826591228" sldId="269"/>
        </pc:sldMkLst>
      </pc:sldChg>
      <pc:sldChg chg="modSp add mod">
        <pc:chgData name="Marissa" userId="6b4339dc-f170-462f-b0e0-174235414a4e" providerId="ADAL" clId="{6321ADD3-85A4-48FB-B8DD-AE6E2B7ABE70}" dt="2023-06-01T00:29:35.337" v="2194" actId="255"/>
        <pc:sldMkLst>
          <pc:docMk/>
          <pc:sldMk cId="3069857292" sldId="270"/>
        </pc:sldMkLst>
      </pc:sldChg>
      <pc:sldChg chg="modSp add del mod ord">
        <pc:chgData name="Marissa" userId="6b4339dc-f170-462f-b0e0-174235414a4e" providerId="ADAL" clId="{6321ADD3-85A4-48FB-B8DD-AE6E2B7ABE70}" dt="2023-06-01T00:57:57.284" v="5840" actId="47"/>
        <pc:sldMkLst>
          <pc:docMk/>
          <pc:sldMk cId="3583774263" sldId="271"/>
        </pc:sldMkLst>
      </pc:sldChg>
      <pc:sldChg chg="addSp modSp add mod ord">
        <pc:chgData name="Marissa" userId="6b4339dc-f170-462f-b0e0-174235414a4e" providerId="ADAL" clId="{6321ADD3-85A4-48FB-B8DD-AE6E2B7ABE70}" dt="2023-06-01T01:38:06.578" v="8206" actId="255"/>
        <pc:sldMkLst>
          <pc:docMk/>
          <pc:sldMk cId="2190390587" sldId="272"/>
        </pc:sldMkLst>
      </pc:sldChg>
      <pc:sldChg chg="addSp delSp modSp add mod">
        <pc:chgData name="Marissa" userId="6b4339dc-f170-462f-b0e0-174235414a4e" providerId="ADAL" clId="{6321ADD3-85A4-48FB-B8DD-AE6E2B7ABE70}" dt="2023-06-01T01:39:09.009" v="8225" actId="255"/>
        <pc:sldMkLst>
          <pc:docMk/>
          <pc:sldMk cId="3549675562" sldId="273"/>
        </pc:sldMkLst>
      </pc:sldChg>
      <pc:sldChg chg="modSp new del mod">
        <pc:chgData name="Marissa" userId="6b4339dc-f170-462f-b0e0-174235414a4e" providerId="ADAL" clId="{6321ADD3-85A4-48FB-B8DD-AE6E2B7ABE70}" dt="2023-06-01T01:31:22.552" v="8123" actId="47"/>
        <pc:sldMkLst>
          <pc:docMk/>
          <pc:sldMk cId="2125052988" sldId="274"/>
        </pc:sldMkLst>
      </pc:sldChg>
      <pc:sldChg chg="modSp add mod">
        <pc:chgData name="Marissa" userId="6b4339dc-f170-462f-b0e0-174235414a4e" providerId="ADAL" clId="{6321ADD3-85A4-48FB-B8DD-AE6E2B7ABE70}" dt="2023-06-01T00:35:14.076" v="2500" actId="20577"/>
        <pc:sldMkLst>
          <pc:docMk/>
          <pc:sldMk cId="115718112" sldId="275"/>
        </pc:sldMkLst>
      </pc:sldChg>
      <pc:sldChg chg="addSp delSp modSp add mod modNotesTx">
        <pc:chgData name="Marissa" userId="6b4339dc-f170-462f-b0e0-174235414a4e" providerId="ADAL" clId="{6321ADD3-85A4-48FB-B8DD-AE6E2B7ABE70}" dt="2023-06-01T01:15:12.663" v="7728" actId="14100"/>
        <pc:sldMkLst>
          <pc:docMk/>
          <pc:sldMk cId="2432081643" sldId="276"/>
        </pc:sldMkLst>
      </pc:sldChg>
      <pc:sldChg chg="modSp add mod ord">
        <pc:chgData name="Marissa" userId="6b4339dc-f170-462f-b0e0-174235414a4e" providerId="ADAL" clId="{6321ADD3-85A4-48FB-B8DD-AE6E2B7ABE70}" dt="2023-06-01T01:39:39.286" v="8235" actId="1076"/>
        <pc:sldMkLst>
          <pc:docMk/>
          <pc:sldMk cId="939221190" sldId="277"/>
        </pc:sldMkLst>
      </pc:sldChg>
      <pc:sldChg chg="addSp modSp add mod ord modNotesTx">
        <pc:chgData name="Marissa" userId="6b4339dc-f170-462f-b0e0-174235414a4e" providerId="ADAL" clId="{6321ADD3-85A4-48FB-B8DD-AE6E2B7ABE70}" dt="2023-06-01T01:37:51.649" v="8204" actId="255"/>
        <pc:sldMkLst>
          <pc:docMk/>
          <pc:sldMk cId="3414210641" sldId="278"/>
        </pc:sldMkLst>
      </pc:sldChg>
      <pc:sldChg chg="addSp delSp modSp add mod ord">
        <pc:chgData name="Marissa" userId="6b4339dc-f170-462f-b0e0-174235414a4e" providerId="ADAL" clId="{6321ADD3-85A4-48FB-B8DD-AE6E2B7ABE70}" dt="2023-06-01T01:37:59.300" v="8205" actId="255"/>
        <pc:sldMkLst>
          <pc:docMk/>
          <pc:sldMk cId="3796427784" sldId="279"/>
        </pc:sldMkLst>
      </pc:sldChg>
      <pc:sldChg chg="addSp modSp add mod">
        <pc:chgData name="Marissa" userId="6b4339dc-f170-462f-b0e0-174235414a4e" providerId="ADAL" clId="{6321ADD3-85A4-48FB-B8DD-AE6E2B7ABE70}" dt="2023-06-01T01:41:32.817" v="8287" actId="208"/>
        <pc:sldMkLst>
          <pc:docMk/>
          <pc:sldMk cId="2067197402" sldId="280"/>
        </pc:sldMkLst>
      </pc:sldChg>
      <pc:sldChg chg="modSp add mod modNotesTx">
        <pc:chgData name="Marissa" userId="6b4339dc-f170-462f-b0e0-174235414a4e" providerId="ADAL" clId="{6321ADD3-85A4-48FB-B8DD-AE6E2B7ABE70}" dt="2023-06-01T01:06:55.334" v="6424" actId="1076"/>
        <pc:sldMkLst>
          <pc:docMk/>
          <pc:sldMk cId="1580558993" sldId="281"/>
        </pc:sldMkLst>
      </pc:sldChg>
      <pc:sldChg chg="modSp add mod">
        <pc:chgData name="Marissa" userId="6b4339dc-f170-462f-b0e0-174235414a4e" providerId="ADAL" clId="{6321ADD3-85A4-48FB-B8DD-AE6E2B7ABE70}" dt="2023-06-01T01:38:23.239" v="8209" actId="255"/>
        <pc:sldMkLst>
          <pc:docMk/>
          <pc:sldMk cId="3718995927" sldId="282"/>
        </pc:sldMkLst>
      </pc:sldChg>
      <pc:sldChg chg="modSp add mod">
        <pc:chgData name="Marissa" userId="6b4339dc-f170-462f-b0e0-174235414a4e" providerId="ADAL" clId="{6321ADD3-85A4-48FB-B8DD-AE6E2B7ABE70}" dt="2023-06-01T01:39:20.460" v="8232" actId="14"/>
        <pc:sldMkLst>
          <pc:docMk/>
          <pc:sldMk cId="1957567508" sldId="283"/>
        </pc:sldMkLst>
      </pc:sldChg>
      <pc:sldChg chg="modSp add del mod">
        <pc:chgData name="Marissa" userId="6b4339dc-f170-462f-b0e0-174235414a4e" providerId="ADAL" clId="{6321ADD3-85A4-48FB-B8DD-AE6E2B7ABE70}" dt="2023-06-01T01:31:38.444" v="8131" actId="47"/>
        <pc:sldMkLst>
          <pc:docMk/>
          <pc:sldMk cId="2871389508" sldId="283"/>
        </pc:sldMkLst>
      </pc:sldChg>
      <pc:sldChg chg="addSp delSp modSp add mod">
        <pc:chgData name="Marissa" userId="6b4339dc-f170-462f-b0e0-174235414a4e" providerId="ADAL" clId="{6321ADD3-85A4-48FB-B8DD-AE6E2B7ABE70}" dt="2023-06-01T01:41:10.550" v="8283" actId="207"/>
        <pc:sldMkLst>
          <pc:docMk/>
          <pc:sldMk cId="334989342" sldId="284"/>
        </pc:sldMkLst>
      </pc:sldChg>
    </pc:docChg>
  </pc:docChgLst>
  <pc:docChgLst>
    <pc:chgData clId="Web-{4826F229-AE98-969D-4416-686D15F50FD2}"/>
    <pc:docChg chg="modSld">
      <pc:chgData name="" userId="" providerId="" clId="Web-{4826F229-AE98-969D-4416-686D15F50FD2}" dt="2025-06-01T21:34:36.354" v="1" actId="20577"/>
      <pc:docMkLst>
        <pc:docMk/>
      </pc:docMkLst>
      <pc:sldChg chg="modSp">
        <pc:chgData name="" userId="" providerId="" clId="Web-{4826F229-AE98-969D-4416-686D15F50FD2}" dt="2025-06-01T21:34:36.354" v="1" actId="20577"/>
        <pc:sldMkLst>
          <pc:docMk/>
          <pc:sldMk cId="109857222" sldId="256"/>
        </pc:sldMkLst>
        <pc:spChg chg="mod">
          <ac:chgData name="" userId="" providerId="" clId="Web-{4826F229-AE98-969D-4416-686D15F50FD2}" dt="2025-06-01T21:34:36.354" v="1" actId="20577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Flaherty, Marissa" userId="S::mflaherty@som.umaryland.edu::6b4339dc-f170-462f-b0e0-174235414a4e" providerId="AD" clId="Web-{ACEDD9CA-B0AB-812D-409C-80B3BFC5829F}"/>
    <pc:docChg chg="addSld modSld sldOrd">
      <pc:chgData name="Flaherty, Marissa" userId="S::mflaherty@som.umaryland.edu::6b4339dc-f170-462f-b0e0-174235414a4e" providerId="AD" clId="Web-{ACEDD9CA-B0AB-812D-409C-80B3BFC5829F}" dt="2024-06-04T14:58:00.532" v="597" actId="1076"/>
      <pc:docMkLst>
        <pc:docMk/>
      </pc:docMkLst>
      <pc:sldChg chg="modSp">
        <pc:chgData name="Flaherty, Marissa" userId="S::mflaherty@som.umaryland.edu::6b4339dc-f170-462f-b0e0-174235414a4e" providerId="AD" clId="Web-{ACEDD9CA-B0AB-812D-409C-80B3BFC5829F}" dt="2024-06-04T14:46:36.112" v="103" actId="1076"/>
        <pc:sldMkLst>
          <pc:docMk/>
          <pc:sldMk cId="3074940832" sldId="258"/>
        </pc:sldMkLst>
      </pc:sldChg>
      <pc:sldChg chg="addSp delSp modSp">
        <pc:chgData name="Flaherty, Marissa" userId="S::mflaherty@som.umaryland.edu::6b4339dc-f170-462f-b0e0-174235414a4e" providerId="AD" clId="Web-{ACEDD9CA-B0AB-812D-409C-80B3BFC5829F}" dt="2024-06-04T14:34:26.049" v="52" actId="1076"/>
        <pc:sldMkLst>
          <pc:docMk/>
          <pc:sldMk cId="22411593" sldId="259"/>
        </pc:sldMkLst>
      </pc:sldChg>
      <pc:sldChg chg="modSp">
        <pc:chgData name="Flaherty, Marissa" userId="S::mflaherty@som.umaryland.edu::6b4339dc-f170-462f-b0e0-174235414a4e" providerId="AD" clId="Web-{ACEDD9CA-B0AB-812D-409C-80B3BFC5829F}" dt="2024-06-04T14:34:40.018" v="54" actId="1076"/>
        <pc:sldMkLst>
          <pc:docMk/>
          <pc:sldMk cId="2853246205" sldId="261"/>
        </pc:sldMkLst>
      </pc:sldChg>
      <pc:sldChg chg="modSp ord">
        <pc:chgData name="Flaherty, Marissa" userId="S::mflaherty@som.umaryland.edu::6b4339dc-f170-462f-b0e0-174235414a4e" providerId="AD" clId="Web-{ACEDD9CA-B0AB-812D-409C-80B3BFC5829F}" dt="2024-06-04T14:53:26.958" v="419" actId="20577"/>
        <pc:sldMkLst>
          <pc:docMk/>
          <pc:sldMk cId="961396936" sldId="264"/>
        </pc:sldMkLst>
      </pc:sldChg>
      <pc:sldChg chg="modSp">
        <pc:chgData name="Flaherty, Marissa" userId="S::mflaherty@som.umaryland.edu::6b4339dc-f170-462f-b0e0-174235414a4e" providerId="AD" clId="Web-{ACEDD9CA-B0AB-812D-409C-80B3BFC5829F}" dt="2024-06-04T14:54:46.461" v="456" actId="20577"/>
        <pc:sldMkLst>
          <pc:docMk/>
          <pc:sldMk cId="1783379323" sldId="265"/>
        </pc:sldMkLst>
      </pc:sldChg>
      <pc:sldChg chg="delSp">
        <pc:chgData name="Flaherty, Marissa" userId="S::mflaherty@som.umaryland.edu::6b4339dc-f170-462f-b0e0-174235414a4e" providerId="AD" clId="Web-{ACEDD9CA-B0AB-812D-409C-80B3BFC5829F}" dt="2024-06-04T14:46:21.955" v="102"/>
        <pc:sldMkLst>
          <pc:docMk/>
          <pc:sldMk cId="3826591228" sldId="269"/>
        </pc:sldMkLst>
      </pc:sldChg>
      <pc:sldChg chg="modSp">
        <pc:chgData name="Flaherty, Marissa" userId="S::mflaherty@som.umaryland.edu::6b4339dc-f170-462f-b0e0-174235414a4e" providerId="AD" clId="Web-{ACEDD9CA-B0AB-812D-409C-80B3BFC5829F}" dt="2024-06-04T14:55:00.837" v="461" actId="20577"/>
        <pc:sldMkLst>
          <pc:docMk/>
          <pc:sldMk cId="3069857292" sldId="270"/>
        </pc:sldMkLst>
      </pc:sldChg>
      <pc:sldChg chg="delSp">
        <pc:chgData name="Flaherty, Marissa" userId="S::mflaherty@som.umaryland.edu::6b4339dc-f170-462f-b0e0-174235414a4e" providerId="AD" clId="Web-{ACEDD9CA-B0AB-812D-409C-80B3BFC5829F}" dt="2024-06-04T14:45:55.860" v="101"/>
        <pc:sldMkLst>
          <pc:docMk/>
          <pc:sldMk cId="2432081643" sldId="276"/>
        </pc:sldMkLst>
      </pc:sldChg>
      <pc:sldChg chg="ord">
        <pc:chgData name="Flaherty, Marissa" userId="S::mflaherty@som.umaryland.edu::6b4339dc-f170-462f-b0e0-174235414a4e" providerId="AD" clId="Web-{ACEDD9CA-B0AB-812D-409C-80B3BFC5829F}" dt="2024-06-04T14:42:41.492" v="69"/>
        <pc:sldMkLst>
          <pc:docMk/>
          <pc:sldMk cId="2067197402" sldId="280"/>
        </pc:sldMkLst>
      </pc:sldChg>
      <pc:sldChg chg="modSp ord">
        <pc:chgData name="Flaherty, Marissa" userId="S::mflaherty@som.umaryland.edu::6b4339dc-f170-462f-b0e0-174235414a4e" providerId="AD" clId="Web-{ACEDD9CA-B0AB-812D-409C-80B3BFC5829F}" dt="2024-06-04T14:49:02.712" v="199" actId="20577"/>
        <pc:sldMkLst>
          <pc:docMk/>
          <pc:sldMk cId="1580558993" sldId="281"/>
        </pc:sldMkLst>
      </pc:sldChg>
      <pc:sldChg chg="addSp delSp modSp add ord replId">
        <pc:chgData name="Flaherty, Marissa" userId="S::mflaherty@som.umaryland.edu::6b4339dc-f170-462f-b0e0-174235414a4e" providerId="AD" clId="Web-{ACEDD9CA-B0AB-812D-409C-80B3BFC5829F}" dt="2024-06-04T14:52:15.955" v="386" actId="20577"/>
        <pc:sldMkLst>
          <pc:docMk/>
          <pc:sldMk cId="4069584378" sldId="288"/>
        </pc:sldMkLst>
      </pc:sldChg>
      <pc:sldChg chg="modSp add replId">
        <pc:chgData name="Flaherty, Marissa" userId="S::mflaherty@som.umaryland.edu::6b4339dc-f170-462f-b0e0-174235414a4e" providerId="AD" clId="Web-{ACEDD9CA-B0AB-812D-409C-80B3BFC5829F}" dt="2024-06-04T14:56:41.591" v="572" actId="20577"/>
        <pc:sldMkLst>
          <pc:docMk/>
          <pc:sldMk cId="2939735182" sldId="289"/>
        </pc:sldMkLst>
      </pc:sldChg>
      <pc:sldChg chg="modSp add replId">
        <pc:chgData name="Flaherty, Marissa" userId="S::mflaherty@som.umaryland.edu::6b4339dc-f170-462f-b0e0-174235414a4e" providerId="AD" clId="Web-{ACEDD9CA-B0AB-812D-409C-80B3BFC5829F}" dt="2024-06-04T14:58:00.532" v="597" actId="1076"/>
        <pc:sldMkLst>
          <pc:docMk/>
          <pc:sldMk cId="1731778423" sldId="290"/>
        </pc:sldMkLst>
      </pc:sldChg>
    </pc:docChg>
  </pc:docChgLst>
  <pc:docChgLst>
    <pc:chgData name="Flaherty, Marissa" userId="6b4339dc-f170-462f-b0e0-174235414a4e" providerId="ADAL" clId="{55ADCDA5-F1AF-4BB5-A33A-EBD79F66D667}"/>
    <pc:docChg chg="custSel addSld delSld modSld">
      <pc:chgData name="Flaherty, Marissa" userId="6b4339dc-f170-462f-b0e0-174235414a4e" providerId="ADAL" clId="{55ADCDA5-F1AF-4BB5-A33A-EBD79F66D667}" dt="2025-06-03T16:49:10.085" v="962" actId="47"/>
      <pc:docMkLst>
        <pc:docMk/>
      </pc:docMkLst>
      <pc:sldChg chg="modSp mod">
        <pc:chgData name="Flaherty, Marissa" userId="6b4339dc-f170-462f-b0e0-174235414a4e" providerId="ADAL" clId="{55ADCDA5-F1AF-4BB5-A33A-EBD79F66D667}" dt="2025-06-03T15:02:18.366" v="61" actId="6549"/>
        <pc:sldMkLst>
          <pc:docMk/>
          <pc:sldMk cId="3074940832" sldId="258"/>
        </pc:sldMkLst>
        <pc:spChg chg="mod">
          <ac:chgData name="Flaherty, Marissa" userId="6b4339dc-f170-462f-b0e0-174235414a4e" providerId="ADAL" clId="{55ADCDA5-F1AF-4BB5-A33A-EBD79F66D667}" dt="2025-06-03T15:02:18.366" v="61" actId="6549"/>
          <ac:spMkLst>
            <pc:docMk/>
            <pc:sldMk cId="3074940832" sldId="258"/>
            <ac:spMk id="3" creationId="{E951CDBD-DAED-3ECE-E0C1-13805FBCA37A}"/>
          </ac:spMkLst>
        </pc:spChg>
      </pc:sldChg>
      <pc:sldChg chg="addSp delSp modSp mod">
        <pc:chgData name="Flaherty, Marissa" userId="6b4339dc-f170-462f-b0e0-174235414a4e" providerId="ADAL" clId="{55ADCDA5-F1AF-4BB5-A33A-EBD79F66D667}" dt="2025-06-03T15:01:28.564" v="14" actId="1076"/>
        <pc:sldMkLst>
          <pc:docMk/>
          <pc:sldMk cId="22411593" sldId="259"/>
        </pc:sldMkLst>
        <pc:spChg chg="mod">
          <ac:chgData name="Flaherty, Marissa" userId="6b4339dc-f170-462f-b0e0-174235414a4e" providerId="ADAL" clId="{55ADCDA5-F1AF-4BB5-A33A-EBD79F66D667}" dt="2025-06-03T15:01:09.296" v="8" actId="20577"/>
          <ac:spMkLst>
            <pc:docMk/>
            <pc:sldMk cId="22411593" sldId="259"/>
            <ac:spMk id="2" creationId="{D6E09C16-CA4F-B40A-04CB-7B631A0C1212}"/>
          </ac:spMkLst>
        </pc:spChg>
        <pc:spChg chg="mod ord">
          <ac:chgData name="Flaherty, Marissa" userId="6b4339dc-f170-462f-b0e0-174235414a4e" providerId="ADAL" clId="{55ADCDA5-F1AF-4BB5-A33A-EBD79F66D667}" dt="2025-06-03T15:01:21.058" v="11" actId="166"/>
          <ac:spMkLst>
            <pc:docMk/>
            <pc:sldMk cId="22411593" sldId="259"/>
            <ac:spMk id="3" creationId="{783A9DE5-86CA-54A2-36CF-624BF4575D7A}"/>
          </ac:spMkLst>
        </pc:spChg>
        <pc:picChg chg="del">
          <ac:chgData name="Flaherty, Marissa" userId="6b4339dc-f170-462f-b0e0-174235414a4e" providerId="ADAL" clId="{55ADCDA5-F1AF-4BB5-A33A-EBD79F66D667}" dt="2025-06-03T15:01:02.408" v="0" actId="478"/>
          <ac:picMkLst>
            <pc:docMk/>
            <pc:sldMk cId="22411593" sldId="259"/>
            <ac:picMk id="5" creationId="{1A2F6214-12E9-6EBE-61CA-571E0CC235AE}"/>
          </ac:picMkLst>
        </pc:picChg>
        <pc:picChg chg="add mod">
          <ac:chgData name="Flaherty, Marissa" userId="6b4339dc-f170-462f-b0e0-174235414a4e" providerId="ADAL" clId="{55ADCDA5-F1AF-4BB5-A33A-EBD79F66D667}" dt="2025-06-03T15:01:28.564" v="14" actId="1076"/>
          <ac:picMkLst>
            <pc:docMk/>
            <pc:sldMk cId="22411593" sldId="259"/>
            <ac:picMk id="7" creationId="{BCF2E708-4C9C-53C1-0494-9A85BC5568EA}"/>
          </ac:picMkLst>
        </pc:picChg>
      </pc:sldChg>
      <pc:sldChg chg="modSp mod">
        <pc:chgData name="Flaherty, Marissa" userId="6b4339dc-f170-462f-b0e0-174235414a4e" providerId="ADAL" clId="{55ADCDA5-F1AF-4BB5-A33A-EBD79F66D667}" dt="2025-06-03T15:12:57.431" v="257" actId="20577"/>
        <pc:sldMkLst>
          <pc:docMk/>
          <pc:sldMk cId="1783379323" sldId="265"/>
        </pc:sldMkLst>
        <pc:spChg chg="mod">
          <ac:chgData name="Flaherty, Marissa" userId="6b4339dc-f170-462f-b0e0-174235414a4e" providerId="ADAL" clId="{55ADCDA5-F1AF-4BB5-A33A-EBD79F66D667}" dt="2025-06-03T15:12:57.431" v="257" actId="20577"/>
          <ac:spMkLst>
            <pc:docMk/>
            <pc:sldMk cId="1783379323" sldId="265"/>
            <ac:spMk id="3" creationId="{36A6AA04-E45B-6654-28DC-55D20794340B}"/>
          </ac:spMkLst>
        </pc:spChg>
      </pc:sldChg>
      <pc:sldChg chg="del">
        <pc:chgData name="Flaherty, Marissa" userId="6b4339dc-f170-462f-b0e0-174235414a4e" providerId="ADAL" clId="{55ADCDA5-F1AF-4BB5-A33A-EBD79F66D667}" dt="2025-06-03T16:49:10.085" v="962" actId="47"/>
        <pc:sldMkLst>
          <pc:docMk/>
          <pc:sldMk cId="1460425168" sldId="267"/>
        </pc:sldMkLst>
      </pc:sldChg>
      <pc:sldChg chg="modSp mod">
        <pc:chgData name="Flaherty, Marissa" userId="6b4339dc-f170-462f-b0e0-174235414a4e" providerId="ADAL" clId="{55ADCDA5-F1AF-4BB5-A33A-EBD79F66D667}" dt="2025-06-03T15:19:26.359" v="671" actId="6549"/>
        <pc:sldMkLst>
          <pc:docMk/>
          <pc:sldMk cId="3069857292" sldId="270"/>
        </pc:sldMkLst>
        <pc:spChg chg="mod">
          <ac:chgData name="Flaherty, Marissa" userId="6b4339dc-f170-462f-b0e0-174235414a4e" providerId="ADAL" clId="{55ADCDA5-F1AF-4BB5-A33A-EBD79F66D667}" dt="2025-06-03T15:19:26.359" v="671" actId="6549"/>
          <ac:spMkLst>
            <pc:docMk/>
            <pc:sldMk cId="3069857292" sldId="270"/>
            <ac:spMk id="3" creationId="{36A6AA04-E45B-6654-28DC-55D20794340B}"/>
          </ac:spMkLst>
        </pc:spChg>
      </pc:sldChg>
      <pc:sldChg chg="addSp delSp modSp mod">
        <pc:chgData name="Flaherty, Marissa" userId="6b4339dc-f170-462f-b0e0-174235414a4e" providerId="ADAL" clId="{55ADCDA5-F1AF-4BB5-A33A-EBD79F66D667}" dt="2025-06-03T16:46:11.419" v="937" actId="1076"/>
        <pc:sldMkLst>
          <pc:docMk/>
          <pc:sldMk cId="2432081643" sldId="276"/>
        </pc:sldMkLst>
        <pc:spChg chg="mod">
          <ac:chgData name="Flaherty, Marissa" userId="6b4339dc-f170-462f-b0e0-174235414a4e" providerId="ADAL" clId="{55ADCDA5-F1AF-4BB5-A33A-EBD79F66D667}" dt="2025-06-03T16:46:11.419" v="937" actId="1076"/>
          <ac:spMkLst>
            <pc:docMk/>
            <pc:sldMk cId="2432081643" sldId="276"/>
            <ac:spMk id="15" creationId="{E3111BAA-4B03-7C1B-0FBD-A67C6DE823A9}"/>
          </ac:spMkLst>
        </pc:spChg>
        <pc:picChg chg="del">
          <ac:chgData name="Flaherty, Marissa" userId="6b4339dc-f170-462f-b0e0-174235414a4e" providerId="ADAL" clId="{55ADCDA5-F1AF-4BB5-A33A-EBD79F66D667}" dt="2025-06-03T16:44:15.762" v="915" actId="478"/>
          <ac:picMkLst>
            <pc:docMk/>
            <pc:sldMk cId="2432081643" sldId="276"/>
            <ac:picMk id="2" creationId="{4F2E2A89-80A3-5C3A-84CE-0FBB283634AB}"/>
          </ac:picMkLst>
        </pc:picChg>
        <pc:picChg chg="del">
          <ac:chgData name="Flaherty, Marissa" userId="6b4339dc-f170-462f-b0e0-174235414a4e" providerId="ADAL" clId="{55ADCDA5-F1AF-4BB5-A33A-EBD79F66D667}" dt="2025-06-03T16:44:19.245" v="916" actId="478"/>
          <ac:picMkLst>
            <pc:docMk/>
            <pc:sldMk cId="2432081643" sldId="276"/>
            <ac:picMk id="4" creationId="{923E59BA-824A-03EC-322F-3064B40BDAB2}"/>
          </ac:picMkLst>
        </pc:picChg>
        <pc:picChg chg="del">
          <ac:chgData name="Flaherty, Marissa" userId="6b4339dc-f170-462f-b0e0-174235414a4e" providerId="ADAL" clId="{55ADCDA5-F1AF-4BB5-A33A-EBD79F66D667}" dt="2025-06-03T16:44:24.205" v="918" actId="478"/>
          <ac:picMkLst>
            <pc:docMk/>
            <pc:sldMk cId="2432081643" sldId="276"/>
            <ac:picMk id="5" creationId="{6CD7C4C0-7929-762E-FEB3-6A9D20442B16}"/>
          </ac:picMkLst>
        </pc:picChg>
        <pc:picChg chg="add mod modCrop">
          <ac:chgData name="Flaherty, Marissa" userId="6b4339dc-f170-462f-b0e0-174235414a4e" providerId="ADAL" clId="{55ADCDA5-F1AF-4BB5-A33A-EBD79F66D667}" dt="2025-06-03T16:46:03.090" v="934" actId="1076"/>
          <ac:picMkLst>
            <pc:docMk/>
            <pc:sldMk cId="2432081643" sldId="276"/>
            <ac:picMk id="6" creationId="{237F5516-7C14-5042-342B-D6A11AC47C63}"/>
          </ac:picMkLst>
        </pc:picChg>
        <pc:picChg chg="add mod modCrop">
          <ac:chgData name="Flaherty, Marissa" userId="6b4339dc-f170-462f-b0e0-174235414a4e" providerId="ADAL" clId="{55ADCDA5-F1AF-4BB5-A33A-EBD79F66D667}" dt="2025-06-03T16:46:05.893" v="935" actId="1076"/>
          <ac:picMkLst>
            <pc:docMk/>
            <pc:sldMk cId="2432081643" sldId="276"/>
            <ac:picMk id="9" creationId="{3CA0A628-7605-EEF7-BD68-B6D2AD1D45A0}"/>
          </ac:picMkLst>
        </pc:picChg>
      </pc:sldChg>
      <pc:sldChg chg="modSp mod">
        <pc:chgData name="Flaherty, Marissa" userId="6b4339dc-f170-462f-b0e0-174235414a4e" providerId="ADAL" clId="{55ADCDA5-F1AF-4BB5-A33A-EBD79F66D667}" dt="2025-06-03T16:46:42.581" v="941" actId="6549"/>
        <pc:sldMkLst>
          <pc:docMk/>
          <pc:sldMk cId="939221190" sldId="277"/>
        </pc:sldMkLst>
        <pc:spChg chg="mod">
          <ac:chgData name="Flaherty, Marissa" userId="6b4339dc-f170-462f-b0e0-174235414a4e" providerId="ADAL" clId="{55ADCDA5-F1AF-4BB5-A33A-EBD79F66D667}" dt="2025-06-03T16:46:42.581" v="941" actId="6549"/>
          <ac:spMkLst>
            <pc:docMk/>
            <pc:sldMk cId="939221190" sldId="277"/>
            <ac:spMk id="3" creationId="{36A6AA04-E45B-6654-28DC-55D20794340B}"/>
          </ac:spMkLst>
        </pc:spChg>
      </pc:sldChg>
      <pc:sldChg chg="modSp mod">
        <pc:chgData name="Flaherty, Marissa" userId="6b4339dc-f170-462f-b0e0-174235414a4e" providerId="ADAL" clId="{55ADCDA5-F1AF-4BB5-A33A-EBD79F66D667}" dt="2025-06-03T15:24:13.219" v="892" actId="27636"/>
        <pc:sldMkLst>
          <pc:docMk/>
          <pc:sldMk cId="2067197402" sldId="280"/>
        </pc:sldMkLst>
        <pc:spChg chg="mod">
          <ac:chgData name="Flaherty, Marissa" userId="6b4339dc-f170-462f-b0e0-174235414a4e" providerId="ADAL" clId="{55ADCDA5-F1AF-4BB5-A33A-EBD79F66D667}" dt="2025-06-03T15:24:13.219" v="892" actId="27636"/>
          <ac:spMkLst>
            <pc:docMk/>
            <pc:sldMk cId="2067197402" sldId="280"/>
            <ac:spMk id="3" creationId="{36A6AA04-E45B-6654-28DC-55D20794340B}"/>
          </ac:spMkLst>
        </pc:spChg>
      </pc:sldChg>
      <pc:sldChg chg="modNotesTx">
        <pc:chgData name="Flaherty, Marissa" userId="6b4339dc-f170-462f-b0e0-174235414a4e" providerId="ADAL" clId="{55ADCDA5-F1AF-4BB5-A33A-EBD79F66D667}" dt="2025-06-03T15:26:23.589" v="907" actId="6549"/>
        <pc:sldMkLst>
          <pc:docMk/>
          <pc:sldMk cId="1580558993" sldId="281"/>
        </pc:sldMkLst>
      </pc:sldChg>
      <pc:sldChg chg="modSp mod">
        <pc:chgData name="Flaherty, Marissa" userId="6b4339dc-f170-462f-b0e0-174235414a4e" providerId="ADAL" clId="{55ADCDA5-F1AF-4BB5-A33A-EBD79F66D667}" dt="2025-06-03T15:25:34.437" v="906" actId="20577"/>
        <pc:sldMkLst>
          <pc:docMk/>
          <pc:sldMk cId="3718995927" sldId="282"/>
        </pc:sldMkLst>
        <pc:spChg chg="mod">
          <ac:chgData name="Flaherty, Marissa" userId="6b4339dc-f170-462f-b0e0-174235414a4e" providerId="ADAL" clId="{55ADCDA5-F1AF-4BB5-A33A-EBD79F66D667}" dt="2025-06-03T15:25:34.437" v="906" actId="20577"/>
          <ac:spMkLst>
            <pc:docMk/>
            <pc:sldMk cId="3718995927" sldId="282"/>
            <ac:spMk id="3" creationId="{36A6AA04-E45B-6654-28DC-55D20794340B}"/>
          </ac:spMkLst>
        </pc:spChg>
      </pc:sldChg>
      <pc:sldChg chg="modSp mod">
        <pc:chgData name="Flaherty, Marissa" userId="6b4339dc-f170-462f-b0e0-174235414a4e" providerId="ADAL" clId="{55ADCDA5-F1AF-4BB5-A33A-EBD79F66D667}" dt="2025-06-03T16:48:45.807" v="961" actId="6549"/>
        <pc:sldMkLst>
          <pc:docMk/>
          <pc:sldMk cId="404059933" sldId="286"/>
        </pc:sldMkLst>
        <pc:spChg chg="mod">
          <ac:chgData name="Flaherty, Marissa" userId="6b4339dc-f170-462f-b0e0-174235414a4e" providerId="ADAL" clId="{55ADCDA5-F1AF-4BB5-A33A-EBD79F66D667}" dt="2025-06-03T16:48:45.807" v="961" actId="6549"/>
          <ac:spMkLst>
            <pc:docMk/>
            <pc:sldMk cId="404059933" sldId="286"/>
            <ac:spMk id="3" creationId="{36A6AA04-E45B-6654-28DC-55D20794340B}"/>
          </ac:spMkLst>
        </pc:spChg>
      </pc:sldChg>
      <pc:sldChg chg="modSp mod">
        <pc:chgData name="Flaherty, Marissa" userId="6b4339dc-f170-462f-b0e0-174235414a4e" providerId="ADAL" clId="{55ADCDA5-F1AF-4BB5-A33A-EBD79F66D667}" dt="2025-06-03T16:46:52.290" v="945" actId="5793"/>
        <pc:sldMkLst>
          <pc:docMk/>
          <pc:sldMk cId="740985036" sldId="287"/>
        </pc:sldMkLst>
        <pc:spChg chg="mod">
          <ac:chgData name="Flaherty, Marissa" userId="6b4339dc-f170-462f-b0e0-174235414a4e" providerId="ADAL" clId="{55ADCDA5-F1AF-4BB5-A33A-EBD79F66D667}" dt="2025-06-03T16:46:52.290" v="945" actId="5793"/>
          <ac:spMkLst>
            <pc:docMk/>
            <pc:sldMk cId="740985036" sldId="287"/>
            <ac:spMk id="3" creationId="{36A6AA04-E45B-6654-28DC-55D20794340B}"/>
          </ac:spMkLst>
        </pc:spChg>
      </pc:sldChg>
      <pc:sldChg chg="addSp delSp modSp mod">
        <pc:chgData name="Flaherty, Marissa" userId="6b4339dc-f170-462f-b0e0-174235414a4e" providerId="ADAL" clId="{55ADCDA5-F1AF-4BB5-A33A-EBD79F66D667}" dt="2025-06-03T15:27:27.199" v="914" actId="1076"/>
        <pc:sldMkLst>
          <pc:docMk/>
          <pc:sldMk cId="4069584378" sldId="288"/>
        </pc:sldMkLst>
        <pc:spChg chg="mod">
          <ac:chgData name="Flaherty, Marissa" userId="6b4339dc-f170-462f-b0e0-174235414a4e" providerId="ADAL" clId="{55ADCDA5-F1AF-4BB5-A33A-EBD79F66D667}" dt="2025-06-03T15:27:27.199" v="914" actId="1076"/>
          <ac:spMkLst>
            <pc:docMk/>
            <pc:sldMk cId="4069584378" sldId="288"/>
            <ac:spMk id="6" creationId="{98CF7261-3A03-47F8-F56E-CF1401944A09}"/>
          </ac:spMkLst>
        </pc:spChg>
        <pc:picChg chg="del">
          <ac:chgData name="Flaherty, Marissa" userId="6b4339dc-f170-462f-b0e0-174235414a4e" providerId="ADAL" clId="{55ADCDA5-F1AF-4BB5-A33A-EBD79F66D667}" dt="2025-06-03T15:27:07.307" v="908" actId="478"/>
          <ac:picMkLst>
            <pc:docMk/>
            <pc:sldMk cId="4069584378" sldId="288"/>
            <ac:picMk id="4" creationId="{113A87CF-0815-EEAF-0396-0BCF3B0DD858}"/>
          </ac:picMkLst>
        </pc:picChg>
        <pc:picChg chg="add mod">
          <ac:chgData name="Flaherty, Marissa" userId="6b4339dc-f170-462f-b0e0-174235414a4e" providerId="ADAL" clId="{55ADCDA5-F1AF-4BB5-A33A-EBD79F66D667}" dt="2025-06-03T15:27:14.529" v="912" actId="1076"/>
          <ac:picMkLst>
            <pc:docMk/>
            <pc:sldMk cId="4069584378" sldId="288"/>
            <ac:picMk id="7" creationId="{A519479C-90AA-4F9E-5662-AA42B265A57E}"/>
          </ac:picMkLst>
        </pc:picChg>
      </pc:sldChg>
      <pc:sldChg chg="addSp delSp modSp mod">
        <pc:chgData name="Flaherty, Marissa" userId="6b4339dc-f170-462f-b0e0-174235414a4e" providerId="ADAL" clId="{55ADCDA5-F1AF-4BB5-A33A-EBD79F66D667}" dt="2025-06-03T15:07:32.974" v="171" actId="1076"/>
        <pc:sldMkLst>
          <pc:docMk/>
          <pc:sldMk cId="1731778423" sldId="290"/>
        </pc:sldMkLst>
        <pc:spChg chg="mod">
          <ac:chgData name="Flaherty, Marissa" userId="6b4339dc-f170-462f-b0e0-174235414a4e" providerId="ADAL" clId="{55ADCDA5-F1AF-4BB5-A33A-EBD79F66D667}" dt="2025-06-03T15:06:55.554" v="162" actId="255"/>
          <ac:spMkLst>
            <pc:docMk/>
            <pc:sldMk cId="1731778423" sldId="290"/>
            <ac:spMk id="2" creationId="{9D79528C-101B-D731-D1BB-752E8FD7D5A3}"/>
          </ac:spMkLst>
        </pc:spChg>
        <pc:spChg chg="del mod">
          <ac:chgData name="Flaherty, Marissa" userId="6b4339dc-f170-462f-b0e0-174235414a4e" providerId="ADAL" clId="{55ADCDA5-F1AF-4BB5-A33A-EBD79F66D667}" dt="2025-06-03T15:06:21.651" v="116" actId="478"/>
          <ac:spMkLst>
            <pc:docMk/>
            <pc:sldMk cId="1731778423" sldId="290"/>
            <ac:spMk id="3" creationId="{84755B3F-DE71-0DD5-18F5-A8FA28A7342E}"/>
          </ac:spMkLst>
        </pc:spChg>
        <pc:spChg chg="add del mod">
          <ac:chgData name="Flaherty, Marissa" userId="6b4339dc-f170-462f-b0e0-174235414a4e" providerId="ADAL" clId="{55ADCDA5-F1AF-4BB5-A33A-EBD79F66D667}" dt="2025-06-03T15:06:24.743" v="118" actId="478"/>
          <ac:spMkLst>
            <pc:docMk/>
            <pc:sldMk cId="1731778423" sldId="290"/>
            <ac:spMk id="5" creationId="{0847FD59-0547-4E0F-45F9-BF97F9036F39}"/>
          </ac:spMkLst>
        </pc:spChg>
        <pc:spChg chg="add mod">
          <ac:chgData name="Flaherty, Marissa" userId="6b4339dc-f170-462f-b0e0-174235414a4e" providerId="ADAL" clId="{55ADCDA5-F1AF-4BB5-A33A-EBD79F66D667}" dt="2025-06-03T15:07:32.974" v="171" actId="1076"/>
          <ac:spMkLst>
            <pc:docMk/>
            <pc:sldMk cId="1731778423" sldId="290"/>
            <ac:spMk id="7" creationId="{CCA672AE-6F2A-F473-E733-D370DC729FCF}"/>
          </ac:spMkLst>
        </pc:spChg>
        <pc:spChg chg="add mod">
          <ac:chgData name="Flaherty, Marissa" userId="6b4339dc-f170-462f-b0e0-174235414a4e" providerId="ADAL" clId="{55ADCDA5-F1AF-4BB5-A33A-EBD79F66D667}" dt="2025-06-03T15:07:26.780" v="169" actId="122"/>
          <ac:spMkLst>
            <pc:docMk/>
            <pc:sldMk cId="1731778423" sldId="290"/>
            <ac:spMk id="11" creationId="{0488994A-74A6-0A49-ABA9-85CC79C455EC}"/>
          </ac:spMkLst>
        </pc:spChg>
      </pc:sldChg>
      <pc:sldChg chg="modSp new del mod">
        <pc:chgData name="Flaherty, Marissa" userId="6b4339dc-f170-462f-b0e0-174235414a4e" providerId="ADAL" clId="{55ADCDA5-F1AF-4BB5-A33A-EBD79F66D667}" dt="2025-06-03T15:09:35.195" v="184" actId="47"/>
        <pc:sldMkLst>
          <pc:docMk/>
          <pc:sldMk cId="539135464" sldId="291"/>
        </pc:sldMkLst>
        <pc:spChg chg="mod">
          <ac:chgData name="Flaherty, Marissa" userId="6b4339dc-f170-462f-b0e0-174235414a4e" providerId="ADAL" clId="{55ADCDA5-F1AF-4BB5-A33A-EBD79F66D667}" dt="2025-06-03T15:08:21.673" v="179" actId="20577"/>
          <ac:spMkLst>
            <pc:docMk/>
            <pc:sldMk cId="539135464" sldId="291"/>
            <ac:spMk id="2" creationId="{206054B9-AC6A-4A18-6836-2269FE0D6A66}"/>
          </ac:spMkLst>
        </pc:spChg>
      </pc:sldChg>
      <pc:sldChg chg="delSp add del setBg delDesignElem">
        <pc:chgData name="Flaherty, Marissa" userId="6b4339dc-f170-462f-b0e0-174235414a4e" providerId="ADAL" clId="{55ADCDA5-F1AF-4BB5-A33A-EBD79F66D667}" dt="2025-06-03T15:08:38.707" v="182" actId="47"/>
        <pc:sldMkLst>
          <pc:docMk/>
          <pc:sldMk cId="1427015749" sldId="292"/>
        </pc:sldMkLst>
        <pc:spChg chg="del">
          <ac:chgData name="Flaherty, Marissa" userId="6b4339dc-f170-462f-b0e0-174235414a4e" providerId="ADAL" clId="{55ADCDA5-F1AF-4BB5-A33A-EBD79F66D667}" dt="2025-06-03T15:08:26.411" v="181"/>
          <ac:spMkLst>
            <pc:docMk/>
            <pc:sldMk cId="1427015749" sldId="292"/>
            <ac:spMk id="8" creationId="{A0BE2553-5D02-A2CC-33E3-D122647CDE90}"/>
          </ac:spMkLst>
        </pc:spChg>
        <pc:spChg chg="del">
          <ac:chgData name="Flaherty, Marissa" userId="6b4339dc-f170-462f-b0e0-174235414a4e" providerId="ADAL" clId="{55ADCDA5-F1AF-4BB5-A33A-EBD79F66D667}" dt="2025-06-03T15:08:26.411" v="181"/>
          <ac:spMkLst>
            <pc:docMk/>
            <pc:sldMk cId="1427015749" sldId="292"/>
            <ac:spMk id="10" creationId="{26C09F8D-319D-7FC5-AA32-4491028C35EC}"/>
          </ac:spMkLst>
        </pc:spChg>
        <pc:spChg chg="del">
          <ac:chgData name="Flaherty, Marissa" userId="6b4339dc-f170-462f-b0e0-174235414a4e" providerId="ADAL" clId="{55ADCDA5-F1AF-4BB5-A33A-EBD79F66D667}" dt="2025-06-03T15:08:26.411" v="181"/>
          <ac:spMkLst>
            <pc:docMk/>
            <pc:sldMk cId="1427015749" sldId="292"/>
            <ac:spMk id="12" creationId="{F0FB2525-0E21-EF34-0E39-7F2DF6F152DE}"/>
          </ac:spMkLst>
        </pc:spChg>
        <pc:spChg chg="del">
          <ac:chgData name="Flaherty, Marissa" userId="6b4339dc-f170-462f-b0e0-174235414a4e" providerId="ADAL" clId="{55ADCDA5-F1AF-4BB5-A33A-EBD79F66D667}" dt="2025-06-03T15:08:26.411" v="181"/>
          <ac:spMkLst>
            <pc:docMk/>
            <pc:sldMk cId="1427015749" sldId="292"/>
            <ac:spMk id="14" creationId="{749058A5-6F2D-10D2-4A49-C3E4E2F6EB37}"/>
          </ac:spMkLst>
        </pc:spChg>
        <pc:spChg chg="del">
          <ac:chgData name="Flaherty, Marissa" userId="6b4339dc-f170-462f-b0e0-174235414a4e" providerId="ADAL" clId="{55ADCDA5-F1AF-4BB5-A33A-EBD79F66D667}" dt="2025-06-03T15:08:26.411" v="181"/>
          <ac:spMkLst>
            <pc:docMk/>
            <pc:sldMk cId="1427015749" sldId="292"/>
            <ac:spMk id="16" creationId="{012C3709-0EF1-5DD4-A0DC-848AA4B0D79F}"/>
          </ac:spMkLst>
        </pc:spChg>
      </pc:sldChg>
      <pc:sldChg chg="addSp delSp modSp add mod">
        <pc:chgData name="Flaherty, Marissa" userId="6b4339dc-f170-462f-b0e0-174235414a4e" providerId="ADAL" clId="{55ADCDA5-F1AF-4BB5-A33A-EBD79F66D667}" dt="2025-06-03T15:11:37.959" v="209" actId="1076"/>
        <pc:sldMkLst>
          <pc:docMk/>
          <pc:sldMk cId="3184846613" sldId="292"/>
        </pc:sldMkLst>
        <pc:spChg chg="mod">
          <ac:chgData name="Flaherty, Marissa" userId="6b4339dc-f170-462f-b0e0-174235414a4e" providerId="ADAL" clId="{55ADCDA5-F1AF-4BB5-A33A-EBD79F66D667}" dt="2025-06-03T15:09:44.777" v="199" actId="20577"/>
          <ac:spMkLst>
            <pc:docMk/>
            <pc:sldMk cId="3184846613" sldId="292"/>
            <ac:spMk id="2" creationId="{E414BC4B-7C3B-C4DB-F164-17C396DC8752}"/>
          </ac:spMkLst>
        </pc:spChg>
        <pc:spChg chg="del">
          <ac:chgData name="Flaherty, Marissa" userId="6b4339dc-f170-462f-b0e0-174235414a4e" providerId="ADAL" clId="{55ADCDA5-F1AF-4BB5-A33A-EBD79F66D667}" dt="2025-06-03T15:10:01.740" v="204" actId="478"/>
          <ac:spMkLst>
            <pc:docMk/>
            <pc:sldMk cId="3184846613" sldId="292"/>
            <ac:spMk id="7" creationId="{C4C5FDD1-F61D-02A4-01C4-5DEADF9B1A0D}"/>
          </ac:spMkLst>
        </pc:spChg>
        <pc:spChg chg="mod">
          <ac:chgData name="Flaherty, Marissa" userId="6b4339dc-f170-462f-b0e0-174235414a4e" providerId="ADAL" clId="{55ADCDA5-F1AF-4BB5-A33A-EBD79F66D667}" dt="2025-06-03T15:10:11.389" v="205"/>
          <ac:spMkLst>
            <pc:docMk/>
            <pc:sldMk cId="3184846613" sldId="292"/>
            <ac:spMk id="11" creationId="{BDBEF7FB-81F6-868F-717D-9EF098226E52}"/>
          </ac:spMkLst>
        </pc:spChg>
        <pc:picChg chg="add mod">
          <ac:chgData name="Flaherty, Marissa" userId="6b4339dc-f170-462f-b0e0-174235414a4e" providerId="ADAL" clId="{55ADCDA5-F1AF-4BB5-A33A-EBD79F66D667}" dt="2025-06-03T15:11:37.959" v="209" actId="1076"/>
          <ac:picMkLst>
            <pc:docMk/>
            <pc:sldMk cId="3184846613" sldId="292"/>
            <ac:picMk id="4" creationId="{5D037B1C-A79D-6D84-BC8F-486D0F474107}"/>
          </ac:picMkLst>
        </pc:picChg>
      </pc:sldChg>
      <pc:sldChg chg="addSp delSp add del setBg delDesignElem">
        <pc:chgData name="Flaherty, Marissa" userId="6b4339dc-f170-462f-b0e0-174235414a4e" providerId="ADAL" clId="{55ADCDA5-F1AF-4BB5-A33A-EBD79F66D667}" dt="2025-06-03T15:09:48.721" v="202"/>
        <pc:sldMkLst>
          <pc:docMk/>
          <pc:sldMk cId="450450798" sldId="293"/>
        </pc:sldMkLst>
        <pc:spChg chg="add del">
          <ac:chgData name="Flaherty, Marissa" userId="6b4339dc-f170-462f-b0e0-174235414a4e" providerId="ADAL" clId="{55ADCDA5-F1AF-4BB5-A33A-EBD79F66D667}" dt="2025-06-03T15:09:48.721" v="202"/>
          <ac:spMkLst>
            <pc:docMk/>
            <pc:sldMk cId="450450798" sldId="293"/>
            <ac:spMk id="8" creationId="{B45D8607-A7BE-68DF-2E2E-4E824F97EDC7}"/>
          </ac:spMkLst>
        </pc:spChg>
        <pc:spChg chg="add del">
          <ac:chgData name="Flaherty, Marissa" userId="6b4339dc-f170-462f-b0e0-174235414a4e" providerId="ADAL" clId="{55ADCDA5-F1AF-4BB5-A33A-EBD79F66D667}" dt="2025-06-03T15:09:48.721" v="202"/>
          <ac:spMkLst>
            <pc:docMk/>
            <pc:sldMk cId="450450798" sldId="293"/>
            <ac:spMk id="10" creationId="{DC00CBC5-BD8D-9B6F-C0F2-0E0F7FDF4B67}"/>
          </ac:spMkLst>
        </pc:spChg>
        <pc:spChg chg="add del">
          <ac:chgData name="Flaherty, Marissa" userId="6b4339dc-f170-462f-b0e0-174235414a4e" providerId="ADAL" clId="{55ADCDA5-F1AF-4BB5-A33A-EBD79F66D667}" dt="2025-06-03T15:09:48.721" v="202"/>
          <ac:spMkLst>
            <pc:docMk/>
            <pc:sldMk cId="450450798" sldId="293"/>
            <ac:spMk id="12" creationId="{4013E55C-D01B-CF67-83F7-DBF51AF8D1E2}"/>
          </ac:spMkLst>
        </pc:spChg>
        <pc:spChg chg="add del">
          <ac:chgData name="Flaherty, Marissa" userId="6b4339dc-f170-462f-b0e0-174235414a4e" providerId="ADAL" clId="{55ADCDA5-F1AF-4BB5-A33A-EBD79F66D667}" dt="2025-06-03T15:09:48.721" v="202"/>
          <ac:spMkLst>
            <pc:docMk/>
            <pc:sldMk cId="450450798" sldId="293"/>
            <ac:spMk id="14" creationId="{87A63AC4-C6DD-AC84-B034-7E226B9060DC}"/>
          </ac:spMkLst>
        </pc:spChg>
        <pc:spChg chg="add del">
          <ac:chgData name="Flaherty, Marissa" userId="6b4339dc-f170-462f-b0e0-174235414a4e" providerId="ADAL" clId="{55ADCDA5-F1AF-4BB5-A33A-EBD79F66D667}" dt="2025-06-03T15:09:48.721" v="202"/>
          <ac:spMkLst>
            <pc:docMk/>
            <pc:sldMk cId="450450798" sldId="293"/>
            <ac:spMk id="16" creationId="{0BC833F2-F660-BAB0-DE96-6139255B6759}"/>
          </ac:spMkLst>
        </pc:spChg>
      </pc:sldChg>
    </pc:docChg>
  </pc:docChgLst>
  <pc:docChgLst>
    <pc:chgData name="Flaherty, Marissa" userId="S::mflaherty@som.umaryland.edu::6b4339dc-f170-462f-b0e0-174235414a4e" providerId="AD" clId="Web-{BB9268E9-0BDE-9EB7-AE49-1B48502F98A9}"/>
    <pc:docChg chg="modSld">
      <pc:chgData name="Flaherty, Marissa" userId="S::mflaherty@som.umaryland.edu::6b4339dc-f170-462f-b0e0-174235414a4e" providerId="AD" clId="Web-{BB9268E9-0BDE-9EB7-AE49-1B48502F98A9}" dt="2024-06-04T17:11:27.505" v="8" actId="1076"/>
      <pc:docMkLst>
        <pc:docMk/>
      </pc:docMkLst>
      <pc:sldChg chg="modSp">
        <pc:chgData name="Flaherty, Marissa" userId="S::mflaherty@som.umaryland.edu::6b4339dc-f170-462f-b0e0-174235414a4e" providerId="AD" clId="Web-{BB9268E9-0BDE-9EB7-AE49-1B48502F98A9}" dt="2024-06-04T17:11:27.505" v="8" actId="1076"/>
        <pc:sldMkLst>
          <pc:docMk/>
          <pc:sldMk cId="3826591228" sldId="269"/>
        </pc:sldMkLst>
      </pc:sldChg>
    </pc:docChg>
  </pc:docChgLst>
  <pc:docChgLst>
    <pc:chgData name="Flaherty, Marissa" userId="S::mflaherty@som.umaryland.edu::6b4339dc-f170-462f-b0e0-174235414a4e" providerId="AD" clId="Web-{1745942C-6391-B3B5-D099-F42CD9F9340E}"/>
    <pc:docChg chg="modSld">
      <pc:chgData name="Flaherty, Marissa" userId="S::mflaherty@som.umaryland.edu::6b4339dc-f170-462f-b0e0-174235414a4e" providerId="AD" clId="Web-{1745942C-6391-B3B5-D099-F42CD9F9340E}" dt="2025-06-05T16:24:03.497" v="1" actId="20577"/>
      <pc:docMkLst>
        <pc:docMk/>
      </pc:docMkLst>
      <pc:sldChg chg="modSp">
        <pc:chgData name="Flaherty, Marissa" userId="S::mflaherty@som.umaryland.edu::6b4339dc-f170-462f-b0e0-174235414a4e" providerId="AD" clId="Web-{1745942C-6391-B3B5-D099-F42CD9F9340E}" dt="2025-06-05T16:24:03.497" v="1" actId="20577"/>
        <pc:sldMkLst>
          <pc:docMk/>
          <pc:sldMk cId="939221190" sldId="277"/>
        </pc:sldMkLst>
        <pc:spChg chg="mod">
          <ac:chgData name="Flaherty, Marissa" userId="S::mflaherty@som.umaryland.edu::6b4339dc-f170-462f-b0e0-174235414a4e" providerId="AD" clId="Web-{1745942C-6391-B3B5-D099-F42CD9F9340E}" dt="2025-06-05T16:24:03.497" v="1" actId="20577"/>
          <ac:spMkLst>
            <pc:docMk/>
            <pc:sldMk cId="939221190" sldId="277"/>
            <ac:spMk id="3" creationId="{36A6AA04-E45B-6654-28DC-55D20794340B}"/>
          </ac:spMkLst>
        </pc:spChg>
      </pc:sldChg>
    </pc:docChg>
  </pc:docChgLst>
  <pc:docChgLst>
    <pc:chgData name="Flaherty, Marissa" userId="S::mflaherty@som.umaryland.edu::6b4339dc-f170-462f-b0e0-174235414a4e" providerId="AD" clId="Web-{C5E34AD6-B1DD-3011-7BE7-BCABEE16D902}"/>
    <pc:docChg chg="addSld delSld modSld sldOrd addMainMaster delMainMaster">
      <pc:chgData name="Flaherty, Marissa" userId="S::mflaherty@som.umaryland.edu::6b4339dc-f170-462f-b0e0-174235414a4e" providerId="AD" clId="Web-{C5E34AD6-B1DD-3011-7BE7-BCABEE16D902}" dt="2022-12-01T22:03:05.257" v="287" actId="20577"/>
      <pc:docMkLst>
        <pc:docMk/>
      </pc:docMkLst>
      <pc:sldChg chg="addSp delSp modSp mod setBg modClrScheme setClrOvrMap delDesignElem chgLayout">
        <pc:chgData name="Flaherty, Marissa" userId="S::mflaherty@som.umaryland.edu::6b4339dc-f170-462f-b0e0-174235414a4e" providerId="AD" clId="Web-{C5E34AD6-B1DD-3011-7BE7-BCABEE16D902}" dt="2022-12-01T16:30:49.297" v="97"/>
        <pc:sldMkLst>
          <pc:docMk/>
          <pc:sldMk cId="109857222" sldId="256"/>
        </pc:sldMkLst>
      </pc:sldChg>
      <pc:sldChg chg="addSp modSp new mod setBg">
        <pc:chgData name="Flaherty, Marissa" userId="S::mflaherty@som.umaryland.edu::6b4339dc-f170-462f-b0e0-174235414a4e" providerId="AD" clId="Web-{C5E34AD6-B1DD-3011-7BE7-BCABEE16D902}" dt="2022-12-01T16:22:58.879" v="30" actId="20577"/>
        <pc:sldMkLst>
          <pc:docMk/>
          <pc:sldMk cId="1411477777" sldId="257"/>
        </pc:sldMkLst>
      </pc:sldChg>
      <pc:sldChg chg="addSp modSp new mod ord setBg">
        <pc:chgData name="Flaherty, Marissa" userId="S::mflaherty@som.umaryland.edu::6b4339dc-f170-462f-b0e0-174235414a4e" providerId="AD" clId="Web-{C5E34AD6-B1DD-3011-7BE7-BCABEE16D902}" dt="2022-12-01T16:21:26.643" v="24"/>
        <pc:sldMkLst>
          <pc:docMk/>
          <pc:sldMk cId="3074940832" sldId="258"/>
        </pc:sldMkLst>
      </pc:sldChg>
      <pc:sldChg chg="addSp delSp modSp add replId">
        <pc:chgData name="Flaherty, Marissa" userId="S::mflaherty@som.umaryland.edu::6b4339dc-f170-462f-b0e0-174235414a4e" providerId="AD" clId="Web-{C5E34AD6-B1DD-3011-7BE7-BCABEE16D902}" dt="2022-12-01T16:24:03.021" v="71" actId="20577"/>
        <pc:sldMkLst>
          <pc:docMk/>
          <pc:sldMk cId="22411593" sldId="259"/>
        </pc:sldMkLst>
      </pc:sldChg>
      <pc:sldChg chg="modSp new del">
        <pc:chgData name="Flaherty, Marissa" userId="S::mflaherty@som.umaryland.edu::6b4339dc-f170-462f-b0e0-174235414a4e" providerId="AD" clId="Web-{C5E34AD6-B1DD-3011-7BE7-BCABEE16D902}" dt="2022-12-01T16:25:29.383" v="73"/>
        <pc:sldMkLst>
          <pc:docMk/>
          <pc:sldMk cId="3989442959" sldId="260"/>
        </pc:sldMkLst>
      </pc:sldChg>
      <pc:sldChg chg="addSp modSp new mod setBg">
        <pc:chgData name="Flaherty, Marissa" userId="S::mflaherty@som.umaryland.edu::6b4339dc-f170-462f-b0e0-174235414a4e" providerId="AD" clId="Web-{C5E34AD6-B1DD-3011-7BE7-BCABEE16D902}" dt="2022-12-01T16:36:58.243" v="229" actId="20577"/>
        <pc:sldMkLst>
          <pc:docMk/>
          <pc:sldMk cId="2853246205" sldId="261"/>
        </pc:sldMkLst>
      </pc:sldChg>
      <pc:sldChg chg="modSp add ord replId">
        <pc:chgData name="Flaherty, Marissa" userId="S::mflaherty@som.umaryland.edu::6b4339dc-f170-462f-b0e0-174235414a4e" providerId="AD" clId="Web-{C5E34AD6-B1DD-3011-7BE7-BCABEE16D902}" dt="2022-12-01T16:37:50.572" v="256"/>
        <pc:sldMkLst>
          <pc:docMk/>
          <pc:sldMk cId="136846914" sldId="262"/>
        </pc:sldMkLst>
      </pc:sldChg>
      <pc:sldChg chg="add replId">
        <pc:chgData name="Flaherty, Marissa" userId="S::mflaherty@som.umaryland.edu::6b4339dc-f170-462f-b0e0-174235414a4e" providerId="AD" clId="Web-{C5E34AD6-B1DD-3011-7BE7-BCABEE16D902}" dt="2022-12-01T16:35:40.225" v="219"/>
        <pc:sldMkLst>
          <pc:docMk/>
          <pc:sldMk cId="1483984964" sldId="263"/>
        </pc:sldMkLst>
      </pc:sldChg>
      <pc:sldChg chg="modSp add replId">
        <pc:chgData name="Flaherty, Marissa" userId="S::mflaherty@som.umaryland.edu::6b4339dc-f170-462f-b0e0-174235414a4e" providerId="AD" clId="Web-{C5E34AD6-B1DD-3011-7BE7-BCABEE16D902}" dt="2022-12-01T16:37:28.603" v="250" actId="20577"/>
        <pc:sldMkLst>
          <pc:docMk/>
          <pc:sldMk cId="961396936" sldId="264"/>
        </pc:sldMkLst>
      </pc:sldChg>
      <pc:sldChg chg="modSp add ord replId">
        <pc:chgData name="Flaherty, Marissa" userId="S::mflaherty@som.umaryland.edu::6b4339dc-f170-462f-b0e0-174235414a4e" providerId="AD" clId="Web-{C5E34AD6-B1DD-3011-7BE7-BCABEE16D902}" dt="2022-12-01T16:37:44.963" v="255" actId="20577"/>
        <pc:sldMkLst>
          <pc:docMk/>
          <pc:sldMk cId="1783379323" sldId="265"/>
        </pc:sldMkLst>
      </pc:sldChg>
      <pc:sldChg chg="modSp add replId">
        <pc:chgData name="Flaherty, Marissa" userId="S::mflaherty@som.umaryland.edu::6b4339dc-f170-462f-b0e0-174235414a4e" providerId="AD" clId="Web-{C5E34AD6-B1DD-3011-7BE7-BCABEE16D902}" dt="2022-12-01T22:02:51.709" v="272" actId="20577"/>
        <pc:sldMkLst>
          <pc:docMk/>
          <pc:sldMk cId="2294532060" sldId="266"/>
        </pc:sldMkLst>
      </pc:sldChg>
      <pc:sldChg chg="modSp add replId">
        <pc:chgData name="Flaherty, Marissa" userId="S::mflaherty@som.umaryland.edu::6b4339dc-f170-462f-b0e0-174235414a4e" providerId="AD" clId="Web-{C5E34AD6-B1DD-3011-7BE7-BCABEE16D902}" dt="2022-12-01T22:03:05.257" v="287" actId="20577"/>
        <pc:sldMkLst>
          <pc:docMk/>
          <pc:sldMk cId="1460425168" sldId="267"/>
        </pc:sldMkLst>
      </pc:sldChg>
      <pc:sldMasterChg chg="del delSldLayout">
        <pc:chgData name="Flaherty, Marissa" userId="S::mflaherty@som.umaryland.edu::6b4339dc-f170-462f-b0e0-174235414a4e" providerId="AD" clId="Web-{C5E34AD6-B1DD-3011-7BE7-BCABEE16D902}" dt="2022-12-01T16:19:30.155" v="0"/>
        <pc:sldMasterMkLst>
          <pc:docMk/>
          <pc:sldMasterMk cId="2460954070" sldId="2147483660"/>
        </pc:sldMasterMkLst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Flaherty, Marissa" userId="S::mflaherty@som.umaryland.edu::6b4339dc-f170-462f-b0e0-174235414a4e" providerId="AD" clId="Web-{C5E34AD6-B1DD-3011-7BE7-BCABEE16D902}" dt="2022-12-01T16:19:30.155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">
        <pc:chgData name="Flaherty, Marissa" userId="S::mflaherty@som.umaryland.edu::6b4339dc-f170-462f-b0e0-174235414a4e" providerId="AD" clId="Web-{C5E34AD6-B1DD-3011-7BE7-BCABEE16D902}" dt="2022-12-01T16:19:47.906" v="1"/>
        <pc:sldMasterMkLst>
          <pc:docMk/>
          <pc:sldMasterMk cId="396935472" sldId="2147483724"/>
        </pc:sldMasterMkLst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1298340775" sldId="2147483713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3853909266" sldId="2147483714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531528882" sldId="2147483715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1496553686" sldId="2147483716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145133281" sldId="2147483717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1897343890" sldId="2147483718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4226169075" sldId="2147483719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4181142706" sldId="2147483720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3427700275" sldId="2147483721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963842794" sldId="2147483722"/>
          </pc:sldLayoutMkLst>
        </pc:sldLayoutChg>
        <pc:sldLayoutChg chg="add del">
          <pc:chgData name="Flaherty, Marissa" userId="S::mflaherty@som.umaryland.edu::6b4339dc-f170-462f-b0e0-174235414a4e" providerId="AD" clId="Web-{C5E34AD6-B1DD-3011-7BE7-BCABEE16D902}" dt="2022-12-01T16:19:47.906" v="1"/>
          <pc:sldLayoutMkLst>
            <pc:docMk/>
            <pc:sldMasterMk cId="396935472" sldId="2147483724"/>
            <pc:sldLayoutMk cId="3582992708" sldId="2147483723"/>
          </pc:sldLayoutMkLst>
        </pc:sldLayoutChg>
      </pc:sldMasterChg>
      <pc:sldMasterChg chg="add del addSldLayout delSldLayout modSldLayout">
        <pc:chgData name="Flaherty, Marissa" userId="S::mflaherty@som.umaryland.edu::6b4339dc-f170-462f-b0e0-174235414a4e" providerId="AD" clId="Web-{C5E34AD6-B1DD-3011-7BE7-BCABEE16D902}" dt="2022-12-01T16:20:08.813" v="2"/>
        <pc:sldMasterMkLst>
          <pc:docMk/>
          <pc:sldMasterMk cId="652988394" sldId="2147483725"/>
        </pc:sldMasterMkLst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3080614290" sldId="2147483726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3081854087" sldId="2147483727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2438233369" sldId="2147483728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3846585817" sldId="2147483729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3666966889" sldId="2147483730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4089298246" sldId="2147483731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254934788" sldId="2147483732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2310341350" sldId="2147483733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4059054897" sldId="2147483734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1611636722" sldId="2147483735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08.813" v="2"/>
          <pc:sldLayoutMkLst>
            <pc:docMk/>
            <pc:sldMasterMk cId="652988394" sldId="2147483725"/>
            <pc:sldLayoutMk cId="4263098804" sldId="2147483736"/>
          </pc:sldLayoutMkLst>
        </pc:sldLayoutChg>
      </pc:sldMasterChg>
      <pc:sldMasterChg chg="add del addSldLayout delSldLayout modSldLayout">
        <pc:chgData name="Flaherty, Marissa" userId="S::mflaherty@som.umaryland.edu::6b4339dc-f170-462f-b0e0-174235414a4e" providerId="AD" clId="Web-{C5E34AD6-B1DD-3011-7BE7-BCABEE16D902}" dt="2022-12-01T16:20:15.531" v="3"/>
        <pc:sldMasterMkLst>
          <pc:docMk/>
          <pc:sldMasterMk cId="2403926082" sldId="2147483737"/>
        </pc:sldMasterMkLst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4232810666" sldId="2147483738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1005142797" sldId="2147483739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725711097" sldId="2147483740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3189708161" sldId="2147483741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3391432676" sldId="2147483742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1292307959" sldId="2147483743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1599474630" sldId="2147483744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3531039389" sldId="2147483745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1340940268" sldId="2147483746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3654529866" sldId="2147483747"/>
          </pc:sldLayoutMkLst>
        </pc:sldLayoutChg>
        <pc:sldLayoutChg chg="add del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2403926082" sldId="2147483737"/>
            <pc:sldLayoutMk cId="3312600500" sldId="2147483748"/>
          </pc:sldLayoutMkLst>
        </pc:sldLayoutChg>
      </pc:sldMasterChg>
      <pc:sldMasterChg chg="add addSldLayout modSldLayout">
        <pc:chgData name="Flaherty, Marissa" userId="S::mflaherty@som.umaryland.edu::6b4339dc-f170-462f-b0e0-174235414a4e" providerId="AD" clId="Web-{C5E34AD6-B1DD-3011-7BE7-BCABEE16D902}" dt="2022-12-01T16:20:15.531" v="3"/>
        <pc:sldMasterMkLst>
          <pc:docMk/>
          <pc:sldMasterMk cId="1001778891" sldId="2147483749"/>
        </pc:sldMasterMkLst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2018951286" sldId="2147483750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519737963" sldId="2147483751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635442042" sldId="2147483752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3232393995" sldId="2147483753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3628116337" sldId="2147483754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2102476247" sldId="2147483755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2918998243" sldId="2147483756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614204273" sldId="2147483757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728389684" sldId="2147483758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1166478946" sldId="2147483759"/>
          </pc:sldLayoutMkLst>
        </pc:sldLayoutChg>
        <pc:sldLayoutChg chg="add mod replId">
          <pc:chgData name="Flaherty, Marissa" userId="S::mflaherty@som.umaryland.edu::6b4339dc-f170-462f-b0e0-174235414a4e" providerId="AD" clId="Web-{C5E34AD6-B1DD-3011-7BE7-BCABEE16D902}" dt="2022-12-01T16:20:15.531" v="3"/>
          <pc:sldLayoutMkLst>
            <pc:docMk/>
            <pc:sldMasterMk cId="1001778891" sldId="2147483749"/>
            <pc:sldLayoutMk cId="2133128637" sldId="2147483760"/>
          </pc:sldLayoutMkLst>
        </pc:sldLayoutChg>
      </pc:sldMasterChg>
    </pc:docChg>
  </pc:docChgLst>
  <pc:docChgLst>
    <pc:chgData name="Flaherty, Marissa" userId="S::mflaherty@som.umaryland.edu::6b4339dc-f170-462f-b0e0-174235414a4e" providerId="AD" clId="Web-{26CB97F8-3126-48AB-9166-526FA10E1F66}"/>
    <pc:docChg chg="addSld delSld modSld sldOrd">
      <pc:chgData name="Flaherty, Marissa" userId="S::mflaherty@som.umaryland.edu::6b4339dc-f170-462f-b0e0-174235414a4e" providerId="AD" clId="Web-{26CB97F8-3126-48AB-9166-526FA10E1F66}" dt="2023-06-01T16:26:56.730" v="660" actId="20577"/>
      <pc:docMkLst>
        <pc:docMk/>
      </pc:docMkLst>
      <pc:sldChg chg="addSp modSp">
        <pc:chgData name="Flaherty, Marissa" userId="S::mflaherty@som.umaryland.edu::6b4339dc-f170-462f-b0e0-174235414a4e" providerId="AD" clId="Web-{26CB97F8-3126-48AB-9166-526FA10E1F66}" dt="2023-06-01T16:23:19.777" v="592"/>
        <pc:sldMkLst>
          <pc:docMk/>
          <pc:sldMk cId="22411593" sldId="259"/>
        </pc:sldMkLst>
      </pc:sldChg>
      <pc:sldChg chg="modSp modNotes">
        <pc:chgData name="Flaherty, Marissa" userId="S::mflaherty@som.umaryland.edu::6b4339dc-f170-462f-b0e0-174235414a4e" providerId="AD" clId="Web-{26CB97F8-3126-48AB-9166-526FA10E1F66}" dt="2023-06-01T14:59:13.193" v="201"/>
        <pc:sldMkLst>
          <pc:docMk/>
          <pc:sldMk cId="2853246205" sldId="261"/>
        </pc:sldMkLst>
      </pc:sldChg>
      <pc:sldChg chg="modSp">
        <pc:chgData name="Flaherty, Marissa" userId="S::mflaherty@som.umaryland.edu::6b4339dc-f170-462f-b0e0-174235414a4e" providerId="AD" clId="Web-{26CB97F8-3126-48AB-9166-526FA10E1F66}" dt="2023-06-01T15:00:15.179" v="256" actId="20577"/>
        <pc:sldMkLst>
          <pc:docMk/>
          <pc:sldMk cId="961396936" sldId="264"/>
        </pc:sldMkLst>
      </pc:sldChg>
      <pc:sldChg chg="modSp">
        <pc:chgData name="Flaherty, Marissa" userId="S::mflaherty@som.umaryland.edu::6b4339dc-f170-462f-b0e0-174235414a4e" providerId="AD" clId="Web-{26CB97F8-3126-48AB-9166-526FA10E1F66}" dt="2023-06-01T14:56:06.220" v="25" actId="20577"/>
        <pc:sldMkLst>
          <pc:docMk/>
          <pc:sldMk cId="3069857292" sldId="270"/>
        </pc:sldMkLst>
      </pc:sldChg>
      <pc:sldChg chg="modSp modNotes">
        <pc:chgData name="Flaherty, Marissa" userId="S::mflaherty@som.umaryland.edu::6b4339dc-f170-462f-b0e0-174235414a4e" providerId="AD" clId="Web-{26CB97F8-3126-48AB-9166-526FA10E1F66}" dt="2023-06-01T16:08:30.748" v="401" actId="20577"/>
        <pc:sldMkLst>
          <pc:docMk/>
          <pc:sldMk cId="2190390587" sldId="272"/>
        </pc:sldMkLst>
      </pc:sldChg>
      <pc:sldChg chg="addSp modSp modNotes">
        <pc:chgData name="Flaherty, Marissa" userId="S::mflaherty@som.umaryland.edu::6b4339dc-f170-462f-b0e0-174235414a4e" providerId="AD" clId="Web-{26CB97F8-3126-48AB-9166-526FA10E1F66}" dt="2023-06-01T16:24:49.683" v="619" actId="20577"/>
        <pc:sldMkLst>
          <pc:docMk/>
          <pc:sldMk cId="3796427784" sldId="279"/>
        </pc:sldMkLst>
      </pc:sldChg>
      <pc:sldChg chg="modSp">
        <pc:chgData name="Flaherty, Marissa" userId="S::mflaherty@som.umaryland.edu::6b4339dc-f170-462f-b0e0-174235414a4e" providerId="AD" clId="Web-{26CB97F8-3126-48AB-9166-526FA10E1F66}" dt="2023-06-01T16:17:41.559" v="458" actId="20577"/>
        <pc:sldMkLst>
          <pc:docMk/>
          <pc:sldMk cId="3718995927" sldId="282"/>
        </pc:sldMkLst>
      </pc:sldChg>
      <pc:sldChg chg="delSp modSp del">
        <pc:chgData name="Flaherty, Marissa" userId="S::mflaherty@som.umaryland.edu::6b4339dc-f170-462f-b0e0-174235414a4e" providerId="AD" clId="Web-{26CB97F8-3126-48AB-9166-526FA10E1F66}" dt="2023-06-01T15:00:39.461" v="265"/>
        <pc:sldMkLst>
          <pc:docMk/>
          <pc:sldMk cId="334989342" sldId="284"/>
        </pc:sldMkLst>
      </pc:sldChg>
      <pc:sldChg chg="add del replId">
        <pc:chgData name="Flaherty, Marissa" userId="S::mflaherty@som.umaryland.edu::6b4339dc-f170-462f-b0e0-174235414a4e" providerId="AD" clId="Web-{26CB97F8-3126-48AB-9166-526FA10E1F66}" dt="2023-06-01T15:00:24.242" v="258"/>
        <pc:sldMkLst>
          <pc:docMk/>
          <pc:sldMk cId="556060076" sldId="285"/>
        </pc:sldMkLst>
      </pc:sldChg>
      <pc:sldChg chg="add replId">
        <pc:chgData name="Flaherty, Marissa" userId="S::mflaherty@som.umaryland.edu::6b4339dc-f170-462f-b0e0-174235414a4e" providerId="AD" clId="Web-{26CB97F8-3126-48AB-9166-526FA10E1F66}" dt="2023-06-01T15:00:26.523" v="259"/>
        <pc:sldMkLst>
          <pc:docMk/>
          <pc:sldMk cId="2356771362" sldId="285"/>
        </pc:sldMkLst>
      </pc:sldChg>
      <pc:sldChg chg="modSp add ord replId">
        <pc:chgData name="Flaherty, Marissa" userId="S::mflaherty@som.umaryland.edu::6b4339dc-f170-462f-b0e0-174235414a4e" providerId="AD" clId="Web-{26CB97F8-3126-48AB-9166-526FA10E1F66}" dt="2023-06-01T16:26:56.730" v="660" actId="20577"/>
        <pc:sldMkLst>
          <pc:docMk/>
          <pc:sldMk cId="404059933" sldId="286"/>
        </pc:sldMkLst>
      </pc:sldChg>
      <pc:sldChg chg="modSp add ord replId">
        <pc:chgData name="Flaherty, Marissa" userId="S::mflaherty@som.umaryland.edu::6b4339dc-f170-462f-b0e0-174235414a4e" providerId="AD" clId="Web-{26CB97F8-3126-48AB-9166-526FA10E1F66}" dt="2023-06-01T16:19:27.262" v="524"/>
        <pc:sldMkLst>
          <pc:docMk/>
          <pc:sldMk cId="740985036" sldId="287"/>
        </pc:sldMkLst>
      </pc:sldChg>
      <pc:sldChg chg="add del replId">
        <pc:chgData name="Flaherty, Marissa" userId="S::mflaherty@som.umaryland.edu::6b4339dc-f170-462f-b0e0-174235414a4e" providerId="AD" clId="Web-{26CB97F8-3126-48AB-9166-526FA10E1F66}" dt="2023-06-01T15:01:28.072" v="285"/>
        <pc:sldMkLst>
          <pc:docMk/>
          <pc:sldMk cId="2268011433" sldId="287"/>
        </pc:sldMkLst>
      </pc:sldChg>
    </pc:docChg>
  </pc:docChgLst>
  <pc:docChgLst>
    <pc:chgData name="Flaherty, Marissa" userId="S::mflaherty@som.umaryland.edu::6b4339dc-f170-462f-b0e0-174235414a4e" providerId="AD" clId="Web-{229CDFE9-33BD-3C07-C368-D1A9679370B0}"/>
    <pc:docChg chg="modSld sldOrd">
      <pc:chgData name="Flaherty, Marissa" userId="S::mflaherty@som.umaryland.edu::6b4339dc-f170-462f-b0e0-174235414a4e" providerId="AD" clId="Web-{229CDFE9-33BD-3C07-C368-D1A9679370B0}" dt="2024-06-04T16:59:10.422" v="203" actId="20577"/>
      <pc:docMkLst>
        <pc:docMk/>
      </pc:docMkLst>
      <pc:sldChg chg="addSp modSp">
        <pc:chgData name="Flaherty, Marissa" userId="S::mflaherty@som.umaryland.edu::6b4339dc-f170-462f-b0e0-174235414a4e" providerId="AD" clId="Web-{229CDFE9-33BD-3C07-C368-D1A9679370B0}" dt="2024-06-04T16:44:06.555" v="170" actId="1076"/>
        <pc:sldMkLst>
          <pc:docMk/>
          <pc:sldMk cId="3826591228" sldId="269"/>
        </pc:sldMkLst>
      </pc:sldChg>
      <pc:sldChg chg="addSp delSp modSp">
        <pc:chgData name="Flaherty, Marissa" userId="S::mflaherty@som.umaryland.edu::6b4339dc-f170-462f-b0e0-174235414a4e" providerId="AD" clId="Web-{229CDFE9-33BD-3C07-C368-D1A9679370B0}" dt="2024-06-04T16:33:41.039" v="60" actId="1076"/>
        <pc:sldMkLst>
          <pc:docMk/>
          <pc:sldMk cId="2190390587" sldId="272"/>
        </pc:sldMkLst>
      </pc:sldChg>
      <pc:sldChg chg="modSp">
        <pc:chgData name="Flaherty, Marissa" userId="S::mflaherty@som.umaryland.edu::6b4339dc-f170-462f-b0e0-174235414a4e" providerId="AD" clId="Web-{229CDFE9-33BD-3C07-C368-D1A9679370B0}" dt="2024-06-04T16:34:48.072" v="65" actId="20577"/>
        <pc:sldMkLst>
          <pc:docMk/>
          <pc:sldMk cId="3549675562" sldId="273"/>
        </pc:sldMkLst>
      </pc:sldChg>
      <pc:sldChg chg="addSp delSp modSp">
        <pc:chgData name="Flaherty, Marissa" userId="S::mflaherty@som.umaryland.edu::6b4339dc-f170-462f-b0e0-174235414a4e" providerId="AD" clId="Web-{229CDFE9-33BD-3C07-C368-D1A9679370B0}" dt="2024-06-04T16:37:22.701" v="96" actId="20577"/>
        <pc:sldMkLst>
          <pc:docMk/>
          <pc:sldMk cId="2432081643" sldId="276"/>
        </pc:sldMkLst>
      </pc:sldChg>
      <pc:sldChg chg="modSp">
        <pc:chgData name="Flaherty, Marissa" userId="S::mflaherty@som.umaryland.edu::6b4339dc-f170-462f-b0e0-174235414a4e" providerId="AD" clId="Web-{229CDFE9-33BD-3C07-C368-D1A9679370B0}" dt="2024-06-04T16:38:39.984" v="135" actId="20577"/>
        <pc:sldMkLst>
          <pc:docMk/>
          <pc:sldMk cId="939221190" sldId="277"/>
        </pc:sldMkLst>
      </pc:sldChg>
      <pc:sldChg chg="ord">
        <pc:chgData name="Flaherty, Marissa" userId="S::mflaherty@som.umaryland.edu::6b4339dc-f170-462f-b0e0-174235414a4e" providerId="AD" clId="Web-{229CDFE9-33BD-3C07-C368-D1A9679370B0}" dt="2024-06-04T16:34:19.821" v="64"/>
        <pc:sldMkLst>
          <pc:docMk/>
          <pc:sldMk cId="3718995927" sldId="282"/>
        </pc:sldMkLst>
      </pc:sldChg>
      <pc:sldChg chg="modSp">
        <pc:chgData name="Flaherty, Marissa" userId="S::mflaherty@som.umaryland.edu::6b4339dc-f170-462f-b0e0-174235414a4e" providerId="AD" clId="Web-{229CDFE9-33BD-3C07-C368-D1A9679370B0}" dt="2024-06-04T16:59:10.422" v="203" actId="20577"/>
        <pc:sldMkLst>
          <pc:docMk/>
          <pc:sldMk cId="404059933" sldId="286"/>
        </pc:sldMkLst>
      </pc:sldChg>
      <pc:sldChg chg="modSp">
        <pc:chgData name="Flaherty, Marissa" userId="S::mflaherty@som.umaryland.edu::6b4339dc-f170-462f-b0e0-174235414a4e" providerId="AD" clId="Web-{229CDFE9-33BD-3C07-C368-D1A9679370B0}" dt="2024-06-04T16:39:12.266" v="138" actId="20577"/>
        <pc:sldMkLst>
          <pc:docMk/>
          <pc:sldMk cId="740985036" sldId="287"/>
        </pc:sldMkLst>
      </pc:sldChg>
      <pc:sldChg chg="modSp">
        <pc:chgData name="Flaherty, Marissa" userId="S::mflaherty@som.umaryland.edu::6b4339dc-f170-462f-b0e0-174235414a4e" providerId="AD" clId="Web-{229CDFE9-33BD-3C07-C368-D1A9679370B0}" dt="2024-06-04T16:31:50.692" v="5" actId="20577"/>
        <pc:sldMkLst>
          <pc:docMk/>
          <pc:sldMk cId="2939735182" sldId="289"/>
        </pc:sldMkLst>
      </pc:sldChg>
    </pc:docChg>
  </pc:docChgLst>
  <pc:docChgLst>
    <pc:chgData name="Flaherty, Marissa" userId="S::mflaherty@som.umaryland.edu::6b4339dc-f170-462f-b0e0-174235414a4e" providerId="AD" clId="Web-{CE4CC5ED-E37B-5506-0CB8-9263540651AD}"/>
    <pc:docChg chg="modSld">
      <pc:chgData name="Flaherty, Marissa" userId="S::mflaherty@som.umaryland.edu::6b4339dc-f170-462f-b0e0-174235414a4e" providerId="AD" clId="Web-{CE4CC5ED-E37B-5506-0CB8-9263540651AD}" dt="2024-06-03T19:28:36.313" v="2" actId="20577"/>
      <pc:docMkLst>
        <pc:docMk/>
      </pc:docMkLst>
      <pc:sldChg chg="modSp">
        <pc:chgData name="Flaherty, Marissa" userId="S::mflaherty@som.umaryland.edu::6b4339dc-f170-462f-b0e0-174235414a4e" providerId="AD" clId="Web-{CE4CC5ED-E37B-5506-0CB8-9263540651AD}" dt="2024-06-03T19:28:36.313" v="2" actId="20577"/>
        <pc:sldMkLst>
          <pc:docMk/>
          <pc:sldMk cId="109857222" sldId="256"/>
        </pc:sldMkLst>
      </pc:sldChg>
    </pc:docChg>
  </pc:docChgLst>
  <pc:docChgLst>
    <pc:chgData name="Flaherty, Marissa" userId="S::mflaherty@som.umaryland.edu::6b4339dc-f170-462f-b0e0-174235414a4e" providerId="AD" clId="Web-{5B3AAEEF-D777-F655-7D25-EF153BACA7C8}"/>
    <pc:docChg chg="modSld">
      <pc:chgData name="Flaherty, Marissa" userId="S::mflaherty@som.umaryland.edu::6b4339dc-f170-462f-b0e0-174235414a4e" providerId="AD" clId="Web-{5B3AAEEF-D777-F655-7D25-EF153BACA7C8}" dt="2023-05-31T23:32:50.522" v="35" actId="20577"/>
      <pc:docMkLst>
        <pc:docMk/>
      </pc:docMkLst>
      <pc:sldChg chg="modSp">
        <pc:chgData name="Flaherty, Marissa" userId="S::mflaherty@som.umaryland.edu::6b4339dc-f170-462f-b0e0-174235414a4e" providerId="AD" clId="Web-{5B3AAEEF-D777-F655-7D25-EF153BACA7C8}" dt="2023-05-31T23:32:50.522" v="35" actId="20577"/>
        <pc:sldMkLst>
          <pc:docMk/>
          <pc:sldMk cId="3074940832" sldId="258"/>
        </pc:sldMkLst>
      </pc:sldChg>
    </pc:docChg>
  </pc:docChgLst>
  <pc:docChgLst>
    <pc:chgData name="Flaherty, Marissa" userId="S::mflaherty@som.umaryland.edu::6b4339dc-f170-462f-b0e0-174235414a4e" providerId="AD" clId="Web-{EF25F556-9275-4590-5A28-F5B7E8B3D54B}"/>
    <pc:docChg chg="modSld">
      <pc:chgData name="Flaherty, Marissa" userId="S::mflaherty@som.umaryland.edu::6b4339dc-f170-462f-b0e0-174235414a4e" providerId="AD" clId="Web-{EF25F556-9275-4590-5A28-F5B7E8B3D54B}" dt="2023-06-01T20:32:09.058" v="34" actId="20577"/>
      <pc:docMkLst>
        <pc:docMk/>
      </pc:docMkLst>
      <pc:sldChg chg="modSp">
        <pc:chgData name="Flaherty, Marissa" userId="S::mflaherty@som.umaryland.edu::6b4339dc-f170-462f-b0e0-174235414a4e" providerId="AD" clId="Web-{EF25F556-9275-4590-5A28-F5B7E8B3D54B}" dt="2023-06-01T20:31:21.509" v="32" actId="20577"/>
        <pc:sldMkLst>
          <pc:docMk/>
          <pc:sldMk cId="1783379323" sldId="265"/>
        </pc:sldMkLst>
      </pc:sldChg>
      <pc:sldChg chg="modSp">
        <pc:chgData name="Flaherty, Marissa" userId="S::mflaherty@som.umaryland.edu::6b4339dc-f170-462f-b0e0-174235414a4e" providerId="AD" clId="Web-{EF25F556-9275-4590-5A28-F5B7E8B3D54B}" dt="2023-06-01T20:31:56.276" v="33" actId="14100"/>
        <pc:sldMkLst>
          <pc:docMk/>
          <pc:sldMk cId="1957567508" sldId="283"/>
        </pc:sldMkLst>
      </pc:sldChg>
      <pc:sldChg chg="modSp">
        <pc:chgData name="Flaherty, Marissa" userId="S::mflaherty@som.umaryland.edu::6b4339dc-f170-462f-b0e0-174235414a4e" providerId="AD" clId="Web-{EF25F556-9275-4590-5A28-F5B7E8B3D54B}" dt="2023-06-01T20:32:09.058" v="34" actId="20577"/>
        <pc:sldMkLst>
          <pc:docMk/>
          <pc:sldMk cId="404059933" sldId="286"/>
        </pc:sldMkLst>
      </pc:sldChg>
      <pc:sldChg chg="modSp">
        <pc:chgData name="Flaherty, Marissa" userId="S::mflaherty@som.umaryland.edu::6b4339dc-f170-462f-b0e0-174235414a4e" providerId="AD" clId="Web-{EF25F556-9275-4590-5A28-F5B7E8B3D54B}" dt="2023-06-01T18:53:40.602" v="30" actId="20577"/>
        <pc:sldMkLst>
          <pc:docMk/>
          <pc:sldMk cId="740985036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DF5E1-CCEE-4200-8303-E3BEA670CBFB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B13A0-F147-4578-BA65-EC76D5D9E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7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`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209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43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0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678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676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376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40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Someone does assigning documents wrong every year and it effects interview offers. </a:t>
            </a:r>
          </a:p>
          <a:p>
            <a:pPr marL="171450" indent="-171450">
              <a:buFont typeface="Calibri"/>
              <a:buChar char="-"/>
            </a:pPr>
            <a:r>
              <a:rPr lang="en-US">
                <a:cs typeface="Calibri"/>
              </a:rPr>
              <a:t>People miss this step all together, not assign a photo or forget to assign USMLE, or miss specific elements for specific programs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DOUBLE CHECK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/>
              <a:t> while we can go in and see some big picture things and do some double checks for them (for example, I can see who certified and that all the appropriate documents were uploaded) that there are other things we cannot see (e.g. that each program was assigned all documents; or that they assigned the “right” letter or the “right” PS to each of the programs. 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Be VERY careful if you are writing different personal statements for different programs or specialties</a:t>
            </a:r>
          </a:p>
          <a:p>
            <a:pPr marL="171450" indent="-171450">
              <a:buFont typeface="Calibri"/>
              <a:buChar char="-"/>
            </a:pP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30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77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17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ENT geographical preferences decreased opportunities when discordant with signals and did not increase opportunities when concordant with signals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17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Primary Focus Area: basic science, clinical/translational science, community involvement/outreach, customer service, healthcare administration, improving access to healthcare, medical education, music/athletics/arts, promoting wellness, public health, quality improvement, social justice/advocacy, technology</a:t>
            </a:r>
          </a:p>
          <a:p>
            <a:pPr marL="171450" indent="-171450">
              <a:buFontTx/>
              <a:buChar char="-"/>
            </a:pPr>
            <a:r>
              <a:rPr lang="en-US"/>
              <a:t>Key Characteristics: communication, critical thinking and problem solving, cultural humility and awareness, empathy and compassion, ethical responsibility, ingenuity and innovation, resilience and adaptability, reliability and dependability, self reflection and improvement, teamwork and leadership</a:t>
            </a:r>
          </a:p>
          <a:p>
            <a:pPr marL="171450" indent="-171450">
              <a:buFontTx/>
              <a:buChar char="-"/>
            </a:pPr>
            <a:endParaRPr lang="en-US"/>
          </a:p>
          <a:p>
            <a:pPr marL="171450" indent="-171450">
              <a:buFontTx/>
              <a:buChar char="-"/>
            </a:pPr>
            <a:r>
              <a:rPr lang="en-US"/>
              <a:t>Allows program directors and colleagues to filter in data that match the programs goals and 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6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48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If you write one of these,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74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13A0-F147-4578-BA65-EC76D5D9E9E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8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51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7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2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3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4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93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1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7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9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0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8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mc.org/media/75861/download?attachment" TargetMode="External"/><Relationship Id="rId2" Type="http://schemas.openxmlformats.org/officeDocument/2006/relationships/hyperlink" Target="https://www.aamc.org/media/81261/download?attachm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anet.org/education/urology-and-specialty-matches.cfm" TargetMode="External"/><Relationship Id="rId2" Type="http://schemas.openxmlformats.org/officeDocument/2006/relationships/hyperlink" Target="https://www.nrmp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https://sfmatch.org/specialty/ophthalmology-residency/Overview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s-residents.aamc.org/fee-assistance-program/fee-assistance-program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school.umaryland.edu/osa/Residency-Application-Manual-/Writing-the-MSPE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amc.org/supported-browser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school.umaryland.edu/osa/residency-application-manual-/" TargetMode="External"/><Relationship Id="rId2" Type="http://schemas.openxmlformats.org/officeDocument/2006/relationships/hyperlink" Target="https://students-residents.aamc.org/applying-residencies-eras/publication/2026-myeras-applicant-user-guid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tudents-residents.aamc.org/eras-tools-and-worksheets-residency-applicants/eras-tools-and-worksheets-residency-applicant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rmp.org/residency-applicants/get-ready-for-the-match/couples-in-the-match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9319" y="576263"/>
            <a:ext cx="5054196" cy="2967606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cs typeface="Calibri Light"/>
              </a:rPr>
              <a:t>ERAS Workshop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9319" y="3764975"/>
            <a:ext cx="5054196" cy="21926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>
                <a:cs typeface="Calibri"/>
              </a:rPr>
              <a:t>2025-2026 Application Season</a:t>
            </a:r>
            <a:endParaRPr lang="en-US"/>
          </a:p>
        </p:txBody>
      </p:sp>
      <p:pic>
        <p:nvPicPr>
          <p:cNvPr id="4" name="Picture 3" descr="A mosaic of colorful geometric shapes">
            <a:extLst>
              <a:ext uri="{FF2B5EF4-FFF2-40B4-BE49-F238E27FC236}">
                <a16:creationId xmlns:a16="http://schemas.microsoft.com/office/drawing/2014/main" id="{F60ED49C-3993-9D54-E184-0A1A3C2146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55" r="38601" b="8"/>
          <a:stretch/>
        </p:blipFill>
        <p:spPr>
          <a:xfrm>
            <a:off x="-6472" y="10"/>
            <a:ext cx="5486394" cy="685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Geographical Preferences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>
                <a:cs typeface="Calibri"/>
              </a:rPr>
              <a:t>What is this?</a:t>
            </a:r>
          </a:p>
          <a:p>
            <a:pPr lvl="1"/>
            <a:r>
              <a:rPr lang="en-US">
                <a:cs typeface="Calibri"/>
              </a:rPr>
              <a:t>Sharing geographic preferences that improves accuracy</a:t>
            </a:r>
          </a:p>
          <a:p>
            <a:pPr lvl="1"/>
            <a:r>
              <a:rPr lang="en-US">
                <a:cs typeface="Calibri"/>
              </a:rPr>
              <a:t>Applicants can communicate the importance of a geographical area</a:t>
            </a:r>
          </a:p>
          <a:p>
            <a:r>
              <a:rPr lang="en-US" sz="2400">
                <a:cs typeface="Calibri"/>
              </a:rPr>
              <a:t>How do programs use them?</a:t>
            </a:r>
          </a:p>
          <a:p>
            <a:pPr lvl="1"/>
            <a:r>
              <a:rPr lang="en-US">
                <a:cs typeface="Calibri"/>
              </a:rPr>
              <a:t>Use to decide who to invite to interview</a:t>
            </a:r>
          </a:p>
          <a:p>
            <a:pPr lvl="1"/>
            <a:r>
              <a:rPr lang="en-US">
                <a:cs typeface="Calibri"/>
              </a:rPr>
              <a:t>Help prepare questions for interview</a:t>
            </a:r>
          </a:p>
          <a:p>
            <a:pPr lvl="1"/>
            <a:r>
              <a:rPr lang="en-US">
                <a:cs typeface="Calibri"/>
              </a:rPr>
              <a:t>The use of geographic preferences varies by specialty and some specialties prefer that you put No Preference</a:t>
            </a:r>
          </a:p>
          <a:p>
            <a:pPr lvl="2"/>
            <a:r>
              <a:rPr lang="en-US">
                <a:cs typeface="Calibri"/>
              </a:rPr>
              <a:t>Talk with your OSA advisor about this and review AAMC Data Below</a:t>
            </a:r>
          </a:p>
          <a:p>
            <a:pPr lvl="2"/>
            <a:r>
              <a:rPr lang="en-US">
                <a:hlinkClick r:id="rId2"/>
              </a:rPr>
              <a:t>Exploring the Relationship Between Program Signaling &amp; Interview Invitations Across Specialties</a:t>
            </a:r>
            <a:endParaRPr lang="en-US"/>
          </a:p>
          <a:p>
            <a:pPr lvl="2"/>
            <a:r>
              <a:rPr lang="en-US">
                <a:hlinkClick r:id="rId3"/>
              </a:rPr>
              <a:t>Program Director Survey</a:t>
            </a:r>
            <a:endParaRPr lang="en-US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Map with pin with solid fill">
            <a:extLst>
              <a:ext uri="{FF2B5EF4-FFF2-40B4-BE49-F238E27FC236}">
                <a16:creationId xmlns:a16="http://schemas.microsoft.com/office/drawing/2014/main" id="{B3C6DFBA-5E05-ED20-D1D3-8733C491CD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7485935" y="-292839"/>
            <a:ext cx="2789566" cy="2789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197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Geographical Preferences: Setting Preference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Designate a preference or lack of preference for:</a:t>
            </a:r>
          </a:p>
          <a:p>
            <a:pPr lvl="1"/>
            <a:r>
              <a:rPr lang="en-US" sz="2800">
                <a:cs typeface="Calibri"/>
              </a:rPr>
              <a:t>Urban</a:t>
            </a:r>
          </a:p>
          <a:p>
            <a:pPr lvl="1"/>
            <a:r>
              <a:rPr lang="en-US" sz="2800">
                <a:cs typeface="Calibri"/>
              </a:rPr>
              <a:t>Suburban</a:t>
            </a:r>
          </a:p>
          <a:p>
            <a:pPr lvl="1"/>
            <a:r>
              <a:rPr lang="en-US" sz="2800">
                <a:cs typeface="Calibri"/>
              </a:rPr>
              <a:t>Rural</a:t>
            </a:r>
          </a:p>
          <a:p>
            <a:pPr lvl="1"/>
            <a:r>
              <a:rPr lang="en-US" sz="2800">
                <a:cs typeface="Calibri"/>
              </a:rPr>
              <a:t>Mix of them</a:t>
            </a:r>
          </a:p>
          <a:p>
            <a:r>
              <a:rPr lang="en-US">
                <a:cs typeface="Calibri"/>
              </a:rPr>
              <a:t>Ability to offer as short explanation of why</a:t>
            </a:r>
          </a:p>
          <a:p>
            <a:r>
              <a:rPr lang="en-US"/>
              <a:t>Be truthful </a:t>
            </a:r>
            <a:endParaRPr lang="en-US">
              <a:cs typeface="Calibri"/>
            </a:endParaRPr>
          </a:p>
          <a:p>
            <a:pPr lvl="1"/>
            <a:r>
              <a:rPr lang="en-US"/>
              <a:t>If you select only rural, big cities may overlook you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If you select only urban, you may be unlikely/less likely to get offers in rural areas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95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Geographical Preferences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5" y="1552950"/>
            <a:ext cx="10081683" cy="43939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>
                <a:cs typeface="Calibri"/>
              </a:rPr>
              <a:t>Data showed that last couple years that applicants who had geographic preferences that were aligned with program location had more likelihood to get an interview </a:t>
            </a:r>
          </a:p>
          <a:p>
            <a:pPr lvl="1"/>
            <a:r>
              <a:rPr lang="en-US" sz="2000">
                <a:cs typeface="Calibri"/>
              </a:rPr>
              <a:t>even over those who said they did not have a preference</a:t>
            </a:r>
          </a:p>
          <a:p>
            <a:r>
              <a:rPr lang="en-US" sz="2400">
                <a:cs typeface="Calibri"/>
              </a:rPr>
              <a:t>If you select a geographic preference, only programs IN that division that you apply to will see your preference</a:t>
            </a:r>
          </a:p>
          <a:p>
            <a:r>
              <a:rPr lang="en-US" sz="2400">
                <a:cs typeface="Calibri"/>
              </a:rPr>
              <a:t>If you select “No division preference,” all programs where you apply will see this response</a:t>
            </a:r>
          </a:p>
          <a:p>
            <a:r>
              <a:rPr lang="en-US" sz="2400">
                <a:cs typeface="Calibri"/>
              </a:rPr>
              <a:t>If you skip this section,  no information will be given to programs </a:t>
            </a:r>
          </a:p>
          <a:p>
            <a:pPr algn="ctr"/>
            <a:endParaRPr lang="en-US" sz="2400" b="1">
              <a:solidFill>
                <a:srgbClr val="FF0000"/>
              </a:solidFill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400" b="1">
                <a:solidFill>
                  <a:srgbClr val="FF0000"/>
                </a:solidFill>
                <a:ea typeface="Calibri"/>
                <a:cs typeface="Calibri"/>
              </a:rPr>
              <a:t>*Certain specialties may have specific recommendations on this--&gt;Talk to your departmental advisors and OSA Advisors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58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Setting Preferences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5" y="1552950"/>
            <a:ext cx="10081683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cs typeface="Calibri"/>
              </a:rPr>
              <a:t>An</a:t>
            </a:r>
            <a:r>
              <a:rPr lang="en-US" sz="2400">
                <a:solidFill>
                  <a:srgbClr val="000000"/>
                </a:solidFill>
                <a:ea typeface="Calibri"/>
                <a:cs typeface="Calibri"/>
              </a:rPr>
              <a:t> opportunity to communicate your preference or lack of preference for urban or suburban settings (used for tagging for your Selected Experiences)</a:t>
            </a:r>
          </a:p>
          <a:p>
            <a:r>
              <a:rPr lang="en-US" sz="2400">
                <a:solidFill>
                  <a:srgbClr val="000000"/>
                </a:solidFill>
                <a:ea typeface="Calibri"/>
                <a:cs typeface="Calibri"/>
              </a:rPr>
              <a:t>Guidance for Settings (definitions)- at the bottom of page 11 of worksheet</a:t>
            </a:r>
          </a:p>
          <a:p>
            <a:pPr lvl="1"/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URBAN: The central part of a city; high population density; high density of structure such as houses, buildings, railways; public transportation more readily available for commuting; most jobs are non-agricultural. </a:t>
            </a:r>
          </a:p>
          <a:p>
            <a:pPr lvl="1"/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SUBURBAN: Smaller urban area around a city; less populated than a city; serves mainly as residential area for city’s workforce; mostly residential with single-family homes, stores, and services; more parks and open spaces than a city; limited public transportation and private vehicles needed for commuting. </a:t>
            </a:r>
          </a:p>
          <a:p>
            <a:pPr lvl="1"/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RURAL: Large amounts of undeveloped land; low population density; open areas of land with few homes or buildings; no public transportation; private vehicles needed for commuting; main industries likely to be agriculture or natural-resource extraction.</a:t>
            </a:r>
            <a:endParaRPr lang="en-US" sz="20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35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Extensions and Interruptions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774" y="1480134"/>
            <a:ext cx="2991989" cy="502898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>
                <a:cs typeface="Calibri"/>
              </a:rPr>
              <a:t>What is this?</a:t>
            </a:r>
          </a:p>
          <a:p>
            <a:pPr lvl="1"/>
            <a:r>
              <a:rPr lang="en-US" sz="2000">
                <a:ea typeface="Calibri"/>
                <a:cs typeface="Calibri"/>
              </a:rPr>
              <a:t>An opportunity to explain reasons for extensions and interruptions</a:t>
            </a:r>
          </a:p>
          <a:p>
            <a:r>
              <a:rPr lang="en-US" sz="2400">
                <a:solidFill>
                  <a:srgbClr val="000000"/>
                </a:solidFill>
                <a:ea typeface="Calibri"/>
                <a:cs typeface="Calibri"/>
              </a:rPr>
              <a:t>You may or may not expand on this in the "Impactful Experience Section"</a:t>
            </a:r>
            <a:endParaRPr lang="en-US" sz="2400">
              <a:ea typeface="Calibri"/>
              <a:cs typeface="Calibri"/>
            </a:endParaRPr>
          </a:p>
          <a:p>
            <a:r>
              <a:rPr lang="en-US" sz="2400" u="sng">
                <a:solidFill>
                  <a:srgbClr val="000000"/>
                </a:solidFill>
                <a:ea typeface="Calibri"/>
                <a:cs typeface="Calibri"/>
              </a:rPr>
              <a:t>Make sure there is alignment between this section, the Impactful Experiences Section and  your MSPE</a:t>
            </a:r>
          </a:p>
          <a:p>
            <a:endParaRPr lang="en-US">
              <a:solidFill>
                <a:srgbClr val="FF0000"/>
              </a:solidFill>
              <a:ea typeface="Calibri" panose="020F0502020204030204"/>
              <a:cs typeface="Calibri"/>
            </a:endParaRPr>
          </a:p>
          <a:p>
            <a:pPr lvl="1"/>
            <a:endParaRPr lang="en-US">
              <a:ea typeface="Calibri" panose="020F0502020204030204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CF7261-3A03-47F8-F56E-CF1401944A09}"/>
              </a:ext>
            </a:extLst>
          </p:cNvPr>
          <p:cNvSpPr txBox="1"/>
          <p:nvPr/>
        </p:nvSpPr>
        <p:spPr>
          <a:xfrm>
            <a:off x="3725448" y="5483229"/>
            <a:ext cx="714912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MAKE SURE THIS ALIGNS WITH YOUR MSPE DOCUMENTED TIMELINE AS WELL--&gt;</a:t>
            </a:r>
            <a:endParaRPr lang="en-US">
              <a:solidFill>
                <a:srgbClr val="000000"/>
              </a:solidFill>
            </a:endParaRPr>
          </a:p>
          <a:p>
            <a:pPr algn="ctr"/>
            <a:r>
              <a:rPr lang="en-US" sz="2400">
                <a:solidFill>
                  <a:srgbClr val="FF0000"/>
                </a:solidFill>
              </a:rPr>
              <a:t>Talk to your OSA advisor</a:t>
            </a:r>
            <a:endParaRPr lang="en-US">
              <a:ea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19479C-90AA-4F9E-5662-AA42B265A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4520" y="1196686"/>
            <a:ext cx="5950981" cy="42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584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Experiences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143" y="1485638"/>
            <a:ext cx="11119714" cy="439398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>
                <a:cs typeface="Calibri"/>
              </a:rPr>
              <a:t>This is how you build the narrative for your application (with your personal statement, noteworthy characteristics, letters </a:t>
            </a:r>
            <a:r>
              <a:rPr lang="en-US" sz="2400" err="1">
                <a:cs typeface="Calibri"/>
              </a:rPr>
              <a:t>etc</a:t>
            </a:r>
            <a:r>
              <a:rPr lang="en-US" sz="2400">
                <a:cs typeface="Calibri"/>
              </a:rPr>
              <a:t>)</a:t>
            </a:r>
          </a:p>
          <a:p>
            <a:r>
              <a:rPr lang="en-US" sz="2400">
                <a:cs typeface="Calibri"/>
              </a:rPr>
              <a:t>How do programs use this?</a:t>
            </a:r>
            <a:endParaRPr lang="en-US"/>
          </a:p>
          <a:p>
            <a:pPr lvl="1"/>
            <a:r>
              <a:rPr lang="en-US">
                <a:cs typeface="Calibri"/>
              </a:rPr>
              <a:t>Prepare for interviews</a:t>
            </a:r>
          </a:p>
          <a:p>
            <a:pPr lvl="1"/>
            <a:r>
              <a:rPr lang="en-US">
                <a:cs typeface="Calibri"/>
              </a:rPr>
              <a:t>Tiebreakers for deciding who to interview</a:t>
            </a:r>
          </a:p>
          <a:p>
            <a:pPr lvl="1"/>
            <a:r>
              <a:rPr lang="en-US">
                <a:cs typeface="Calibri"/>
              </a:rPr>
              <a:t>Holistic application review to determine interview offers  </a:t>
            </a:r>
          </a:p>
          <a:p>
            <a:r>
              <a:rPr lang="en-US" sz="2400">
                <a:cs typeface="Calibri"/>
              </a:rPr>
              <a:t>For applicants:</a:t>
            </a:r>
          </a:p>
          <a:p>
            <a:pPr lvl="1"/>
            <a:r>
              <a:rPr lang="en-US">
                <a:cs typeface="Calibri"/>
              </a:rPr>
              <a:t>Highlight meaningful experiences</a:t>
            </a:r>
          </a:p>
          <a:p>
            <a:pPr lvl="1"/>
            <a:r>
              <a:rPr lang="en-US">
                <a:cs typeface="Calibri"/>
              </a:rPr>
              <a:t>Allow holistic review in high volume applications</a:t>
            </a:r>
          </a:p>
          <a:p>
            <a:pPr lvl="1"/>
            <a:r>
              <a:rPr lang="en-US">
                <a:cs typeface="Calibri"/>
              </a:rPr>
              <a:t>Allow applicants to clearly communicate what is most important</a:t>
            </a:r>
          </a:p>
          <a:p>
            <a:r>
              <a:rPr lang="en-US" sz="2400">
                <a:cs typeface="Calibri"/>
              </a:rPr>
              <a:t>Select 10 Experiences </a:t>
            </a:r>
          </a:p>
          <a:p>
            <a:endParaRPr lang="en-US" sz="2400">
              <a:solidFill>
                <a:srgbClr val="FF0000"/>
              </a:solidFill>
              <a:ea typeface="Calibri" panose="020F0502020204030204"/>
              <a:cs typeface="Calibri"/>
            </a:endParaRPr>
          </a:p>
          <a:p>
            <a:pPr marL="0" indent="0" algn="ctr">
              <a:buNone/>
            </a:pPr>
            <a:r>
              <a:rPr lang="en-US" sz="2400">
                <a:solidFill>
                  <a:srgbClr val="FF0000"/>
                </a:solidFill>
                <a:ea typeface="Calibri" panose="020F0502020204030204"/>
                <a:cs typeface="Calibri"/>
              </a:rPr>
              <a:t>*This is where you would highlight/document your PRECLERKSHIP ELECTIVES!*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6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Experiences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273160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cs typeface="Calibri"/>
              </a:rPr>
              <a:t>Select 10 Experiences </a:t>
            </a:r>
          </a:p>
          <a:p>
            <a:pPr lvl="1"/>
            <a:r>
              <a:rPr lang="en-US" sz="1600">
                <a:cs typeface="Calibri"/>
              </a:rPr>
              <a:t>Limited to 10 this year with hope to decrease pressure on applicants to create a long list</a:t>
            </a:r>
          </a:p>
          <a:p>
            <a:pPr lvl="1"/>
            <a:r>
              <a:rPr lang="en-US" sz="1600">
                <a:cs typeface="Calibri"/>
              </a:rPr>
              <a:t>Help applicants use their energy and time to focus on the things that are important to them as an applicant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CC03F4-A82E-449C-9E61-7E4BA231D0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206" y="2195278"/>
            <a:ext cx="7222608" cy="439398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D6BA97D1-F7F1-92AE-B50A-43A402B56BCD}"/>
              </a:ext>
            </a:extLst>
          </p:cNvPr>
          <p:cNvSpPr/>
          <p:nvPr/>
        </p:nvSpPr>
        <p:spPr>
          <a:xfrm>
            <a:off x="2244205" y="5008337"/>
            <a:ext cx="5246557" cy="8890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10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Experiences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273160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cs typeface="Calibri"/>
              </a:rPr>
              <a:t>Expand on 3 of your most meaningful experiences (of the 10, NOT in addition)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1CA155-6515-DDB5-642B-AC25B52AB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7502" y="1833193"/>
            <a:ext cx="7799063" cy="4393982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8303485-9241-C717-5DC4-FA6B02E2F6A1}"/>
              </a:ext>
            </a:extLst>
          </p:cNvPr>
          <p:cNvCxnSpPr/>
          <p:nvPr/>
        </p:nvCxnSpPr>
        <p:spPr>
          <a:xfrm flipV="1">
            <a:off x="2301025" y="3231524"/>
            <a:ext cx="3017948" cy="19318"/>
          </a:xfrm>
          <a:prstGeom prst="straightConnector1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427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Impactful Experiences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30" y="1360469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cs typeface="Calibri"/>
              </a:rPr>
              <a:t>OPTIONAL: Space to describe specific experiences that effected your path to residency that may not be described other places in your application</a:t>
            </a:r>
          </a:p>
          <a:p>
            <a:endParaRPr lang="en-US" sz="1600" i="1">
              <a:cs typeface="Calibri"/>
            </a:endParaRPr>
          </a:p>
          <a:p>
            <a:r>
              <a:rPr lang="en-US" sz="1600" i="1">
                <a:cs typeface="Calibri"/>
              </a:rPr>
              <a:t>OSA is more than willing to </a:t>
            </a:r>
            <a:endParaRPr lang="en-US">
              <a:cs typeface="Calibri"/>
            </a:endParaRPr>
          </a:p>
          <a:p>
            <a:pPr marL="0" indent="0">
              <a:buNone/>
            </a:pPr>
            <a:r>
              <a:rPr lang="en-US" sz="1600" i="1">
                <a:cs typeface="Calibri"/>
              </a:rPr>
              <a:t>read over this section for you,</a:t>
            </a:r>
            <a:endParaRPr lang="en-US">
              <a:cs typeface="Calibri"/>
            </a:endParaRPr>
          </a:p>
          <a:p>
            <a:pPr marL="0" indent="0">
              <a:buNone/>
            </a:pPr>
            <a:r>
              <a:rPr lang="en-US" sz="1600" i="1">
                <a:cs typeface="Calibri"/>
              </a:rPr>
              <a:t>but no matter what, </a:t>
            </a:r>
            <a:r>
              <a:rPr lang="en-US" sz="1600" b="1" i="1">
                <a:cs typeface="Calibri"/>
              </a:rPr>
              <a:t>someone </a:t>
            </a:r>
          </a:p>
          <a:p>
            <a:pPr marL="0" indent="0">
              <a:buNone/>
            </a:pPr>
            <a:r>
              <a:rPr lang="en-US" sz="1600" i="1">
                <a:cs typeface="Calibri"/>
              </a:rPr>
              <a:t>should read  this section before</a:t>
            </a:r>
            <a:endParaRPr lang="en-US">
              <a:cs typeface="Calibri"/>
            </a:endParaRPr>
          </a:p>
          <a:p>
            <a:pPr marL="0" indent="0">
              <a:buNone/>
            </a:pPr>
            <a:r>
              <a:rPr lang="en-US" sz="1600" i="1">
                <a:cs typeface="Calibri"/>
              </a:rPr>
              <a:t>Submission!</a:t>
            </a:r>
          </a:p>
          <a:p>
            <a:r>
              <a:rPr lang="en-US" sz="1600" i="1">
                <a:cs typeface="Calibri"/>
              </a:rPr>
              <a:t>Should be consistent with gaps,</a:t>
            </a:r>
          </a:p>
          <a:p>
            <a:pPr marL="0" indent="0">
              <a:buNone/>
            </a:pPr>
            <a:r>
              <a:rPr lang="en-US" sz="1600" i="1">
                <a:cs typeface="Calibri"/>
              </a:rPr>
              <a:t>Extensions (if applicable)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9DD5DA71-C27C-5944-6C03-BFA657003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0398" y="2157682"/>
            <a:ext cx="7362825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390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Program Signaling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705" y="1486779"/>
            <a:ext cx="10092545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cs typeface="Calibri"/>
              </a:rPr>
              <a:t>Applicant’s ability to indicate true interest in a program </a:t>
            </a:r>
          </a:p>
          <a:p>
            <a:r>
              <a:rPr lang="en-US" sz="2400">
                <a:cs typeface="Calibri"/>
              </a:rPr>
              <a:t>Supposed to be ONE of MANY data points for programs to decide who to interview</a:t>
            </a:r>
          </a:p>
          <a:p>
            <a:pPr lvl="1"/>
            <a:r>
              <a:rPr lang="en-US">
                <a:cs typeface="Calibri"/>
              </a:rPr>
              <a:t>Not supposed to be used in isolation</a:t>
            </a:r>
          </a:p>
          <a:p>
            <a:r>
              <a:rPr lang="en-US" sz="2400">
                <a:cs typeface="Calibri"/>
              </a:rPr>
              <a:t>How do programs use signals?</a:t>
            </a:r>
          </a:p>
          <a:p>
            <a:pPr lvl="1"/>
            <a:r>
              <a:rPr lang="en-US">
                <a:cs typeface="Calibri"/>
              </a:rPr>
              <a:t>Filter applicants </a:t>
            </a:r>
          </a:p>
          <a:p>
            <a:pPr lvl="1"/>
            <a:r>
              <a:rPr lang="en-US">
                <a:cs typeface="Calibri"/>
              </a:rPr>
              <a:t>Use signals as a screening tool before a more holistic review</a:t>
            </a:r>
          </a:p>
          <a:p>
            <a:pPr lvl="1"/>
            <a:r>
              <a:rPr lang="en-US">
                <a:cs typeface="Calibri"/>
              </a:rPr>
              <a:t>Use signals as tie breaker to figure out who to interview</a:t>
            </a:r>
          </a:p>
          <a:p>
            <a:pPr lvl="1"/>
            <a:r>
              <a:rPr lang="en-US">
                <a:cs typeface="Calibri"/>
              </a:rPr>
              <a:t>Use during interview to learn why an applicant applied to their program</a:t>
            </a:r>
          </a:p>
          <a:p>
            <a:r>
              <a:rPr lang="en-US" sz="2400">
                <a:cs typeface="Calibri"/>
              </a:rPr>
              <a:t>Programs are using signals differently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7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AA3E9A-E177-0D6A-E571-A7975BE34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What is ERAS?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1CDBD-DAED-3ECE-E0C1-13805FBC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389" y="1411750"/>
            <a:ext cx="8961909" cy="47652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cs typeface="Calibri"/>
              </a:rPr>
              <a:t>Electronic Residency Application Service (ERAS)</a:t>
            </a:r>
          </a:p>
          <a:p>
            <a:pPr lvl="1"/>
            <a:r>
              <a:rPr lang="en-US">
                <a:cs typeface="Calibri"/>
              </a:rPr>
              <a:t>Application service for applying to residency and uploading your documents</a:t>
            </a:r>
          </a:p>
          <a:p>
            <a:r>
              <a:rPr lang="en-US">
                <a:cs typeface="Calibri"/>
              </a:rPr>
              <a:t>ERAS is </a:t>
            </a:r>
            <a:r>
              <a:rPr lang="en-US">
                <a:solidFill>
                  <a:srgbClr val="FF0000"/>
                </a:solidFill>
                <a:cs typeface="Calibri"/>
              </a:rPr>
              <a:t>NOT </a:t>
            </a:r>
            <a:r>
              <a:rPr lang="en-US">
                <a:cs typeface="Calibri"/>
              </a:rPr>
              <a:t>the Match Program </a:t>
            </a:r>
          </a:p>
          <a:p>
            <a:pPr lvl="1"/>
            <a:r>
              <a:rPr lang="en-US">
                <a:cs typeface="Calibri"/>
              </a:rPr>
              <a:t>Match Programs are NRMP or AUA (Urology) or SF (Ophthalmology)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You must register separately for the Match programs </a:t>
            </a:r>
          </a:p>
          <a:p>
            <a:pPr lvl="1"/>
            <a:r>
              <a:rPr lang="en-US">
                <a:cs typeface="Calibri"/>
              </a:rPr>
              <a:t>NRMP: </a:t>
            </a:r>
            <a:r>
              <a:rPr lang="en-US">
                <a:cs typeface="Calibri"/>
                <a:hlinkClick r:id="rId2"/>
              </a:rPr>
              <a:t>https://www.nrmp.org/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Urology: </a:t>
            </a:r>
            <a:r>
              <a:rPr lang="en-US" b="0" i="0">
                <a:solidFill>
                  <a:srgbClr val="292929"/>
                </a:solidFill>
                <a:effectLst/>
                <a:latin typeface="robotoregular"/>
              </a:rPr>
              <a:t> </a:t>
            </a:r>
            <a:r>
              <a:rPr lang="en-US" b="0" i="0" u="sng">
                <a:solidFill>
                  <a:srgbClr val="005395"/>
                </a:solidFill>
                <a:effectLst/>
                <a:hlinkClick r:id="rId3"/>
              </a:rPr>
              <a:t>https://www.auanet.org/education/urology-and-specialty-matches.cfm</a:t>
            </a:r>
            <a:r>
              <a:rPr lang="en-US" b="0" i="0">
                <a:solidFill>
                  <a:srgbClr val="292929"/>
                </a:solidFill>
                <a:effectLst/>
              </a:rPr>
              <a:t> </a:t>
            </a:r>
          </a:p>
          <a:p>
            <a:pPr lvl="1"/>
            <a:r>
              <a:rPr lang="en-US">
                <a:cs typeface="Calibri"/>
              </a:rPr>
              <a:t>Ophthalmology is separate application AND Match</a:t>
            </a:r>
            <a:endParaRPr lang="en-US">
              <a:ea typeface="Calibri"/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>
                <a:ea typeface="+mn-lt"/>
                <a:cs typeface="+mn-lt"/>
                <a:hlinkClick r:id="rId4"/>
              </a:rPr>
              <a:t>Overview - Ophthalmology Residency - SF Match - Residency and Fellowship Matching Services</a:t>
            </a:r>
            <a:endParaRPr lang="en-US" sz="2400">
              <a:ea typeface="Calibri" panose="020F0502020204030204"/>
              <a:cs typeface="Calibri" panose="020F0502020204030204"/>
            </a:endParaRPr>
          </a:p>
          <a:p>
            <a:pPr lvl="1"/>
            <a:endParaRPr lang="en-US">
              <a:cs typeface="Calibri"/>
            </a:endParaRPr>
          </a:p>
          <a:p>
            <a:endParaRPr lang="en-US" sz="2000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Stethoscope with solid fill">
            <a:extLst>
              <a:ext uri="{FF2B5EF4-FFF2-40B4-BE49-F238E27FC236}">
                <a16:creationId xmlns:a16="http://schemas.microsoft.com/office/drawing/2014/main" id="{A479D114-A655-D79D-F57F-1389322853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79910" y="3565676"/>
            <a:ext cx="2611287" cy="261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940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Program Signaling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508" y="1486779"/>
            <a:ext cx="1045430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Program signals improved likelihood to get an interview </a:t>
            </a:r>
          </a:p>
          <a:p>
            <a:pPr lvl="1"/>
            <a:r>
              <a:rPr lang="en-US">
                <a:cs typeface="Calibri"/>
              </a:rPr>
              <a:t>varied by specialty</a:t>
            </a:r>
          </a:p>
          <a:p>
            <a:r>
              <a:rPr lang="en-US">
                <a:cs typeface="Calibri"/>
              </a:rPr>
              <a:t>If you signal a program, that program will see “Yes” or “Gold/Silver” (if tiered)</a:t>
            </a:r>
          </a:p>
          <a:p>
            <a:r>
              <a:rPr lang="en-US">
                <a:cs typeface="Calibri"/>
              </a:rPr>
              <a:t>If applicant doesn’t signal a program, skips question or signals another program, the program will see NO information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67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111BAA-4B03-7C1B-0FBD-A67C6DE823A9}"/>
              </a:ext>
            </a:extLst>
          </p:cNvPr>
          <p:cNvSpPr txBox="1"/>
          <p:nvPr/>
        </p:nvSpPr>
        <p:spPr>
          <a:xfrm>
            <a:off x="5749326" y="526341"/>
            <a:ext cx="549917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/>
              <a:t>AAMC says to signal any program that the applicant is interested in (including home program and away sites)</a:t>
            </a:r>
            <a:endParaRPr lang="en-US">
              <a:cs typeface="Calibri" panose="020F050202020403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7F5516-7C14-5042-342B-D6A11AC47C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1080"/>
          <a:stretch/>
        </p:blipFill>
        <p:spPr>
          <a:xfrm>
            <a:off x="596821" y="475121"/>
            <a:ext cx="5499179" cy="40742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CA0A628-7605-EEF7-BD68-B6D2AD1D45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9010" b="1"/>
          <a:stretch/>
        </p:blipFill>
        <p:spPr>
          <a:xfrm>
            <a:off x="5625870" y="2564395"/>
            <a:ext cx="5275959" cy="407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81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Program Signaling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60469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Calibri"/>
              </a:rPr>
              <a:t>Highest likelihood of interview invitation occurred when signal program and the geographical area signaled was concordant </a:t>
            </a:r>
          </a:p>
          <a:p>
            <a:endParaRPr lang="en-US" sz="2400" dirty="0">
              <a:ea typeface="Calibri"/>
              <a:cs typeface="Calibri"/>
            </a:endParaRPr>
          </a:p>
          <a:p>
            <a:pPr lvl="3"/>
            <a:endParaRPr lang="en-US" sz="1000" b="1">
              <a:cs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21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Our OSA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705" y="1486779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This may vary by specialty …</a:t>
            </a:r>
          </a:p>
          <a:p>
            <a:r>
              <a:rPr lang="en-US">
                <a:ea typeface="+mn-lt"/>
                <a:cs typeface="+mn-lt"/>
              </a:rPr>
              <a:t>Signaling programs helps improve interview invite chances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There wasn’t much of a benefit to signaling reach programs and in fact students who signaled mostly reaches got fewer interview offers</a:t>
            </a:r>
          </a:p>
          <a:p>
            <a:r>
              <a:rPr lang="en-US">
                <a:ea typeface="+mn-lt"/>
                <a:cs typeface="+mn-lt"/>
              </a:rPr>
              <a:t>For specialties that had 20+ signals, it was unlikely to get interviews outside of signaled programs</a:t>
            </a:r>
          </a:p>
          <a:p>
            <a:r>
              <a:rPr lang="en-US">
                <a:ea typeface="+mn-lt"/>
                <a:cs typeface="+mn-lt"/>
              </a:rPr>
              <a:t>For specialties with fewer signals, there was an added benefit to applying to additional programs</a:t>
            </a:r>
            <a:endParaRPr lang="en-US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5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05" y="170333"/>
            <a:ext cx="10905066" cy="1135737"/>
          </a:xfrm>
        </p:spPr>
        <p:txBody>
          <a:bodyPr>
            <a:normAutofit/>
          </a:bodyPr>
          <a:lstStyle/>
          <a:p>
            <a:r>
              <a:rPr lang="en-US" sz="4000">
                <a:cs typeface="Calibri Light"/>
              </a:rPr>
              <a:t>Fees</a:t>
            </a:r>
            <a:endParaRPr lang="en-US" sz="4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BF18FC9-4AF2-5C62-8C9F-BF48ED6DF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112976"/>
            <a:ext cx="344385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000"/>
          </a:p>
          <a:p>
            <a:r>
              <a:rPr lang="en-US" sz="2000"/>
              <a:t>Plus:</a:t>
            </a:r>
            <a:endParaRPr lang="en-US" sz="2000">
              <a:ea typeface="Calibri"/>
              <a:cs typeface="Calibri"/>
            </a:endParaRPr>
          </a:p>
          <a:p>
            <a:pPr lvl="1"/>
            <a:r>
              <a:rPr lang="en-US" sz="1600"/>
              <a:t>USMLE Transcript: $80 (assessed once per season)</a:t>
            </a:r>
            <a:endParaRPr lang="en-US" sz="1600">
              <a:ea typeface="Calibri"/>
              <a:cs typeface="Calibri"/>
            </a:endParaRPr>
          </a:p>
          <a:p>
            <a:pPr lvl="1"/>
            <a:r>
              <a:rPr lang="en-US" sz="1600"/>
              <a:t>Tax (depending on billing address</a:t>
            </a:r>
          </a:p>
          <a:p>
            <a:r>
              <a:rPr lang="en-US" sz="2000"/>
              <a:t>No refunds </a:t>
            </a:r>
            <a:r>
              <a:rPr lang="en-US" sz="2000">
                <a:sym typeface="Wingdings" panose="05000000000000000000" pitchFamily="2" charset="2"/>
              </a:rPr>
              <a:t></a:t>
            </a:r>
            <a:endParaRPr lang="en-US" sz="2000">
              <a:ea typeface="Calibri"/>
              <a:cs typeface="Calibri"/>
              <a:sym typeface="Wingdings" panose="05000000000000000000" pitchFamily="2" charset="2"/>
            </a:endParaRPr>
          </a:p>
          <a:p>
            <a:r>
              <a:rPr lang="en-US" sz="2000">
                <a:sym typeface="Wingdings" panose="05000000000000000000" pitchFamily="2" charset="2"/>
              </a:rPr>
              <a:t>If balance is overdue, your access to ERAS is revoked until balance is paid </a:t>
            </a:r>
            <a:endParaRPr lang="en-US" sz="2000">
              <a:ea typeface="Calibri"/>
              <a:cs typeface="Calibri"/>
            </a:endParaRPr>
          </a:p>
        </p:txBody>
      </p:sp>
      <p:sp>
        <p:nvSpPr>
          <p:cNvPr id="9" name="Arrow: Bent 8">
            <a:extLst>
              <a:ext uri="{FF2B5EF4-FFF2-40B4-BE49-F238E27FC236}">
                <a16:creationId xmlns:a16="http://schemas.microsoft.com/office/drawing/2014/main" id="{08ADF31F-E13F-AA91-49BD-1C86BA9D8460}"/>
              </a:ext>
            </a:extLst>
          </p:cNvPr>
          <p:cNvSpPr/>
          <p:nvPr/>
        </p:nvSpPr>
        <p:spPr>
          <a:xfrm rot="10800000" flipH="1">
            <a:off x="1014060" y="1181202"/>
            <a:ext cx="2342328" cy="1203558"/>
          </a:xfrm>
          <a:prstGeom prst="bentArrow">
            <a:avLst>
              <a:gd name="adj1" fmla="val 25000"/>
              <a:gd name="adj2" fmla="val 31368"/>
              <a:gd name="adj3" fmla="val 25000"/>
              <a:gd name="adj4" fmla="val 4375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 descr="A screenshot of a medical program&#10;&#10;Description automatically generated">
            <a:extLst>
              <a:ext uri="{FF2B5EF4-FFF2-40B4-BE49-F238E27FC236}">
                <a16:creationId xmlns:a16="http://schemas.microsoft.com/office/drawing/2014/main" id="{73E0B619-7747-A6EF-083E-78C3B926D7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209"/>
          <a:stretch/>
        </p:blipFill>
        <p:spPr>
          <a:xfrm>
            <a:off x="3819245" y="770964"/>
            <a:ext cx="7099393" cy="38279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6CB3F37-9B3A-8F02-6805-8FA32106C028}"/>
              </a:ext>
            </a:extLst>
          </p:cNvPr>
          <p:cNvSpPr txBox="1"/>
          <p:nvPr/>
        </p:nvSpPr>
        <p:spPr>
          <a:xfrm>
            <a:off x="1775013" y="5432611"/>
            <a:ext cx="1016597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hlinkClick r:id="rId3"/>
              </a:rPr>
              <a:t>Fee Assistance Program | Students &amp; Residents (aamc.org)</a:t>
            </a:r>
            <a:endParaRPr lang="en-US" sz="3200">
              <a:cs typeface="Calibri" panose="020F0502020204030204"/>
            </a:endParaRPr>
          </a:p>
          <a:p>
            <a:endParaRPr lang="en-US" sz="32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26591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b="1">
                <a:cs typeface="Calibri Light"/>
              </a:rPr>
              <a:t>TO DO</a:t>
            </a:r>
            <a:endParaRPr lang="en-US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136351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cs typeface="Calibri"/>
              </a:rPr>
              <a:t>Start filling out ERAS</a:t>
            </a:r>
            <a:endParaRPr lang="en-US"/>
          </a:p>
          <a:p>
            <a:r>
              <a:rPr lang="en-US" sz="2400">
                <a:cs typeface="Calibri"/>
              </a:rPr>
              <a:t>Noteworthy Characteristics- DUE JUNE 16th</a:t>
            </a:r>
          </a:p>
          <a:p>
            <a:pPr lvl="1"/>
            <a:r>
              <a:rPr lang="en-US" sz="2000">
                <a:cs typeface="Calibri" panose="020F0502020204030204"/>
              </a:rPr>
              <a:t>Instructions/Examples: </a:t>
            </a:r>
            <a:r>
              <a:rPr lang="en-US" sz="2000">
                <a:ea typeface="+mn-lt"/>
                <a:cs typeface="+mn-lt"/>
                <a:hlinkClick r:id="rId3"/>
              </a:rPr>
              <a:t>Writing the MSPE | University of Maryland School of Medicine (umaryland.edu)</a:t>
            </a:r>
            <a:endParaRPr lang="en-US" sz="2000">
              <a:cs typeface="Calibri" panose="020F0502020204030204"/>
            </a:endParaRPr>
          </a:p>
          <a:p>
            <a:r>
              <a:rPr lang="en-US" sz="2400">
                <a:cs typeface="Calibri" panose="020F0502020204030204"/>
              </a:rPr>
              <a:t>Work on drafts of your personal statements</a:t>
            </a:r>
          </a:p>
          <a:p>
            <a:pPr lvl="1"/>
            <a:r>
              <a:rPr lang="en-US" sz="2000">
                <a:cs typeface="Calibri" panose="020F0502020204030204"/>
              </a:rPr>
              <a:t>Come to Personal Statement Workshops</a:t>
            </a:r>
          </a:p>
          <a:p>
            <a:pPr lvl="2"/>
            <a:r>
              <a:rPr lang="en-US" sz="1600" b="1">
                <a:cs typeface="Calibri" panose="020F0502020204030204"/>
              </a:rPr>
              <a:t>Tuesday</a:t>
            </a:r>
            <a:r>
              <a:rPr lang="en-US" sz="1600" b="1">
                <a:ea typeface="+mn-lt"/>
                <a:cs typeface="+mn-lt"/>
              </a:rPr>
              <a:t>, July 15th </a:t>
            </a:r>
            <a:r>
              <a:rPr lang="en-US" sz="1600">
                <a:ea typeface="+mn-lt"/>
                <a:cs typeface="+mn-lt"/>
              </a:rPr>
              <a:t>AND </a:t>
            </a:r>
            <a:r>
              <a:rPr lang="en-US" sz="1600" b="1">
                <a:ea typeface="+mn-lt"/>
                <a:cs typeface="+mn-lt"/>
              </a:rPr>
              <a:t>Tuesday, August 19th @4pm</a:t>
            </a:r>
            <a:r>
              <a:rPr lang="en-US" sz="1600">
                <a:ea typeface="+mn-lt"/>
                <a:cs typeface="+mn-lt"/>
              </a:rPr>
              <a:t> in Reid Rooms</a:t>
            </a:r>
          </a:p>
          <a:p>
            <a:r>
              <a:rPr lang="en-US" sz="2400">
                <a:cs typeface="Calibri" panose="020F0502020204030204"/>
              </a:rPr>
              <a:t>Ask for letters of recommendation</a:t>
            </a:r>
          </a:p>
          <a:p>
            <a:r>
              <a:rPr lang="en-US" sz="2400">
                <a:cs typeface="Calibri" panose="020F0502020204030204"/>
              </a:rPr>
              <a:t>Work on your program lists</a:t>
            </a:r>
          </a:p>
          <a:p>
            <a:r>
              <a:rPr lang="en-US" sz="2400">
                <a:cs typeface="Calibri" panose="020F0502020204030204"/>
              </a:rPr>
              <a:t>Do well on your rotations! </a:t>
            </a:r>
          </a:p>
          <a:p>
            <a:endParaRPr lang="en-US" sz="2000" b="1">
              <a:cs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99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42" y="1467021"/>
            <a:ext cx="10905066" cy="1135737"/>
          </a:xfrm>
        </p:spPr>
        <p:txBody>
          <a:bodyPr>
            <a:normAutofit/>
          </a:bodyPr>
          <a:lstStyle/>
          <a:p>
            <a:pPr algn="ctr"/>
            <a:r>
              <a:rPr lang="en-US" sz="5400" b="1">
                <a:cs typeface="Calibri Light"/>
              </a:rPr>
              <a:t>QUESTIONS?</a:t>
            </a:r>
            <a:endParaRPr lang="en-US" sz="5400" b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Help with solid fill">
            <a:extLst>
              <a:ext uri="{FF2B5EF4-FFF2-40B4-BE49-F238E27FC236}">
                <a16:creationId xmlns:a16="http://schemas.microsoft.com/office/drawing/2014/main" id="{2674BC90-EE4B-E998-612A-5C05BC1A6C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26975" y="2548448"/>
            <a:ext cx="29718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7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5104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ERAS Timeline 2025-2026</a:t>
            </a:r>
            <a:endParaRPr lang="en-US" sz="3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Graphic 4" descr="Sunglasses face outline outline">
            <a:extLst>
              <a:ext uri="{FF2B5EF4-FFF2-40B4-BE49-F238E27FC236}">
                <a16:creationId xmlns:a16="http://schemas.microsoft.com/office/drawing/2014/main" id="{9C214861-9A86-EB60-0870-EA6D68B82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8715" y="2789349"/>
            <a:ext cx="914400" cy="914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F2E708-4C9C-53C1-0494-9A85BC556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057" y="1673563"/>
            <a:ext cx="8550471" cy="3319391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783A9DE5-86CA-54A2-36CF-624BF4575D7A}"/>
              </a:ext>
            </a:extLst>
          </p:cNvPr>
          <p:cNvSpPr/>
          <p:nvPr/>
        </p:nvSpPr>
        <p:spPr>
          <a:xfrm>
            <a:off x="1709699" y="2545659"/>
            <a:ext cx="1427408" cy="6973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79528C-101B-D731-D1BB-752E8FD7D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Getting Started: 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55B3F-DE71-0DD5-18F5-A8FA28A73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64" y="1245673"/>
            <a:ext cx="11151911" cy="43939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>
                <a:cs typeface="Calibri"/>
              </a:rPr>
              <a:t>Register for </a:t>
            </a:r>
            <a:r>
              <a:rPr lang="en-US" sz="2000" err="1">
                <a:cs typeface="Calibri"/>
              </a:rPr>
              <a:t>MyERAS</a:t>
            </a:r>
            <a:r>
              <a:rPr lang="en-US" sz="2000">
                <a:cs typeface="Calibri"/>
              </a:rPr>
              <a:t> using ERAS Token (given to you all by us at OSA)</a:t>
            </a:r>
          </a:p>
          <a:p>
            <a:r>
              <a:rPr lang="en-US" sz="2000">
                <a:cs typeface="Calibri"/>
              </a:rPr>
              <a:t>Complete and submit application</a:t>
            </a:r>
          </a:p>
          <a:p>
            <a:r>
              <a:rPr lang="en-US" sz="2000">
                <a:cs typeface="Calibri"/>
              </a:rPr>
              <a:t>Upload Personal Statement</a:t>
            </a:r>
          </a:p>
          <a:p>
            <a:r>
              <a:rPr lang="en-US" sz="2000">
                <a:cs typeface="Calibri"/>
              </a:rPr>
              <a:t>Authorize USMLE transcripts (if scores come in after applications are in, you need to re-authorize score</a:t>
            </a:r>
          </a:p>
          <a:p>
            <a:r>
              <a:rPr lang="en-US" sz="2000">
                <a:cs typeface="Calibri"/>
              </a:rPr>
              <a:t>Send Letter of Recommendation requests to letter writers</a:t>
            </a:r>
          </a:p>
          <a:p>
            <a:r>
              <a:rPr lang="en-US" sz="2000">
                <a:cs typeface="Calibri"/>
              </a:rPr>
              <a:t>Assign Documents (</a:t>
            </a:r>
            <a:r>
              <a:rPr lang="en-US" sz="2000" u="sng">
                <a:cs typeface="Calibri"/>
              </a:rPr>
              <a:t>GO BACK AND DOUBLE CHECK!</a:t>
            </a:r>
            <a:r>
              <a:rPr lang="en-US" sz="2000">
                <a:cs typeface="Calibri"/>
              </a:rPr>
              <a:t>)</a:t>
            </a:r>
          </a:p>
          <a:p>
            <a:pPr lvl="1"/>
            <a:r>
              <a:rPr lang="en-US" sz="1600">
                <a:cs typeface="Calibri"/>
              </a:rPr>
              <a:t>USMLE Transcripts</a:t>
            </a:r>
          </a:p>
          <a:p>
            <a:pPr lvl="1"/>
            <a:r>
              <a:rPr lang="en-US" sz="1600">
                <a:cs typeface="Calibri"/>
              </a:rPr>
              <a:t>Letter of Recommendations</a:t>
            </a:r>
          </a:p>
          <a:p>
            <a:pPr lvl="1"/>
            <a:r>
              <a:rPr lang="en-US" sz="1600">
                <a:cs typeface="Calibri"/>
              </a:rPr>
              <a:t>Photo</a:t>
            </a:r>
          </a:p>
          <a:p>
            <a:pPr lvl="1"/>
            <a:r>
              <a:rPr lang="en-US" sz="1600">
                <a:cs typeface="Calibri"/>
              </a:rPr>
              <a:t>Personal Statement</a:t>
            </a:r>
          </a:p>
          <a:p>
            <a:pPr lvl="1"/>
            <a:r>
              <a:rPr lang="en-US" sz="1600">
                <a:cs typeface="Calibri"/>
              </a:rPr>
              <a:t>Additional Documents</a:t>
            </a:r>
          </a:p>
          <a:p>
            <a:r>
              <a:rPr lang="en-US" sz="2000">
                <a:ea typeface="+mn-lt"/>
                <a:cs typeface="+mn-lt"/>
              </a:rPr>
              <a:t>Certify and submit application</a:t>
            </a:r>
          </a:p>
          <a:p>
            <a:r>
              <a:rPr lang="en-US" sz="2000">
                <a:cs typeface="Calibri"/>
              </a:rPr>
              <a:t>Apply to programs and pay fees</a:t>
            </a:r>
            <a:endParaRPr lang="en-US"/>
          </a:p>
          <a:p>
            <a:endParaRPr lang="en-US" sz="2000"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Treasure Map with solid fill">
            <a:extLst>
              <a:ext uri="{FF2B5EF4-FFF2-40B4-BE49-F238E27FC236}">
                <a16:creationId xmlns:a16="http://schemas.microsoft.com/office/drawing/2014/main" id="{B238ED88-51BF-7872-CB19-FDD34A6AD5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91460" y="3433361"/>
            <a:ext cx="2815652" cy="281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4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79528C-101B-D731-D1BB-752E8FD7D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The Application: Support Browsers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55B3F-DE71-0DD5-18F5-A8FA28A73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292929"/>
                </a:solidFill>
                <a:effectLst/>
              </a:rPr>
              <a:t>Google Chrome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292929"/>
                </a:solidFill>
                <a:effectLst/>
              </a:rPr>
              <a:t>Mozilla Firefox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292929"/>
                </a:solidFill>
                <a:effectLst/>
              </a:rPr>
              <a:t>Microsoft Edge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>
                <a:solidFill>
                  <a:srgbClr val="292929"/>
                </a:solidFill>
                <a:effectLst/>
              </a:rPr>
              <a:t>Safari*</a:t>
            </a:r>
          </a:p>
          <a:p>
            <a:pPr lvl="1"/>
            <a:r>
              <a:rPr lang="en-US" sz="1600" i="0">
                <a:solidFill>
                  <a:srgbClr val="292929"/>
                </a:solidFill>
                <a:effectLst/>
              </a:rPr>
              <a:t>*While most AAMC services </a:t>
            </a:r>
            <a:r>
              <a:rPr lang="en-US" sz="1600" i="0" u="sng">
                <a:solidFill>
                  <a:srgbClr val="005395"/>
                </a:solidFill>
                <a:effectLst/>
                <a:hlinkClick r:id="rId2"/>
              </a:rPr>
              <a:t>support certain browsers</a:t>
            </a:r>
            <a:r>
              <a:rPr lang="en-US" sz="1600" i="0">
                <a:solidFill>
                  <a:srgbClr val="292929"/>
                </a:solidFill>
                <a:effectLst/>
              </a:rPr>
              <a:t>, the PDWS does not fully support Safari. We recommend Mac users use Firefox or Chrome.   </a:t>
            </a:r>
          </a:p>
          <a:p>
            <a:r>
              <a:rPr lang="en-US" sz="2000">
                <a:cs typeface="Calibri"/>
              </a:rPr>
              <a:t>Enable </a:t>
            </a:r>
            <a:r>
              <a:rPr lang="en-US" sz="2000" err="1">
                <a:cs typeface="Calibri"/>
              </a:rPr>
              <a:t>Javascript</a:t>
            </a:r>
            <a:r>
              <a:rPr lang="en-US" sz="2000">
                <a:cs typeface="Calibri"/>
              </a:rPr>
              <a:t>!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79528C-101B-D731-D1BB-752E8FD7D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408903"/>
            <a:ext cx="10905066" cy="1032488"/>
          </a:xfrm>
        </p:spPr>
        <p:txBody>
          <a:bodyPr>
            <a:normAutofit/>
          </a:bodyPr>
          <a:lstStyle/>
          <a:p>
            <a:pPr algn="ctr"/>
            <a:r>
              <a:rPr lang="en-US">
                <a:ea typeface="Calibri Light"/>
                <a:cs typeface="Calibri Light"/>
              </a:rPr>
              <a:t>Your two new best friends…..</a:t>
            </a:r>
            <a:endParaRPr lang="en-US">
              <a:cs typeface="Calibri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A672AE-6F2A-F473-E733-D370DC729FCF}"/>
              </a:ext>
            </a:extLst>
          </p:cNvPr>
          <p:cNvSpPr txBox="1"/>
          <p:nvPr/>
        </p:nvSpPr>
        <p:spPr>
          <a:xfrm>
            <a:off x="2678184" y="4601497"/>
            <a:ext cx="741317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>
                <a:hlinkClick r:id="rId2"/>
              </a:rPr>
              <a:t>2026 </a:t>
            </a:r>
            <a:r>
              <a:rPr lang="en-US" sz="4400" err="1">
                <a:hlinkClick r:id="rId2"/>
              </a:rPr>
              <a:t>MyERAS</a:t>
            </a:r>
            <a:r>
              <a:rPr lang="en-US" sz="4400">
                <a:hlinkClick r:id="rId2"/>
              </a:rPr>
              <a:t>® Applicant User Guide | Students &amp; Residents</a:t>
            </a:r>
            <a:endParaRPr lang="en-US" sz="4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88994A-74A6-0A49-ABA9-85CC79C455EC}"/>
              </a:ext>
            </a:extLst>
          </p:cNvPr>
          <p:cNvSpPr txBox="1"/>
          <p:nvPr/>
        </p:nvSpPr>
        <p:spPr>
          <a:xfrm>
            <a:off x="2338151" y="1585173"/>
            <a:ext cx="775320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>
                <a:hlinkClick r:id="rId3"/>
              </a:rPr>
              <a:t>Residency Application Manual | University of Maryland School of Medicine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731778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DE6DD2-1A40-52BE-3094-51EF55FBB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1CED6C-A706-706E-AF02-8F3BD66CA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14BC4B-7C3B-C4DB-F164-17C396DC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408903"/>
            <a:ext cx="10905066" cy="1032488"/>
          </a:xfrm>
        </p:spPr>
        <p:txBody>
          <a:bodyPr>
            <a:normAutofit/>
          </a:bodyPr>
          <a:lstStyle/>
          <a:p>
            <a:pPr algn="ctr"/>
            <a:r>
              <a:rPr lang="en-US">
                <a:ea typeface="Calibri Light"/>
                <a:cs typeface="Calibri Light"/>
              </a:rPr>
              <a:t>Helpful Links</a:t>
            </a:r>
            <a:endParaRPr lang="en-US">
              <a:cs typeface="Calibri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E671CF-C962-A2FE-B277-1E127E0E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9F1AAA2-A6CC-4B67-C599-AF6309D92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D74B7EE-408C-28CF-856A-8EEF925F9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876EB2-BCAF-45DF-FD09-F8BE3C044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BEF7FB-81F6-868F-717D-9EF098226E52}"/>
              </a:ext>
            </a:extLst>
          </p:cNvPr>
          <p:cNvSpPr txBox="1"/>
          <p:nvPr/>
        </p:nvSpPr>
        <p:spPr>
          <a:xfrm>
            <a:off x="2338151" y="1585173"/>
            <a:ext cx="775320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>
                <a:hlinkClick r:id="rId2"/>
              </a:rPr>
              <a:t>ERAS® Tools and Worksheets for Residency Applicants </a:t>
            </a:r>
            <a:endParaRPr lang="en-US" sz="4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037B1C-A79D-6D84-BC8F-486D0F4741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848" y="3894519"/>
            <a:ext cx="8427731" cy="141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84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38923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The Application: Sections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60" y="1294145"/>
            <a:ext cx="10275501" cy="53249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cs typeface="Calibri"/>
              </a:rPr>
              <a:t>Basic Information (Name, DOB, Contact Information, Address)</a:t>
            </a:r>
          </a:p>
          <a:p>
            <a:r>
              <a:rPr lang="en-US" sz="2000">
                <a:cs typeface="Calibri"/>
              </a:rPr>
              <a:t>Work Authorization (Are you authorized to work in US? Visa and sponsorship needs)</a:t>
            </a:r>
          </a:p>
          <a:p>
            <a:r>
              <a:rPr lang="en-US" sz="2000">
                <a:cs typeface="Calibri"/>
              </a:rPr>
              <a:t>NRMP or AUA Match Information (if you don’t have this yet, you can add it once you have received it)- NRMP not available until mid-September</a:t>
            </a:r>
          </a:p>
          <a:p>
            <a:pPr lvl="1"/>
            <a:r>
              <a:rPr lang="en-US" sz="1600">
                <a:cs typeface="Calibri"/>
              </a:rPr>
              <a:t>This is where Couples Matching Information goes to alert ERAS programs that you are couples matching</a:t>
            </a:r>
          </a:p>
          <a:p>
            <a:pPr lvl="1"/>
            <a:r>
              <a:rPr lang="en-US" sz="1600">
                <a:cs typeface="Calibri"/>
              </a:rPr>
              <a:t>If you leave this blank, you can still couples match in the NRMP match program </a:t>
            </a:r>
          </a:p>
          <a:p>
            <a:pPr lvl="1"/>
            <a:r>
              <a:rPr lang="en-US" sz="1600">
                <a:cs typeface="Calibri"/>
                <a:hlinkClick r:id="rId2"/>
              </a:rPr>
              <a:t>https://www.nrmp.org/residency-applicants/get-ready-for-the-match/couples-in-the-match/</a:t>
            </a:r>
            <a:endParaRPr lang="en-US" sz="1600">
              <a:cs typeface="Calibri"/>
            </a:endParaRPr>
          </a:p>
          <a:p>
            <a:r>
              <a:rPr lang="en-US" sz="2000">
                <a:cs typeface="Calibri"/>
              </a:rPr>
              <a:t>Biographic Information (self-identification and language designation)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>
                <a:cs typeface="Calibri"/>
              </a:rPr>
              <a:t>Military Information</a:t>
            </a:r>
          </a:p>
          <a:p>
            <a:r>
              <a:rPr lang="en-US" sz="2000">
                <a:cs typeface="Calibri"/>
              </a:rPr>
              <a:t>Hometown Information </a:t>
            </a:r>
          </a:p>
          <a:p>
            <a:r>
              <a:rPr lang="en-US" sz="2000">
                <a:cs typeface="Calibri"/>
              </a:rPr>
              <a:t>Geography Preference*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>
                <a:cs typeface="Calibri"/>
              </a:rPr>
              <a:t>Setting Preferences *</a:t>
            </a:r>
          </a:p>
          <a:p>
            <a:r>
              <a:rPr lang="en-US" sz="2000">
                <a:cs typeface="Calibri"/>
              </a:rPr>
              <a:t>Education Information (Medical School, Post-graduate information)</a:t>
            </a:r>
          </a:p>
          <a:p>
            <a:endParaRPr lang="en-US" sz="2000">
              <a:cs typeface="Calibri"/>
            </a:endParaRPr>
          </a:p>
          <a:p>
            <a:endParaRPr lang="en-US" sz="2000">
              <a:cs typeface="Calibri"/>
            </a:endParaRPr>
          </a:p>
          <a:p>
            <a:pPr lvl="1"/>
            <a:endParaRPr lang="en-US" sz="1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7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9C16-CA4F-B40A-04CB-7B631A0C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418" y="490402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The Application: Sections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6AA04-E45B-6654-28DC-55D207943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172" y="1851694"/>
            <a:ext cx="10275501" cy="53249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Calibri"/>
                <a:cs typeface="Calibri"/>
              </a:rPr>
              <a:t>Extensions and Interruptions </a:t>
            </a:r>
            <a:r>
              <a:rPr lang="en-US" sz="2000">
                <a:ea typeface="Calibri"/>
                <a:cs typeface="Calibri"/>
                <a:sym typeface="Wingdings" panose="05000000000000000000" pitchFamily="2" charset="2"/>
              </a:rPr>
              <a:t> this year ERAS has separated Academic and Professional</a:t>
            </a:r>
          </a:p>
          <a:p>
            <a:r>
              <a:rPr lang="en-US" sz="2000">
                <a:ea typeface="Calibri"/>
                <a:cs typeface="Calibri"/>
              </a:rPr>
              <a:t>Honors &amp; Awards (Honor Societies, Professional Memberships)</a:t>
            </a:r>
          </a:p>
          <a:p>
            <a:r>
              <a:rPr lang="en-US" sz="2000">
                <a:ea typeface="Calibri"/>
                <a:cs typeface="Calibri"/>
              </a:rPr>
              <a:t>Experiences* (Experiences, Selected/Meaningful Experiences)</a:t>
            </a:r>
          </a:p>
          <a:p>
            <a:r>
              <a:rPr lang="en-US" sz="2000">
                <a:ea typeface="Calibri"/>
                <a:cs typeface="Calibri"/>
              </a:rPr>
              <a:t>Impactful Experiences*</a:t>
            </a:r>
          </a:p>
          <a:p>
            <a:r>
              <a:rPr lang="en-US" sz="2000">
                <a:ea typeface="Calibri"/>
                <a:cs typeface="Calibri"/>
              </a:rPr>
              <a:t>Hobbies &amp; Interests</a:t>
            </a:r>
          </a:p>
          <a:p>
            <a:r>
              <a:rPr lang="en-US" sz="2000">
                <a:cs typeface="Calibri"/>
              </a:rPr>
              <a:t>License Information and Legal Information</a:t>
            </a:r>
          </a:p>
          <a:p>
            <a:r>
              <a:rPr lang="en-US" sz="2000">
                <a:cs typeface="Calibri"/>
              </a:rPr>
              <a:t>Publications (if you have trouble navigating where to put a specific publication type, feel free to reach out to OSA)</a:t>
            </a:r>
          </a:p>
          <a:p>
            <a:r>
              <a:rPr lang="en-US" sz="2000">
                <a:ea typeface="Calibri"/>
                <a:cs typeface="Calibri"/>
              </a:rPr>
              <a:t>Specialty Questions (NEW 2026)- Anesthesiology, Neurosurgery, Plastic Surgery-Integrated</a:t>
            </a:r>
          </a:p>
          <a:p>
            <a:r>
              <a:rPr lang="en-US" sz="2000">
                <a:cs typeface="Calibri"/>
              </a:rPr>
              <a:t>Program Signaling*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>
                <a:cs typeface="Calibri"/>
              </a:rPr>
              <a:t>CERTIFICATION! (DO NOT WAIT UNTIL THE LAST DAY, but you also don't have to have everything in by Sept 3rd at 9am, it is not a rolling type application process)</a:t>
            </a:r>
            <a:endParaRPr lang="en-US" sz="2000">
              <a:ea typeface="Calibri"/>
              <a:cs typeface="Calibri"/>
            </a:endParaRPr>
          </a:p>
          <a:p>
            <a:pPr lvl="1"/>
            <a:r>
              <a:rPr lang="en-US" sz="2000">
                <a:ea typeface="Calibri"/>
                <a:cs typeface="Calibri"/>
              </a:rPr>
              <a:t>MUST be in by September 24th as this is when programs start looking.</a:t>
            </a:r>
          </a:p>
          <a:p>
            <a:endParaRPr lang="en-US" sz="2000">
              <a:ea typeface="Calibri"/>
              <a:cs typeface="Calibri"/>
            </a:endParaRPr>
          </a:p>
          <a:p>
            <a:pPr lvl="1"/>
            <a:endParaRPr lang="en-US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57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03c12e21-73e6-4ccb-9b78-dc8cb430e2f8"/>
  <p:tag name="TPVERSION" val="8"/>
  <p:tag name="TPFULLVERSION" val="8.9.3.13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ttoStudentHealth xmlns="b952f4ed-faee-42e5-b15e-296a4efded7d">true</SenttoStudentHealth>
    <_ip_UnifiedCompliancePolicyUIAction xmlns="http://schemas.microsoft.com/sharepoint/v3" xsi:nil="true"/>
    <lcf76f155ced4ddcb4097134ff3c332f xmlns="b952f4ed-faee-42e5-b15e-296a4efded7d">
      <Terms xmlns="http://schemas.microsoft.com/office/infopath/2007/PartnerControls"/>
    </lcf76f155ced4ddcb4097134ff3c332f>
    <_ip_UnifiedCompliancePolicyProperties xmlns="http://schemas.microsoft.com/sharepoint/v3" xsi:nil="true"/>
    <TaxCatchAll xmlns="480e030d-b1ba-4175-bf7e-8ff9154deca3" xsi:nil="true"/>
    <SharedWithUsers xmlns="480e030d-b1ba-4175-bf7e-8ff9154deca3">
      <UserInfo>
        <DisplayName>Flaherty, Marissa</DisplayName>
        <AccountId>107</AccountId>
        <AccountType/>
      </UserInfo>
      <UserInfo>
        <DisplayName>Thom, Kerri</DisplayName>
        <AccountId>14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BD426C7E93694B8A52C937FFACA1C5" ma:contentTypeVersion="23" ma:contentTypeDescription="Create a new document." ma:contentTypeScope="" ma:versionID="8a17d9be41b4bcf581038508678214a7">
  <xsd:schema xmlns:xsd="http://www.w3.org/2001/XMLSchema" xmlns:xs="http://www.w3.org/2001/XMLSchema" xmlns:p="http://schemas.microsoft.com/office/2006/metadata/properties" xmlns:ns1="http://schemas.microsoft.com/sharepoint/v3" xmlns:ns2="b952f4ed-faee-42e5-b15e-296a4efded7d" xmlns:ns3="480e030d-b1ba-4175-bf7e-8ff9154deca3" targetNamespace="http://schemas.microsoft.com/office/2006/metadata/properties" ma:root="true" ma:fieldsID="298cd942ded46bd37af27c73b96e2bc3" ns1:_="" ns2:_="" ns3:_="">
    <xsd:import namespace="http://schemas.microsoft.com/sharepoint/v3"/>
    <xsd:import namespace="b952f4ed-faee-42e5-b15e-296a4efded7d"/>
    <xsd:import namespace="480e030d-b1ba-4175-bf7e-8ff9154deca3"/>
    <xsd:element name="properties">
      <xsd:complexType>
        <xsd:sequence>
          <xsd:element name="documentManagement">
            <xsd:complexType>
              <xsd:all>
                <xsd:element ref="ns2:SenttoStudentHealth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2f4ed-faee-42e5-b15e-296a4efded7d" elementFormDefault="qualified">
    <xsd:import namespace="http://schemas.microsoft.com/office/2006/documentManagement/types"/>
    <xsd:import namespace="http://schemas.microsoft.com/office/infopath/2007/PartnerControls"/>
    <xsd:element name="SenttoStudentHealth" ma:index="2" nillable="true" ma:displayName="Sent to Student Health" ma:default="1" ma:format="Dropdown" ma:internalName="SenttoStudentHealth" ma:readOnly="false">
      <xsd:simpleType>
        <xsd:restriction base="dms:Boolean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17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e030d-b1ba-4175-bf7e-8ff9154deca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6" nillable="true" ma:displayName="Taxonomy Catch All Column" ma:hidden="true" ma:list="{ddc7a2c4-33d9-45de-a80b-5d443deca286}" ma:internalName="TaxCatchAll" ma:showField="CatchAllData" ma:web="480e030d-b1ba-4175-bf7e-8ff9154de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FDABAD-B477-44B3-BB9B-5ADB794E3A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78B804-2DE2-4CB2-AC19-5EE731912500}">
  <ds:schemaRefs>
    <ds:schemaRef ds:uri="480e030d-b1ba-4175-bf7e-8ff9154deca3"/>
    <ds:schemaRef ds:uri="b952f4ed-faee-42e5-b15e-296a4efded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A3C0527-283B-4B6F-BA78-8AD8F452961B}">
  <ds:schemaRefs>
    <ds:schemaRef ds:uri="480e030d-b1ba-4175-bf7e-8ff9154deca3"/>
    <ds:schemaRef ds:uri="b952f4ed-faee-42e5-b15e-296a4efded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26</Slides>
  <Notes>15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ERAS Workshop</vt:lpstr>
      <vt:lpstr>What is ERAS?</vt:lpstr>
      <vt:lpstr>ERAS Timeline 2025-2026</vt:lpstr>
      <vt:lpstr>Getting Started: The Basics</vt:lpstr>
      <vt:lpstr>The Application: Support Browsers</vt:lpstr>
      <vt:lpstr>Your two new best friends…..</vt:lpstr>
      <vt:lpstr>Helpful Links</vt:lpstr>
      <vt:lpstr>The Application: Sections</vt:lpstr>
      <vt:lpstr>The Application: Sections (continued)</vt:lpstr>
      <vt:lpstr>Geographical Preferences</vt:lpstr>
      <vt:lpstr>Geographical Preferences: Setting Preference</vt:lpstr>
      <vt:lpstr>Geographical Preferences</vt:lpstr>
      <vt:lpstr>Setting Preferences</vt:lpstr>
      <vt:lpstr>Extensions and Interruptions</vt:lpstr>
      <vt:lpstr>Experiences</vt:lpstr>
      <vt:lpstr>Experiences</vt:lpstr>
      <vt:lpstr>Experiences</vt:lpstr>
      <vt:lpstr>Impactful Experiences</vt:lpstr>
      <vt:lpstr>Program Signaling</vt:lpstr>
      <vt:lpstr>Program Signaling</vt:lpstr>
      <vt:lpstr>PowerPoint Presentation</vt:lpstr>
      <vt:lpstr>Program Signaling</vt:lpstr>
      <vt:lpstr>Our OSA Observations</vt:lpstr>
      <vt:lpstr>Fees</vt:lpstr>
      <vt:lpstr>TO DO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</cp:revision>
  <dcterms:created xsi:type="dcterms:W3CDTF">2022-12-01T16:19:09Z</dcterms:created>
  <dcterms:modified xsi:type="dcterms:W3CDTF">2025-06-05T16:24:07Z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0x010100F1BD426C7E93694B8A52C937FFACA1C5</vt:lpwstr>
  </property>
  <property fmtid="{D5CDD505-2E9C-101B-9397-08002B2CF9AE}" pid="3" name="MediaServiceImageTags">
    <vt:lpwstr/>
  </property>
</Properties>
</file>