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66" r:id="rId5"/>
    <p:sldId id="269" r:id="rId6"/>
    <p:sldId id="311" r:id="rId7"/>
    <p:sldId id="294" r:id="rId8"/>
    <p:sldId id="332" r:id="rId9"/>
    <p:sldId id="312" r:id="rId10"/>
    <p:sldId id="334" r:id="rId11"/>
    <p:sldId id="314" r:id="rId12"/>
    <p:sldId id="315" r:id="rId13"/>
    <p:sldId id="316" r:id="rId14"/>
    <p:sldId id="317" r:id="rId15"/>
    <p:sldId id="335" r:id="rId16"/>
    <p:sldId id="336" r:id="rId17"/>
    <p:sldId id="337" r:id="rId18"/>
    <p:sldId id="284" r:id="rId19"/>
    <p:sldId id="282" r:id="rId20"/>
    <p:sldId id="300" r:id="rId21"/>
    <p:sldId id="321" r:id="rId22"/>
    <p:sldId id="301" r:id="rId23"/>
    <p:sldId id="309" r:id="rId24"/>
    <p:sldId id="302" r:id="rId25"/>
    <p:sldId id="303" r:id="rId26"/>
    <p:sldId id="323" r:id="rId27"/>
    <p:sldId id="324" r:id="rId28"/>
    <p:sldId id="344" r:id="rId29"/>
    <p:sldId id="345" r:id="rId30"/>
    <p:sldId id="352" r:id="rId31"/>
    <p:sldId id="353" r:id="rId32"/>
    <p:sldId id="339" r:id="rId33"/>
    <p:sldId id="322" r:id="rId34"/>
    <p:sldId id="338" r:id="rId35"/>
    <p:sldId id="340" r:id="rId36"/>
    <p:sldId id="354" r:id="rId37"/>
    <p:sldId id="342" r:id="rId38"/>
    <p:sldId id="305" r:id="rId39"/>
    <p:sldId id="343" r:id="rId40"/>
    <p:sldId id="276" r:id="rId41"/>
    <p:sldId id="310" r:id="rId42"/>
    <p:sldId id="327" r:id="rId43"/>
    <p:sldId id="281" r:id="rId44"/>
    <p:sldId id="330" r:id="rId45"/>
    <p:sldId id="331" r:id="rId46"/>
    <p:sldId id="28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84471-2686-F07C-22E0-F11C8D2E0D64}" v="78" dt="2025-05-07T16:56:19.837"/>
    <p1510:client id="{DB339FEC-311D-4DFD-CA01-ABAFDF1A502D}" v="332" dt="2025-05-07T16:47:00.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s://www.medschool.umaryland.edu/osa/Residency-Application-Manual-/Writing-the-MSPE/"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hyperlink" Target="https://www.residencyexplorer.org/Account/Login" TargetMode="External"/><Relationship Id="rId1" Type="http://schemas.openxmlformats.org/officeDocument/2006/relationships/hyperlink" Target="https://freida.ama-assn.org/Freida/" TargetMode="Externa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hyperlink" Target="https://www.medschool.umaryland.edu/osa/Residency-Application-Manual-/Writing-the-MSPE/"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hyperlink" Target="https://freida.ama-assn.org/Freida/" TargetMode="External"/><Relationship Id="rId7" Type="http://schemas.openxmlformats.org/officeDocument/2006/relationships/image" Target="../media/image52.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hyperlink" Target="https://www.residencyexplorer.org/Account/Login" TargetMode="External"/><Relationship Id="rId5" Type="http://schemas.openxmlformats.org/officeDocument/2006/relationships/image" Target="../media/image51.svg"/><Relationship Id="rId10" Type="http://schemas.openxmlformats.org/officeDocument/2006/relationships/image" Target="../media/image55.svg"/><Relationship Id="rId4" Type="http://schemas.openxmlformats.org/officeDocument/2006/relationships/image" Target="../media/image50.png"/><Relationship Id="rId9"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BB78A-B5F3-4A60-BE74-DB3F0029AAD7}"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57680DC7-3FE2-48A4-9777-E88765E8EEC9}">
      <dgm:prSet custT="1"/>
      <dgm:spPr/>
      <dgm:t>
        <a:bodyPr/>
        <a:lstStyle/>
        <a:p>
          <a:pPr>
            <a:defRPr b="1"/>
          </a:pPr>
          <a:r>
            <a:rPr lang="en-US" sz="1800" b="1" dirty="0"/>
            <a:t>29 Apr.</a:t>
          </a:r>
        </a:p>
      </dgm:t>
    </dgm:pt>
    <dgm:pt modelId="{5526410F-ECB7-4801-AD59-FEDB3CA2F1E5}" type="parTrans" cxnId="{A2C4680F-71D6-4929-8074-F70D1A2CC273}">
      <dgm:prSet/>
      <dgm:spPr/>
      <dgm:t>
        <a:bodyPr/>
        <a:lstStyle/>
        <a:p>
          <a:endParaRPr lang="en-US"/>
        </a:p>
      </dgm:t>
    </dgm:pt>
    <dgm:pt modelId="{929D23C2-75D8-466B-9ADF-44FFBBC7E210}" type="sibTrans" cxnId="{A2C4680F-71D6-4929-8074-F70D1A2CC273}">
      <dgm:prSet/>
      <dgm:spPr/>
      <dgm:t>
        <a:bodyPr/>
        <a:lstStyle/>
        <a:p>
          <a:endParaRPr lang="en-US"/>
        </a:p>
      </dgm:t>
    </dgm:pt>
    <dgm:pt modelId="{76DD8878-F30A-4A95-88B7-6010AF43B120}">
      <dgm:prSet custT="1"/>
      <dgm:spPr/>
      <dgm:t>
        <a:bodyPr/>
        <a:lstStyle/>
        <a:p>
          <a:r>
            <a:rPr lang="en-US" sz="1800" b="1" dirty="0"/>
            <a:t>Developing your Personal Narrative @ 3:30</a:t>
          </a:r>
        </a:p>
      </dgm:t>
    </dgm:pt>
    <dgm:pt modelId="{083797CB-216C-442E-A839-1BCA81E7F663}" type="parTrans" cxnId="{BB13B26E-EF52-42C9-85A5-C900ECA188CB}">
      <dgm:prSet/>
      <dgm:spPr/>
      <dgm:t>
        <a:bodyPr/>
        <a:lstStyle/>
        <a:p>
          <a:endParaRPr lang="en-US"/>
        </a:p>
      </dgm:t>
    </dgm:pt>
    <dgm:pt modelId="{8C32FBA0-F264-4830-9AF6-DC2A252F0160}" type="sibTrans" cxnId="{BB13B26E-EF52-42C9-85A5-C900ECA188CB}">
      <dgm:prSet/>
      <dgm:spPr/>
      <dgm:t>
        <a:bodyPr/>
        <a:lstStyle/>
        <a:p>
          <a:endParaRPr lang="en-US"/>
        </a:p>
      </dgm:t>
    </dgm:pt>
    <dgm:pt modelId="{35D3A17D-8952-44E0-86DA-932C60D083FE}">
      <dgm:prSet custT="1"/>
      <dgm:spPr/>
      <dgm:t>
        <a:bodyPr/>
        <a:lstStyle/>
        <a:p>
          <a:pPr>
            <a:defRPr b="1"/>
          </a:pPr>
          <a:r>
            <a:rPr lang="en-US" sz="1800" b="1" dirty="0"/>
            <a:t>May–July</a:t>
          </a:r>
        </a:p>
      </dgm:t>
    </dgm:pt>
    <dgm:pt modelId="{FCB18AE8-A4FA-45C5-A62C-616EF6B34E33}" type="parTrans" cxnId="{286D70E5-EFA3-4223-9C21-FA941EF004FA}">
      <dgm:prSet/>
      <dgm:spPr/>
      <dgm:t>
        <a:bodyPr/>
        <a:lstStyle/>
        <a:p>
          <a:endParaRPr lang="en-US"/>
        </a:p>
      </dgm:t>
    </dgm:pt>
    <dgm:pt modelId="{7999E82C-03FB-4310-B490-70F24C43E92F}" type="sibTrans" cxnId="{286D70E5-EFA3-4223-9C21-FA941EF004FA}">
      <dgm:prSet/>
      <dgm:spPr/>
      <dgm:t>
        <a:bodyPr/>
        <a:lstStyle/>
        <a:p>
          <a:endParaRPr lang="en-US"/>
        </a:p>
      </dgm:t>
    </dgm:pt>
    <dgm:pt modelId="{F1665323-5169-46ED-BD04-47E64D90F4B5}">
      <dgm:prSet custT="1"/>
      <dgm:spPr/>
      <dgm:t>
        <a:bodyPr/>
        <a:lstStyle/>
        <a:p>
          <a:r>
            <a:rPr lang="en-US" sz="1800" b="1" dirty="0"/>
            <a:t>OSA 1:1 Advising Sessions</a:t>
          </a:r>
        </a:p>
      </dgm:t>
    </dgm:pt>
    <dgm:pt modelId="{2E00CBBC-CA94-4D41-BF6A-02048E6234E4}" type="parTrans" cxnId="{6C737425-8FBF-43F1-808E-485BECB010BC}">
      <dgm:prSet/>
      <dgm:spPr/>
      <dgm:t>
        <a:bodyPr/>
        <a:lstStyle/>
        <a:p>
          <a:endParaRPr lang="en-US"/>
        </a:p>
      </dgm:t>
    </dgm:pt>
    <dgm:pt modelId="{89534A0C-1F18-429E-83A9-1B7572FDE177}" type="sibTrans" cxnId="{6C737425-8FBF-43F1-808E-485BECB010BC}">
      <dgm:prSet/>
      <dgm:spPr/>
      <dgm:t>
        <a:bodyPr/>
        <a:lstStyle/>
        <a:p>
          <a:endParaRPr lang="en-US"/>
        </a:p>
      </dgm:t>
    </dgm:pt>
    <dgm:pt modelId="{F260BA2C-C4DC-4766-B427-737A6A579BC8}">
      <dgm:prSet custT="1"/>
      <dgm:spPr/>
      <dgm:t>
        <a:bodyPr/>
        <a:lstStyle/>
        <a:p>
          <a:pPr>
            <a:defRPr b="1"/>
          </a:pPr>
          <a:r>
            <a:rPr lang="en-US" sz="1800" b="1" dirty="0"/>
            <a:t>15 July</a:t>
          </a:r>
        </a:p>
      </dgm:t>
    </dgm:pt>
    <dgm:pt modelId="{C9962AD4-28E8-4EB0-870E-3743417F8B39}" type="parTrans" cxnId="{319879FD-AA3F-4335-B0DB-6389035C7AB6}">
      <dgm:prSet/>
      <dgm:spPr/>
      <dgm:t>
        <a:bodyPr/>
        <a:lstStyle/>
        <a:p>
          <a:endParaRPr lang="en-US"/>
        </a:p>
      </dgm:t>
    </dgm:pt>
    <dgm:pt modelId="{F04CA294-DCA5-4652-8CD7-F4C33D47EB55}" type="sibTrans" cxnId="{319879FD-AA3F-4335-B0DB-6389035C7AB6}">
      <dgm:prSet/>
      <dgm:spPr/>
      <dgm:t>
        <a:bodyPr/>
        <a:lstStyle/>
        <a:p>
          <a:endParaRPr lang="en-US"/>
        </a:p>
      </dgm:t>
    </dgm:pt>
    <dgm:pt modelId="{C5FB9874-F320-4177-8764-D539760BE76D}">
      <dgm:prSet custT="1"/>
      <dgm:spPr/>
      <dgm:t>
        <a:bodyPr/>
        <a:lstStyle/>
        <a:p>
          <a:r>
            <a:rPr lang="en-US" sz="1800" b="1" dirty="0"/>
            <a:t>Personal Statement Workshop</a:t>
          </a:r>
        </a:p>
      </dgm:t>
    </dgm:pt>
    <dgm:pt modelId="{91F54F52-4488-4BCA-A957-6D339671454C}" type="parTrans" cxnId="{0214565E-F076-4512-A06C-0D0E748A2D04}">
      <dgm:prSet/>
      <dgm:spPr/>
      <dgm:t>
        <a:bodyPr/>
        <a:lstStyle/>
        <a:p>
          <a:endParaRPr lang="en-US"/>
        </a:p>
      </dgm:t>
    </dgm:pt>
    <dgm:pt modelId="{BCC24B03-9166-4F16-9A81-6280ACAC65FC}" type="sibTrans" cxnId="{0214565E-F076-4512-A06C-0D0E748A2D04}">
      <dgm:prSet/>
      <dgm:spPr/>
      <dgm:t>
        <a:bodyPr/>
        <a:lstStyle/>
        <a:p>
          <a:endParaRPr lang="en-US"/>
        </a:p>
      </dgm:t>
    </dgm:pt>
    <dgm:pt modelId="{E9B9DF5E-A6F2-4A7A-8399-63BF0AB4E4F7}">
      <dgm:prSet custT="1"/>
      <dgm:spPr/>
      <dgm:t>
        <a:bodyPr/>
        <a:lstStyle/>
        <a:p>
          <a:pPr>
            <a:defRPr b="1"/>
          </a:pPr>
          <a:r>
            <a:rPr lang="en-US" sz="1800" b="1" dirty="0"/>
            <a:t>19 Aug.</a:t>
          </a:r>
        </a:p>
      </dgm:t>
    </dgm:pt>
    <dgm:pt modelId="{03FD8629-AFB4-4522-9909-20059B4B80E3}" type="parTrans" cxnId="{7794449F-7FC1-4A65-92C6-59D9DD04A450}">
      <dgm:prSet/>
      <dgm:spPr/>
      <dgm:t>
        <a:bodyPr/>
        <a:lstStyle/>
        <a:p>
          <a:endParaRPr lang="en-US"/>
        </a:p>
      </dgm:t>
    </dgm:pt>
    <dgm:pt modelId="{4E7E0E47-8F96-4F74-A77D-33471B5CC049}" type="sibTrans" cxnId="{7794449F-7FC1-4A65-92C6-59D9DD04A450}">
      <dgm:prSet/>
      <dgm:spPr/>
      <dgm:t>
        <a:bodyPr/>
        <a:lstStyle/>
        <a:p>
          <a:endParaRPr lang="en-US"/>
        </a:p>
      </dgm:t>
    </dgm:pt>
    <dgm:pt modelId="{D066A82F-E36C-459F-8B8E-8EBAB6538138}">
      <dgm:prSet custT="1"/>
      <dgm:spPr/>
      <dgm:t>
        <a:bodyPr/>
        <a:lstStyle/>
        <a:p>
          <a:r>
            <a:rPr lang="en-US" sz="1800" b="1" dirty="0"/>
            <a:t>Personal Statement Workshop</a:t>
          </a:r>
        </a:p>
      </dgm:t>
    </dgm:pt>
    <dgm:pt modelId="{5F6F5FEF-2D12-4AA4-89FA-D685E7123C9E}" type="parTrans" cxnId="{03534D22-08F3-4A5F-A851-68B324427C23}">
      <dgm:prSet/>
      <dgm:spPr/>
      <dgm:t>
        <a:bodyPr/>
        <a:lstStyle/>
        <a:p>
          <a:endParaRPr lang="en-US"/>
        </a:p>
      </dgm:t>
    </dgm:pt>
    <dgm:pt modelId="{DEF92341-38F2-4F6F-B09E-27ADE0207499}" type="sibTrans" cxnId="{03534D22-08F3-4A5F-A851-68B324427C23}">
      <dgm:prSet/>
      <dgm:spPr/>
      <dgm:t>
        <a:bodyPr/>
        <a:lstStyle/>
        <a:p>
          <a:endParaRPr lang="en-US"/>
        </a:p>
      </dgm:t>
    </dgm:pt>
    <dgm:pt modelId="{DDCEB329-87AC-4B41-B4E0-18009B7E10A9}">
      <dgm:prSet custT="1"/>
      <dgm:spPr/>
      <dgm:t>
        <a:bodyPr/>
        <a:lstStyle/>
        <a:p>
          <a:pPr>
            <a:defRPr b="1"/>
          </a:pPr>
          <a:r>
            <a:rPr lang="en-US" sz="1800" b="1" dirty="0"/>
            <a:t>Aug</a:t>
          </a:r>
        </a:p>
      </dgm:t>
    </dgm:pt>
    <dgm:pt modelId="{8B6ADE86-DAE6-408A-9A7F-8BB7A70D5787}" type="parTrans" cxnId="{A88A2823-A3B2-46BB-9E58-DDC3144F5AB5}">
      <dgm:prSet/>
      <dgm:spPr/>
      <dgm:t>
        <a:bodyPr/>
        <a:lstStyle/>
        <a:p>
          <a:endParaRPr lang="en-US"/>
        </a:p>
      </dgm:t>
    </dgm:pt>
    <dgm:pt modelId="{0AA29F24-BEF5-4562-A603-66E4BA6B245A}" type="sibTrans" cxnId="{A88A2823-A3B2-46BB-9E58-DDC3144F5AB5}">
      <dgm:prSet/>
      <dgm:spPr/>
      <dgm:t>
        <a:bodyPr/>
        <a:lstStyle/>
        <a:p>
          <a:endParaRPr lang="en-US"/>
        </a:p>
      </dgm:t>
    </dgm:pt>
    <dgm:pt modelId="{95A00FD2-3012-4B71-ADE1-11E1D1FBC06F}">
      <dgm:prSet custT="1"/>
      <dgm:spPr/>
      <dgm:t>
        <a:bodyPr/>
        <a:lstStyle/>
        <a:p>
          <a:r>
            <a:rPr lang="en-US" sz="1800" b="1" dirty="0"/>
            <a:t>Interview Preparedness + Mock Interviews</a:t>
          </a:r>
        </a:p>
      </dgm:t>
    </dgm:pt>
    <dgm:pt modelId="{8FCC5212-24E2-456A-A550-9D629FA9485E}" type="parTrans" cxnId="{13B2CA26-1D31-4E2C-8DE4-05FBCFD5C7F0}">
      <dgm:prSet/>
      <dgm:spPr/>
      <dgm:t>
        <a:bodyPr/>
        <a:lstStyle/>
        <a:p>
          <a:endParaRPr lang="en-US"/>
        </a:p>
      </dgm:t>
    </dgm:pt>
    <dgm:pt modelId="{50BA30C2-221B-4A09-87A8-85504A7C8DF4}" type="sibTrans" cxnId="{13B2CA26-1D31-4E2C-8DE4-05FBCFD5C7F0}">
      <dgm:prSet/>
      <dgm:spPr/>
      <dgm:t>
        <a:bodyPr/>
        <a:lstStyle/>
        <a:p>
          <a:endParaRPr lang="en-US"/>
        </a:p>
      </dgm:t>
    </dgm:pt>
    <dgm:pt modelId="{A7D118F7-5B45-4391-B115-FC843FEAF22B}">
      <dgm:prSet custT="1"/>
      <dgm:spPr/>
      <dgm:t>
        <a:bodyPr/>
        <a:lstStyle/>
        <a:p>
          <a:pPr>
            <a:defRPr b="1"/>
          </a:pPr>
          <a:r>
            <a:rPr lang="en-US" sz="1800" b="1" dirty="0"/>
            <a:t>Jan</a:t>
          </a:r>
        </a:p>
      </dgm:t>
    </dgm:pt>
    <dgm:pt modelId="{4129130B-314B-46B7-BB0B-66BD36F5BF8C}" type="parTrans" cxnId="{859B58CB-B203-457C-A8E3-DAB2D6C52A22}">
      <dgm:prSet/>
      <dgm:spPr/>
      <dgm:t>
        <a:bodyPr/>
        <a:lstStyle/>
        <a:p>
          <a:endParaRPr lang="en-US"/>
        </a:p>
      </dgm:t>
    </dgm:pt>
    <dgm:pt modelId="{58C6F6F9-E473-4842-8A60-1EED6CA803B4}" type="sibTrans" cxnId="{859B58CB-B203-457C-A8E3-DAB2D6C52A22}">
      <dgm:prSet/>
      <dgm:spPr/>
      <dgm:t>
        <a:bodyPr/>
        <a:lstStyle/>
        <a:p>
          <a:endParaRPr lang="en-US"/>
        </a:p>
      </dgm:t>
    </dgm:pt>
    <dgm:pt modelId="{8FEAAD16-165B-4830-8E10-8A5C72212321}">
      <dgm:prSet custT="1"/>
      <dgm:spPr/>
      <dgm:t>
        <a:bodyPr/>
        <a:lstStyle/>
        <a:p>
          <a:r>
            <a:rPr lang="en-US" sz="1800" b="1" dirty="0"/>
            <a:t>Post-Interview Advising</a:t>
          </a:r>
        </a:p>
      </dgm:t>
    </dgm:pt>
    <dgm:pt modelId="{7C81DC7F-4D01-47E7-9706-7853A3E74230}" type="parTrans" cxnId="{EF2F10BB-97AD-445A-972C-F2276C39AF35}">
      <dgm:prSet/>
      <dgm:spPr/>
      <dgm:t>
        <a:bodyPr/>
        <a:lstStyle/>
        <a:p>
          <a:endParaRPr lang="en-US"/>
        </a:p>
      </dgm:t>
    </dgm:pt>
    <dgm:pt modelId="{7F02E9BC-002F-4B93-8C61-9ED7EF6E6444}" type="sibTrans" cxnId="{EF2F10BB-97AD-445A-972C-F2276C39AF35}">
      <dgm:prSet/>
      <dgm:spPr/>
      <dgm:t>
        <a:bodyPr/>
        <a:lstStyle/>
        <a:p>
          <a:endParaRPr lang="en-US"/>
        </a:p>
      </dgm:t>
    </dgm:pt>
    <dgm:pt modelId="{9A79E0EF-A975-4BEA-877A-4572EAD526B3}">
      <dgm:prSet custT="1"/>
      <dgm:spPr/>
      <dgm:t>
        <a:bodyPr/>
        <a:lstStyle/>
        <a:p>
          <a:pPr>
            <a:defRPr b="1"/>
          </a:pPr>
          <a:r>
            <a:rPr lang="en-US" sz="1800" b="1" dirty="0"/>
            <a:t>March</a:t>
          </a:r>
        </a:p>
      </dgm:t>
    </dgm:pt>
    <dgm:pt modelId="{DCF2066C-BDFC-492D-BD04-A89C3EA81FBA}" type="parTrans" cxnId="{19B25827-531A-4578-B5DD-91EF10B26EBC}">
      <dgm:prSet/>
      <dgm:spPr/>
      <dgm:t>
        <a:bodyPr/>
        <a:lstStyle/>
        <a:p>
          <a:endParaRPr lang="en-US"/>
        </a:p>
      </dgm:t>
    </dgm:pt>
    <dgm:pt modelId="{D946EF5B-8A4D-484B-BC6A-92479C560C1F}" type="sibTrans" cxnId="{19B25827-531A-4578-B5DD-91EF10B26EBC}">
      <dgm:prSet/>
      <dgm:spPr/>
      <dgm:t>
        <a:bodyPr/>
        <a:lstStyle/>
        <a:p>
          <a:endParaRPr lang="en-US"/>
        </a:p>
      </dgm:t>
    </dgm:pt>
    <dgm:pt modelId="{D889529E-69E3-423E-9DC5-942AECCE5179}">
      <dgm:prSet custT="1"/>
      <dgm:spPr/>
      <dgm:t>
        <a:bodyPr/>
        <a:lstStyle/>
        <a:p>
          <a:r>
            <a:rPr lang="en-US" sz="1800" b="1" dirty="0"/>
            <a:t>Match Week and SOAP</a:t>
          </a:r>
        </a:p>
      </dgm:t>
    </dgm:pt>
    <dgm:pt modelId="{CDA10386-AD5A-4F49-8B8D-29628D1258F8}" type="parTrans" cxnId="{0104A0C4-D0A4-4C60-89BC-941FF9E2EC23}">
      <dgm:prSet/>
      <dgm:spPr/>
      <dgm:t>
        <a:bodyPr/>
        <a:lstStyle/>
        <a:p>
          <a:endParaRPr lang="en-US"/>
        </a:p>
      </dgm:t>
    </dgm:pt>
    <dgm:pt modelId="{64B39F46-1D57-4BAB-88CB-1E0DC9FAC052}" type="sibTrans" cxnId="{0104A0C4-D0A4-4C60-89BC-941FF9E2EC23}">
      <dgm:prSet/>
      <dgm:spPr/>
      <dgm:t>
        <a:bodyPr/>
        <a:lstStyle/>
        <a:p>
          <a:endParaRPr lang="en-US"/>
        </a:p>
      </dgm:t>
    </dgm:pt>
    <dgm:pt modelId="{679B775F-066A-4506-9870-AB13792123FC}">
      <dgm:prSet phldr="0" custT="1"/>
      <dgm:spPr/>
      <dgm:t>
        <a:bodyPr/>
        <a:lstStyle/>
        <a:p>
          <a:pPr>
            <a:defRPr b="1"/>
          </a:pPr>
          <a:r>
            <a:rPr lang="en-US" sz="1800" b="1" dirty="0">
              <a:latin typeface="Aptos Display" panose="02110004020202020204"/>
            </a:rPr>
            <a:t>22 May</a:t>
          </a:r>
          <a:endParaRPr lang="en-US" sz="1800" b="1" dirty="0"/>
        </a:p>
      </dgm:t>
    </dgm:pt>
    <dgm:pt modelId="{B29A2B80-3D76-48B3-8312-CC15D11AC715}" type="parTrans" cxnId="{EFA0D06D-CEFA-482A-A2A3-B59C48788DCB}">
      <dgm:prSet/>
      <dgm:spPr/>
      <dgm:t>
        <a:bodyPr/>
        <a:lstStyle/>
        <a:p>
          <a:endParaRPr lang="en-US"/>
        </a:p>
      </dgm:t>
    </dgm:pt>
    <dgm:pt modelId="{B4F71BA2-753C-4994-8F84-DBE898DADC8C}" type="sibTrans" cxnId="{EFA0D06D-CEFA-482A-A2A3-B59C48788DCB}">
      <dgm:prSet/>
      <dgm:spPr/>
      <dgm:t>
        <a:bodyPr/>
        <a:lstStyle/>
        <a:p>
          <a:endParaRPr lang="en-US"/>
        </a:p>
      </dgm:t>
    </dgm:pt>
    <dgm:pt modelId="{CC2C83F5-3790-4EAE-A330-D731056E821B}">
      <dgm:prSet custT="1"/>
      <dgm:spPr/>
      <dgm:t>
        <a:bodyPr/>
        <a:lstStyle/>
        <a:p>
          <a:r>
            <a:rPr lang="en-US" sz="1800" b="1" dirty="0">
              <a:highlight>
                <a:srgbClr val="FFFF00"/>
              </a:highlight>
              <a:latin typeface="Aptos Display" panose="02110004020202020204"/>
            </a:rPr>
            <a:t>Child Neuro</a:t>
          </a:r>
          <a:r>
            <a:rPr lang="en-US" sz="1800" b="1" dirty="0">
              <a:highlight>
                <a:srgbClr val="FFFF00"/>
              </a:highlight>
            </a:rPr>
            <a:t> ERAS Specialty Spotlight Webinar</a:t>
          </a:r>
        </a:p>
      </dgm:t>
    </dgm:pt>
    <dgm:pt modelId="{9C316AB6-C247-4743-83F8-316BA6EEB4B9}" type="parTrans" cxnId="{2608C196-D2CE-4B4D-99E5-60053DDAA6EB}">
      <dgm:prSet/>
      <dgm:spPr/>
      <dgm:t>
        <a:bodyPr/>
        <a:lstStyle/>
        <a:p>
          <a:endParaRPr lang="en-US"/>
        </a:p>
      </dgm:t>
    </dgm:pt>
    <dgm:pt modelId="{93EE75D8-DA4E-43EC-BB47-4FDE5F697253}" type="sibTrans" cxnId="{2608C196-D2CE-4B4D-99E5-60053DDAA6EB}">
      <dgm:prSet/>
      <dgm:spPr/>
      <dgm:t>
        <a:bodyPr/>
        <a:lstStyle/>
        <a:p>
          <a:endParaRPr lang="en-US"/>
        </a:p>
      </dgm:t>
    </dgm:pt>
    <dgm:pt modelId="{63C37F5C-7DEE-4DCC-878A-BFE2AE6E965A}">
      <dgm:prSet phldr="0"/>
      <dgm:spPr/>
      <dgm:t>
        <a:bodyPr/>
        <a:lstStyle/>
        <a:p>
          <a:pPr>
            <a:defRPr b="1"/>
          </a:pPr>
          <a:r>
            <a:rPr lang="en-US" b="0" dirty="0">
              <a:solidFill>
                <a:srgbClr val="444444"/>
              </a:solidFill>
              <a:highlight>
                <a:srgbClr val="FFFF00"/>
              </a:highlight>
              <a:latin typeface="Calibri"/>
              <a:ea typeface="Calibri"/>
              <a:cs typeface="Calibri"/>
            </a:rPr>
            <a:t>3 June</a:t>
          </a:r>
        </a:p>
      </dgm:t>
    </dgm:pt>
    <dgm:pt modelId="{604A925E-832C-4A3F-B5BA-D43EDA25E382}" type="parTrans" cxnId="{06609C26-060C-46D7-AF95-151C57A189F3}">
      <dgm:prSet/>
      <dgm:spPr/>
    </dgm:pt>
    <dgm:pt modelId="{97B1ACA0-7DD3-4095-BE6A-389E9D8880C8}" type="sibTrans" cxnId="{06609C26-060C-46D7-AF95-151C57A189F3}">
      <dgm:prSet/>
      <dgm:spPr/>
    </dgm:pt>
    <dgm:pt modelId="{65A1B783-4EBD-42FC-9BAD-8602A9E5133C}">
      <dgm:prSet phldr="0"/>
      <dgm:spPr/>
      <dgm:t>
        <a:bodyPr/>
        <a:lstStyle/>
        <a:p>
          <a:pPr>
            <a:defRPr b="1"/>
          </a:pPr>
          <a:r>
            <a:rPr lang="en-US" b="0" dirty="0">
              <a:solidFill>
                <a:srgbClr val="444444"/>
              </a:solidFill>
              <a:highlight>
                <a:srgbClr val="FFFF00"/>
              </a:highlight>
              <a:latin typeface="Calibri"/>
              <a:ea typeface="Calibri"/>
              <a:cs typeface="Calibri"/>
            </a:rPr>
            <a:t>The Residency Application</a:t>
          </a:r>
          <a:endParaRPr lang="en-US" dirty="0">
            <a:solidFill>
              <a:srgbClr val="444444"/>
            </a:solidFill>
          </a:endParaRPr>
        </a:p>
      </dgm:t>
    </dgm:pt>
    <dgm:pt modelId="{3310F070-8439-4597-A10C-BFD4A356DCCD}" type="parTrans" cxnId="{F46A4291-1B41-4977-A45F-1AAEDC43EDE1}">
      <dgm:prSet/>
      <dgm:spPr/>
    </dgm:pt>
    <dgm:pt modelId="{4754CDB5-5D61-4777-B883-A9EEF8E39EC3}" type="sibTrans" cxnId="{F46A4291-1B41-4977-A45F-1AAEDC43EDE1}">
      <dgm:prSet/>
      <dgm:spPr/>
    </dgm:pt>
    <dgm:pt modelId="{3A24E256-4DF8-478A-997D-123EB0197A02}" type="pres">
      <dgm:prSet presAssocID="{E66BB78A-B5F3-4A60-BE74-DB3F0029AAD7}" presName="root" presStyleCnt="0">
        <dgm:presLayoutVars>
          <dgm:chMax/>
          <dgm:chPref/>
          <dgm:animLvl val="lvl"/>
        </dgm:presLayoutVars>
      </dgm:prSet>
      <dgm:spPr/>
    </dgm:pt>
    <dgm:pt modelId="{2CA444A7-66BB-49FE-9E2A-48A1693DB14A}" type="pres">
      <dgm:prSet presAssocID="{E66BB78A-B5F3-4A60-BE74-DB3F0029AAD7}"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74F15D6F-5FCB-4479-AB67-BFA36F2BEC59}" type="pres">
      <dgm:prSet presAssocID="{E66BB78A-B5F3-4A60-BE74-DB3F0029AAD7}" presName="nodes" presStyleCnt="0">
        <dgm:presLayoutVars>
          <dgm:chMax/>
          <dgm:chPref/>
          <dgm:animLvl val="lvl"/>
        </dgm:presLayoutVars>
      </dgm:prSet>
      <dgm:spPr/>
    </dgm:pt>
    <dgm:pt modelId="{A96DA6BB-3922-47A3-86B9-7DF1EDF452FC}" type="pres">
      <dgm:prSet presAssocID="{57680DC7-3FE2-48A4-9777-E88765E8EEC9}" presName="composite" presStyleCnt="0"/>
      <dgm:spPr/>
    </dgm:pt>
    <dgm:pt modelId="{B6F8B446-6DC8-48D5-A559-B860A63050A5}" type="pres">
      <dgm:prSet presAssocID="{57680DC7-3FE2-48A4-9777-E88765E8EEC9}" presName="L1TextContainer" presStyleLbl="revTx" presStyleIdx="0" presStyleCnt="9">
        <dgm:presLayoutVars>
          <dgm:chMax val="1"/>
          <dgm:chPref val="1"/>
          <dgm:bulletEnabled val="1"/>
        </dgm:presLayoutVars>
      </dgm:prSet>
      <dgm:spPr/>
    </dgm:pt>
    <dgm:pt modelId="{340BCA94-E33D-4B13-8799-1DF6C82D5253}" type="pres">
      <dgm:prSet presAssocID="{57680DC7-3FE2-48A4-9777-E88765E8EEC9}" presName="L2TextContainerWrapper" presStyleCnt="0">
        <dgm:presLayoutVars>
          <dgm:chMax val="0"/>
          <dgm:chPref val="0"/>
          <dgm:bulletEnabled val="1"/>
        </dgm:presLayoutVars>
      </dgm:prSet>
      <dgm:spPr/>
    </dgm:pt>
    <dgm:pt modelId="{A2909E6B-67CF-486B-97C5-DD2FF402AE64}" type="pres">
      <dgm:prSet presAssocID="{57680DC7-3FE2-48A4-9777-E88765E8EEC9}" presName="L2TextContainer" presStyleLbl="bgAcc1" presStyleIdx="0" presStyleCnt="9"/>
      <dgm:spPr/>
    </dgm:pt>
    <dgm:pt modelId="{FF7F74D9-0666-430C-8711-C82A34727C1D}" type="pres">
      <dgm:prSet presAssocID="{57680DC7-3FE2-48A4-9777-E88765E8EEC9}" presName="FlexibleEmptyPlaceHolder" presStyleCnt="0"/>
      <dgm:spPr/>
    </dgm:pt>
    <dgm:pt modelId="{EF1B285E-FAEA-41C5-8910-95152F773AF7}" type="pres">
      <dgm:prSet presAssocID="{57680DC7-3FE2-48A4-9777-E88765E8EEC9}" presName="ConnectLine" presStyleLbl="sibTrans1D1" presStyleIdx="0" presStyleCnt="9"/>
      <dgm:spPr>
        <a:noFill/>
        <a:ln w="12700" cap="flat" cmpd="sng" algn="ctr">
          <a:solidFill>
            <a:schemeClr val="accent2">
              <a:hueOff val="0"/>
              <a:satOff val="0"/>
              <a:lumOff val="0"/>
              <a:alphaOff val="0"/>
            </a:schemeClr>
          </a:solidFill>
          <a:prstDash val="dash"/>
        </a:ln>
        <a:effectLst/>
      </dgm:spPr>
    </dgm:pt>
    <dgm:pt modelId="{1B055152-FEB0-41D9-94D2-0D9A0031AC8C}" type="pres">
      <dgm:prSet presAssocID="{57680DC7-3FE2-48A4-9777-E88765E8EEC9}" presName="ConnectorPoint" presStyleLbl="alignNode1" presStyleIdx="0" presStyleCnt="9"/>
      <dgm:spPr/>
    </dgm:pt>
    <dgm:pt modelId="{0396A3B9-4793-4693-AC8E-CE17E3C007AC}" type="pres">
      <dgm:prSet presAssocID="{57680DC7-3FE2-48A4-9777-E88765E8EEC9}" presName="EmptyPlaceHolder" presStyleCnt="0"/>
      <dgm:spPr/>
    </dgm:pt>
    <dgm:pt modelId="{6C6B1D38-0660-4225-95C2-72555AF55ED7}" type="pres">
      <dgm:prSet presAssocID="{929D23C2-75D8-466B-9ADF-44FFBBC7E210}" presName="spaceBetweenRectangles" presStyleCnt="0"/>
      <dgm:spPr/>
    </dgm:pt>
    <dgm:pt modelId="{D8691BA5-E8A8-46C1-9585-41178CBF52CC}" type="pres">
      <dgm:prSet presAssocID="{35D3A17D-8952-44E0-86DA-932C60D083FE}" presName="composite" presStyleCnt="0"/>
      <dgm:spPr/>
    </dgm:pt>
    <dgm:pt modelId="{C726E466-6646-4857-9A32-AF2CE1F8D4C8}" type="pres">
      <dgm:prSet presAssocID="{35D3A17D-8952-44E0-86DA-932C60D083FE}" presName="L1TextContainer" presStyleLbl="revTx" presStyleIdx="1" presStyleCnt="9">
        <dgm:presLayoutVars>
          <dgm:chMax val="1"/>
          <dgm:chPref val="1"/>
          <dgm:bulletEnabled val="1"/>
        </dgm:presLayoutVars>
      </dgm:prSet>
      <dgm:spPr/>
    </dgm:pt>
    <dgm:pt modelId="{4D7A5BF5-85A0-4D2A-BBD7-FB54E598C5FD}" type="pres">
      <dgm:prSet presAssocID="{35D3A17D-8952-44E0-86DA-932C60D083FE}" presName="L2TextContainerWrapper" presStyleCnt="0">
        <dgm:presLayoutVars>
          <dgm:chMax val="0"/>
          <dgm:chPref val="0"/>
          <dgm:bulletEnabled val="1"/>
        </dgm:presLayoutVars>
      </dgm:prSet>
      <dgm:spPr/>
    </dgm:pt>
    <dgm:pt modelId="{2E2FBC45-C0DF-4433-8229-D5A201E13544}" type="pres">
      <dgm:prSet presAssocID="{35D3A17D-8952-44E0-86DA-932C60D083FE}" presName="L2TextContainer" presStyleLbl="bgAcc1" presStyleIdx="1" presStyleCnt="9"/>
      <dgm:spPr/>
    </dgm:pt>
    <dgm:pt modelId="{417260BB-C3D3-4F4D-8CB5-DDA0E8AFD3CC}" type="pres">
      <dgm:prSet presAssocID="{35D3A17D-8952-44E0-86DA-932C60D083FE}" presName="FlexibleEmptyPlaceHolder" presStyleCnt="0"/>
      <dgm:spPr/>
    </dgm:pt>
    <dgm:pt modelId="{8C09671B-FEE9-4CB0-BBB2-317459F04D19}" type="pres">
      <dgm:prSet presAssocID="{35D3A17D-8952-44E0-86DA-932C60D083FE}" presName="ConnectLine" presStyleLbl="sibTrans1D1" presStyleIdx="1" presStyleCnt="9"/>
      <dgm:spPr>
        <a:noFill/>
        <a:ln w="12700" cap="flat" cmpd="sng" algn="ctr">
          <a:solidFill>
            <a:schemeClr val="accent3">
              <a:hueOff val="0"/>
              <a:satOff val="0"/>
              <a:lumOff val="0"/>
              <a:alphaOff val="0"/>
            </a:schemeClr>
          </a:solidFill>
          <a:prstDash val="dash"/>
        </a:ln>
        <a:effectLst/>
      </dgm:spPr>
    </dgm:pt>
    <dgm:pt modelId="{8B29D411-1812-470C-BA64-B6A923D2BC4A}" type="pres">
      <dgm:prSet presAssocID="{35D3A17D-8952-44E0-86DA-932C60D083FE}" presName="ConnectorPoint" presStyleLbl="alignNode1" presStyleIdx="1" presStyleCnt="9"/>
      <dgm:spPr/>
    </dgm:pt>
    <dgm:pt modelId="{CB582D72-2FD5-457E-861E-02F16FB34AB2}" type="pres">
      <dgm:prSet presAssocID="{35D3A17D-8952-44E0-86DA-932C60D083FE}" presName="EmptyPlaceHolder" presStyleCnt="0"/>
      <dgm:spPr/>
    </dgm:pt>
    <dgm:pt modelId="{BB091856-224D-4DE4-82D1-03E11B7C9174}" type="pres">
      <dgm:prSet presAssocID="{7999E82C-03FB-4310-B490-70F24C43E92F}" presName="spaceBetweenRectangles" presStyleCnt="0"/>
      <dgm:spPr/>
    </dgm:pt>
    <dgm:pt modelId="{DD9A6C25-19CD-41D3-9673-51CDE071F8DB}" type="pres">
      <dgm:prSet presAssocID="{679B775F-066A-4506-9870-AB13792123FC}" presName="composite" presStyleCnt="0"/>
      <dgm:spPr/>
    </dgm:pt>
    <dgm:pt modelId="{F0AEDC07-5FF9-4579-A535-4F9866E1CE7E}" type="pres">
      <dgm:prSet presAssocID="{679B775F-066A-4506-9870-AB13792123FC}" presName="L1TextContainer" presStyleLbl="revTx" presStyleIdx="2" presStyleCnt="9">
        <dgm:presLayoutVars>
          <dgm:chMax val="1"/>
          <dgm:chPref val="1"/>
          <dgm:bulletEnabled val="1"/>
        </dgm:presLayoutVars>
      </dgm:prSet>
      <dgm:spPr/>
    </dgm:pt>
    <dgm:pt modelId="{73C121A4-EE45-47A1-8517-A099D8123CAF}" type="pres">
      <dgm:prSet presAssocID="{679B775F-066A-4506-9870-AB13792123FC}" presName="L2TextContainerWrapper" presStyleCnt="0">
        <dgm:presLayoutVars>
          <dgm:chMax val="0"/>
          <dgm:chPref val="0"/>
          <dgm:bulletEnabled val="1"/>
        </dgm:presLayoutVars>
      </dgm:prSet>
      <dgm:spPr/>
    </dgm:pt>
    <dgm:pt modelId="{72756AFD-AF50-4822-9705-1C215671D57B}" type="pres">
      <dgm:prSet presAssocID="{679B775F-066A-4506-9870-AB13792123FC}" presName="L2TextContainer" presStyleLbl="bgAcc1" presStyleIdx="2" presStyleCnt="9"/>
      <dgm:spPr/>
    </dgm:pt>
    <dgm:pt modelId="{48A192B8-E522-4A15-AB52-B9F8A9272FF0}" type="pres">
      <dgm:prSet presAssocID="{679B775F-066A-4506-9870-AB13792123FC}" presName="FlexibleEmptyPlaceHolder" presStyleCnt="0"/>
      <dgm:spPr/>
    </dgm:pt>
    <dgm:pt modelId="{97026D21-4D19-4A20-859F-6CE440E48953}" type="pres">
      <dgm:prSet presAssocID="{679B775F-066A-4506-9870-AB13792123FC}" presName="ConnectLine" presStyleLbl="sibTrans1D1" presStyleIdx="2" presStyleCnt="9"/>
      <dgm:spPr>
        <a:noFill/>
        <a:ln w="12700" cap="flat" cmpd="sng" algn="ctr">
          <a:solidFill>
            <a:schemeClr val="accent5">
              <a:hueOff val="0"/>
              <a:satOff val="0"/>
              <a:lumOff val="0"/>
              <a:alphaOff val="0"/>
            </a:schemeClr>
          </a:solidFill>
          <a:prstDash val="dash"/>
          <a:miter lim="800000"/>
        </a:ln>
        <a:effectLst/>
      </dgm:spPr>
    </dgm:pt>
    <dgm:pt modelId="{86FBEFAD-B9B9-4353-B4ED-D6B219A4B551}" type="pres">
      <dgm:prSet presAssocID="{679B775F-066A-4506-9870-AB13792123FC}" presName="ConnectorPoint" presStyleLbl="alignNode1" presStyleIdx="2" presStyleCnt="9"/>
      <dgm:spPr/>
    </dgm:pt>
    <dgm:pt modelId="{D6DE2319-8739-4BF5-B967-48D803AF6DBB}" type="pres">
      <dgm:prSet presAssocID="{679B775F-066A-4506-9870-AB13792123FC}" presName="EmptyPlaceHolder" presStyleCnt="0"/>
      <dgm:spPr/>
    </dgm:pt>
    <dgm:pt modelId="{A4F80716-4321-4E3A-B7D5-26C2FF83A3BF}" type="pres">
      <dgm:prSet presAssocID="{B4F71BA2-753C-4994-8F84-DBE898DADC8C}" presName="spaceBetweenRectangles" presStyleCnt="0"/>
      <dgm:spPr/>
    </dgm:pt>
    <dgm:pt modelId="{F115ADB7-77A8-4DF3-82F6-2C024FEC6084}" type="pres">
      <dgm:prSet presAssocID="{63C37F5C-7DEE-4DCC-878A-BFE2AE6E965A}" presName="composite" presStyleCnt="0"/>
      <dgm:spPr/>
    </dgm:pt>
    <dgm:pt modelId="{73FCD84D-0AE1-4275-A857-4B59B3C5F4F7}" type="pres">
      <dgm:prSet presAssocID="{63C37F5C-7DEE-4DCC-878A-BFE2AE6E965A}" presName="L1TextContainer" presStyleLbl="revTx" presStyleIdx="3" presStyleCnt="9">
        <dgm:presLayoutVars>
          <dgm:chMax val="1"/>
          <dgm:chPref val="1"/>
          <dgm:bulletEnabled val="1"/>
        </dgm:presLayoutVars>
      </dgm:prSet>
      <dgm:spPr/>
    </dgm:pt>
    <dgm:pt modelId="{66AE6D4D-9F54-4C47-BC9F-41AB30D74E54}" type="pres">
      <dgm:prSet presAssocID="{63C37F5C-7DEE-4DCC-878A-BFE2AE6E965A}" presName="L2TextContainerWrapper" presStyleCnt="0">
        <dgm:presLayoutVars>
          <dgm:chMax val="0"/>
          <dgm:chPref val="0"/>
          <dgm:bulletEnabled val="1"/>
        </dgm:presLayoutVars>
      </dgm:prSet>
      <dgm:spPr/>
    </dgm:pt>
    <dgm:pt modelId="{1D6E883A-CC72-48D3-A6D3-9FFC81DC5B4A}" type="pres">
      <dgm:prSet presAssocID="{63C37F5C-7DEE-4DCC-878A-BFE2AE6E965A}" presName="L2TextContainer" presStyleLbl="bgAcc1" presStyleIdx="3" presStyleCnt="9"/>
      <dgm:spPr/>
    </dgm:pt>
    <dgm:pt modelId="{99B7A055-BFD9-4AAD-989D-6408662BE1ED}" type="pres">
      <dgm:prSet presAssocID="{63C37F5C-7DEE-4DCC-878A-BFE2AE6E965A}" presName="FlexibleEmptyPlaceHolder" presStyleCnt="0"/>
      <dgm:spPr/>
    </dgm:pt>
    <dgm:pt modelId="{ABB0BF2C-4E01-4154-A2A6-E906CD857912}" type="pres">
      <dgm:prSet presAssocID="{63C37F5C-7DEE-4DCC-878A-BFE2AE6E965A}" presName="ConnectLine" presStyleLbl="sibTrans1D1" presStyleIdx="3" presStyleCnt="9"/>
      <dgm:spPr>
        <a:noFill/>
        <a:ln w="12700" cap="flat" cmpd="sng" algn="ctr">
          <a:solidFill>
            <a:schemeClr val="accent5">
              <a:hueOff val="0"/>
              <a:satOff val="0"/>
              <a:lumOff val="0"/>
              <a:alphaOff val="0"/>
            </a:schemeClr>
          </a:solidFill>
          <a:prstDash val="dash"/>
          <a:miter lim="800000"/>
        </a:ln>
        <a:effectLst/>
      </dgm:spPr>
    </dgm:pt>
    <dgm:pt modelId="{DDC9F8C0-778B-4639-BFB1-BC1E61C6DC6B}" type="pres">
      <dgm:prSet presAssocID="{63C37F5C-7DEE-4DCC-878A-BFE2AE6E965A}" presName="ConnectorPoint" presStyleLbl="alignNode1" presStyleIdx="3" presStyleCnt="9"/>
      <dgm:spPr/>
    </dgm:pt>
    <dgm:pt modelId="{2E7BBDCF-79B4-4BAD-907D-06C4256AB05F}" type="pres">
      <dgm:prSet presAssocID="{63C37F5C-7DEE-4DCC-878A-BFE2AE6E965A}" presName="EmptyPlaceHolder" presStyleCnt="0"/>
      <dgm:spPr/>
    </dgm:pt>
    <dgm:pt modelId="{A56BB3F5-1783-4DCB-AB3B-8873775AF27B}" type="pres">
      <dgm:prSet presAssocID="{97B1ACA0-7DD3-4095-BE6A-389E9D8880C8}" presName="spaceBetweenRectangles" presStyleCnt="0"/>
      <dgm:spPr/>
    </dgm:pt>
    <dgm:pt modelId="{1F2B6971-0368-462B-9D5C-F6DC82063653}" type="pres">
      <dgm:prSet presAssocID="{F260BA2C-C4DC-4766-B427-737A6A579BC8}" presName="composite" presStyleCnt="0"/>
      <dgm:spPr/>
    </dgm:pt>
    <dgm:pt modelId="{6C92F71C-73DC-4248-860F-A39561A1ABB2}" type="pres">
      <dgm:prSet presAssocID="{F260BA2C-C4DC-4766-B427-737A6A579BC8}" presName="L1TextContainer" presStyleLbl="revTx" presStyleIdx="4" presStyleCnt="9">
        <dgm:presLayoutVars>
          <dgm:chMax val="1"/>
          <dgm:chPref val="1"/>
          <dgm:bulletEnabled val="1"/>
        </dgm:presLayoutVars>
      </dgm:prSet>
      <dgm:spPr/>
    </dgm:pt>
    <dgm:pt modelId="{32B4206C-E908-49A4-B108-79B021AC6CC5}" type="pres">
      <dgm:prSet presAssocID="{F260BA2C-C4DC-4766-B427-737A6A579BC8}" presName="L2TextContainerWrapper" presStyleCnt="0">
        <dgm:presLayoutVars>
          <dgm:chMax val="0"/>
          <dgm:chPref val="0"/>
          <dgm:bulletEnabled val="1"/>
        </dgm:presLayoutVars>
      </dgm:prSet>
      <dgm:spPr/>
    </dgm:pt>
    <dgm:pt modelId="{0762A3AB-FC09-449F-B9DA-EF5248583C6E}" type="pres">
      <dgm:prSet presAssocID="{F260BA2C-C4DC-4766-B427-737A6A579BC8}" presName="L2TextContainer" presStyleLbl="bgAcc1" presStyleIdx="4" presStyleCnt="9"/>
      <dgm:spPr/>
    </dgm:pt>
    <dgm:pt modelId="{418F2312-57EA-46BE-9629-1E315DBA4999}" type="pres">
      <dgm:prSet presAssocID="{F260BA2C-C4DC-4766-B427-737A6A579BC8}" presName="FlexibleEmptyPlaceHolder" presStyleCnt="0"/>
      <dgm:spPr/>
    </dgm:pt>
    <dgm:pt modelId="{3B9DB0A3-52CE-4629-9970-ECE81CB8C139}" type="pres">
      <dgm:prSet presAssocID="{F260BA2C-C4DC-4766-B427-737A6A579BC8}" presName="ConnectLine" presStyleLbl="sibTrans1D1" presStyleIdx="4" presStyleCnt="9"/>
      <dgm:spPr>
        <a:noFill/>
        <a:ln w="12700" cap="flat" cmpd="sng" algn="ctr">
          <a:solidFill>
            <a:schemeClr val="accent5">
              <a:hueOff val="0"/>
              <a:satOff val="0"/>
              <a:lumOff val="0"/>
              <a:alphaOff val="0"/>
            </a:schemeClr>
          </a:solidFill>
          <a:prstDash val="dash"/>
        </a:ln>
        <a:effectLst/>
      </dgm:spPr>
    </dgm:pt>
    <dgm:pt modelId="{32D6FA5A-A0C6-4AB4-82C3-48BCDC18A9C9}" type="pres">
      <dgm:prSet presAssocID="{F260BA2C-C4DC-4766-B427-737A6A579BC8}" presName="ConnectorPoint" presStyleLbl="alignNode1" presStyleIdx="4" presStyleCnt="9"/>
      <dgm:spPr/>
    </dgm:pt>
    <dgm:pt modelId="{4FD68C3A-D6DD-4B98-83BB-497655E1B988}" type="pres">
      <dgm:prSet presAssocID="{F260BA2C-C4DC-4766-B427-737A6A579BC8}" presName="EmptyPlaceHolder" presStyleCnt="0"/>
      <dgm:spPr/>
    </dgm:pt>
    <dgm:pt modelId="{7D785118-E5AD-46F9-84D6-ABB9D36BB253}" type="pres">
      <dgm:prSet presAssocID="{F04CA294-DCA5-4652-8CD7-F4C33D47EB55}" presName="spaceBetweenRectangles" presStyleCnt="0"/>
      <dgm:spPr/>
    </dgm:pt>
    <dgm:pt modelId="{72949914-1785-4EE2-AF3E-5CA768C5E5A4}" type="pres">
      <dgm:prSet presAssocID="{E9B9DF5E-A6F2-4A7A-8399-63BF0AB4E4F7}" presName="composite" presStyleCnt="0"/>
      <dgm:spPr/>
    </dgm:pt>
    <dgm:pt modelId="{473930D1-D8F4-443A-AB98-D50166102CC4}" type="pres">
      <dgm:prSet presAssocID="{E9B9DF5E-A6F2-4A7A-8399-63BF0AB4E4F7}" presName="L1TextContainer" presStyleLbl="revTx" presStyleIdx="5" presStyleCnt="9">
        <dgm:presLayoutVars>
          <dgm:chMax val="1"/>
          <dgm:chPref val="1"/>
          <dgm:bulletEnabled val="1"/>
        </dgm:presLayoutVars>
      </dgm:prSet>
      <dgm:spPr/>
    </dgm:pt>
    <dgm:pt modelId="{B316E946-57CD-47FA-ACA0-709E47559C73}" type="pres">
      <dgm:prSet presAssocID="{E9B9DF5E-A6F2-4A7A-8399-63BF0AB4E4F7}" presName="L2TextContainerWrapper" presStyleCnt="0">
        <dgm:presLayoutVars>
          <dgm:chMax val="0"/>
          <dgm:chPref val="0"/>
          <dgm:bulletEnabled val="1"/>
        </dgm:presLayoutVars>
      </dgm:prSet>
      <dgm:spPr/>
    </dgm:pt>
    <dgm:pt modelId="{53755293-4F7E-4CA6-8427-FC7BF4A0A139}" type="pres">
      <dgm:prSet presAssocID="{E9B9DF5E-A6F2-4A7A-8399-63BF0AB4E4F7}" presName="L2TextContainer" presStyleLbl="bgAcc1" presStyleIdx="5" presStyleCnt="9"/>
      <dgm:spPr/>
    </dgm:pt>
    <dgm:pt modelId="{50DF0C33-0779-44C2-9D01-C5A7F0A2EA90}" type="pres">
      <dgm:prSet presAssocID="{E9B9DF5E-A6F2-4A7A-8399-63BF0AB4E4F7}" presName="FlexibleEmptyPlaceHolder" presStyleCnt="0"/>
      <dgm:spPr/>
    </dgm:pt>
    <dgm:pt modelId="{3176B5D9-0BF6-45D5-BEA7-985DA61F1C90}" type="pres">
      <dgm:prSet presAssocID="{E9B9DF5E-A6F2-4A7A-8399-63BF0AB4E4F7}" presName="ConnectLine" presStyleLbl="sibTrans1D1" presStyleIdx="5" presStyleCnt="9"/>
      <dgm:spPr>
        <a:noFill/>
        <a:ln w="12700" cap="flat" cmpd="sng" algn="ctr">
          <a:solidFill>
            <a:schemeClr val="accent6">
              <a:hueOff val="0"/>
              <a:satOff val="0"/>
              <a:lumOff val="0"/>
              <a:alphaOff val="0"/>
            </a:schemeClr>
          </a:solidFill>
          <a:prstDash val="dash"/>
        </a:ln>
        <a:effectLst/>
      </dgm:spPr>
    </dgm:pt>
    <dgm:pt modelId="{40CE1AAD-7257-43B6-BB35-F0C64233DDF5}" type="pres">
      <dgm:prSet presAssocID="{E9B9DF5E-A6F2-4A7A-8399-63BF0AB4E4F7}" presName="ConnectorPoint" presStyleLbl="alignNode1" presStyleIdx="5" presStyleCnt="9"/>
      <dgm:spPr/>
    </dgm:pt>
    <dgm:pt modelId="{732EE7BE-7716-428D-BDF6-98B38A6116C1}" type="pres">
      <dgm:prSet presAssocID="{E9B9DF5E-A6F2-4A7A-8399-63BF0AB4E4F7}" presName="EmptyPlaceHolder" presStyleCnt="0"/>
      <dgm:spPr/>
    </dgm:pt>
    <dgm:pt modelId="{69307481-869C-43FF-9845-6C48BF6DF9A1}" type="pres">
      <dgm:prSet presAssocID="{4E7E0E47-8F96-4F74-A77D-33471B5CC049}" presName="spaceBetweenRectangles" presStyleCnt="0"/>
      <dgm:spPr/>
    </dgm:pt>
    <dgm:pt modelId="{6A38ACBE-7D00-43C7-8EED-D734D9B3D942}" type="pres">
      <dgm:prSet presAssocID="{DDCEB329-87AC-4B41-B4E0-18009B7E10A9}" presName="composite" presStyleCnt="0"/>
      <dgm:spPr/>
    </dgm:pt>
    <dgm:pt modelId="{152B1736-F653-4D59-A3F2-6A8999A16F5B}" type="pres">
      <dgm:prSet presAssocID="{DDCEB329-87AC-4B41-B4E0-18009B7E10A9}" presName="L1TextContainer" presStyleLbl="revTx" presStyleIdx="6" presStyleCnt="9">
        <dgm:presLayoutVars>
          <dgm:chMax val="1"/>
          <dgm:chPref val="1"/>
          <dgm:bulletEnabled val="1"/>
        </dgm:presLayoutVars>
      </dgm:prSet>
      <dgm:spPr/>
    </dgm:pt>
    <dgm:pt modelId="{82D471A8-0960-4D97-A107-0DF0CD182EA4}" type="pres">
      <dgm:prSet presAssocID="{DDCEB329-87AC-4B41-B4E0-18009B7E10A9}" presName="L2TextContainerWrapper" presStyleCnt="0">
        <dgm:presLayoutVars>
          <dgm:chMax val="0"/>
          <dgm:chPref val="0"/>
          <dgm:bulletEnabled val="1"/>
        </dgm:presLayoutVars>
      </dgm:prSet>
      <dgm:spPr/>
    </dgm:pt>
    <dgm:pt modelId="{FC07DF32-25E1-4999-9EC1-5B80FFBE932C}" type="pres">
      <dgm:prSet presAssocID="{DDCEB329-87AC-4B41-B4E0-18009B7E10A9}" presName="L2TextContainer" presStyleLbl="bgAcc1" presStyleIdx="6" presStyleCnt="9"/>
      <dgm:spPr/>
    </dgm:pt>
    <dgm:pt modelId="{9802B847-F972-4BC5-8535-652D513D0AD3}" type="pres">
      <dgm:prSet presAssocID="{DDCEB329-87AC-4B41-B4E0-18009B7E10A9}" presName="FlexibleEmptyPlaceHolder" presStyleCnt="0"/>
      <dgm:spPr/>
    </dgm:pt>
    <dgm:pt modelId="{74577B62-DB54-49C5-81D4-B7BC9FC97732}" type="pres">
      <dgm:prSet presAssocID="{DDCEB329-87AC-4B41-B4E0-18009B7E10A9}" presName="ConnectLine" presStyleLbl="sibTrans1D1" presStyleIdx="6" presStyleCnt="9"/>
      <dgm:spPr>
        <a:noFill/>
        <a:ln w="12700" cap="flat" cmpd="sng" algn="ctr">
          <a:solidFill>
            <a:schemeClr val="accent2">
              <a:hueOff val="0"/>
              <a:satOff val="0"/>
              <a:lumOff val="0"/>
              <a:alphaOff val="0"/>
            </a:schemeClr>
          </a:solidFill>
          <a:prstDash val="dash"/>
        </a:ln>
        <a:effectLst/>
      </dgm:spPr>
    </dgm:pt>
    <dgm:pt modelId="{2EB8A5E1-B584-45D9-B3BF-60D3192B3496}" type="pres">
      <dgm:prSet presAssocID="{DDCEB329-87AC-4B41-B4E0-18009B7E10A9}" presName="ConnectorPoint" presStyleLbl="alignNode1" presStyleIdx="6" presStyleCnt="9"/>
      <dgm:spPr/>
    </dgm:pt>
    <dgm:pt modelId="{017973C4-43F5-4F13-A63C-93748A8E0F18}" type="pres">
      <dgm:prSet presAssocID="{DDCEB329-87AC-4B41-B4E0-18009B7E10A9}" presName="EmptyPlaceHolder" presStyleCnt="0"/>
      <dgm:spPr/>
    </dgm:pt>
    <dgm:pt modelId="{54545998-3A49-4D67-BB82-BD9C54602AD0}" type="pres">
      <dgm:prSet presAssocID="{0AA29F24-BEF5-4562-A603-66E4BA6B245A}" presName="spaceBetweenRectangles" presStyleCnt="0"/>
      <dgm:spPr/>
    </dgm:pt>
    <dgm:pt modelId="{B4838A25-3950-4B95-AC3C-5DAB565A569E}" type="pres">
      <dgm:prSet presAssocID="{A7D118F7-5B45-4391-B115-FC843FEAF22B}" presName="composite" presStyleCnt="0"/>
      <dgm:spPr/>
    </dgm:pt>
    <dgm:pt modelId="{0251E565-2107-4F1F-8432-9E4D9CC29E3E}" type="pres">
      <dgm:prSet presAssocID="{A7D118F7-5B45-4391-B115-FC843FEAF22B}" presName="L1TextContainer" presStyleLbl="revTx" presStyleIdx="7" presStyleCnt="9">
        <dgm:presLayoutVars>
          <dgm:chMax val="1"/>
          <dgm:chPref val="1"/>
          <dgm:bulletEnabled val="1"/>
        </dgm:presLayoutVars>
      </dgm:prSet>
      <dgm:spPr/>
    </dgm:pt>
    <dgm:pt modelId="{A503EA30-2DE4-4EB8-BE49-3CC10746066F}" type="pres">
      <dgm:prSet presAssocID="{A7D118F7-5B45-4391-B115-FC843FEAF22B}" presName="L2TextContainerWrapper" presStyleCnt="0">
        <dgm:presLayoutVars>
          <dgm:chMax val="0"/>
          <dgm:chPref val="0"/>
          <dgm:bulletEnabled val="1"/>
        </dgm:presLayoutVars>
      </dgm:prSet>
      <dgm:spPr/>
    </dgm:pt>
    <dgm:pt modelId="{BB3FB687-90F2-419A-896F-AC0F84A08D72}" type="pres">
      <dgm:prSet presAssocID="{A7D118F7-5B45-4391-B115-FC843FEAF22B}" presName="L2TextContainer" presStyleLbl="bgAcc1" presStyleIdx="7" presStyleCnt="9"/>
      <dgm:spPr/>
    </dgm:pt>
    <dgm:pt modelId="{30A9C907-33C9-4062-899B-41B9EEA2196F}" type="pres">
      <dgm:prSet presAssocID="{A7D118F7-5B45-4391-B115-FC843FEAF22B}" presName="FlexibleEmptyPlaceHolder" presStyleCnt="0"/>
      <dgm:spPr/>
    </dgm:pt>
    <dgm:pt modelId="{0CD4B2C8-D81E-4A1C-9B85-BDDD9148B67F}" type="pres">
      <dgm:prSet presAssocID="{A7D118F7-5B45-4391-B115-FC843FEAF22B}" presName="ConnectLine" presStyleLbl="sibTrans1D1" presStyleIdx="7" presStyleCnt="9"/>
      <dgm:spPr>
        <a:noFill/>
        <a:ln w="12700" cap="flat" cmpd="sng" algn="ctr">
          <a:solidFill>
            <a:schemeClr val="accent3">
              <a:hueOff val="0"/>
              <a:satOff val="0"/>
              <a:lumOff val="0"/>
              <a:alphaOff val="0"/>
            </a:schemeClr>
          </a:solidFill>
          <a:prstDash val="dash"/>
        </a:ln>
        <a:effectLst/>
      </dgm:spPr>
    </dgm:pt>
    <dgm:pt modelId="{43F71B9B-A668-48ED-9096-ACD6F3BB1082}" type="pres">
      <dgm:prSet presAssocID="{A7D118F7-5B45-4391-B115-FC843FEAF22B}" presName="ConnectorPoint" presStyleLbl="alignNode1" presStyleIdx="7" presStyleCnt="9"/>
      <dgm:spPr/>
    </dgm:pt>
    <dgm:pt modelId="{2EFCFDDE-5AD1-4C26-9C1E-97E4A08CAC30}" type="pres">
      <dgm:prSet presAssocID="{A7D118F7-5B45-4391-B115-FC843FEAF22B}" presName="EmptyPlaceHolder" presStyleCnt="0"/>
      <dgm:spPr/>
    </dgm:pt>
    <dgm:pt modelId="{5AE53BAF-DD4C-4EB8-8C24-5B21A0092F89}" type="pres">
      <dgm:prSet presAssocID="{58C6F6F9-E473-4842-8A60-1EED6CA803B4}" presName="spaceBetweenRectangles" presStyleCnt="0"/>
      <dgm:spPr/>
    </dgm:pt>
    <dgm:pt modelId="{8E203E4D-2384-4551-8482-303E50315527}" type="pres">
      <dgm:prSet presAssocID="{9A79E0EF-A975-4BEA-877A-4572EAD526B3}" presName="composite" presStyleCnt="0"/>
      <dgm:spPr/>
    </dgm:pt>
    <dgm:pt modelId="{89918E19-A385-4049-9A50-28171C40DF56}" type="pres">
      <dgm:prSet presAssocID="{9A79E0EF-A975-4BEA-877A-4572EAD526B3}" presName="L1TextContainer" presStyleLbl="revTx" presStyleIdx="8" presStyleCnt="9">
        <dgm:presLayoutVars>
          <dgm:chMax val="1"/>
          <dgm:chPref val="1"/>
          <dgm:bulletEnabled val="1"/>
        </dgm:presLayoutVars>
      </dgm:prSet>
      <dgm:spPr/>
    </dgm:pt>
    <dgm:pt modelId="{DA73EB61-6FFD-45D5-BCBD-9BD48D912F84}" type="pres">
      <dgm:prSet presAssocID="{9A79E0EF-A975-4BEA-877A-4572EAD526B3}" presName="L2TextContainerWrapper" presStyleCnt="0">
        <dgm:presLayoutVars>
          <dgm:chMax val="0"/>
          <dgm:chPref val="0"/>
          <dgm:bulletEnabled val="1"/>
        </dgm:presLayoutVars>
      </dgm:prSet>
      <dgm:spPr/>
    </dgm:pt>
    <dgm:pt modelId="{ABBDB96C-A606-441D-8FF8-3DD8191BA705}" type="pres">
      <dgm:prSet presAssocID="{9A79E0EF-A975-4BEA-877A-4572EAD526B3}" presName="L2TextContainer" presStyleLbl="bgAcc1" presStyleIdx="8" presStyleCnt="9"/>
      <dgm:spPr/>
    </dgm:pt>
    <dgm:pt modelId="{63CB2100-11DD-4288-8C6E-A7C5C17EF32C}" type="pres">
      <dgm:prSet presAssocID="{9A79E0EF-A975-4BEA-877A-4572EAD526B3}" presName="FlexibleEmptyPlaceHolder" presStyleCnt="0"/>
      <dgm:spPr/>
    </dgm:pt>
    <dgm:pt modelId="{C4A34D58-40C1-4E8F-AFFF-F63CC3EE52DB}" type="pres">
      <dgm:prSet presAssocID="{9A79E0EF-A975-4BEA-877A-4572EAD526B3}" presName="ConnectLine" presStyleLbl="sibTrans1D1" presStyleIdx="8" presStyleCnt="9"/>
      <dgm:spPr>
        <a:noFill/>
        <a:ln w="12700" cap="flat" cmpd="sng" algn="ctr">
          <a:solidFill>
            <a:schemeClr val="accent4">
              <a:hueOff val="0"/>
              <a:satOff val="0"/>
              <a:lumOff val="0"/>
              <a:alphaOff val="0"/>
            </a:schemeClr>
          </a:solidFill>
          <a:prstDash val="dash"/>
        </a:ln>
        <a:effectLst/>
      </dgm:spPr>
    </dgm:pt>
    <dgm:pt modelId="{0143719A-D577-4E3F-91D8-FE6AB4B68065}" type="pres">
      <dgm:prSet presAssocID="{9A79E0EF-A975-4BEA-877A-4572EAD526B3}" presName="ConnectorPoint" presStyleLbl="alignNode1" presStyleIdx="8" presStyleCnt="9"/>
      <dgm:spPr/>
    </dgm:pt>
    <dgm:pt modelId="{BBF7B847-9127-45CA-9268-5962BB397D97}" type="pres">
      <dgm:prSet presAssocID="{9A79E0EF-A975-4BEA-877A-4572EAD526B3}" presName="EmptyPlaceHolder" presStyleCnt="0"/>
      <dgm:spPr/>
    </dgm:pt>
  </dgm:ptLst>
  <dgm:cxnLst>
    <dgm:cxn modelId="{6A02CF00-7FDA-411D-A23F-16CD142068A0}" type="presOf" srcId="{D889529E-69E3-423E-9DC5-942AECCE5179}" destId="{ABBDB96C-A606-441D-8FF8-3DD8191BA705}" srcOrd="0" destOrd="0" presId="urn:microsoft.com/office/officeart/2016/7/layout/BasicTimeline"/>
    <dgm:cxn modelId="{A2C4680F-71D6-4929-8074-F70D1A2CC273}" srcId="{E66BB78A-B5F3-4A60-BE74-DB3F0029AAD7}" destId="{57680DC7-3FE2-48A4-9777-E88765E8EEC9}" srcOrd="0" destOrd="0" parTransId="{5526410F-ECB7-4801-AD59-FEDB3CA2F1E5}" sibTransId="{929D23C2-75D8-466B-9ADF-44FFBBC7E210}"/>
    <dgm:cxn modelId="{D82EE310-61E6-4D8F-8F1E-49EB79C7D05A}" type="presOf" srcId="{679B775F-066A-4506-9870-AB13792123FC}" destId="{F0AEDC07-5FF9-4579-A535-4F9866E1CE7E}" srcOrd="0" destOrd="0" presId="urn:microsoft.com/office/officeart/2016/7/layout/BasicTimeline"/>
    <dgm:cxn modelId="{05C35D13-7FA5-4F50-A6F6-59B82F56AF0D}" type="presOf" srcId="{63C37F5C-7DEE-4DCC-878A-BFE2AE6E965A}" destId="{73FCD84D-0AE1-4275-A857-4B59B3C5F4F7}" srcOrd="0" destOrd="0" presId="urn:microsoft.com/office/officeart/2016/7/layout/BasicTimeline"/>
    <dgm:cxn modelId="{E6B6681D-F5C1-4B71-A02E-F6CE9C5566F4}" type="presOf" srcId="{35D3A17D-8952-44E0-86DA-932C60D083FE}" destId="{C726E466-6646-4857-9A32-AF2CE1F8D4C8}" srcOrd="0" destOrd="0" presId="urn:microsoft.com/office/officeart/2016/7/layout/BasicTimeline"/>
    <dgm:cxn modelId="{03534D22-08F3-4A5F-A851-68B324427C23}" srcId="{E9B9DF5E-A6F2-4A7A-8399-63BF0AB4E4F7}" destId="{D066A82F-E36C-459F-8B8E-8EBAB6538138}" srcOrd="0" destOrd="0" parTransId="{5F6F5FEF-2D12-4AA4-89FA-D685E7123C9E}" sibTransId="{DEF92341-38F2-4F6F-B09E-27ADE0207499}"/>
    <dgm:cxn modelId="{A88A2823-A3B2-46BB-9E58-DDC3144F5AB5}" srcId="{E66BB78A-B5F3-4A60-BE74-DB3F0029AAD7}" destId="{DDCEB329-87AC-4B41-B4E0-18009B7E10A9}" srcOrd="6" destOrd="0" parTransId="{8B6ADE86-DAE6-408A-9A7F-8BB7A70D5787}" sibTransId="{0AA29F24-BEF5-4562-A603-66E4BA6B245A}"/>
    <dgm:cxn modelId="{6C737425-8FBF-43F1-808E-485BECB010BC}" srcId="{35D3A17D-8952-44E0-86DA-932C60D083FE}" destId="{F1665323-5169-46ED-BD04-47E64D90F4B5}" srcOrd="0" destOrd="0" parTransId="{2E00CBBC-CA94-4D41-BF6A-02048E6234E4}" sibTransId="{89534A0C-1F18-429E-83A9-1B7572FDE177}"/>
    <dgm:cxn modelId="{06609C26-060C-46D7-AF95-151C57A189F3}" srcId="{E66BB78A-B5F3-4A60-BE74-DB3F0029AAD7}" destId="{63C37F5C-7DEE-4DCC-878A-BFE2AE6E965A}" srcOrd="3" destOrd="0" parTransId="{604A925E-832C-4A3F-B5BA-D43EDA25E382}" sibTransId="{97B1ACA0-7DD3-4095-BE6A-389E9D8880C8}"/>
    <dgm:cxn modelId="{13B2CA26-1D31-4E2C-8DE4-05FBCFD5C7F0}" srcId="{DDCEB329-87AC-4B41-B4E0-18009B7E10A9}" destId="{95A00FD2-3012-4B71-ADE1-11E1D1FBC06F}" srcOrd="0" destOrd="0" parTransId="{8FCC5212-24E2-456A-A550-9D629FA9485E}" sibTransId="{50BA30C2-221B-4A09-87A8-85504A7C8DF4}"/>
    <dgm:cxn modelId="{19B25827-531A-4578-B5DD-91EF10B26EBC}" srcId="{E66BB78A-B5F3-4A60-BE74-DB3F0029AAD7}" destId="{9A79E0EF-A975-4BEA-877A-4572EAD526B3}" srcOrd="8" destOrd="0" parTransId="{DCF2066C-BDFC-492D-BD04-A89C3EA81FBA}" sibTransId="{D946EF5B-8A4D-484B-BC6A-92479C560C1F}"/>
    <dgm:cxn modelId="{D1F95E2F-0F69-4BA8-AFAF-E3341F76F4E5}" type="presOf" srcId="{76DD8878-F30A-4A95-88B7-6010AF43B120}" destId="{A2909E6B-67CF-486B-97C5-DD2FF402AE64}" srcOrd="0" destOrd="0" presId="urn:microsoft.com/office/officeart/2016/7/layout/BasicTimeline"/>
    <dgm:cxn modelId="{1092C834-BD96-4DFF-BB48-FB685B890D6A}" type="presOf" srcId="{65A1B783-4EBD-42FC-9BAD-8602A9E5133C}" destId="{1D6E883A-CC72-48D3-A6D3-9FFC81DC5B4A}" srcOrd="0" destOrd="0" presId="urn:microsoft.com/office/officeart/2016/7/layout/BasicTimeline"/>
    <dgm:cxn modelId="{1B2D3540-F1AD-4321-A334-0D2314EACF42}" type="presOf" srcId="{E9B9DF5E-A6F2-4A7A-8399-63BF0AB4E4F7}" destId="{473930D1-D8F4-443A-AB98-D50166102CC4}" srcOrd="0" destOrd="0" presId="urn:microsoft.com/office/officeart/2016/7/layout/BasicTimeline"/>
    <dgm:cxn modelId="{0214565E-F076-4512-A06C-0D0E748A2D04}" srcId="{F260BA2C-C4DC-4766-B427-737A6A579BC8}" destId="{C5FB9874-F320-4177-8764-D539760BE76D}" srcOrd="0" destOrd="0" parTransId="{91F54F52-4488-4BCA-A957-6D339671454C}" sibTransId="{BCC24B03-9166-4F16-9A81-6280ACAC65FC}"/>
    <dgm:cxn modelId="{DF606B42-E160-424B-8C58-51765B318E54}" type="presOf" srcId="{D066A82F-E36C-459F-8B8E-8EBAB6538138}" destId="{53755293-4F7E-4CA6-8427-FC7BF4A0A139}" srcOrd="0" destOrd="0" presId="urn:microsoft.com/office/officeart/2016/7/layout/BasicTimeline"/>
    <dgm:cxn modelId="{6414F247-1812-4637-8D46-A5E70FF2E681}" type="presOf" srcId="{9A79E0EF-A975-4BEA-877A-4572EAD526B3}" destId="{89918E19-A385-4049-9A50-28171C40DF56}" srcOrd="0" destOrd="0" presId="urn:microsoft.com/office/officeart/2016/7/layout/BasicTimeline"/>
    <dgm:cxn modelId="{8D93736B-9962-4078-B5EC-148A8AF3975D}" type="presOf" srcId="{57680DC7-3FE2-48A4-9777-E88765E8EEC9}" destId="{B6F8B446-6DC8-48D5-A559-B860A63050A5}" srcOrd="0" destOrd="0" presId="urn:microsoft.com/office/officeart/2016/7/layout/BasicTimeline"/>
    <dgm:cxn modelId="{EFA0D06D-CEFA-482A-A2A3-B59C48788DCB}" srcId="{E66BB78A-B5F3-4A60-BE74-DB3F0029AAD7}" destId="{679B775F-066A-4506-9870-AB13792123FC}" srcOrd="2" destOrd="0" parTransId="{B29A2B80-3D76-48B3-8312-CC15D11AC715}" sibTransId="{B4F71BA2-753C-4994-8F84-DBE898DADC8C}"/>
    <dgm:cxn modelId="{BB13B26E-EF52-42C9-85A5-C900ECA188CB}" srcId="{57680DC7-3FE2-48A4-9777-E88765E8EEC9}" destId="{76DD8878-F30A-4A95-88B7-6010AF43B120}" srcOrd="0" destOrd="0" parTransId="{083797CB-216C-442E-A839-1BCA81E7F663}" sibTransId="{8C32FBA0-F264-4830-9AF6-DC2A252F0160}"/>
    <dgm:cxn modelId="{6D167258-23DB-4E76-8B5D-A5AFDF8670FA}" type="presOf" srcId="{DDCEB329-87AC-4B41-B4E0-18009B7E10A9}" destId="{152B1736-F653-4D59-A3F2-6A8999A16F5B}" srcOrd="0" destOrd="0" presId="urn:microsoft.com/office/officeart/2016/7/layout/BasicTimeline"/>
    <dgm:cxn modelId="{F7A2767F-816D-49A9-82E9-6766FF9675D6}" type="presOf" srcId="{8FEAAD16-165B-4830-8E10-8A5C72212321}" destId="{BB3FB687-90F2-419A-896F-AC0F84A08D72}" srcOrd="0" destOrd="0" presId="urn:microsoft.com/office/officeart/2016/7/layout/BasicTimeline"/>
    <dgm:cxn modelId="{C85AEE81-162F-4311-8182-1E2A8588ECA8}" type="presOf" srcId="{95A00FD2-3012-4B71-ADE1-11E1D1FBC06F}" destId="{FC07DF32-25E1-4999-9EC1-5B80FFBE932C}" srcOrd="0" destOrd="0" presId="urn:microsoft.com/office/officeart/2016/7/layout/BasicTimeline"/>
    <dgm:cxn modelId="{F46A4291-1B41-4977-A45F-1AAEDC43EDE1}" srcId="{63C37F5C-7DEE-4DCC-878A-BFE2AE6E965A}" destId="{65A1B783-4EBD-42FC-9BAD-8602A9E5133C}" srcOrd="0" destOrd="0" parTransId="{3310F070-8439-4597-A10C-BFD4A356DCCD}" sibTransId="{4754CDB5-5D61-4777-B883-A9EEF8E39EC3}"/>
    <dgm:cxn modelId="{2608C196-D2CE-4B4D-99E5-60053DDAA6EB}" srcId="{679B775F-066A-4506-9870-AB13792123FC}" destId="{CC2C83F5-3790-4EAE-A330-D731056E821B}" srcOrd="0" destOrd="0" parTransId="{9C316AB6-C247-4743-83F8-316BA6EEB4B9}" sibTransId="{93EE75D8-DA4E-43EC-BB47-4FDE5F697253}"/>
    <dgm:cxn modelId="{7794449F-7FC1-4A65-92C6-59D9DD04A450}" srcId="{E66BB78A-B5F3-4A60-BE74-DB3F0029AAD7}" destId="{E9B9DF5E-A6F2-4A7A-8399-63BF0AB4E4F7}" srcOrd="5" destOrd="0" parTransId="{03FD8629-AFB4-4522-9909-20059B4B80E3}" sibTransId="{4E7E0E47-8F96-4F74-A77D-33471B5CC049}"/>
    <dgm:cxn modelId="{1F314FA6-E210-468E-9F7E-10040C69D286}" type="presOf" srcId="{CC2C83F5-3790-4EAE-A330-D731056E821B}" destId="{72756AFD-AF50-4822-9705-1C215671D57B}" srcOrd="0" destOrd="0" presId="urn:microsoft.com/office/officeart/2016/7/layout/BasicTimeline"/>
    <dgm:cxn modelId="{9F8AE6A7-FD91-48A0-A319-CD9044A17B3A}" type="presOf" srcId="{F260BA2C-C4DC-4766-B427-737A6A579BC8}" destId="{6C92F71C-73DC-4248-860F-A39561A1ABB2}" srcOrd="0" destOrd="0" presId="urn:microsoft.com/office/officeart/2016/7/layout/BasicTimeline"/>
    <dgm:cxn modelId="{EE6A90B1-0BA7-4A0A-964D-862F53D7BD80}" type="presOf" srcId="{E66BB78A-B5F3-4A60-BE74-DB3F0029AAD7}" destId="{3A24E256-4DF8-478A-997D-123EB0197A02}" srcOrd="0" destOrd="0" presId="urn:microsoft.com/office/officeart/2016/7/layout/BasicTimeline"/>
    <dgm:cxn modelId="{EF2F10BB-97AD-445A-972C-F2276C39AF35}" srcId="{A7D118F7-5B45-4391-B115-FC843FEAF22B}" destId="{8FEAAD16-165B-4830-8E10-8A5C72212321}" srcOrd="0" destOrd="0" parTransId="{7C81DC7F-4D01-47E7-9706-7853A3E74230}" sibTransId="{7F02E9BC-002F-4B93-8C61-9ED7EF6E6444}"/>
    <dgm:cxn modelId="{0104A0C4-D0A4-4C60-89BC-941FF9E2EC23}" srcId="{9A79E0EF-A975-4BEA-877A-4572EAD526B3}" destId="{D889529E-69E3-423E-9DC5-942AECCE5179}" srcOrd="0" destOrd="0" parTransId="{CDA10386-AD5A-4F49-8B8D-29628D1258F8}" sibTransId="{64B39F46-1D57-4BAB-88CB-1E0DC9FAC052}"/>
    <dgm:cxn modelId="{7297A0C4-0918-4F61-B491-F09A5B4C9EFF}" type="presOf" srcId="{F1665323-5169-46ED-BD04-47E64D90F4B5}" destId="{2E2FBC45-C0DF-4433-8229-D5A201E13544}" srcOrd="0" destOrd="0" presId="urn:microsoft.com/office/officeart/2016/7/layout/BasicTimeline"/>
    <dgm:cxn modelId="{859B58CB-B203-457C-A8E3-DAB2D6C52A22}" srcId="{E66BB78A-B5F3-4A60-BE74-DB3F0029AAD7}" destId="{A7D118F7-5B45-4391-B115-FC843FEAF22B}" srcOrd="7" destOrd="0" parTransId="{4129130B-314B-46B7-BB0B-66BD36F5BF8C}" sibTransId="{58C6F6F9-E473-4842-8A60-1EED6CA803B4}"/>
    <dgm:cxn modelId="{286D70E5-EFA3-4223-9C21-FA941EF004FA}" srcId="{E66BB78A-B5F3-4A60-BE74-DB3F0029AAD7}" destId="{35D3A17D-8952-44E0-86DA-932C60D083FE}" srcOrd="1" destOrd="0" parTransId="{FCB18AE8-A4FA-45C5-A62C-616EF6B34E33}" sibTransId="{7999E82C-03FB-4310-B490-70F24C43E92F}"/>
    <dgm:cxn modelId="{01F57EE7-75E2-4410-8983-FC4572DE1E5F}" type="presOf" srcId="{A7D118F7-5B45-4391-B115-FC843FEAF22B}" destId="{0251E565-2107-4F1F-8432-9E4D9CC29E3E}" srcOrd="0" destOrd="0" presId="urn:microsoft.com/office/officeart/2016/7/layout/BasicTimeline"/>
    <dgm:cxn modelId="{241A1AE9-F756-4BA8-BF11-69ECD1C5F978}" type="presOf" srcId="{C5FB9874-F320-4177-8764-D539760BE76D}" destId="{0762A3AB-FC09-449F-B9DA-EF5248583C6E}" srcOrd="0" destOrd="0" presId="urn:microsoft.com/office/officeart/2016/7/layout/BasicTimeline"/>
    <dgm:cxn modelId="{319879FD-AA3F-4335-B0DB-6389035C7AB6}" srcId="{E66BB78A-B5F3-4A60-BE74-DB3F0029AAD7}" destId="{F260BA2C-C4DC-4766-B427-737A6A579BC8}" srcOrd="4" destOrd="0" parTransId="{C9962AD4-28E8-4EB0-870E-3743417F8B39}" sibTransId="{F04CA294-DCA5-4652-8CD7-F4C33D47EB55}"/>
    <dgm:cxn modelId="{4DEBF5F1-147A-4683-97BA-05B93A56DBD8}" type="presParOf" srcId="{3A24E256-4DF8-478A-997D-123EB0197A02}" destId="{2CA444A7-66BB-49FE-9E2A-48A1693DB14A}" srcOrd="0" destOrd="0" presId="urn:microsoft.com/office/officeart/2016/7/layout/BasicTimeline"/>
    <dgm:cxn modelId="{D379237C-3EF8-4D81-9EE1-6775E5EF2960}" type="presParOf" srcId="{3A24E256-4DF8-478A-997D-123EB0197A02}" destId="{74F15D6F-5FCB-4479-AB67-BFA36F2BEC59}" srcOrd="1" destOrd="0" presId="urn:microsoft.com/office/officeart/2016/7/layout/BasicTimeline"/>
    <dgm:cxn modelId="{4CE24E72-00CC-432E-A3A1-8DBA6BFD961C}" type="presParOf" srcId="{74F15D6F-5FCB-4479-AB67-BFA36F2BEC59}" destId="{A96DA6BB-3922-47A3-86B9-7DF1EDF452FC}" srcOrd="0" destOrd="0" presId="urn:microsoft.com/office/officeart/2016/7/layout/BasicTimeline"/>
    <dgm:cxn modelId="{3A6975F2-9E0B-4024-9C4D-2A7CE5FD0458}" type="presParOf" srcId="{A96DA6BB-3922-47A3-86B9-7DF1EDF452FC}" destId="{B6F8B446-6DC8-48D5-A559-B860A63050A5}" srcOrd="0" destOrd="0" presId="urn:microsoft.com/office/officeart/2016/7/layout/BasicTimeline"/>
    <dgm:cxn modelId="{FBC3C8F1-09EA-407F-9355-A17A6277E75A}" type="presParOf" srcId="{A96DA6BB-3922-47A3-86B9-7DF1EDF452FC}" destId="{340BCA94-E33D-4B13-8799-1DF6C82D5253}" srcOrd="1" destOrd="0" presId="urn:microsoft.com/office/officeart/2016/7/layout/BasicTimeline"/>
    <dgm:cxn modelId="{9BFD3839-2278-4AF8-9B76-C39BDC4CA618}" type="presParOf" srcId="{340BCA94-E33D-4B13-8799-1DF6C82D5253}" destId="{A2909E6B-67CF-486B-97C5-DD2FF402AE64}" srcOrd="0" destOrd="0" presId="urn:microsoft.com/office/officeart/2016/7/layout/BasicTimeline"/>
    <dgm:cxn modelId="{6CA82C66-9D5C-418A-9D13-BDA70257557C}" type="presParOf" srcId="{340BCA94-E33D-4B13-8799-1DF6C82D5253}" destId="{FF7F74D9-0666-430C-8711-C82A34727C1D}" srcOrd="1" destOrd="0" presId="urn:microsoft.com/office/officeart/2016/7/layout/BasicTimeline"/>
    <dgm:cxn modelId="{F2E04C8C-BF4B-4AA5-AE92-252C58F4C9F9}" type="presParOf" srcId="{A96DA6BB-3922-47A3-86B9-7DF1EDF452FC}" destId="{EF1B285E-FAEA-41C5-8910-95152F773AF7}" srcOrd="2" destOrd="0" presId="urn:microsoft.com/office/officeart/2016/7/layout/BasicTimeline"/>
    <dgm:cxn modelId="{109B6F64-EC0B-4033-9B1F-0CA2713DF5B9}" type="presParOf" srcId="{A96DA6BB-3922-47A3-86B9-7DF1EDF452FC}" destId="{1B055152-FEB0-41D9-94D2-0D9A0031AC8C}" srcOrd="3" destOrd="0" presId="urn:microsoft.com/office/officeart/2016/7/layout/BasicTimeline"/>
    <dgm:cxn modelId="{1B2F5058-F7EC-4518-A601-D8ED73CBF923}" type="presParOf" srcId="{A96DA6BB-3922-47A3-86B9-7DF1EDF452FC}" destId="{0396A3B9-4793-4693-AC8E-CE17E3C007AC}" srcOrd="4" destOrd="0" presId="urn:microsoft.com/office/officeart/2016/7/layout/BasicTimeline"/>
    <dgm:cxn modelId="{6923E8E2-A2B6-4941-A568-349F9DC4FE6C}" type="presParOf" srcId="{74F15D6F-5FCB-4479-AB67-BFA36F2BEC59}" destId="{6C6B1D38-0660-4225-95C2-72555AF55ED7}" srcOrd="1" destOrd="0" presId="urn:microsoft.com/office/officeart/2016/7/layout/BasicTimeline"/>
    <dgm:cxn modelId="{BFBCE5DF-E756-4E39-83C1-B885F53E1335}" type="presParOf" srcId="{74F15D6F-5FCB-4479-AB67-BFA36F2BEC59}" destId="{D8691BA5-E8A8-46C1-9585-41178CBF52CC}" srcOrd="2" destOrd="0" presId="urn:microsoft.com/office/officeart/2016/7/layout/BasicTimeline"/>
    <dgm:cxn modelId="{10B72B24-ADE7-4701-8F99-0258ED84714E}" type="presParOf" srcId="{D8691BA5-E8A8-46C1-9585-41178CBF52CC}" destId="{C726E466-6646-4857-9A32-AF2CE1F8D4C8}" srcOrd="0" destOrd="0" presId="urn:microsoft.com/office/officeart/2016/7/layout/BasicTimeline"/>
    <dgm:cxn modelId="{FA119A7B-7665-46E8-8073-721122541B3B}" type="presParOf" srcId="{D8691BA5-E8A8-46C1-9585-41178CBF52CC}" destId="{4D7A5BF5-85A0-4D2A-BBD7-FB54E598C5FD}" srcOrd="1" destOrd="0" presId="urn:microsoft.com/office/officeart/2016/7/layout/BasicTimeline"/>
    <dgm:cxn modelId="{021C4ECA-3F24-40B5-8507-591E7741AA45}" type="presParOf" srcId="{4D7A5BF5-85A0-4D2A-BBD7-FB54E598C5FD}" destId="{2E2FBC45-C0DF-4433-8229-D5A201E13544}" srcOrd="0" destOrd="0" presId="urn:microsoft.com/office/officeart/2016/7/layout/BasicTimeline"/>
    <dgm:cxn modelId="{1E95C2A0-6E3D-4A1B-8528-D4844578251F}" type="presParOf" srcId="{4D7A5BF5-85A0-4D2A-BBD7-FB54E598C5FD}" destId="{417260BB-C3D3-4F4D-8CB5-DDA0E8AFD3CC}" srcOrd="1" destOrd="0" presId="urn:microsoft.com/office/officeart/2016/7/layout/BasicTimeline"/>
    <dgm:cxn modelId="{ACEAB8C9-C217-4E84-8D7B-30ED5E7DEA90}" type="presParOf" srcId="{D8691BA5-E8A8-46C1-9585-41178CBF52CC}" destId="{8C09671B-FEE9-4CB0-BBB2-317459F04D19}" srcOrd="2" destOrd="0" presId="urn:microsoft.com/office/officeart/2016/7/layout/BasicTimeline"/>
    <dgm:cxn modelId="{D26549B6-86BD-4647-B5D5-0A47C3A34987}" type="presParOf" srcId="{D8691BA5-E8A8-46C1-9585-41178CBF52CC}" destId="{8B29D411-1812-470C-BA64-B6A923D2BC4A}" srcOrd="3" destOrd="0" presId="urn:microsoft.com/office/officeart/2016/7/layout/BasicTimeline"/>
    <dgm:cxn modelId="{15BB8EF6-39A4-4480-8E70-83D1452705C9}" type="presParOf" srcId="{D8691BA5-E8A8-46C1-9585-41178CBF52CC}" destId="{CB582D72-2FD5-457E-861E-02F16FB34AB2}" srcOrd="4" destOrd="0" presId="urn:microsoft.com/office/officeart/2016/7/layout/BasicTimeline"/>
    <dgm:cxn modelId="{C0A79F90-F672-4DAF-AA4B-24F40D8966FE}" type="presParOf" srcId="{74F15D6F-5FCB-4479-AB67-BFA36F2BEC59}" destId="{BB091856-224D-4DE4-82D1-03E11B7C9174}" srcOrd="3" destOrd="0" presId="urn:microsoft.com/office/officeart/2016/7/layout/BasicTimeline"/>
    <dgm:cxn modelId="{6CB1B02B-9569-4FBE-8B1D-448196ABBAC2}" type="presParOf" srcId="{74F15D6F-5FCB-4479-AB67-BFA36F2BEC59}" destId="{DD9A6C25-19CD-41D3-9673-51CDE071F8DB}" srcOrd="4" destOrd="0" presId="urn:microsoft.com/office/officeart/2016/7/layout/BasicTimeline"/>
    <dgm:cxn modelId="{E816CC79-CD2B-4906-B63F-B968E9E0BF40}" type="presParOf" srcId="{DD9A6C25-19CD-41D3-9673-51CDE071F8DB}" destId="{F0AEDC07-5FF9-4579-A535-4F9866E1CE7E}" srcOrd="0" destOrd="0" presId="urn:microsoft.com/office/officeart/2016/7/layout/BasicTimeline"/>
    <dgm:cxn modelId="{D32D43A7-1C9E-4243-B3CB-E77FB2FD5FBE}" type="presParOf" srcId="{DD9A6C25-19CD-41D3-9673-51CDE071F8DB}" destId="{73C121A4-EE45-47A1-8517-A099D8123CAF}" srcOrd="1" destOrd="0" presId="urn:microsoft.com/office/officeart/2016/7/layout/BasicTimeline"/>
    <dgm:cxn modelId="{B46716BE-4616-4484-92C7-4A33C54FA6E2}" type="presParOf" srcId="{73C121A4-EE45-47A1-8517-A099D8123CAF}" destId="{72756AFD-AF50-4822-9705-1C215671D57B}" srcOrd="0" destOrd="0" presId="urn:microsoft.com/office/officeart/2016/7/layout/BasicTimeline"/>
    <dgm:cxn modelId="{CA632C9F-A112-42DC-AF7E-85C35D822F42}" type="presParOf" srcId="{73C121A4-EE45-47A1-8517-A099D8123CAF}" destId="{48A192B8-E522-4A15-AB52-B9F8A9272FF0}" srcOrd="1" destOrd="0" presId="urn:microsoft.com/office/officeart/2016/7/layout/BasicTimeline"/>
    <dgm:cxn modelId="{7A559460-149F-4F16-9141-BF2D02CEF1C5}" type="presParOf" srcId="{DD9A6C25-19CD-41D3-9673-51CDE071F8DB}" destId="{97026D21-4D19-4A20-859F-6CE440E48953}" srcOrd="2" destOrd="0" presId="urn:microsoft.com/office/officeart/2016/7/layout/BasicTimeline"/>
    <dgm:cxn modelId="{8996F9BB-0FDE-422D-93B5-52342BF5DD9A}" type="presParOf" srcId="{DD9A6C25-19CD-41D3-9673-51CDE071F8DB}" destId="{86FBEFAD-B9B9-4353-B4ED-D6B219A4B551}" srcOrd="3" destOrd="0" presId="urn:microsoft.com/office/officeart/2016/7/layout/BasicTimeline"/>
    <dgm:cxn modelId="{92891C9A-B185-4FBD-9595-2F90589A83ED}" type="presParOf" srcId="{DD9A6C25-19CD-41D3-9673-51CDE071F8DB}" destId="{D6DE2319-8739-4BF5-B967-48D803AF6DBB}" srcOrd="4" destOrd="0" presId="urn:microsoft.com/office/officeart/2016/7/layout/BasicTimeline"/>
    <dgm:cxn modelId="{2FC11E31-BB88-48A7-90C9-47E38058FB37}" type="presParOf" srcId="{74F15D6F-5FCB-4479-AB67-BFA36F2BEC59}" destId="{A4F80716-4321-4E3A-B7D5-26C2FF83A3BF}" srcOrd="5" destOrd="0" presId="urn:microsoft.com/office/officeart/2016/7/layout/BasicTimeline"/>
    <dgm:cxn modelId="{1F02837C-A458-43E7-8188-F1320D7FB223}" type="presParOf" srcId="{74F15D6F-5FCB-4479-AB67-BFA36F2BEC59}" destId="{F115ADB7-77A8-4DF3-82F6-2C024FEC6084}" srcOrd="6" destOrd="0" presId="urn:microsoft.com/office/officeart/2016/7/layout/BasicTimeline"/>
    <dgm:cxn modelId="{36CE767D-2462-4F1C-B77C-D3CF26A5E517}" type="presParOf" srcId="{F115ADB7-77A8-4DF3-82F6-2C024FEC6084}" destId="{73FCD84D-0AE1-4275-A857-4B59B3C5F4F7}" srcOrd="0" destOrd="0" presId="urn:microsoft.com/office/officeart/2016/7/layout/BasicTimeline"/>
    <dgm:cxn modelId="{A4BAD431-CA7D-4022-9F67-DA6812CCEF0F}" type="presParOf" srcId="{F115ADB7-77A8-4DF3-82F6-2C024FEC6084}" destId="{66AE6D4D-9F54-4C47-BC9F-41AB30D74E54}" srcOrd="1" destOrd="0" presId="urn:microsoft.com/office/officeart/2016/7/layout/BasicTimeline"/>
    <dgm:cxn modelId="{86E23027-1C32-401B-8FBD-405FFC28360E}" type="presParOf" srcId="{66AE6D4D-9F54-4C47-BC9F-41AB30D74E54}" destId="{1D6E883A-CC72-48D3-A6D3-9FFC81DC5B4A}" srcOrd="0" destOrd="0" presId="urn:microsoft.com/office/officeart/2016/7/layout/BasicTimeline"/>
    <dgm:cxn modelId="{53640EE1-3B0E-4326-B495-39292BDAFE93}" type="presParOf" srcId="{66AE6D4D-9F54-4C47-BC9F-41AB30D74E54}" destId="{99B7A055-BFD9-4AAD-989D-6408662BE1ED}" srcOrd="1" destOrd="0" presId="urn:microsoft.com/office/officeart/2016/7/layout/BasicTimeline"/>
    <dgm:cxn modelId="{420241A1-397C-4925-B270-C290AA4B82D5}" type="presParOf" srcId="{F115ADB7-77A8-4DF3-82F6-2C024FEC6084}" destId="{ABB0BF2C-4E01-4154-A2A6-E906CD857912}" srcOrd="2" destOrd="0" presId="urn:microsoft.com/office/officeart/2016/7/layout/BasicTimeline"/>
    <dgm:cxn modelId="{0283352B-A783-4661-8993-94976B9CF2C0}" type="presParOf" srcId="{F115ADB7-77A8-4DF3-82F6-2C024FEC6084}" destId="{DDC9F8C0-778B-4639-BFB1-BC1E61C6DC6B}" srcOrd="3" destOrd="0" presId="urn:microsoft.com/office/officeart/2016/7/layout/BasicTimeline"/>
    <dgm:cxn modelId="{2DB43282-28D7-4AB6-8756-31BDB9B10573}" type="presParOf" srcId="{F115ADB7-77A8-4DF3-82F6-2C024FEC6084}" destId="{2E7BBDCF-79B4-4BAD-907D-06C4256AB05F}" srcOrd="4" destOrd="0" presId="urn:microsoft.com/office/officeart/2016/7/layout/BasicTimeline"/>
    <dgm:cxn modelId="{B67FD07D-D995-4B2A-8BCF-1E68E7FD501B}" type="presParOf" srcId="{74F15D6F-5FCB-4479-AB67-BFA36F2BEC59}" destId="{A56BB3F5-1783-4DCB-AB3B-8873775AF27B}" srcOrd="7" destOrd="0" presId="urn:microsoft.com/office/officeart/2016/7/layout/BasicTimeline"/>
    <dgm:cxn modelId="{4D7A5C12-2CA4-4B8D-8108-280C80FB8AC3}" type="presParOf" srcId="{74F15D6F-5FCB-4479-AB67-BFA36F2BEC59}" destId="{1F2B6971-0368-462B-9D5C-F6DC82063653}" srcOrd="8" destOrd="0" presId="urn:microsoft.com/office/officeart/2016/7/layout/BasicTimeline"/>
    <dgm:cxn modelId="{735A5DEB-7033-487A-A18D-8DB9B91A514E}" type="presParOf" srcId="{1F2B6971-0368-462B-9D5C-F6DC82063653}" destId="{6C92F71C-73DC-4248-860F-A39561A1ABB2}" srcOrd="0" destOrd="0" presId="urn:microsoft.com/office/officeart/2016/7/layout/BasicTimeline"/>
    <dgm:cxn modelId="{AE193F1F-62DB-4929-B6D3-F53ACC1418D3}" type="presParOf" srcId="{1F2B6971-0368-462B-9D5C-F6DC82063653}" destId="{32B4206C-E908-49A4-B108-79B021AC6CC5}" srcOrd="1" destOrd="0" presId="urn:microsoft.com/office/officeart/2016/7/layout/BasicTimeline"/>
    <dgm:cxn modelId="{1B5A3CCD-34B9-4727-B0B7-867AEB947877}" type="presParOf" srcId="{32B4206C-E908-49A4-B108-79B021AC6CC5}" destId="{0762A3AB-FC09-449F-B9DA-EF5248583C6E}" srcOrd="0" destOrd="0" presId="urn:microsoft.com/office/officeart/2016/7/layout/BasicTimeline"/>
    <dgm:cxn modelId="{40EFA175-407F-4DD0-92E9-DAB61A9F6B8B}" type="presParOf" srcId="{32B4206C-E908-49A4-B108-79B021AC6CC5}" destId="{418F2312-57EA-46BE-9629-1E315DBA4999}" srcOrd="1" destOrd="0" presId="urn:microsoft.com/office/officeart/2016/7/layout/BasicTimeline"/>
    <dgm:cxn modelId="{47421E8C-C84C-4A0D-B178-C9C00610B224}" type="presParOf" srcId="{1F2B6971-0368-462B-9D5C-F6DC82063653}" destId="{3B9DB0A3-52CE-4629-9970-ECE81CB8C139}" srcOrd="2" destOrd="0" presId="urn:microsoft.com/office/officeart/2016/7/layout/BasicTimeline"/>
    <dgm:cxn modelId="{7FDC3400-5DAB-4BDC-89DF-56BD836D7F54}" type="presParOf" srcId="{1F2B6971-0368-462B-9D5C-F6DC82063653}" destId="{32D6FA5A-A0C6-4AB4-82C3-48BCDC18A9C9}" srcOrd="3" destOrd="0" presId="urn:microsoft.com/office/officeart/2016/7/layout/BasicTimeline"/>
    <dgm:cxn modelId="{C9F3A453-8F07-4375-BB0E-9077E7C560D6}" type="presParOf" srcId="{1F2B6971-0368-462B-9D5C-F6DC82063653}" destId="{4FD68C3A-D6DD-4B98-83BB-497655E1B988}" srcOrd="4" destOrd="0" presId="urn:microsoft.com/office/officeart/2016/7/layout/BasicTimeline"/>
    <dgm:cxn modelId="{314A688F-EFE8-414E-BC11-47525DE4AFD1}" type="presParOf" srcId="{74F15D6F-5FCB-4479-AB67-BFA36F2BEC59}" destId="{7D785118-E5AD-46F9-84D6-ABB9D36BB253}" srcOrd="9" destOrd="0" presId="urn:microsoft.com/office/officeart/2016/7/layout/BasicTimeline"/>
    <dgm:cxn modelId="{60D20696-68EE-4F76-A5C2-8BE3593640BE}" type="presParOf" srcId="{74F15D6F-5FCB-4479-AB67-BFA36F2BEC59}" destId="{72949914-1785-4EE2-AF3E-5CA768C5E5A4}" srcOrd="10" destOrd="0" presId="urn:microsoft.com/office/officeart/2016/7/layout/BasicTimeline"/>
    <dgm:cxn modelId="{BD925FE1-F631-4BC6-954B-4C2124B400BA}" type="presParOf" srcId="{72949914-1785-4EE2-AF3E-5CA768C5E5A4}" destId="{473930D1-D8F4-443A-AB98-D50166102CC4}" srcOrd="0" destOrd="0" presId="urn:microsoft.com/office/officeart/2016/7/layout/BasicTimeline"/>
    <dgm:cxn modelId="{FD05C405-A1A2-42C3-8DDB-862E13BA42A6}" type="presParOf" srcId="{72949914-1785-4EE2-AF3E-5CA768C5E5A4}" destId="{B316E946-57CD-47FA-ACA0-709E47559C73}" srcOrd="1" destOrd="0" presId="urn:microsoft.com/office/officeart/2016/7/layout/BasicTimeline"/>
    <dgm:cxn modelId="{708CCB9D-D90C-4A1A-9DB6-C0D7A5750D39}" type="presParOf" srcId="{B316E946-57CD-47FA-ACA0-709E47559C73}" destId="{53755293-4F7E-4CA6-8427-FC7BF4A0A139}" srcOrd="0" destOrd="0" presId="urn:microsoft.com/office/officeart/2016/7/layout/BasicTimeline"/>
    <dgm:cxn modelId="{F28926D9-B103-433F-932B-E203900FC177}" type="presParOf" srcId="{B316E946-57CD-47FA-ACA0-709E47559C73}" destId="{50DF0C33-0779-44C2-9D01-C5A7F0A2EA90}" srcOrd="1" destOrd="0" presId="urn:microsoft.com/office/officeart/2016/7/layout/BasicTimeline"/>
    <dgm:cxn modelId="{6DAEF16D-4CBF-4085-9259-BFB86E21C775}" type="presParOf" srcId="{72949914-1785-4EE2-AF3E-5CA768C5E5A4}" destId="{3176B5D9-0BF6-45D5-BEA7-985DA61F1C90}" srcOrd="2" destOrd="0" presId="urn:microsoft.com/office/officeart/2016/7/layout/BasicTimeline"/>
    <dgm:cxn modelId="{C56725F6-D0EF-4728-AAF0-A49760117BEB}" type="presParOf" srcId="{72949914-1785-4EE2-AF3E-5CA768C5E5A4}" destId="{40CE1AAD-7257-43B6-BB35-F0C64233DDF5}" srcOrd="3" destOrd="0" presId="urn:microsoft.com/office/officeart/2016/7/layout/BasicTimeline"/>
    <dgm:cxn modelId="{845F3D9F-66DC-402C-B574-CC55B986599A}" type="presParOf" srcId="{72949914-1785-4EE2-AF3E-5CA768C5E5A4}" destId="{732EE7BE-7716-428D-BDF6-98B38A6116C1}" srcOrd="4" destOrd="0" presId="urn:microsoft.com/office/officeart/2016/7/layout/BasicTimeline"/>
    <dgm:cxn modelId="{06CBF44F-2425-4879-BB6C-BDA5E70B518C}" type="presParOf" srcId="{74F15D6F-5FCB-4479-AB67-BFA36F2BEC59}" destId="{69307481-869C-43FF-9845-6C48BF6DF9A1}" srcOrd="11" destOrd="0" presId="urn:microsoft.com/office/officeart/2016/7/layout/BasicTimeline"/>
    <dgm:cxn modelId="{172881C7-AA22-43D8-AC3D-029061A2B292}" type="presParOf" srcId="{74F15D6F-5FCB-4479-AB67-BFA36F2BEC59}" destId="{6A38ACBE-7D00-43C7-8EED-D734D9B3D942}" srcOrd="12" destOrd="0" presId="urn:microsoft.com/office/officeart/2016/7/layout/BasicTimeline"/>
    <dgm:cxn modelId="{A2378605-E5E6-4A04-9249-8501DB30D2FC}" type="presParOf" srcId="{6A38ACBE-7D00-43C7-8EED-D734D9B3D942}" destId="{152B1736-F653-4D59-A3F2-6A8999A16F5B}" srcOrd="0" destOrd="0" presId="urn:microsoft.com/office/officeart/2016/7/layout/BasicTimeline"/>
    <dgm:cxn modelId="{AB07436F-AC12-4776-AD1F-2A9142417A13}" type="presParOf" srcId="{6A38ACBE-7D00-43C7-8EED-D734D9B3D942}" destId="{82D471A8-0960-4D97-A107-0DF0CD182EA4}" srcOrd="1" destOrd="0" presId="urn:microsoft.com/office/officeart/2016/7/layout/BasicTimeline"/>
    <dgm:cxn modelId="{F5E646AC-4AC0-4E86-B982-3A31CAA6CD7F}" type="presParOf" srcId="{82D471A8-0960-4D97-A107-0DF0CD182EA4}" destId="{FC07DF32-25E1-4999-9EC1-5B80FFBE932C}" srcOrd="0" destOrd="0" presId="urn:microsoft.com/office/officeart/2016/7/layout/BasicTimeline"/>
    <dgm:cxn modelId="{454B24D3-FBF6-4185-AAE5-51886D33ECA4}" type="presParOf" srcId="{82D471A8-0960-4D97-A107-0DF0CD182EA4}" destId="{9802B847-F972-4BC5-8535-652D513D0AD3}" srcOrd="1" destOrd="0" presId="urn:microsoft.com/office/officeart/2016/7/layout/BasicTimeline"/>
    <dgm:cxn modelId="{0CC758A2-7473-4F8F-95A6-5DA03D60DC1C}" type="presParOf" srcId="{6A38ACBE-7D00-43C7-8EED-D734D9B3D942}" destId="{74577B62-DB54-49C5-81D4-B7BC9FC97732}" srcOrd="2" destOrd="0" presId="urn:microsoft.com/office/officeart/2016/7/layout/BasicTimeline"/>
    <dgm:cxn modelId="{A1B15914-B450-4815-BAED-B9F8B46E237B}" type="presParOf" srcId="{6A38ACBE-7D00-43C7-8EED-D734D9B3D942}" destId="{2EB8A5E1-B584-45D9-B3BF-60D3192B3496}" srcOrd="3" destOrd="0" presId="urn:microsoft.com/office/officeart/2016/7/layout/BasicTimeline"/>
    <dgm:cxn modelId="{FDA5F624-79A6-41C2-BF12-C1C07FFB9663}" type="presParOf" srcId="{6A38ACBE-7D00-43C7-8EED-D734D9B3D942}" destId="{017973C4-43F5-4F13-A63C-93748A8E0F18}" srcOrd="4" destOrd="0" presId="urn:microsoft.com/office/officeart/2016/7/layout/BasicTimeline"/>
    <dgm:cxn modelId="{DB30E045-D720-4BE7-ADCC-C0BDD182416F}" type="presParOf" srcId="{74F15D6F-5FCB-4479-AB67-BFA36F2BEC59}" destId="{54545998-3A49-4D67-BB82-BD9C54602AD0}" srcOrd="13" destOrd="0" presId="urn:microsoft.com/office/officeart/2016/7/layout/BasicTimeline"/>
    <dgm:cxn modelId="{7F10A452-A715-4353-983B-6258791EB531}" type="presParOf" srcId="{74F15D6F-5FCB-4479-AB67-BFA36F2BEC59}" destId="{B4838A25-3950-4B95-AC3C-5DAB565A569E}" srcOrd="14" destOrd="0" presId="urn:microsoft.com/office/officeart/2016/7/layout/BasicTimeline"/>
    <dgm:cxn modelId="{10D5B6F9-83CF-4B2B-93C3-AC183DF2C069}" type="presParOf" srcId="{B4838A25-3950-4B95-AC3C-5DAB565A569E}" destId="{0251E565-2107-4F1F-8432-9E4D9CC29E3E}" srcOrd="0" destOrd="0" presId="urn:microsoft.com/office/officeart/2016/7/layout/BasicTimeline"/>
    <dgm:cxn modelId="{6D000F09-75F3-4CB2-B299-F97DE7910ADD}" type="presParOf" srcId="{B4838A25-3950-4B95-AC3C-5DAB565A569E}" destId="{A503EA30-2DE4-4EB8-BE49-3CC10746066F}" srcOrd="1" destOrd="0" presId="urn:microsoft.com/office/officeart/2016/7/layout/BasicTimeline"/>
    <dgm:cxn modelId="{91E57A07-299D-46B8-922C-80F5418DD15C}" type="presParOf" srcId="{A503EA30-2DE4-4EB8-BE49-3CC10746066F}" destId="{BB3FB687-90F2-419A-896F-AC0F84A08D72}" srcOrd="0" destOrd="0" presId="urn:microsoft.com/office/officeart/2016/7/layout/BasicTimeline"/>
    <dgm:cxn modelId="{732846BB-45FB-4EAC-9E72-606233AAB02A}" type="presParOf" srcId="{A503EA30-2DE4-4EB8-BE49-3CC10746066F}" destId="{30A9C907-33C9-4062-899B-41B9EEA2196F}" srcOrd="1" destOrd="0" presId="urn:microsoft.com/office/officeart/2016/7/layout/BasicTimeline"/>
    <dgm:cxn modelId="{477E1504-0AE9-4CF3-9176-5E3303A224C4}" type="presParOf" srcId="{B4838A25-3950-4B95-AC3C-5DAB565A569E}" destId="{0CD4B2C8-D81E-4A1C-9B85-BDDD9148B67F}" srcOrd="2" destOrd="0" presId="urn:microsoft.com/office/officeart/2016/7/layout/BasicTimeline"/>
    <dgm:cxn modelId="{79E25DD0-2570-45D0-A762-4522ACEC629A}" type="presParOf" srcId="{B4838A25-3950-4B95-AC3C-5DAB565A569E}" destId="{43F71B9B-A668-48ED-9096-ACD6F3BB1082}" srcOrd="3" destOrd="0" presId="urn:microsoft.com/office/officeart/2016/7/layout/BasicTimeline"/>
    <dgm:cxn modelId="{A0D320E3-BC53-4940-A1E5-BBA485AB6BD4}" type="presParOf" srcId="{B4838A25-3950-4B95-AC3C-5DAB565A569E}" destId="{2EFCFDDE-5AD1-4C26-9C1E-97E4A08CAC30}" srcOrd="4" destOrd="0" presId="urn:microsoft.com/office/officeart/2016/7/layout/BasicTimeline"/>
    <dgm:cxn modelId="{1384E286-9A92-4E78-A3FA-3D496E67B9E5}" type="presParOf" srcId="{74F15D6F-5FCB-4479-AB67-BFA36F2BEC59}" destId="{5AE53BAF-DD4C-4EB8-8C24-5B21A0092F89}" srcOrd="15" destOrd="0" presId="urn:microsoft.com/office/officeart/2016/7/layout/BasicTimeline"/>
    <dgm:cxn modelId="{3B1F188B-C201-4393-9D75-F99C59560DAD}" type="presParOf" srcId="{74F15D6F-5FCB-4479-AB67-BFA36F2BEC59}" destId="{8E203E4D-2384-4551-8482-303E50315527}" srcOrd="16" destOrd="0" presId="urn:microsoft.com/office/officeart/2016/7/layout/BasicTimeline"/>
    <dgm:cxn modelId="{B8590B31-F5C7-4A12-80A4-1F10A40FC8FE}" type="presParOf" srcId="{8E203E4D-2384-4551-8482-303E50315527}" destId="{89918E19-A385-4049-9A50-28171C40DF56}" srcOrd="0" destOrd="0" presId="urn:microsoft.com/office/officeart/2016/7/layout/BasicTimeline"/>
    <dgm:cxn modelId="{626D7EEE-538F-457A-BAC3-71431E2A9199}" type="presParOf" srcId="{8E203E4D-2384-4551-8482-303E50315527}" destId="{DA73EB61-6FFD-45D5-BCBD-9BD48D912F84}" srcOrd="1" destOrd="0" presId="urn:microsoft.com/office/officeart/2016/7/layout/BasicTimeline"/>
    <dgm:cxn modelId="{38FFFCD5-F13E-4F51-8134-AD54B22C8DA6}" type="presParOf" srcId="{DA73EB61-6FFD-45D5-BCBD-9BD48D912F84}" destId="{ABBDB96C-A606-441D-8FF8-3DD8191BA705}" srcOrd="0" destOrd="0" presId="urn:microsoft.com/office/officeart/2016/7/layout/BasicTimeline"/>
    <dgm:cxn modelId="{81119ACD-1572-422D-AB88-9DE5C02013CA}" type="presParOf" srcId="{DA73EB61-6FFD-45D5-BCBD-9BD48D912F84}" destId="{63CB2100-11DD-4288-8C6E-A7C5C17EF32C}" srcOrd="1" destOrd="0" presId="urn:microsoft.com/office/officeart/2016/7/layout/BasicTimeline"/>
    <dgm:cxn modelId="{A1C9C915-D51A-4B27-90F9-9D136C502A0C}" type="presParOf" srcId="{8E203E4D-2384-4551-8482-303E50315527}" destId="{C4A34D58-40C1-4E8F-AFFF-F63CC3EE52DB}" srcOrd="2" destOrd="0" presId="urn:microsoft.com/office/officeart/2016/7/layout/BasicTimeline"/>
    <dgm:cxn modelId="{117FB541-09B9-4F6F-9755-BCB84AC52237}" type="presParOf" srcId="{8E203E4D-2384-4551-8482-303E50315527}" destId="{0143719A-D577-4E3F-91D8-FE6AB4B68065}" srcOrd="3" destOrd="0" presId="urn:microsoft.com/office/officeart/2016/7/layout/BasicTimeline"/>
    <dgm:cxn modelId="{F56D1B7F-0F59-449F-9E8B-217978E4A582}" type="presParOf" srcId="{8E203E4D-2384-4551-8482-303E50315527}" destId="{BBF7B847-9127-45CA-9268-5962BB397D9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01AF7-D991-4648-8D71-C4EAA2684B71}" type="doc">
      <dgm:prSet loTypeId="urn:microsoft.com/office/officeart/2005/8/layout/hList1" loCatId="list" qsTypeId="urn:microsoft.com/office/officeart/2005/8/quickstyle/simple1" qsCatId="simple" csTypeId="urn:microsoft.com/office/officeart/2005/8/colors/accent4_2" csCatId="accent4"/>
      <dgm:spPr/>
      <dgm:t>
        <a:bodyPr/>
        <a:lstStyle/>
        <a:p>
          <a:endParaRPr lang="en-US"/>
        </a:p>
      </dgm:t>
    </dgm:pt>
    <dgm:pt modelId="{5B3B28A6-1B80-47A8-868B-1640379A1E4D}">
      <dgm:prSet/>
      <dgm:spPr/>
      <dgm:t>
        <a:bodyPr/>
        <a:lstStyle/>
        <a:p>
          <a:pPr rtl="0"/>
          <a:r>
            <a:rPr lang="en-US" dirty="0"/>
            <a:t>These </a:t>
          </a:r>
          <a:r>
            <a:rPr lang="en-US" dirty="0">
              <a:latin typeface="Aptos Display" panose="02110004020202020204"/>
            </a:rPr>
            <a:t>can be a component of Child Neuro</a:t>
          </a:r>
          <a:r>
            <a:rPr lang="en-US" dirty="0"/>
            <a:t> applications</a:t>
          </a:r>
        </a:p>
      </dgm:t>
    </dgm:pt>
    <dgm:pt modelId="{F55D6CCE-9A32-4387-B449-B58D6D49869E}" type="parTrans" cxnId="{8FF72883-CB37-419A-9945-4892D1D868D5}">
      <dgm:prSet/>
      <dgm:spPr/>
      <dgm:t>
        <a:bodyPr/>
        <a:lstStyle/>
        <a:p>
          <a:endParaRPr lang="en-US"/>
        </a:p>
      </dgm:t>
    </dgm:pt>
    <dgm:pt modelId="{D19C5327-B40C-4147-B142-73F8BA04E510}" type="sibTrans" cxnId="{8FF72883-CB37-419A-9945-4892D1D868D5}">
      <dgm:prSet/>
      <dgm:spPr/>
      <dgm:t>
        <a:bodyPr/>
        <a:lstStyle/>
        <a:p>
          <a:endParaRPr lang="en-US"/>
        </a:p>
      </dgm:t>
    </dgm:pt>
    <dgm:pt modelId="{E4CBBCDC-D924-42C2-8466-293DC9AB03E9}">
      <dgm:prSet/>
      <dgm:spPr/>
      <dgm:t>
        <a:bodyPr/>
        <a:lstStyle/>
        <a:p>
          <a:r>
            <a:rPr lang="en-US" dirty="0"/>
            <a:t>Can have PROS </a:t>
          </a:r>
          <a:r>
            <a:rPr lang="en-US" b="1" u="sng" dirty="0"/>
            <a:t>and</a:t>
          </a:r>
          <a:r>
            <a:rPr lang="en-US" dirty="0"/>
            <a:t> CONS! </a:t>
          </a:r>
        </a:p>
      </dgm:t>
    </dgm:pt>
    <dgm:pt modelId="{AF0A912A-EC5E-4F96-A2FB-66DDCD34B3B0}" type="parTrans" cxnId="{CF767E03-638C-465B-8F63-3794B8EC9C58}">
      <dgm:prSet/>
      <dgm:spPr/>
      <dgm:t>
        <a:bodyPr/>
        <a:lstStyle/>
        <a:p>
          <a:endParaRPr lang="en-US"/>
        </a:p>
      </dgm:t>
    </dgm:pt>
    <dgm:pt modelId="{6AFD5805-194F-46E4-A719-4D2C6F35EC81}" type="sibTrans" cxnId="{CF767E03-638C-465B-8F63-3794B8EC9C58}">
      <dgm:prSet/>
      <dgm:spPr/>
      <dgm:t>
        <a:bodyPr/>
        <a:lstStyle/>
        <a:p>
          <a:endParaRPr lang="en-US"/>
        </a:p>
      </dgm:t>
    </dgm:pt>
    <dgm:pt modelId="{F89035B7-8231-466B-930A-04A1876A8B8A}">
      <dgm:prSet/>
      <dgm:spPr/>
      <dgm:t>
        <a:bodyPr/>
        <a:lstStyle/>
        <a:p>
          <a:r>
            <a:rPr lang="en-US" b="1" dirty="0"/>
            <a:t>Away rotations MUST BE ADDED AT SOM!!! </a:t>
          </a:r>
          <a:endParaRPr lang="en-US" dirty="0"/>
        </a:p>
      </dgm:t>
    </dgm:pt>
    <dgm:pt modelId="{B915931E-08D1-46EE-9E01-F75BB493D66D}" type="parTrans" cxnId="{38B64802-72A0-4D14-8081-8E94A604077B}">
      <dgm:prSet/>
      <dgm:spPr/>
      <dgm:t>
        <a:bodyPr/>
        <a:lstStyle/>
        <a:p>
          <a:endParaRPr lang="en-US"/>
        </a:p>
      </dgm:t>
    </dgm:pt>
    <dgm:pt modelId="{05EF46AC-C30B-40F1-9F78-2CD55E688CBD}" type="sibTrans" cxnId="{38B64802-72A0-4D14-8081-8E94A604077B}">
      <dgm:prSet/>
      <dgm:spPr/>
      <dgm:t>
        <a:bodyPr/>
        <a:lstStyle/>
        <a:p>
          <a:endParaRPr lang="en-US"/>
        </a:p>
      </dgm:t>
    </dgm:pt>
    <dgm:pt modelId="{E8C87C38-A335-48A8-9266-F67415A97B98}">
      <dgm:prSet/>
      <dgm:spPr/>
      <dgm:t>
        <a:bodyPr/>
        <a:lstStyle/>
        <a:p>
          <a:r>
            <a:rPr lang="en-US" dirty="0"/>
            <a:t>Required forms are found on the Student Scheduling Page </a:t>
          </a:r>
        </a:p>
      </dgm:t>
    </dgm:pt>
    <dgm:pt modelId="{30D98264-114D-400C-B1E5-C9736CCA9798}" type="parTrans" cxnId="{F5231CB3-2226-400E-9F32-BF013D56062E}">
      <dgm:prSet/>
      <dgm:spPr/>
      <dgm:t>
        <a:bodyPr/>
        <a:lstStyle/>
        <a:p>
          <a:endParaRPr lang="en-US"/>
        </a:p>
      </dgm:t>
    </dgm:pt>
    <dgm:pt modelId="{071F98DE-E641-4381-BC7B-2B952395E4CF}" type="sibTrans" cxnId="{F5231CB3-2226-400E-9F32-BF013D56062E}">
      <dgm:prSet/>
      <dgm:spPr/>
      <dgm:t>
        <a:bodyPr/>
        <a:lstStyle/>
        <a:p>
          <a:endParaRPr lang="en-US"/>
        </a:p>
      </dgm:t>
    </dgm:pt>
    <dgm:pt modelId="{8BAC212B-1C91-4D71-BB2D-C06F57DA78B4}">
      <dgm:prSet/>
      <dgm:spPr/>
      <dgm:t>
        <a:bodyPr/>
        <a:lstStyle/>
        <a:p>
          <a:r>
            <a:rPr lang="en-US" dirty="0"/>
            <a:t>Forms should be completed/signed by Departments </a:t>
          </a:r>
        </a:p>
      </dgm:t>
    </dgm:pt>
    <dgm:pt modelId="{C63292C4-6A19-4796-B208-E36E93A3CA0A}" type="parTrans" cxnId="{01E7762D-2FA0-4B1E-B4ED-86DC3D5CCEB8}">
      <dgm:prSet/>
      <dgm:spPr/>
      <dgm:t>
        <a:bodyPr/>
        <a:lstStyle/>
        <a:p>
          <a:endParaRPr lang="en-US"/>
        </a:p>
      </dgm:t>
    </dgm:pt>
    <dgm:pt modelId="{9FE6720E-75A9-4FD9-AF7E-A046C8E8CBB7}" type="sibTrans" cxnId="{01E7762D-2FA0-4B1E-B4ED-86DC3D5CCEB8}">
      <dgm:prSet/>
      <dgm:spPr/>
      <dgm:t>
        <a:bodyPr/>
        <a:lstStyle/>
        <a:p>
          <a:endParaRPr lang="en-US"/>
        </a:p>
      </dgm:t>
    </dgm:pt>
    <dgm:pt modelId="{4F609517-65C2-4323-AC57-72CC408A26DA}">
      <dgm:prSet/>
      <dgm:spPr/>
      <dgm:t>
        <a:bodyPr/>
        <a:lstStyle/>
        <a:p>
          <a:r>
            <a:rPr lang="en-US" dirty="0"/>
            <a:t>Submitted to Add/Drop </a:t>
          </a:r>
        </a:p>
      </dgm:t>
    </dgm:pt>
    <dgm:pt modelId="{31445321-E6A9-497A-836D-1F4D41CEC5BC}" type="parTrans" cxnId="{42F724FA-C9B9-4FFD-BE37-51C6AAB50186}">
      <dgm:prSet/>
      <dgm:spPr/>
      <dgm:t>
        <a:bodyPr/>
        <a:lstStyle/>
        <a:p>
          <a:endParaRPr lang="en-US"/>
        </a:p>
      </dgm:t>
    </dgm:pt>
    <dgm:pt modelId="{0E6086CB-08AB-4359-9D66-840832A0E862}" type="sibTrans" cxnId="{42F724FA-C9B9-4FFD-BE37-51C6AAB50186}">
      <dgm:prSet/>
      <dgm:spPr/>
      <dgm:t>
        <a:bodyPr/>
        <a:lstStyle/>
        <a:p>
          <a:endParaRPr lang="en-US"/>
        </a:p>
      </dgm:t>
    </dgm:pt>
    <dgm:pt modelId="{ED920111-BA1A-42CF-B622-D558B6B8BD9F}" type="pres">
      <dgm:prSet presAssocID="{3F101AF7-D991-4648-8D71-C4EAA2684B71}" presName="Name0" presStyleCnt="0">
        <dgm:presLayoutVars>
          <dgm:dir/>
          <dgm:animLvl val="lvl"/>
          <dgm:resizeHandles val="exact"/>
        </dgm:presLayoutVars>
      </dgm:prSet>
      <dgm:spPr/>
    </dgm:pt>
    <dgm:pt modelId="{F868B91E-0AAA-40A7-B2DF-BDCDCE8D6D30}" type="pres">
      <dgm:prSet presAssocID="{5B3B28A6-1B80-47A8-868B-1640379A1E4D}" presName="composite" presStyleCnt="0"/>
      <dgm:spPr/>
    </dgm:pt>
    <dgm:pt modelId="{51EEFCE4-6659-45D3-99D3-3D1E93EA587C}" type="pres">
      <dgm:prSet presAssocID="{5B3B28A6-1B80-47A8-868B-1640379A1E4D}" presName="parTx" presStyleLbl="alignNode1" presStyleIdx="0" presStyleCnt="3">
        <dgm:presLayoutVars>
          <dgm:chMax val="0"/>
          <dgm:chPref val="0"/>
          <dgm:bulletEnabled val="1"/>
        </dgm:presLayoutVars>
      </dgm:prSet>
      <dgm:spPr/>
    </dgm:pt>
    <dgm:pt modelId="{CA7D6535-4027-43F5-8EAE-EE8FD6C088B6}" type="pres">
      <dgm:prSet presAssocID="{5B3B28A6-1B80-47A8-868B-1640379A1E4D}" presName="desTx" presStyleLbl="alignAccFollowNode1" presStyleIdx="0" presStyleCnt="3">
        <dgm:presLayoutVars>
          <dgm:bulletEnabled val="1"/>
        </dgm:presLayoutVars>
      </dgm:prSet>
      <dgm:spPr/>
    </dgm:pt>
    <dgm:pt modelId="{60E96D96-1622-41CE-9BE3-380ABD386C33}" type="pres">
      <dgm:prSet presAssocID="{D19C5327-B40C-4147-B142-73F8BA04E510}" presName="space" presStyleCnt="0"/>
      <dgm:spPr/>
    </dgm:pt>
    <dgm:pt modelId="{65B4B08A-D57F-467D-9192-E348D18D0A71}" type="pres">
      <dgm:prSet presAssocID="{F89035B7-8231-466B-930A-04A1876A8B8A}" presName="composite" presStyleCnt="0"/>
      <dgm:spPr/>
    </dgm:pt>
    <dgm:pt modelId="{A29123B8-AB55-4A5C-AA05-E9A5A5750C18}" type="pres">
      <dgm:prSet presAssocID="{F89035B7-8231-466B-930A-04A1876A8B8A}" presName="parTx" presStyleLbl="alignNode1" presStyleIdx="1" presStyleCnt="3">
        <dgm:presLayoutVars>
          <dgm:chMax val="0"/>
          <dgm:chPref val="0"/>
          <dgm:bulletEnabled val="1"/>
        </dgm:presLayoutVars>
      </dgm:prSet>
      <dgm:spPr/>
    </dgm:pt>
    <dgm:pt modelId="{0979CF36-51ED-49B5-AE04-42FA1FB8D238}" type="pres">
      <dgm:prSet presAssocID="{F89035B7-8231-466B-930A-04A1876A8B8A}" presName="desTx" presStyleLbl="alignAccFollowNode1" presStyleIdx="1" presStyleCnt="3">
        <dgm:presLayoutVars>
          <dgm:bulletEnabled val="1"/>
        </dgm:presLayoutVars>
      </dgm:prSet>
      <dgm:spPr/>
    </dgm:pt>
    <dgm:pt modelId="{4767B776-4625-4F50-BC2F-C92533D1BB2F}" type="pres">
      <dgm:prSet presAssocID="{05EF46AC-C30B-40F1-9F78-2CD55E688CBD}" presName="space" presStyleCnt="0"/>
      <dgm:spPr/>
    </dgm:pt>
    <dgm:pt modelId="{0EEC0A3F-0DFD-4839-8A26-B680C36EFE1F}" type="pres">
      <dgm:prSet presAssocID="{E8C87C38-A335-48A8-9266-F67415A97B98}" presName="composite" presStyleCnt="0"/>
      <dgm:spPr/>
    </dgm:pt>
    <dgm:pt modelId="{1F49207D-97BD-4D74-B1B2-A1843C206BE5}" type="pres">
      <dgm:prSet presAssocID="{E8C87C38-A335-48A8-9266-F67415A97B98}" presName="parTx" presStyleLbl="alignNode1" presStyleIdx="2" presStyleCnt="3">
        <dgm:presLayoutVars>
          <dgm:chMax val="0"/>
          <dgm:chPref val="0"/>
          <dgm:bulletEnabled val="1"/>
        </dgm:presLayoutVars>
      </dgm:prSet>
      <dgm:spPr/>
    </dgm:pt>
    <dgm:pt modelId="{73320468-40B0-4525-90BB-6C15BD8E8DA4}" type="pres">
      <dgm:prSet presAssocID="{E8C87C38-A335-48A8-9266-F67415A97B98}" presName="desTx" presStyleLbl="alignAccFollowNode1" presStyleIdx="2" presStyleCnt="3">
        <dgm:presLayoutVars>
          <dgm:bulletEnabled val="1"/>
        </dgm:presLayoutVars>
      </dgm:prSet>
      <dgm:spPr/>
    </dgm:pt>
  </dgm:ptLst>
  <dgm:cxnLst>
    <dgm:cxn modelId="{38B64802-72A0-4D14-8081-8E94A604077B}" srcId="{3F101AF7-D991-4648-8D71-C4EAA2684B71}" destId="{F89035B7-8231-466B-930A-04A1876A8B8A}" srcOrd="1" destOrd="0" parTransId="{B915931E-08D1-46EE-9E01-F75BB493D66D}" sibTransId="{05EF46AC-C30B-40F1-9F78-2CD55E688CBD}"/>
    <dgm:cxn modelId="{CF767E03-638C-465B-8F63-3794B8EC9C58}" srcId="{5B3B28A6-1B80-47A8-868B-1640379A1E4D}" destId="{E4CBBCDC-D924-42C2-8466-293DC9AB03E9}" srcOrd="0" destOrd="0" parTransId="{AF0A912A-EC5E-4F96-A2FB-66DDCD34B3B0}" sibTransId="{6AFD5805-194F-46E4-A719-4D2C6F35EC81}"/>
    <dgm:cxn modelId="{D1EB9022-DCC5-4CA7-8D68-C07457EFBD61}" type="presOf" srcId="{8BAC212B-1C91-4D71-BB2D-C06F57DA78B4}" destId="{73320468-40B0-4525-90BB-6C15BD8E8DA4}" srcOrd="0" destOrd="0" presId="urn:microsoft.com/office/officeart/2005/8/layout/hList1"/>
    <dgm:cxn modelId="{01E7762D-2FA0-4B1E-B4ED-86DC3D5CCEB8}" srcId="{E8C87C38-A335-48A8-9266-F67415A97B98}" destId="{8BAC212B-1C91-4D71-BB2D-C06F57DA78B4}" srcOrd="0" destOrd="0" parTransId="{C63292C4-6A19-4796-B208-E36E93A3CA0A}" sibTransId="{9FE6720E-75A9-4FD9-AF7E-A046C8E8CBB7}"/>
    <dgm:cxn modelId="{6714F63E-31E3-4E7B-B747-A780953CDD51}" type="presOf" srcId="{E8C87C38-A335-48A8-9266-F67415A97B98}" destId="{1F49207D-97BD-4D74-B1B2-A1843C206BE5}" srcOrd="0" destOrd="0" presId="urn:microsoft.com/office/officeart/2005/8/layout/hList1"/>
    <dgm:cxn modelId="{DCE74E81-F139-4189-A99E-516D751B6B7A}" type="presOf" srcId="{5B3B28A6-1B80-47A8-868B-1640379A1E4D}" destId="{51EEFCE4-6659-45D3-99D3-3D1E93EA587C}" srcOrd="0" destOrd="0" presId="urn:microsoft.com/office/officeart/2005/8/layout/hList1"/>
    <dgm:cxn modelId="{8FF72883-CB37-419A-9945-4892D1D868D5}" srcId="{3F101AF7-D991-4648-8D71-C4EAA2684B71}" destId="{5B3B28A6-1B80-47A8-868B-1640379A1E4D}" srcOrd="0" destOrd="0" parTransId="{F55D6CCE-9A32-4387-B449-B58D6D49869E}" sibTransId="{D19C5327-B40C-4147-B142-73F8BA04E510}"/>
    <dgm:cxn modelId="{71DAA084-5AB5-4004-A3C8-A379E866291D}" type="presOf" srcId="{E4CBBCDC-D924-42C2-8466-293DC9AB03E9}" destId="{CA7D6535-4027-43F5-8EAE-EE8FD6C088B6}" srcOrd="0" destOrd="0" presId="urn:microsoft.com/office/officeart/2005/8/layout/hList1"/>
    <dgm:cxn modelId="{201E9AA6-4F8F-4D23-9C21-06F86D990969}" type="presOf" srcId="{3F101AF7-D991-4648-8D71-C4EAA2684B71}" destId="{ED920111-BA1A-42CF-B622-D558B6B8BD9F}" srcOrd="0" destOrd="0" presId="urn:microsoft.com/office/officeart/2005/8/layout/hList1"/>
    <dgm:cxn modelId="{C78232A7-737B-427D-BB6B-7C78C5D5DA36}" type="presOf" srcId="{F89035B7-8231-466B-930A-04A1876A8B8A}" destId="{A29123B8-AB55-4A5C-AA05-E9A5A5750C18}" srcOrd="0" destOrd="0" presId="urn:microsoft.com/office/officeart/2005/8/layout/hList1"/>
    <dgm:cxn modelId="{F5231CB3-2226-400E-9F32-BF013D56062E}" srcId="{3F101AF7-D991-4648-8D71-C4EAA2684B71}" destId="{E8C87C38-A335-48A8-9266-F67415A97B98}" srcOrd="2" destOrd="0" parTransId="{30D98264-114D-400C-B1E5-C9736CCA9798}" sibTransId="{071F98DE-E641-4381-BC7B-2B952395E4CF}"/>
    <dgm:cxn modelId="{C6D53FCD-698C-49F2-AEF1-701C172102B2}" type="presOf" srcId="{4F609517-65C2-4323-AC57-72CC408A26DA}" destId="{73320468-40B0-4525-90BB-6C15BD8E8DA4}" srcOrd="0" destOrd="1" presId="urn:microsoft.com/office/officeart/2005/8/layout/hList1"/>
    <dgm:cxn modelId="{42F724FA-C9B9-4FFD-BE37-51C6AAB50186}" srcId="{E8C87C38-A335-48A8-9266-F67415A97B98}" destId="{4F609517-65C2-4323-AC57-72CC408A26DA}" srcOrd="1" destOrd="0" parTransId="{31445321-E6A9-497A-836D-1F4D41CEC5BC}" sibTransId="{0E6086CB-08AB-4359-9D66-840832A0E862}"/>
    <dgm:cxn modelId="{D2BCB8C0-1AC5-43CA-AD68-00C542E8BE1B}" type="presParOf" srcId="{ED920111-BA1A-42CF-B622-D558B6B8BD9F}" destId="{F868B91E-0AAA-40A7-B2DF-BDCDCE8D6D30}" srcOrd="0" destOrd="0" presId="urn:microsoft.com/office/officeart/2005/8/layout/hList1"/>
    <dgm:cxn modelId="{5A11D162-5C28-40F8-BA40-9E6D7D8AC0B0}" type="presParOf" srcId="{F868B91E-0AAA-40A7-B2DF-BDCDCE8D6D30}" destId="{51EEFCE4-6659-45D3-99D3-3D1E93EA587C}" srcOrd="0" destOrd="0" presId="urn:microsoft.com/office/officeart/2005/8/layout/hList1"/>
    <dgm:cxn modelId="{BB3374F3-D1E9-40EF-8E0C-21418DDF0599}" type="presParOf" srcId="{F868B91E-0AAA-40A7-B2DF-BDCDCE8D6D30}" destId="{CA7D6535-4027-43F5-8EAE-EE8FD6C088B6}" srcOrd="1" destOrd="0" presId="urn:microsoft.com/office/officeart/2005/8/layout/hList1"/>
    <dgm:cxn modelId="{17D598EF-E1C8-48D3-B961-323EDF29643D}" type="presParOf" srcId="{ED920111-BA1A-42CF-B622-D558B6B8BD9F}" destId="{60E96D96-1622-41CE-9BE3-380ABD386C33}" srcOrd="1" destOrd="0" presId="urn:microsoft.com/office/officeart/2005/8/layout/hList1"/>
    <dgm:cxn modelId="{7F64D619-C05C-4EFD-98C3-01A1AE8E1416}" type="presParOf" srcId="{ED920111-BA1A-42CF-B622-D558B6B8BD9F}" destId="{65B4B08A-D57F-467D-9192-E348D18D0A71}" srcOrd="2" destOrd="0" presId="urn:microsoft.com/office/officeart/2005/8/layout/hList1"/>
    <dgm:cxn modelId="{F3001EF9-063D-41D8-8151-6F3C46D066A4}" type="presParOf" srcId="{65B4B08A-D57F-467D-9192-E348D18D0A71}" destId="{A29123B8-AB55-4A5C-AA05-E9A5A5750C18}" srcOrd="0" destOrd="0" presId="urn:microsoft.com/office/officeart/2005/8/layout/hList1"/>
    <dgm:cxn modelId="{F06CDE99-E756-4879-8BE3-4A02F9146742}" type="presParOf" srcId="{65B4B08A-D57F-467D-9192-E348D18D0A71}" destId="{0979CF36-51ED-49B5-AE04-42FA1FB8D238}" srcOrd="1" destOrd="0" presId="urn:microsoft.com/office/officeart/2005/8/layout/hList1"/>
    <dgm:cxn modelId="{AEA16608-CF46-4939-974D-94E14F6E81E0}" type="presParOf" srcId="{ED920111-BA1A-42CF-B622-D558B6B8BD9F}" destId="{4767B776-4625-4F50-BC2F-C92533D1BB2F}" srcOrd="3" destOrd="0" presId="urn:microsoft.com/office/officeart/2005/8/layout/hList1"/>
    <dgm:cxn modelId="{842863E8-58F9-4381-8C33-12D8F5F8DE59}" type="presParOf" srcId="{ED920111-BA1A-42CF-B622-D558B6B8BD9F}" destId="{0EEC0A3F-0DFD-4839-8A26-B680C36EFE1F}" srcOrd="4" destOrd="0" presId="urn:microsoft.com/office/officeart/2005/8/layout/hList1"/>
    <dgm:cxn modelId="{E54BD430-223E-47A8-81F3-D8150A5D7BDB}" type="presParOf" srcId="{0EEC0A3F-0DFD-4839-8A26-B680C36EFE1F}" destId="{1F49207D-97BD-4D74-B1B2-A1843C206BE5}" srcOrd="0" destOrd="0" presId="urn:microsoft.com/office/officeart/2005/8/layout/hList1"/>
    <dgm:cxn modelId="{93C4EAC7-6396-4799-9397-92AEFD2D7783}" type="presParOf" srcId="{0EEC0A3F-0DFD-4839-8A26-B680C36EFE1F}" destId="{73320468-40B0-4525-90BB-6C15BD8E8D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39905-C731-4530-A526-7098FE2357A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529CD94D-F407-486B-9C31-71D2ED9D973F}">
      <dgm:prSet/>
      <dgm:spPr/>
      <dgm:t>
        <a:bodyPr/>
        <a:lstStyle/>
        <a:p>
          <a:r>
            <a:rPr lang="en-US" b="0" i="0"/>
            <a:t>Complete an FRCT Scholarly Project​</a:t>
          </a:r>
          <a:endParaRPr lang="en-US"/>
        </a:p>
      </dgm:t>
    </dgm:pt>
    <dgm:pt modelId="{277040A1-6C5A-4381-BD38-FA246A298DEA}" type="parTrans" cxnId="{86A524E2-FEA9-4C85-9E98-C5AC891870FF}">
      <dgm:prSet/>
      <dgm:spPr/>
      <dgm:t>
        <a:bodyPr/>
        <a:lstStyle/>
        <a:p>
          <a:endParaRPr lang="en-US"/>
        </a:p>
      </dgm:t>
    </dgm:pt>
    <dgm:pt modelId="{382EE321-C0D8-4402-897A-5814B6AB106D}" type="sibTrans" cxnId="{86A524E2-FEA9-4C85-9E98-C5AC891870FF}">
      <dgm:prSet phldrT="1" phldr="0"/>
      <dgm:spPr/>
      <dgm:t>
        <a:bodyPr/>
        <a:lstStyle/>
        <a:p>
          <a:r>
            <a:rPr lang="en-US"/>
            <a:t>1</a:t>
          </a:r>
        </a:p>
      </dgm:t>
    </dgm:pt>
    <dgm:pt modelId="{AC5C23BF-6FD0-439A-A6FD-0B99EE4AA215}">
      <dgm:prSet/>
      <dgm:spPr/>
      <dgm:t>
        <a:bodyPr/>
        <a:lstStyle/>
        <a:p>
          <a:r>
            <a:rPr lang="en-US" b="0" i="0"/>
            <a:t>Pass OSCE ​</a:t>
          </a:r>
          <a:endParaRPr lang="en-US"/>
        </a:p>
      </dgm:t>
    </dgm:pt>
    <dgm:pt modelId="{84D99EEA-2A18-4035-8C0A-DC3CB12E322C}" type="parTrans" cxnId="{C3469590-BB3D-4267-9F37-7DBFDC9ADAF4}">
      <dgm:prSet/>
      <dgm:spPr/>
      <dgm:t>
        <a:bodyPr/>
        <a:lstStyle/>
        <a:p>
          <a:endParaRPr lang="en-US"/>
        </a:p>
      </dgm:t>
    </dgm:pt>
    <dgm:pt modelId="{84C7D238-10C1-4243-B945-C744CB75DFB1}" type="sibTrans" cxnId="{C3469590-BB3D-4267-9F37-7DBFDC9ADAF4}">
      <dgm:prSet phldrT="2" phldr="0"/>
      <dgm:spPr/>
      <dgm:t>
        <a:bodyPr/>
        <a:lstStyle/>
        <a:p>
          <a:r>
            <a:rPr lang="en-US"/>
            <a:t>2</a:t>
          </a:r>
        </a:p>
      </dgm:t>
    </dgm:pt>
    <dgm:pt modelId="{72546141-90F9-41EE-BBDE-01DA332A74DF}">
      <dgm:prSet/>
      <dgm:spPr/>
      <dgm:t>
        <a:bodyPr/>
        <a:lstStyle/>
        <a:p>
          <a:r>
            <a:rPr lang="en-US" b="0" i="0"/>
            <a:t>Take USMLE Step 2: Clinical Knowledge examination​</a:t>
          </a:r>
          <a:endParaRPr lang="en-US"/>
        </a:p>
      </dgm:t>
    </dgm:pt>
    <dgm:pt modelId="{8F88ABE7-46DC-436B-A4E4-5FCA5EA7AE42}" type="parTrans" cxnId="{2CE888BF-7174-4C6B-86B8-7EEE51605104}">
      <dgm:prSet/>
      <dgm:spPr/>
      <dgm:t>
        <a:bodyPr/>
        <a:lstStyle/>
        <a:p>
          <a:endParaRPr lang="en-US"/>
        </a:p>
      </dgm:t>
    </dgm:pt>
    <dgm:pt modelId="{C50A1849-37E0-4D24-85F4-5E059B6CC1B6}" type="sibTrans" cxnId="{2CE888BF-7174-4C6B-86B8-7EEE51605104}">
      <dgm:prSet phldrT="3" phldr="0"/>
      <dgm:spPr/>
      <dgm:t>
        <a:bodyPr/>
        <a:lstStyle/>
        <a:p>
          <a:r>
            <a:rPr lang="en-US"/>
            <a:t>3</a:t>
          </a:r>
        </a:p>
      </dgm:t>
    </dgm:pt>
    <dgm:pt modelId="{F0F2F1EE-B200-4745-8C74-D81D2D29F0C7}">
      <dgm:prSet/>
      <dgm:spPr/>
      <dgm:t>
        <a:bodyPr/>
        <a:lstStyle/>
        <a:p>
          <a:r>
            <a:rPr lang="en-US" b="0" i="0"/>
            <a:t>Complete Exit Interview with Financial Aid ​</a:t>
          </a:r>
          <a:endParaRPr lang="en-US"/>
        </a:p>
      </dgm:t>
    </dgm:pt>
    <dgm:pt modelId="{E9228CF6-67BB-4477-9507-0E6681707F88}" type="parTrans" cxnId="{475B5D29-982A-4C64-B6E3-6BACEAC19BF4}">
      <dgm:prSet/>
      <dgm:spPr/>
      <dgm:t>
        <a:bodyPr/>
        <a:lstStyle/>
        <a:p>
          <a:endParaRPr lang="en-US"/>
        </a:p>
      </dgm:t>
    </dgm:pt>
    <dgm:pt modelId="{2885E955-696C-4212-8891-A29D6F9C36A2}" type="sibTrans" cxnId="{475B5D29-982A-4C64-B6E3-6BACEAC19BF4}">
      <dgm:prSet phldrT="4" phldr="0"/>
      <dgm:spPr/>
      <dgm:t>
        <a:bodyPr/>
        <a:lstStyle/>
        <a:p>
          <a:r>
            <a:rPr lang="en-US"/>
            <a:t>4</a:t>
          </a:r>
        </a:p>
      </dgm:t>
    </dgm:pt>
    <dgm:pt modelId="{7A795A66-85B2-427C-9DFF-6962ADF2C098}" type="pres">
      <dgm:prSet presAssocID="{CC039905-C731-4530-A526-7098FE2357AE}" presName="Name0" presStyleCnt="0">
        <dgm:presLayoutVars>
          <dgm:animLvl val="lvl"/>
          <dgm:resizeHandles val="exact"/>
        </dgm:presLayoutVars>
      </dgm:prSet>
      <dgm:spPr/>
    </dgm:pt>
    <dgm:pt modelId="{BC3288A6-8063-4A60-8E19-CC1BBC3DE887}" type="pres">
      <dgm:prSet presAssocID="{529CD94D-F407-486B-9C31-71D2ED9D973F}" presName="compositeNode" presStyleCnt="0">
        <dgm:presLayoutVars>
          <dgm:bulletEnabled val="1"/>
        </dgm:presLayoutVars>
      </dgm:prSet>
      <dgm:spPr/>
    </dgm:pt>
    <dgm:pt modelId="{E83C1E97-9C51-4099-8378-3AFAD56B222C}" type="pres">
      <dgm:prSet presAssocID="{529CD94D-F407-486B-9C31-71D2ED9D973F}" presName="bgRect" presStyleLbl="bgAccFollowNode1" presStyleIdx="0" presStyleCnt="4"/>
      <dgm:spPr/>
    </dgm:pt>
    <dgm:pt modelId="{4CC637A2-D658-4B95-868E-02A609EA0FEA}" type="pres">
      <dgm:prSet presAssocID="{382EE321-C0D8-4402-897A-5814B6AB106D}" presName="sibTransNodeCircle" presStyleLbl="alignNode1" presStyleIdx="0" presStyleCnt="8">
        <dgm:presLayoutVars>
          <dgm:chMax val="0"/>
          <dgm:bulletEnabled/>
        </dgm:presLayoutVars>
      </dgm:prSet>
      <dgm:spPr/>
    </dgm:pt>
    <dgm:pt modelId="{C737C862-1CAB-4505-8817-FE810AD20CA9}" type="pres">
      <dgm:prSet presAssocID="{529CD94D-F407-486B-9C31-71D2ED9D973F}" presName="bottomLine" presStyleLbl="alignNode1" presStyleIdx="1" presStyleCnt="8">
        <dgm:presLayoutVars/>
      </dgm:prSet>
      <dgm:spPr/>
    </dgm:pt>
    <dgm:pt modelId="{682FC7C6-C5AF-4B88-973E-9F86A89D70FF}" type="pres">
      <dgm:prSet presAssocID="{529CD94D-F407-486B-9C31-71D2ED9D973F}" presName="nodeText" presStyleLbl="bgAccFollowNode1" presStyleIdx="0" presStyleCnt="4">
        <dgm:presLayoutVars>
          <dgm:bulletEnabled val="1"/>
        </dgm:presLayoutVars>
      </dgm:prSet>
      <dgm:spPr/>
    </dgm:pt>
    <dgm:pt modelId="{EB24E5FF-9035-4ABF-8647-83C6B2E45415}" type="pres">
      <dgm:prSet presAssocID="{382EE321-C0D8-4402-897A-5814B6AB106D}" presName="sibTrans" presStyleCnt="0"/>
      <dgm:spPr/>
    </dgm:pt>
    <dgm:pt modelId="{C293FE50-E343-4291-A5DF-956E36120E04}" type="pres">
      <dgm:prSet presAssocID="{AC5C23BF-6FD0-439A-A6FD-0B99EE4AA215}" presName="compositeNode" presStyleCnt="0">
        <dgm:presLayoutVars>
          <dgm:bulletEnabled val="1"/>
        </dgm:presLayoutVars>
      </dgm:prSet>
      <dgm:spPr/>
    </dgm:pt>
    <dgm:pt modelId="{4CD9FEC4-8A12-4ED5-888C-EB1A89FD28B3}" type="pres">
      <dgm:prSet presAssocID="{AC5C23BF-6FD0-439A-A6FD-0B99EE4AA215}" presName="bgRect" presStyleLbl="bgAccFollowNode1" presStyleIdx="1" presStyleCnt="4"/>
      <dgm:spPr/>
    </dgm:pt>
    <dgm:pt modelId="{CC368B80-AC85-487E-8C3E-26DF949580E6}" type="pres">
      <dgm:prSet presAssocID="{84C7D238-10C1-4243-B945-C744CB75DFB1}" presName="sibTransNodeCircle" presStyleLbl="alignNode1" presStyleIdx="2" presStyleCnt="8">
        <dgm:presLayoutVars>
          <dgm:chMax val="0"/>
          <dgm:bulletEnabled/>
        </dgm:presLayoutVars>
      </dgm:prSet>
      <dgm:spPr/>
    </dgm:pt>
    <dgm:pt modelId="{497E4C47-032C-4F2D-BB61-97FC544BB57B}" type="pres">
      <dgm:prSet presAssocID="{AC5C23BF-6FD0-439A-A6FD-0B99EE4AA215}" presName="bottomLine" presStyleLbl="alignNode1" presStyleIdx="3" presStyleCnt="8">
        <dgm:presLayoutVars/>
      </dgm:prSet>
      <dgm:spPr/>
    </dgm:pt>
    <dgm:pt modelId="{FC8BB9F7-8278-41DE-9BFA-5AD740F0AC6B}" type="pres">
      <dgm:prSet presAssocID="{AC5C23BF-6FD0-439A-A6FD-0B99EE4AA215}" presName="nodeText" presStyleLbl="bgAccFollowNode1" presStyleIdx="1" presStyleCnt="4">
        <dgm:presLayoutVars>
          <dgm:bulletEnabled val="1"/>
        </dgm:presLayoutVars>
      </dgm:prSet>
      <dgm:spPr/>
    </dgm:pt>
    <dgm:pt modelId="{39E33555-428E-4FA0-985B-027A1718EA22}" type="pres">
      <dgm:prSet presAssocID="{84C7D238-10C1-4243-B945-C744CB75DFB1}" presName="sibTrans" presStyleCnt="0"/>
      <dgm:spPr/>
    </dgm:pt>
    <dgm:pt modelId="{75C16B50-CFE8-487A-9A7B-674DBFF838A1}" type="pres">
      <dgm:prSet presAssocID="{72546141-90F9-41EE-BBDE-01DA332A74DF}" presName="compositeNode" presStyleCnt="0">
        <dgm:presLayoutVars>
          <dgm:bulletEnabled val="1"/>
        </dgm:presLayoutVars>
      </dgm:prSet>
      <dgm:spPr/>
    </dgm:pt>
    <dgm:pt modelId="{4A8B6DF8-7315-4032-9D7E-12AD34FFC097}" type="pres">
      <dgm:prSet presAssocID="{72546141-90F9-41EE-BBDE-01DA332A74DF}" presName="bgRect" presStyleLbl="bgAccFollowNode1" presStyleIdx="2" presStyleCnt="4"/>
      <dgm:spPr/>
    </dgm:pt>
    <dgm:pt modelId="{2C3F74B9-620A-4B91-BF19-B7C7AA9C4F40}" type="pres">
      <dgm:prSet presAssocID="{C50A1849-37E0-4D24-85F4-5E059B6CC1B6}" presName="sibTransNodeCircle" presStyleLbl="alignNode1" presStyleIdx="4" presStyleCnt="8">
        <dgm:presLayoutVars>
          <dgm:chMax val="0"/>
          <dgm:bulletEnabled/>
        </dgm:presLayoutVars>
      </dgm:prSet>
      <dgm:spPr/>
    </dgm:pt>
    <dgm:pt modelId="{CB5BFD9B-D7DF-4AF0-9B45-3F472489D93E}" type="pres">
      <dgm:prSet presAssocID="{72546141-90F9-41EE-BBDE-01DA332A74DF}" presName="bottomLine" presStyleLbl="alignNode1" presStyleIdx="5" presStyleCnt="8">
        <dgm:presLayoutVars/>
      </dgm:prSet>
      <dgm:spPr/>
    </dgm:pt>
    <dgm:pt modelId="{1DD5B45A-F975-4E23-B25C-DD2BAD11D577}" type="pres">
      <dgm:prSet presAssocID="{72546141-90F9-41EE-BBDE-01DA332A74DF}" presName="nodeText" presStyleLbl="bgAccFollowNode1" presStyleIdx="2" presStyleCnt="4">
        <dgm:presLayoutVars>
          <dgm:bulletEnabled val="1"/>
        </dgm:presLayoutVars>
      </dgm:prSet>
      <dgm:spPr/>
    </dgm:pt>
    <dgm:pt modelId="{719B0533-1B25-459A-8AAD-1A3869BBF52C}" type="pres">
      <dgm:prSet presAssocID="{C50A1849-37E0-4D24-85F4-5E059B6CC1B6}" presName="sibTrans" presStyleCnt="0"/>
      <dgm:spPr/>
    </dgm:pt>
    <dgm:pt modelId="{66D3AC25-414A-4F1B-BA92-EE7B80E95FB2}" type="pres">
      <dgm:prSet presAssocID="{F0F2F1EE-B200-4745-8C74-D81D2D29F0C7}" presName="compositeNode" presStyleCnt="0">
        <dgm:presLayoutVars>
          <dgm:bulletEnabled val="1"/>
        </dgm:presLayoutVars>
      </dgm:prSet>
      <dgm:spPr/>
    </dgm:pt>
    <dgm:pt modelId="{4B00FD1E-B05F-4654-8DD3-FD8EA633E3D9}" type="pres">
      <dgm:prSet presAssocID="{F0F2F1EE-B200-4745-8C74-D81D2D29F0C7}" presName="bgRect" presStyleLbl="bgAccFollowNode1" presStyleIdx="3" presStyleCnt="4"/>
      <dgm:spPr/>
    </dgm:pt>
    <dgm:pt modelId="{AF667AC7-6017-41B4-801C-F9A87F91CEB1}" type="pres">
      <dgm:prSet presAssocID="{2885E955-696C-4212-8891-A29D6F9C36A2}" presName="sibTransNodeCircle" presStyleLbl="alignNode1" presStyleIdx="6" presStyleCnt="8">
        <dgm:presLayoutVars>
          <dgm:chMax val="0"/>
          <dgm:bulletEnabled/>
        </dgm:presLayoutVars>
      </dgm:prSet>
      <dgm:spPr/>
    </dgm:pt>
    <dgm:pt modelId="{8F9C2E2A-0D9D-4934-832E-9D75AEB68B0D}" type="pres">
      <dgm:prSet presAssocID="{F0F2F1EE-B200-4745-8C74-D81D2D29F0C7}" presName="bottomLine" presStyleLbl="alignNode1" presStyleIdx="7" presStyleCnt="8">
        <dgm:presLayoutVars/>
      </dgm:prSet>
      <dgm:spPr/>
    </dgm:pt>
    <dgm:pt modelId="{BA28C057-9749-4DDB-AA3D-E7C7035AC78E}" type="pres">
      <dgm:prSet presAssocID="{F0F2F1EE-B200-4745-8C74-D81D2D29F0C7}" presName="nodeText" presStyleLbl="bgAccFollowNode1" presStyleIdx="3" presStyleCnt="4">
        <dgm:presLayoutVars>
          <dgm:bulletEnabled val="1"/>
        </dgm:presLayoutVars>
      </dgm:prSet>
      <dgm:spPr/>
    </dgm:pt>
  </dgm:ptLst>
  <dgm:cxnLst>
    <dgm:cxn modelId="{475B5D29-982A-4C64-B6E3-6BACEAC19BF4}" srcId="{CC039905-C731-4530-A526-7098FE2357AE}" destId="{F0F2F1EE-B200-4745-8C74-D81D2D29F0C7}" srcOrd="3" destOrd="0" parTransId="{E9228CF6-67BB-4477-9507-0E6681707F88}" sibTransId="{2885E955-696C-4212-8891-A29D6F9C36A2}"/>
    <dgm:cxn modelId="{AE613935-5937-484E-AB5B-493A111ED8A7}" type="presOf" srcId="{F0F2F1EE-B200-4745-8C74-D81D2D29F0C7}" destId="{4B00FD1E-B05F-4654-8DD3-FD8EA633E3D9}" srcOrd="0" destOrd="0" presId="urn:microsoft.com/office/officeart/2016/7/layout/BasicLinearProcessNumbered"/>
    <dgm:cxn modelId="{443A2C62-3A61-42B6-B9E2-564A2B3C8804}" type="presOf" srcId="{72546141-90F9-41EE-BBDE-01DA332A74DF}" destId="{1DD5B45A-F975-4E23-B25C-DD2BAD11D577}" srcOrd="1" destOrd="0" presId="urn:microsoft.com/office/officeart/2016/7/layout/BasicLinearProcessNumbered"/>
    <dgm:cxn modelId="{D248BF50-6E9C-44DA-AFF7-32CB5B3F30F9}" type="presOf" srcId="{AC5C23BF-6FD0-439A-A6FD-0B99EE4AA215}" destId="{FC8BB9F7-8278-41DE-9BFA-5AD740F0AC6B}" srcOrd="1" destOrd="0" presId="urn:microsoft.com/office/officeart/2016/7/layout/BasicLinearProcessNumbered"/>
    <dgm:cxn modelId="{CDEB9275-E3EC-4869-A558-0D553B16C28E}" type="presOf" srcId="{AC5C23BF-6FD0-439A-A6FD-0B99EE4AA215}" destId="{4CD9FEC4-8A12-4ED5-888C-EB1A89FD28B3}" srcOrd="0" destOrd="0" presId="urn:microsoft.com/office/officeart/2016/7/layout/BasicLinearProcessNumbered"/>
    <dgm:cxn modelId="{0ED9CE57-CE49-4D5C-B99D-61D948F4BA72}" type="presOf" srcId="{529CD94D-F407-486B-9C31-71D2ED9D973F}" destId="{682FC7C6-C5AF-4B88-973E-9F86A89D70FF}" srcOrd="1" destOrd="0" presId="urn:microsoft.com/office/officeart/2016/7/layout/BasicLinearProcessNumbered"/>
    <dgm:cxn modelId="{D03B4F79-0133-4217-8DCE-C8728C026FCD}" type="presOf" srcId="{CC039905-C731-4530-A526-7098FE2357AE}" destId="{7A795A66-85B2-427C-9DFF-6962ADF2C098}" srcOrd="0" destOrd="0" presId="urn:microsoft.com/office/officeart/2016/7/layout/BasicLinearProcessNumbered"/>
    <dgm:cxn modelId="{5F9FD77F-60A0-4775-8E16-06763504DD9D}" type="presOf" srcId="{382EE321-C0D8-4402-897A-5814B6AB106D}" destId="{4CC637A2-D658-4B95-868E-02A609EA0FEA}" srcOrd="0" destOrd="0" presId="urn:microsoft.com/office/officeart/2016/7/layout/BasicLinearProcessNumbered"/>
    <dgm:cxn modelId="{D63F1883-BCF5-4EE8-B23F-B023C61A3F8B}" type="presOf" srcId="{F0F2F1EE-B200-4745-8C74-D81D2D29F0C7}" destId="{BA28C057-9749-4DDB-AA3D-E7C7035AC78E}" srcOrd="1" destOrd="0" presId="urn:microsoft.com/office/officeart/2016/7/layout/BasicLinearProcessNumbered"/>
    <dgm:cxn modelId="{C3469590-BB3D-4267-9F37-7DBFDC9ADAF4}" srcId="{CC039905-C731-4530-A526-7098FE2357AE}" destId="{AC5C23BF-6FD0-439A-A6FD-0B99EE4AA215}" srcOrd="1" destOrd="0" parTransId="{84D99EEA-2A18-4035-8C0A-DC3CB12E322C}" sibTransId="{84C7D238-10C1-4243-B945-C744CB75DFB1}"/>
    <dgm:cxn modelId="{F5D07094-0B68-45A7-9460-6C172A941D04}" type="presOf" srcId="{529CD94D-F407-486B-9C31-71D2ED9D973F}" destId="{E83C1E97-9C51-4099-8378-3AFAD56B222C}" srcOrd="0" destOrd="0" presId="urn:microsoft.com/office/officeart/2016/7/layout/BasicLinearProcessNumbered"/>
    <dgm:cxn modelId="{1E7B7C9E-9020-4A17-A7D3-E822DA0DA0AB}" type="presOf" srcId="{C50A1849-37E0-4D24-85F4-5E059B6CC1B6}" destId="{2C3F74B9-620A-4B91-BF19-B7C7AA9C4F40}" srcOrd="0" destOrd="0" presId="urn:microsoft.com/office/officeart/2016/7/layout/BasicLinearProcessNumbered"/>
    <dgm:cxn modelId="{2CE888BF-7174-4C6B-86B8-7EEE51605104}" srcId="{CC039905-C731-4530-A526-7098FE2357AE}" destId="{72546141-90F9-41EE-BBDE-01DA332A74DF}" srcOrd="2" destOrd="0" parTransId="{8F88ABE7-46DC-436B-A4E4-5FCA5EA7AE42}" sibTransId="{C50A1849-37E0-4D24-85F4-5E059B6CC1B6}"/>
    <dgm:cxn modelId="{B7CD3BD9-81B5-49EF-8F9D-34C346C16178}" type="presOf" srcId="{84C7D238-10C1-4243-B945-C744CB75DFB1}" destId="{CC368B80-AC85-487E-8C3E-26DF949580E6}" srcOrd="0" destOrd="0" presId="urn:microsoft.com/office/officeart/2016/7/layout/BasicLinearProcessNumbered"/>
    <dgm:cxn modelId="{866FDBDF-BD83-415B-A8C1-FBE3506507DB}" type="presOf" srcId="{72546141-90F9-41EE-BBDE-01DA332A74DF}" destId="{4A8B6DF8-7315-4032-9D7E-12AD34FFC097}" srcOrd="0" destOrd="0" presId="urn:microsoft.com/office/officeart/2016/7/layout/BasicLinearProcessNumbered"/>
    <dgm:cxn modelId="{86A524E2-FEA9-4C85-9E98-C5AC891870FF}" srcId="{CC039905-C731-4530-A526-7098FE2357AE}" destId="{529CD94D-F407-486B-9C31-71D2ED9D973F}" srcOrd="0" destOrd="0" parTransId="{277040A1-6C5A-4381-BD38-FA246A298DEA}" sibTransId="{382EE321-C0D8-4402-897A-5814B6AB106D}"/>
    <dgm:cxn modelId="{D02C0DFD-5BBF-46BD-8E6E-E00CBC705858}" type="presOf" srcId="{2885E955-696C-4212-8891-A29D6F9C36A2}" destId="{AF667AC7-6017-41B4-801C-F9A87F91CEB1}" srcOrd="0" destOrd="0" presId="urn:microsoft.com/office/officeart/2016/7/layout/BasicLinearProcessNumbered"/>
    <dgm:cxn modelId="{87319AAC-6D4B-4D66-AE17-0D29A19C6A2D}" type="presParOf" srcId="{7A795A66-85B2-427C-9DFF-6962ADF2C098}" destId="{BC3288A6-8063-4A60-8E19-CC1BBC3DE887}" srcOrd="0" destOrd="0" presId="urn:microsoft.com/office/officeart/2016/7/layout/BasicLinearProcessNumbered"/>
    <dgm:cxn modelId="{46A23E1C-5924-4BB9-847A-04D62392B207}" type="presParOf" srcId="{BC3288A6-8063-4A60-8E19-CC1BBC3DE887}" destId="{E83C1E97-9C51-4099-8378-3AFAD56B222C}" srcOrd="0" destOrd="0" presId="urn:microsoft.com/office/officeart/2016/7/layout/BasicLinearProcessNumbered"/>
    <dgm:cxn modelId="{0D67ABF0-5A19-40BF-B927-FDA628316E02}" type="presParOf" srcId="{BC3288A6-8063-4A60-8E19-CC1BBC3DE887}" destId="{4CC637A2-D658-4B95-868E-02A609EA0FEA}" srcOrd="1" destOrd="0" presId="urn:microsoft.com/office/officeart/2016/7/layout/BasicLinearProcessNumbered"/>
    <dgm:cxn modelId="{C01AEF6F-3137-4C57-B57B-739A04807D3F}" type="presParOf" srcId="{BC3288A6-8063-4A60-8E19-CC1BBC3DE887}" destId="{C737C862-1CAB-4505-8817-FE810AD20CA9}" srcOrd="2" destOrd="0" presId="urn:microsoft.com/office/officeart/2016/7/layout/BasicLinearProcessNumbered"/>
    <dgm:cxn modelId="{B7746288-CFB5-4835-A3B1-AC95156B704C}" type="presParOf" srcId="{BC3288A6-8063-4A60-8E19-CC1BBC3DE887}" destId="{682FC7C6-C5AF-4B88-973E-9F86A89D70FF}" srcOrd="3" destOrd="0" presId="urn:microsoft.com/office/officeart/2016/7/layout/BasicLinearProcessNumbered"/>
    <dgm:cxn modelId="{25EDE6C9-EE07-4787-BF41-30DB5206DB49}" type="presParOf" srcId="{7A795A66-85B2-427C-9DFF-6962ADF2C098}" destId="{EB24E5FF-9035-4ABF-8647-83C6B2E45415}" srcOrd="1" destOrd="0" presId="urn:microsoft.com/office/officeart/2016/7/layout/BasicLinearProcessNumbered"/>
    <dgm:cxn modelId="{3F70E886-C57F-4594-87C7-267547526873}" type="presParOf" srcId="{7A795A66-85B2-427C-9DFF-6962ADF2C098}" destId="{C293FE50-E343-4291-A5DF-956E36120E04}" srcOrd="2" destOrd="0" presId="urn:microsoft.com/office/officeart/2016/7/layout/BasicLinearProcessNumbered"/>
    <dgm:cxn modelId="{BB30CF9D-EEE5-48EA-907B-97682F2365B2}" type="presParOf" srcId="{C293FE50-E343-4291-A5DF-956E36120E04}" destId="{4CD9FEC4-8A12-4ED5-888C-EB1A89FD28B3}" srcOrd="0" destOrd="0" presId="urn:microsoft.com/office/officeart/2016/7/layout/BasicLinearProcessNumbered"/>
    <dgm:cxn modelId="{14F63601-608C-4340-8E08-BCEC18484E24}" type="presParOf" srcId="{C293FE50-E343-4291-A5DF-956E36120E04}" destId="{CC368B80-AC85-487E-8C3E-26DF949580E6}" srcOrd="1" destOrd="0" presId="urn:microsoft.com/office/officeart/2016/7/layout/BasicLinearProcessNumbered"/>
    <dgm:cxn modelId="{662EC73F-26E6-41BA-BFCF-0D67E6EA2A6F}" type="presParOf" srcId="{C293FE50-E343-4291-A5DF-956E36120E04}" destId="{497E4C47-032C-4F2D-BB61-97FC544BB57B}" srcOrd="2" destOrd="0" presId="urn:microsoft.com/office/officeart/2016/7/layout/BasicLinearProcessNumbered"/>
    <dgm:cxn modelId="{11492540-2A5C-496B-880E-2F8CBFF7B819}" type="presParOf" srcId="{C293FE50-E343-4291-A5DF-956E36120E04}" destId="{FC8BB9F7-8278-41DE-9BFA-5AD740F0AC6B}" srcOrd="3" destOrd="0" presId="urn:microsoft.com/office/officeart/2016/7/layout/BasicLinearProcessNumbered"/>
    <dgm:cxn modelId="{B438FF3E-6F57-4C3B-8D6F-28BE6A10BD3D}" type="presParOf" srcId="{7A795A66-85B2-427C-9DFF-6962ADF2C098}" destId="{39E33555-428E-4FA0-985B-027A1718EA22}" srcOrd="3" destOrd="0" presId="urn:microsoft.com/office/officeart/2016/7/layout/BasicLinearProcessNumbered"/>
    <dgm:cxn modelId="{BB311B62-EFB2-4404-9BB5-97B8ED971395}" type="presParOf" srcId="{7A795A66-85B2-427C-9DFF-6962ADF2C098}" destId="{75C16B50-CFE8-487A-9A7B-674DBFF838A1}" srcOrd="4" destOrd="0" presId="urn:microsoft.com/office/officeart/2016/7/layout/BasicLinearProcessNumbered"/>
    <dgm:cxn modelId="{47270101-4188-4C49-95CF-F46787EF1ABF}" type="presParOf" srcId="{75C16B50-CFE8-487A-9A7B-674DBFF838A1}" destId="{4A8B6DF8-7315-4032-9D7E-12AD34FFC097}" srcOrd="0" destOrd="0" presId="urn:microsoft.com/office/officeart/2016/7/layout/BasicLinearProcessNumbered"/>
    <dgm:cxn modelId="{B988B775-4805-4C2D-9F16-C35FC8F7E45F}" type="presParOf" srcId="{75C16B50-CFE8-487A-9A7B-674DBFF838A1}" destId="{2C3F74B9-620A-4B91-BF19-B7C7AA9C4F40}" srcOrd="1" destOrd="0" presId="urn:microsoft.com/office/officeart/2016/7/layout/BasicLinearProcessNumbered"/>
    <dgm:cxn modelId="{C4AA3004-DDE7-4ACA-901F-3200BCBD8CEB}" type="presParOf" srcId="{75C16B50-CFE8-487A-9A7B-674DBFF838A1}" destId="{CB5BFD9B-D7DF-4AF0-9B45-3F472489D93E}" srcOrd="2" destOrd="0" presId="urn:microsoft.com/office/officeart/2016/7/layout/BasicLinearProcessNumbered"/>
    <dgm:cxn modelId="{C9023663-B388-4228-9CF8-7E9DF1B783E9}" type="presParOf" srcId="{75C16B50-CFE8-487A-9A7B-674DBFF838A1}" destId="{1DD5B45A-F975-4E23-B25C-DD2BAD11D577}" srcOrd="3" destOrd="0" presId="urn:microsoft.com/office/officeart/2016/7/layout/BasicLinearProcessNumbered"/>
    <dgm:cxn modelId="{C10DEDDF-6C9F-4AA7-A77E-12B5F3356A45}" type="presParOf" srcId="{7A795A66-85B2-427C-9DFF-6962ADF2C098}" destId="{719B0533-1B25-459A-8AAD-1A3869BBF52C}" srcOrd="5" destOrd="0" presId="urn:microsoft.com/office/officeart/2016/7/layout/BasicLinearProcessNumbered"/>
    <dgm:cxn modelId="{63410929-B625-41DD-B117-BC1BA272F25E}" type="presParOf" srcId="{7A795A66-85B2-427C-9DFF-6962ADF2C098}" destId="{66D3AC25-414A-4F1B-BA92-EE7B80E95FB2}" srcOrd="6" destOrd="0" presId="urn:microsoft.com/office/officeart/2016/7/layout/BasicLinearProcessNumbered"/>
    <dgm:cxn modelId="{64882AB5-61A2-42EA-B847-FC4BBB19B0F7}" type="presParOf" srcId="{66D3AC25-414A-4F1B-BA92-EE7B80E95FB2}" destId="{4B00FD1E-B05F-4654-8DD3-FD8EA633E3D9}" srcOrd="0" destOrd="0" presId="urn:microsoft.com/office/officeart/2016/7/layout/BasicLinearProcessNumbered"/>
    <dgm:cxn modelId="{CACB66E7-848D-4F53-BD61-FC08CB58051F}" type="presParOf" srcId="{66D3AC25-414A-4F1B-BA92-EE7B80E95FB2}" destId="{AF667AC7-6017-41B4-801C-F9A87F91CEB1}" srcOrd="1" destOrd="0" presId="urn:microsoft.com/office/officeart/2016/7/layout/BasicLinearProcessNumbered"/>
    <dgm:cxn modelId="{1F5FA4A7-DB3C-42EF-A8EA-BC067E04C798}" type="presParOf" srcId="{66D3AC25-414A-4F1B-BA92-EE7B80E95FB2}" destId="{8F9C2E2A-0D9D-4934-832E-9D75AEB68B0D}" srcOrd="2" destOrd="0" presId="urn:microsoft.com/office/officeart/2016/7/layout/BasicLinearProcessNumbered"/>
    <dgm:cxn modelId="{5EAC05CF-9B60-4161-A9A7-7EC941578DCC}" type="presParOf" srcId="{66D3AC25-414A-4F1B-BA92-EE7B80E95FB2}" destId="{BA28C057-9749-4DDB-AA3D-E7C7035AC78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A9B44-787F-44BE-A255-D3C56DDBCC88}"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49333B3A-2BB9-4C30-BCC4-2D2150D56A58}">
      <dgm:prSet custT="1"/>
      <dgm:spPr/>
      <dgm:t>
        <a:bodyPr/>
        <a:lstStyle/>
        <a:p>
          <a:pPr>
            <a:lnSpc>
              <a:spcPct val="100000"/>
            </a:lnSpc>
          </a:pPr>
          <a:r>
            <a:rPr lang="en-US" sz="1400" b="1" i="0"/>
            <a:t>Confirm name/pronunciation in MedScope</a:t>
          </a:r>
          <a:r>
            <a:rPr lang="en-US" sz="1400" b="0" i="0"/>
            <a:t> as you with for graduation/diploma  </a:t>
          </a:r>
          <a:endParaRPr lang="en-US" sz="1400"/>
        </a:p>
      </dgm:t>
    </dgm:pt>
    <dgm:pt modelId="{B92867CB-E884-4FFE-84F2-46F2695B375C}" type="parTrans" cxnId="{D0B6F122-1740-4DC6-9CF1-3DF4649F20D8}">
      <dgm:prSet/>
      <dgm:spPr/>
      <dgm:t>
        <a:bodyPr/>
        <a:lstStyle/>
        <a:p>
          <a:endParaRPr lang="en-US"/>
        </a:p>
      </dgm:t>
    </dgm:pt>
    <dgm:pt modelId="{2E821D25-D38D-4E61-B244-82ED6267D291}" type="sibTrans" cxnId="{D0B6F122-1740-4DC6-9CF1-3DF4649F20D8}">
      <dgm:prSet/>
      <dgm:spPr/>
      <dgm:t>
        <a:bodyPr/>
        <a:lstStyle/>
        <a:p>
          <a:endParaRPr lang="en-US"/>
        </a:p>
      </dgm:t>
    </dgm:pt>
    <dgm:pt modelId="{D7EA407B-CD50-4690-87D5-ED2EF696873A}">
      <dgm:prSet custT="1"/>
      <dgm:spPr/>
      <dgm:t>
        <a:bodyPr/>
        <a:lstStyle/>
        <a:p>
          <a:pPr>
            <a:lnSpc>
              <a:spcPct val="100000"/>
            </a:lnSpc>
          </a:pPr>
          <a:r>
            <a:rPr lang="en-US" sz="1400" b="0" i="0"/>
            <a:t>Update your </a:t>
          </a:r>
          <a:r>
            <a:rPr lang="en-US" sz="1400" b="1" i="0"/>
            <a:t>Preferred Pronouns</a:t>
          </a:r>
          <a:r>
            <a:rPr lang="en-US" sz="1400" b="0" i="0"/>
            <a:t> in MedScope for the MSPE (if not indicated will default to he/him, she/her) </a:t>
          </a:r>
          <a:endParaRPr lang="en-US" sz="1400"/>
        </a:p>
      </dgm:t>
    </dgm:pt>
    <dgm:pt modelId="{A84575EB-3E14-448B-8518-457A2B4D68E7}" type="parTrans" cxnId="{62846019-673D-4DDB-9FBF-CDF8D7C44AED}">
      <dgm:prSet/>
      <dgm:spPr/>
      <dgm:t>
        <a:bodyPr/>
        <a:lstStyle/>
        <a:p>
          <a:endParaRPr lang="en-US"/>
        </a:p>
      </dgm:t>
    </dgm:pt>
    <dgm:pt modelId="{92E984FC-72B6-4F80-A984-80767AA0AEC4}" type="sibTrans" cxnId="{62846019-673D-4DDB-9FBF-CDF8D7C44AED}">
      <dgm:prSet/>
      <dgm:spPr/>
      <dgm:t>
        <a:bodyPr/>
        <a:lstStyle/>
        <a:p>
          <a:endParaRPr lang="en-US"/>
        </a:p>
      </dgm:t>
    </dgm:pt>
    <dgm:pt modelId="{41D7DD6D-C297-407A-9CA9-4E2253497B45}">
      <dgm:prSet custT="1"/>
      <dgm:spPr/>
      <dgm:t>
        <a:bodyPr/>
        <a:lstStyle/>
        <a:p>
          <a:pPr>
            <a:lnSpc>
              <a:spcPct val="100000"/>
            </a:lnSpc>
          </a:pPr>
          <a:r>
            <a:rPr lang="en-US" sz="1400" b="0" i="0"/>
            <a:t>Update your </a:t>
          </a:r>
          <a:r>
            <a:rPr lang="en-US" sz="1400" b="1" i="0"/>
            <a:t>contact information</a:t>
          </a:r>
          <a:r>
            <a:rPr lang="en-US" sz="1400" b="0" i="0"/>
            <a:t>  </a:t>
          </a:r>
          <a:endParaRPr lang="en-US" sz="1400"/>
        </a:p>
      </dgm:t>
    </dgm:pt>
    <dgm:pt modelId="{92C2A96F-F839-46F7-9A1D-1DB53C060F3B}" type="parTrans" cxnId="{8DD3E445-7E51-4168-840A-34130A7585A5}">
      <dgm:prSet/>
      <dgm:spPr/>
      <dgm:t>
        <a:bodyPr/>
        <a:lstStyle/>
        <a:p>
          <a:endParaRPr lang="en-US"/>
        </a:p>
      </dgm:t>
    </dgm:pt>
    <dgm:pt modelId="{EFC22958-523C-406B-AAF7-DC987CA40FAE}" type="sibTrans" cxnId="{8DD3E445-7E51-4168-840A-34130A7585A5}">
      <dgm:prSet/>
      <dgm:spPr/>
      <dgm:t>
        <a:bodyPr/>
        <a:lstStyle/>
        <a:p>
          <a:endParaRPr lang="en-US"/>
        </a:p>
      </dgm:t>
    </dgm:pt>
    <dgm:pt modelId="{B9750D13-5127-4BE6-9D63-6FA3452E1590}">
      <dgm:prSet custT="1"/>
      <dgm:spPr/>
      <dgm:t>
        <a:bodyPr/>
        <a:lstStyle/>
        <a:p>
          <a:pPr>
            <a:lnSpc>
              <a:spcPct val="100000"/>
            </a:lnSpc>
          </a:pPr>
          <a:r>
            <a:rPr lang="en-US" sz="1400" b="0" i="0"/>
            <a:t>Pay it forward, sign up to be an </a:t>
          </a:r>
          <a:r>
            <a:rPr lang="en-US" sz="1400" b="1" i="0"/>
            <a:t>Alumni Mentor</a:t>
          </a:r>
          <a:r>
            <a:rPr lang="en-US" sz="1400" b="0" i="0"/>
            <a:t> (Career Tab, MedScope)  </a:t>
          </a:r>
          <a:endParaRPr lang="en-US" sz="1400"/>
        </a:p>
      </dgm:t>
    </dgm:pt>
    <dgm:pt modelId="{584BC88E-FF24-49E0-BA23-5A88292B5079}" type="parTrans" cxnId="{E79BA1D1-4756-413F-ABE3-36472E5E37F6}">
      <dgm:prSet/>
      <dgm:spPr/>
      <dgm:t>
        <a:bodyPr/>
        <a:lstStyle/>
        <a:p>
          <a:endParaRPr lang="en-US"/>
        </a:p>
      </dgm:t>
    </dgm:pt>
    <dgm:pt modelId="{57BB0832-1CE9-4BB4-A1E4-5F0FF778557D}" type="sibTrans" cxnId="{E79BA1D1-4756-413F-ABE3-36472E5E37F6}">
      <dgm:prSet/>
      <dgm:spPr/>
      <dgm:t>
        <a:bodyPr/>
        <a:lstStyle/>
        <a:p>
          <a:endParaRPr lang="en-US"/>
        </a:p>
      </dgm:t>
    </dgm:pt>
    <dgm:pt modelId="{F54A2A4C-0FC7-4C1E-BE57-2AFEE949ADF5}">
      <dgm:prSet custT="1"/>
      <dgm:spPr/>
      <dgm:t>
        <a:bodyPr/>
        <a:lstStyle/>
        <a:p>
          <a:pPr>
            <a:lnSpc>
              <a:spcPct val="100000"/>
            </a:lnSpc>
          </a:pPr>
          <a:r>
            <a:rPr lang="en-US" sz="1400" b="0" i="0"/>
            <a:t>Use the </a:t>
          </a:r>
          <a:r>
            <a:rPr lang="en-US" sz="1400" b="1" i="0"/>
            <a:t>MedScope Interview Tracker</a:t>
          </a:r>
          <a:r>
            <a:rPr lang="en-US" sz="1400" b="0" i="0"/>
            <a:t> to ensure optimal advising!  </a:t>
          </a:r>
          <a:endParaRPr lang="en-US" sz="1400"/>
        </a:p>
      </dgm:t>
    </dgm:pt>
    <dgm:pt modelId="{3C1DF8FE-6B92-4527-A641-97D9C2EAEE8E}" type="parTrans" cxnId="{836FB299-BF69-43F6-963D-00BBD4A4BFEC}">
      <dgm:prSet/>
      <dgm:spPr/>
      <dgm:t>
        <a:bodyPr/>
        <a:lstStyle/>
        <a:p>
          <a:endParaRPr lang="en-US"/>
        </a:p>
      </dgm:t>
    </dgm:pt>
    <dgm:pt modelId="{E26A5ABF-4778-4D83-A669-88A8B37F0E64}" type="sibTrans" cxnId="{836FB299-BF69-43F6-963D-00BBD4A4BFEC}">
      <dgm:prSet/>
      <dgm:spPr/>
      <dgm:t>
        <a:bodyPr/>
        <a:lstStyle/>
        <a:p>
          <a:endParaRPr lang="en-US"/>
        </a:p>
      </dgm:t>
    </dgm:pt>
    <dgm:pt modelId="{3BB6FD93-8578-491D-A794-E4FD02993EA7}">
      <dgm:prSet custT="1"/>
      <dgm:spPr/>
      <dgm:t>
        <a:bodyPr/>
        <a:lstStyle/>
        <a:p>
          <a:pPr>
            <a:lnSpc>
              <a:spcPct val="100000"/>
            </a:lnSpc>
          </a:pPr>
          <a:r>
            <a:rPr lang="en-US" sz="1400" b="0" i="0"/>
            <a:t>Consider your brand and ensure social media profiles are professional/clean  </a:t>
          </a:r>
          <a:endParaRPr lang="en-US" sz="1400"/>
        </a:p>
      </dgm:t>
    </dgm:pt>
    <dgm:pt modelId="{B7A4D756-33E5-4153-BBC8-295ECAAA20C4}" type="parTrans" cxnId="{8768884B-CA59-4360-B413-46109E6DF6C5}">
      <dgm:prSet/>
      <dgm:spPr/>
      <dgm:t>
        <a:bodyPr/>
        <a:lstStyle/>
        <a:p>
          <a:endParaRPr lang="en-US"/>
        </a:p>
      </dgm:t>
    </dgm:pt>
    <dgm:pt modelId="{7E5F83BF-0810-46AC-AF9B-C9B12C39EEF6}" type="sibTrans" cxnId="{8768884B-CA59-4360-B413-46109E6DF6C5}">
      <dgm:prSet/>
      <dgm:spPr/>
      <dgm:t>
        <a:bodyPr/>
        <a:lstStyle/>
        <a:p>
          <a:endParaRPr lang="en-US"/>
        </a:p>
      </dgm:t>
    </dgm:pt>
    <dgm:pt modelId="{A1A099EF-18B5-4CF7-A22E-F830787D49AA}">
      <dgm:prSet custT="1"/>
      <dgm:spPr/>
      <dgm:t>
        <a:bodyPr/>
        <a:lstStyle/>
        <a:p>
          <a:pPr>
            <a:lnSpc>
              <a:spcPct val="100000"/>
            </a:lnSpc>
          </a:pPr>
          <a:r>
            <a:rPr lang="en-US" sz="1400" b="0" i="0"/>
            <a:t>Meet </a:t>
          </a:r>
          <a:r>
            <a:rPr lang="en-US" sz="1400"/>
            <a:t>with Financial Aid (Sophia Cascio)</a:t>
          </a:r>
        </a:p>
      </dgm:t>
    </dgm:pt>
    <dgm:pt modelId="{D4FCB647-1D0E-4DC1-9FFC-9AF6B4471433}" type="parTrans" cxnId="{F84B35C7-E6E3-42CD-9348-805CE4B53586}">
      <dgm:prSet/>
      <dgm:spPr/>
      <dgm:t>
        <a:bodyPr/>
        <a:lstStyle/>
        <a:p>
          <a:endParaRPr lang="en-US"/>
        </a:p>
      </dgm:t>
    </dgm:pt>
    <dgm:pt modelId="{FF99863E-7A2E-4DB4-B45D-7539B3B4D076}" type="sibTrans" cxnId="{F84B35C7-E6E3-42CD-9348-805CE4B53586}">
      <dgm:prSet/>
      <dgm:spPr/>
      <dgm:t>
        <a:bodyPr/>
        <a:lstStyle/>
        <a:p>
          <a:endParaRPr lang="en-US"/>
        </a:p>
      </dgm:t>
    </dgm:pt>
    <dgm:pt modelId="{CAE8D5C5-B834-4064-BCF4-605F0FCB4811}">
      <dgm:prSet custT="1"/>
      <dgm:spPr/>
      <dgm:t>
        <a:bodyPr/>
        <a:lstStyle/>
        <a:p>
          <a:pPr>
            <a:lnSpc>
              <a:spcPct val="100000"/>
            </a:lnSpc>
          </a:pPr>
          <a:r>
            <a:rPr lang="en-US" sz="1400" b="0" i="0"/>
            <a:t>Complete </a:t>
          </a:r>
          <a:r>
            <a:rPr lang="en-US" sz="1400" b="1" i="0"/>
            <a:t>Graduation Questionnaire</a:t>
          </a:r>
          <a:r>
            <a:rPr lang="en-US" sz="1400" b="0" i="0"/>
            <a:t> (online through AAMC) – available Jan – May </a:t>
          </a:r>
          <a:endParaRPr lang="en-US" sz="1400"/>
        </a:p>
      </dgm:t>
    </dgm:pt>
    <dgm:pt modelId="{D36EEC6C-E5A9-4C88-BD9A-EBAC4D68DC96}" type="parTrans" cxnId="{72DCD3EF-EB53-4174-8503-4518A010D5AA}">
      <dgm:prSet/>
      <dgm:spPr/>
      <dgm:t>
        <a:bodyPr/>
        <a:lstStyle/>
        <a:p>
          <a:endParaRPr lang="en-US"/>
        </a:p>
      </dgm:t>
    </dgm:pt>
    <dgm:pt modelId="{4CE0BAE3-F604-4510-8455-43DE0DEFA781}" type="sibTrans" cxnId="{72DCD3EF-EB53-4174-8503-4518A010D5AA}">
      <dgm:prSet/>
      <dgm:spPr/>
      <dgm:t>
        <a:bodyPr/>
        <a:lstStyle/>
        <a:p>
          <a:endParaRPr lang="en-US"/>
        </a:p>
      </dgm:t>
    </dgm:pt>
    <dgm:pt modelId="{17B4BBA1-FA5A-4A1F-B767-BEC4B8844E08}" type="pres">
      <dgm:prSet presAssocID="{2F1A9B44-787F-44BE-A255-D3C56DDBCC88}" presName="root" presStyleCnt="0">
        <dgm:presLayoutVars>
          <dgm:dir/>
          <dgm:resizeHandles val="exact"/>
        </dgm:presLayoutVars>
      </dgm:prSet>
      <dgm:spPr/>
    </dgm:pt>
    <dgm:pt modelId="{A5786635-D0F7-41EA-8C0B-A44BB6344580}" type="pres">
      <dgm:prSet presAssocID="{49333B3A-2BB9-4C30-BCC4-2D2150D56A58}" presName="compNode" presStyleCnt="0"/>
      <dgm:spPr/>
    </dgm:pt>
    <dgm:pt modelId="{880ABF84-23B7-4823-BDAB-9DD286BF9683}" type="pres">
      <dgm:prSet presAssocID="{49333B3A-2BB9-4C30-BCC4-2D2150D56A5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3005C8AE-931C-4F08-B928-B8B77D2BC889}" type="pres">
      <dgm:prSet presAssocID="{49333B3A-2BB9-4C30-BCC4-2D2150D56A58}" presName="spaceRect" presStyleCnt="0"/>
      <dgm:spPr/>
    </dgm:pt>
    <dgm:pt modelId="{8BD06F67-E505-47B4-9B68-ABE3A0E70746}" type="pres">
      <dgm:prSet presAssocID="{49333B3A-2BB9-4C30-BCC4-2D2150D56A58}" presName="textRect" presStyleLbl="revTx" presStyleIdx="0" presStyleCnt="8">
        <dgm:presLayoutVars>
          <dgm:chMax val="1"/>
          <dgm:chPref val="1"/>
        </dgm:presLayoutVars>
      </dgm:prSet>
      <dgm:spPr/>
    </dgm:pt>
    <dgm:pt modelId="{C0889F95-F5ED-465C-98F5-C46023E6E2BE}" type="pres">
      <dgm:prSet presAssocID="{2E821D25-D38D-4E61-B244-82ED6267D291}" presName="sibTrans" presStyleCnt="0"/>
      <dgm:spPr/>
    </dgm:pt>
    <dgm:pt modelId="{CDC40CC4-AED6-4BEA-AE05-A1C77BC2EAC3}" type="pres">
      <dgm:prSet presAssocID="{D7EA407B-CD50-4690-87D5-ED2EF696873A}" presName="compNode" presStyleCnt="0"/>
      <dgm:spPr/>
    </dgm:pt>
    <dgm:pt modelId="{4326E838-C62E-459A-B2E6-9AB3CE7F5B5B}" type="pres">
      <dgm:prSet presAssocID="{D7EA407B-CD50-4690-87D5-ED2EF696873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5933AB0C-BC13-480A-865D-E4C4E6FB4F30}" type="pres">
      <dgm:prSet presAssocID="{D7EA407B-CD50-4690-87D5-ED2EF696873A}" presName="spaceRect" presStyleCnt="0"/>
      <dgm:spPr/>
    </dgm:pt>
    <dgm:pt modelId="{2F533308-988B-4B18-9150-5AD28990E71D}" type="pres">
      <dgm:prSet presAssocID="{D7EA407B-CD50-4690-87D5-ED2EF696873A}" presName="textRect" presStyleLbl="revTx" presStyleIdx="1" presStyleCnt="8">
        <dgm:presLayoutVars>
          <dgm:chMax val="1"/>
          <dgm:chPref val="1"/>
        </dgm:presLayoutVars>
      </dgm:prSet>
      <dgm:spPr/>
    </dgm:pt>
    <dgm:pt modelId="{0EA79A79-C01F-4812-804B-A7000970F1E2}" type="pres">
      <dgm:prSet presAssocID="{92E984FC-72B6-4F80-A984-80767AA0AEC4}" presName="sibTrans" presStyleCnt="0"/>
      <dgm:spPr/>
    </dgm:pt>
    <dgm:pt modelId="{6CA8F906-20EE-417E-9FD5-FC52A62695A8}" type="pres">
      <dgm:prSet presAssocID="{41D7DD6D-C297-407A-9CA9-4E2253497B45}" presName="compNode" presStyleCnt="0"/>
      <dgm:spPr/>
    </dgm:pt>
    <dgm:pt modelId="{C0DABDC6-C8DB-4731-8A37-DA99839CBDF0}" type="pres">
      <dgm:prSet presAssocID="{41D7DD6D-C297-407A-9CA9-4E2253497B4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DC9D450F-796D-4B61-8F73-2994EA81470C}" type="pres">
      <dgm:prSet presAssocID="{41D7DD6D-C297-407A-9CA9-4E2253497B45}" presName="spaceRect" presStyleCnt="0"/>
      <dgm:spPr/>
    </dgm:pt>
    <dgm:pt modelId="{9D51ABFC-6306-41F4-921D-11DDBECBE78D}" type="pres">
      <dgm:prSet presAssocID="{41D7DD6D-C297-407A-9CA9-4E2253497B45}" presName="textRect" presStyleLbl="revTx" presStyleIdx="2" presStyleCnt="8">
        <dgm:presLayoutVars>
          <dgm:chMax val="1"/>
          <dgm:chPref val="1"/>
        </dgm:presLayoutVars>
      </dgm:prSet>
      <dgm:spPr/>
    </dgm:pt>
    <dgm:pt modelId="{1F441D49-3CAF-4D4E-8998-13EF5659AF6D}" type="pres">
      <dgm:prSet presAssocID="{EFC22958-523C-406B-AAF7-DC987CA40FAE}" presName="sibTrans" presStyleCnt="0"/>
      <dgm:spPr/>
    </dgm:pt>
    <dgm:pt modelId="{6C2188CB-58D0-41BE-A399-33FF093F1C94}" type="pres">
      <dgm:prSet presAssocID="{B9750D13-5127-4BE6-9D63-6FA3452E1590}" presName="compNode" presStyleCnt="0"/>
      <dgm:spPr/>
    </dgm:pt>
    <dgm:pt modelId="{699420A2-2FEE-4BDE-9AC9-DF2123FAE47F}" type="pres">
      <dgm:prSet presAssocID="{B9750D13-5127-4BE6-9D63-6FA3452E159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a:ext>
      </dgm:extLst>
    </dgm:pt>
    <dgm:pt modelId="{9B4D2F7F-AB24-42CE-8A88-C77B25C28F19}" type="pres">
      <dgm:prSet presAssocID="{B9750D13-5127-4BE6-9D63-6FA3452E1590}" presName="spaceRect" presStyleCnt="0"/>
      <dgm:spPr/>
    </dgm:pt>
    <dgm:pt modelId="{A103201D-91F8-4E6F-A39E-830CC6A82261}" type="pres">
      <dgm:prSet presAssocID="{B9750D13-5127-4BE6-9D63-6FA3452E1590}" presName="textRect" presStyleLbl="revTx" presStyleIdx="3" presStyleCnt="8">
        <dgm:presLayoutVars>
          <dgm:chMax val="1"/>
          <dgm:chPref val="1"/>
        </dgm:presLayoutVars>
      </dgm:prSet>
      <dgm:spPr/>
    </dgm:pt>
    <dgm:pt modelId="{91D35295-CBBF-4855-B6D7-5DF8B408304A}" type="pres">
      <dgm:prSet presAssocID="{57BB0832-1CE9-4BB4-A1E4-5F0FF778557D}" presName="sibTrans" presStyleCnt="0"/>
      <dgm:spPr/>
    </dgm:pt>
    <dgm:pt modelId="{967B6F63-D4D0-47C5-9C99-492027E4A272}" type="pres">
      <dgm:prSet presAssocID="{F54A2A4C-0FC7-4C1E-BE57-2AFEE949ADF5}" presName="compNode" presStyleCnt="0"/>
      <dgm:spPr/>
    </dgm:pt>
    <dgm:pt modelId="{BA11E5BF-9EE3-49C6-8593-0DF391085A01}" type="pres">
      <dgm:prSet presAssocID="{F54A2A4C-0FC7-4C1E-BE57-2AFEE949ADF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4642DD67-8726-464E-964A-3A391296B932}" type="pres">
      <dgm:prSet presAssocID="{F54A2A4C-0FC7-4C1E-BE57-2AFEE949ADF5}" presName="spaceRect" presStyleCnt="0"/>
      <dgm:spPr/>
    </dgm:pt>
    <dgm:pt modelId="{CAA98E7D-C56E-496F-B8EA-7DA8A3674B18}" type="pres">
      <dgm:prSet presAssocID="{F54A2A4C-0FC7-4C1E-BE57-2AFEE949ADF5}" presName="textRect" presStyleLbl="revTx" presStyleIdx="4" presStyleCnt="8">
        <dgm:presLayoutVars>
          <dgm:chMax val="1"/>
          <dgm:chPref val="1"/>
        </dgm:presLayoutVars>
      </dgm:prSet>
      <dgm:spPr/>
    </dgm:pt>
    <dgm:pt modelId="{E7FBADA7-643A-4CF8-8868-594FCAD00434}" type="pres">
      <dgm:prSet presAssocID="{E26A5ABF-4778-4D83-A669-88A8B37F0E64}" presName="sibTrans" presStyleCnt="0"/>
      <dgm:spPr/>
    </dgm:pt>
    <dgm:pt modelId="{D23766CA-7409-4184-8A65-D538901DD3B0}" type="pres">
      <dgm:prSet presAssocID="{3BB6FD93-8578-491D-A794-E4FD02993EA7}" presName="compNode" presStyleCnt="0"/>
      <dgm:spPr/>
    </dgm:pt>
    <dgm:pt modelId="{1AEABD22-A0A9-4D41-81B7-AFC88313740D}" type="pres">
      <dgm:prSet presAssocID="{3BB6FD93-8578-491D-A794-E4FD02993EA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ting"/>
        </a:ext>
      </dgm:extLst>
    </dgm:pt>
    <dgm:pt modelId="{44AA409C-59B1-4254-8927-6CE8B696D93D}" type="pres">
      <dgm:prSet presAssocID="{3BB6FD93-8578-491D-A794-E4FD02993EA7}" presName="spaceRect" presStyleCnt="0"/>
      <dgm:spPr/>
    </dgm:pt>
    <dgm:pt modelId="{082CF7BB-5A31-41F3-AFBF-58912881CCA0}" type="pres">
      <dgm:prSet presAssocID="{3BB6FD93-8578-491D-A794-E4FD02993EA7}" presName="textRect" presStyleLbl="revTx" presStyleIdx="5" presStyleCnt="8">
        <dgm:presLayoutVars>
          <dgm:chMax val="1"/>
          <dgm:chPref val="1"/>
        </dgm:presLayoutVars>
      </dgm:prSet>
      <dgm:spPr/>
    </dgm:pt>
    <dgm:pt modelId="{8C9E2677-579B-43BA-A6F6-A17A5F3D5133}" type="pres">
      <dgm:prSet presAssocID="{7E5F83BF-0810-46AC-AF9B-C9B12C39EEF6}" presName="sibTrans" presStyleCnt="0"/>
      <dgm:spPr/>
    </dgm:pt>
    <dgm:pt modelId="{7B964082-E702-496D-A1B0-E354991E34E4}" type="pres">
      <dgm:prSet presAssocID="{A1A099EF-18B5-4CF7-A22E-F830787D49AA}" presName="compNode" presStyleCnt="0"/>
      <dgm:spPr/>
    </dgm:pt>
    <dgm:pt modelId="{FAA5C0ED-D718-4047-8A12-CC64995D8B39}" type="pres">
      <dgm:prSet presAssocID="{A1A099EF-18B5-4CF7-A22E-F830787D49A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ctor"/>
        </a:ext>
      </dgm:extLst>
    </dgm:pt>
    <dgm:pt modelId="{ACEF94CB-7EA0-4150-A323-0A602E4E0501}" type="pres">
      <dgm:prSet presAssocID="{A1A099EF-18B5-4CF7-A22E-F830787D49AA}" presName="spaceRect" presStyleCnt="0"/>
      <dgm:spPr/>
    </dgm:pt>
    <dgm:pt modelId="{0B7AF4AB-CD1B-4998-9BCA-CE756F099076}" type="pres">
      <dgm:prSet presAssocID="{A1A099EF-18B5-4CF7-A22E-F830787D49AA}" presName="textRect" presStyleLbl="revTx" presStyleIdx="6" presStyleCnt="8">
        <dgm:presLayoutVars>
          <dgm:chMax val="1"/>
          <dgm:chPref val="1"/>
        </dgm:presLayoutVars>
      </dgm:prSet>
      <dgm:spPr/>
    </dgm:pt>
    <dgm:pt modelId="{79427160-4B58-46F0-9581-08C7C3B87B48}" type="pres">
      <dgm:prSet presAssocID="{FF99863E-7A2E-4DB4-B45D-7539B3B4D076}" presName="sibTrans" presStyleCnt="0"/>
      <dgm:spPr/>
    </dgm:pt>
    <dgm:pt modelId="{89ABB20F-AB4A-45CA-BB40-44BD9895B127}" type="pres">
      <dgm:prSet presAssocID="{CAE8D5C5-B834-4064-BCF4-605F0FCB4811}" presName="compNode" presStyleCnt="0"/>
      <dgm:spPr/>
    </dgm:pt>
    <dgm:pt modelId="{7A61BAB1-782F-4B63-9C03-4FFE52C3964B}" type="pres">
      <dgm:prSet presAssocID="{CAE8D5C5-B834-4064-BCF4-605F0FCB481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Graduation Cap"/>
        </a:ext>
      </dgm:extLst>
    </dgm:pt>
    <dgm:pt modelId="{653F6F6A-FBD9-4D81-8EE8-C9451975BFD3}" type="pres">
      <dgm:prSet presAssocID="{CAE8D5C5-B834-4064-BCF4-605F0FCB4811}" presName="spaceRect" presStyleCnt="0"/>
      <dgm:spPr/>
    </dgm:pt>
    <dgm:pt modelId="{69F89049-E576-4829-8307-1D7EFE0D452E}" type="pres">
      <dgm:prSet presAssocID="{CAE8D5C5-B834-4064-BCF4-605F0FCB4811}" presName="textRect" presStyleLbl="revTx" presStyleIdx="7" presStyleCnt="8">
        <dgm:presLayoutVars>
          <dgm:chMax val="1"/>
          <dgm:chPref val="1"/>
        </dgm:presLayoutVars>
      </dgm:prSet>
      <dgm:spPr/>
    </dgm:pt>
  </dgm:ptLst>
  <dgm:cxnLst>
    <dgm:cxn modelId="{96098414-A277-4E1C-9B74-8E993470F78B}" type="presOf" srcId="{A1A099EF-18B5-4CF7-A22E-F830787D49AA}" destId="{0B7AF4AB-CD1B-4998-9BCA-CE756F099076}" srcOrd="0" destOrd="0" presId="urn:microsoft.com/office/officeart/2018/2/layout/IconLabelList"/>
    <dgm:cxn modelId="{62846019-673D-4DDB-9FBF-CDF8D7C44AED}" srcId="{2F1A9B44-787F-44BE-A255-D3C56DDBCC88}" destId="{D7EA407B-CD50-4690-87D5-ED2EF696873A}" srcOrd="1" destOrd="0" parTransId="{A84575EB-3E14-448B-8518-457A2B4D68E7}" sibTransId="{92E984FC-72B6-4F80-A984-80767AA0AEC4}"/>
    <dgm:cxn modelId="{D97E8E1E-C9F7-4430-9B87-6E55A7A564F8}" type="presOf" srcId="{49333B3A-2BB9-4C30-BCC4-2D2150D56A58}" destId="{8BD06F67-E505-47B4-9B68-ABE3A0E70746}" srcOrd="0" destOrd="0" presId="urn:microsoft.com/office/officeart/2018/2/layout/IconLabelList"/>
    <dgm:cxn modelId="{D0B6F122-1740-4DC6-9CF1-3DF4649F20D8}" srcId="{2F1A9B44-787F-44BE-A255-D3C56DDBCC88}" destId="{49333B3A-2BB9-4C30-BCC4-2D2150D56A58}" srcOrd="0" destOrd="0" parTransId="{B92867CB-E884-4FFE-84F2-46F2695B375C}" sibTransId="{2E821D25-D38D-4E61-B244-82ED6267D291}"/>
    <dgm:cxn modelId="{8DD3E445-7E51-4168-840A-34130A7585A5}" srcId="{2F1A9B44-787F-44BE-A255-D3C56DDBCC88}" destId="{41D7DD6D-C297-407A-9CA9-4E2253497B45}" srcOrd="2" destOrd="0" parTransId="{92C2A96F-F839-46F7-9A1D-1DB53C060F3B}" sibTransId="{EFC22958-523C-406B-AAF7-DC987CA40FAE}"/>
    <dgm:cxn modelId="{8768884B-CA59-4360-B413-46109E6DF6C5}" srcId="{2F1A9B44-787F-44BE-A255-D3C56DDBCC88}" destId="{3BB6FD93-8578-491D-A794-E4FD02993EA7}" srcOrd="5" destOrd="0" parTransId="{B7A4D756-33E5-4153-BBC8-295ECAAA20C4}" sibTransId="{7E5F83BF-0810-46AC-AF9B-C9B12C39EEF6}"/>
    <dgm:cxn modelId="{68C53254-9682-4EBD-AB3F-9C8CDEFDF19A}" type="presOf" srcId="{F54A2A4C-0FC7-4C1E-BE57-2AFEE949ADF5}" destId="{CAA98E7D-C56E-496F-B8EA-7DA8A3674B18}" srcOrd="0" destOrd="0" presId="urn:microsoft.com/office/officeart/2018/2/layout/IconLabelList"/>
    <dgm:cxn modelId="{4E1B4F58-F485-4567-A716-BE3CFE5F6D1F}" type="presOf" srcId="{2F1A9B44-787F-44BE-A255-D3C56DDBCC88}" destId="{17B4BBA1-FA5A-4A1F-B767-BEC4B8844E08}" srcOrd="0" destOrd="0" presId="urn:microsoft.com/office/officeart/2018/2/layout/IconLabelList"/>
    <dgm:cxn modelId="{9215F379-4F14-4073-AA59-9837688CB396}" type="presOf" srcId="{D7EA407B-CD50-4690-87D5-ED2EF696873A}" destId="{2F533308-988B-4B18-9150-5AD28990E71D}" srcOrd="0" destOrd="0" presId="urn:microsoft.com/office/officeart/2018/2/layout/IconLabelList"/>
    <dgm:cxn modelId="{9B89BC5A-9F7B-4A5B-905D-8AF9B865B110}" type="presOf" srcId="{CAE8D5C5-B834-4064-BCF4-605F0FCB4811}" destId="{69F89049-E576-4829-8307-1D7EFE0D452E}" srcOrd="0" destOrd="0" presId="urn:microsoft.com/office/officeart/2018/2/layout/IconLabelList"/>
    <dgm:cxn modelId="{836FB299-BF69-43F6-963D-00BBD4A4BFEC}" srcId="{2F1A9B44-787F-44BE-A255-D3C56DDBCC88}" destId="{F54A2A4C-0FC7-4C1E-BE57-2AFEE949ADF5}" srcOrd="4" destOrd="0" parTransId="{3C1DF8FE-6B92-4527-A641-97D9C2EAEE8E}" sibTransId="{E26A5ABF-4778-4D83-A669-88A8B37F0E64}"/>
    <dgm:cxn modelId="{C3CFA9A6-8E01-4A50-8978-F37A5A062ADB}" type="presOf" srcId="{B9750D13-5127-4BE6-9D63-6FA3452E1590}" destId="{A103201D-91F8-4E6F-A39E-830CC6A82261}" srcOrd="0" destOrd="0" presId="urn:microsoft.com/office/officeart/2018/2/layout/IconLabelList"/>
    <dgm:cxn modelId="{569C61C3-2667-4320-A370-EB5C9A08C52D}" type="presOf" srcId="{3BB6FD93-8578-491D-A794-E4FD02993EA7}" destId="{082CF7BB-5A31-41F3-AFBF-58912881CCA0}" srcOrd="0" destOrd="0" presId="urn:microsoft.com/office/officeart/2018/2/layout/IconLabelList"/>
    <dgm:cxn modelId="{F84B35C7-E6E3-42CD-9348-805CE4B53586}" srcId="{2F1A9B44-787F-44BE-A255-D3C56DDBCC88}" destId="{A1A099EF-18B5-4CF7-A22E-F830787D49AA}" srcOrd="6" destOrd="0" parTransId="{D4FCB647-1D0E-4DC1-9FFC-9AF6B4471433}" sibTransId="{FF99863E-7A2E-4DB4-B45D-7539B3B4D076}"/>
    <dgm:cxn modelId="{E79BA1D1-4756-413F-ABE3-36472E5E37F6}" srcId="{2F1A9B44-787F-44BE-A255-D3C56DDBCC88}" destId="{B9750D13-5127-4BE6-9D63-6FA3452E1590}" srcOrd="3" destOrd="0" parTransId="{584BC88E-FF24-49E0-BA23-5A88292B5079}" sibTransId="{57BB0832-1CE9-4BB4-A1E4-5F0FF778557D}"/>
    <dgm:cxn modelId="{7C20A3D3-8B1C-47DD-A805-10A68F0462BB}" type="presOf" srcId="{41D7DD6D-C297-407A-9CA9-4E2253497B45}" destId="{9D51ABFC-6306-41F4-921D-11DDBECBE78D}" srcOrd="0" destOrd="0" presId="urn:microsoft.com/office/officeart/2018/2/layout/IconLabelList"/>
    <dgm:cxn modelId="{72DCD3EF-EB53-4174-8503-4518A010D5AA}" srcId="{2F1A9B44-787F-44BE-A255-D3C56DDBCC88}" destId="{CAE8D5C5-B834-4064-BCF4-605F0FCB4811}" srcOrd="7" destOrd="0" parTransId="{D36EEC6C-E5A9-4C88-BD9A-EBAC4D68DC96}" sibTransId="{4CE0BAE3-F604-4510-8455-43DE0DEFA781}"/>
    <dgm:cxn modelId="{460B5ABC-01E2-4421-A924-708F4028D904}" type="presParOf" srcId="{17B4BBA1-FA5A-4A1F-B767-BEC4B8844E08}" destId="{A5786635-D0F7-41EA-8C0B-A44BB6344580}" srcOrd="0" destOrd="0" presId="urn:microsoft.com/office/officeart/2018/2/layout/IconLabelList"/>
    <dgm:cxn modelId="{E1FD0E62-2A34-4283-BB8D-178B65338C58}" type="presParOf" srcId="{A5786635-D0F7-41EA-8C0B-A44BB6344580}" destId="{880ABF84-23B7-4823-BDAB-9DD286BF9683}" srcOrd="0" destOrd="0" presId="urn:microsoft.com/office/officeart/2018/2/layout/IconLabelList"/>
    <dgm:cxn modelId="{800CD6EA-5EF5-46EE-8031-ABB97EE6C328}" type="presParOf" srcId="{A5786635-D0F7-41EA-8C0B-A44BB6344580}" destId="{3005C8AE-931C-4F08-B928-B8B77D2BC889}" srcOrd="1" destOrd="0" presId="urn:microsoft.com/office/officeart/2018/2/layout/IconLabelList"/>
    <dgm:cxn modelId="{E4DF003C-8215-467C-98AC-20614DF45540}" type="presParOf" srcId="{A5786635-D0F7-41EA-8C0B-A44BB6344580}" destId="{8BD06F67-E505-47B4-9B68-ABE3A0E70746}" srcOrd="2" destOrd="0" presId="urn:microsoft.com/office/officeart/2018/2/layout/IconLabelList"/>
    <dgm:cxn modelId="{460E69FF-768F-4675-A814-3134DA8052B7}" type="presParOf" srcId="{17B4BBA1-FA5A-4A1F-B767-BEC4B8844E08}" destId="{C0889F95-F5ED-465C-98F5-C46023E6E2BE}" srcOrd="1" destOrd="0" presId="urn:microsoft.com/office/officeart/2018/2/layout/IconLabelList"/>
    <dgm:cxn modelId="{13552417-093A-4351-8DA1-76F546A4209C}" type="presParOf" srcId="{17B4BBA1-FA5A-4A1F-B767-BEC4B8844E08}" destId="{CDC40CC4-AED6-4BEA-AE05-A1C77BC2EAC3}" srcOrd="2" destOrd="0" presId="urn:microsoft.com/office/officeart/2018/2/layout/IconLabelList"/>
    <dgm:cxn modelId="{9B91829E-9D8C-484A-BA00-B08FFDD9B065}" type="presParOf" srcId="{CDC40CC4-AED6-4BEA-AE05-A1C77BC2EAC3}" destId="{4326E838-C62E-459A-B2E6-9AB3CE7F5B5B}" srcOrd="0" destOrd="0" presId="urn:microsoft.com/office/officeart/2018/2/layout/IconLabelList"/>
    <dgm:cxn modelId="{81032A67-9AE1-46DA-89F0-4F7CF8268279}" type="presParOf" srcId="{CDC40CC4-AED6-4BEA-AE05-A1C77BC2EAC3}" destId="{5933AB0C-BC13-480A-865D-E4C4E6FB4F30}" srcOrd="1" destOrd="0" presId="urn:microsoft.com/office/officeart/2018/2/layout/IconLabelList"/>
    <dgm:cxn modelId="{7FE3710F-2CBF-4148-8E92-97AB22257D88}" type="presParOf" srcId="{CDC40CC4-AED6-4BEA-AE05-A1C77BC2EAC3}" destId="{2F533308-988B-4B18-9150-5AD28990E71D}" srcOrd="2" destOrd="0" presId="urn:microsoft.com/office/officeart/2018/2/layout/IconLabelList"/>
    <dgm:cxn modelId="{F5DDE123-1137-491E-858A-5132A43DE8B7}" type="presParOf" srcId="{17B4BBA1-FA5A-4A1F-B767-BEC4B8844E08}" destId="{0EA79A79-C01F-4812-804B-A7000970F1E2}" srcOrd="3" destOrd="0" presId="urn:microsoft.com/office/officeart/2018/2/layout/IconLabelList"/>
    <dgm:cxn modelId="{3B5F15DC-74E3-4DAA-A1E4-A66CDD38B5C6}" type="presParOf" srcId="{17B4BBA1-FA5A-4A1F-B767-BEC4B8844E08}" destId="{6CA8F906-20EE-417E-9FD5-FC52A62695A8}" srcOrd="4" destOrd="0" presId="urn:microsoft.com/office/officeart/2018/2/layout/IconLabelList"/>
    <dgm:cxn modelId="{5A2064EE-2710-4B5D-901A-1B7EBD4619B7}" type="presParOf" srcId="{6CA8F906-20EE-417E-9FD5-FC52A62695A8}" destId="{C0DABDC6-C8DB-4731-8A37-DA99839CBDF0}" srcOrd="0" destOrd="0" presId="urn:microsoft.com/office/officeart/2018/2/layout/IconLabelList"/>
    <dgm:cxn modelId="{AB1450B3-8F60-4A40-A823-5F85BC84A3B2}" type="presParOf" srcId="{6CA8F906-20EE-417E-9FD5-FC52A62695A8}" destId="{DC9D450F-796D-4B61-8F73-2994EA81470C}" srcOrd="1" destOrd="0" presId="urn:microsoft.com/office/officeart/2018/2/layout/IconLabelList"/>
    <dgm:cxn modelId="{03828EC0-32F2-423B-AF41-6585C64F2D1B}" type="presParOf" srcId="{6CA8F906-20EE-417E-9FD5-FC52A62695A8}" destId="{9D51ABFC-6306-41F4-921D-11DDBECBE78D}" srcOrd="2" destOrd="0" presId="urn:microsoft.com/office/officeart/2018/2/layout/IconLabelList"/>
    <dgm:cxn modelId="{1EC1BBF2-CAE2-4220-84C1-8BFEE1D60722}" type="presParOf" srcId="{17B4BBA1-FA5A-4A1F-B767-BEC4B8844E08}" destId="{1F441D49-3CAF-4D4E-8998-13EF5659AF6D}" srcOrd="5" destOrd="0" presId="urn:microsoft.com/office/officeart/2018/2/layout/IconLabelList"/>
    <dgm:cxn modelId="{875053A5-78F8-4C64-9ECB-95EF7E26957A}" type="presParOf" srcId="{17B4BBA1-FA5A-4A1F-B767-BEC4B8844E08}" destId="{6C2188CB-58D0-41BE-A399-33FF093F1C94}" srcOrd="6" destOrd="0" presId="urn:microsoft.com/office/officeart/2018/2/layout/IconLabelList"/>
    <dgm:cxn modelId="{AEF9F309-DD1F-4CDF-9BD9-550128031468}" type="presParOf" srcId="{6C2188CB-58D0-41BE-A399-33FF093F1C94}" destId="{699420A2-2FEE-4BDE-9AC9-DF2123FAE47F}" srcOrd="0" destOrd="0" presId="urn:microsoft.com/office/officeart/2018/2/layout/IconLabelList"/>
    <dgm:cxn modelId="{DD542228-F6D8-4CBA-A6C5-B9BC0860B22E}" type="presParOf" srcId="{6C2188CB-58D0-41BE-A399-33FF093F1C94}" destId="{9B4D2F7F-AB24-42CE-8A88-C77B25C28F19}" srcOrd="1" destOrd="0" presId="urn:microsoft.com/office/officeart/2018/2/layout/IconLabelList"/>
    <dgm:cxn modelId="{6CFAE26B-B0F1-421B-9910-CFBE170F47FA}" type="presParOf" srcId="{6C2188CB-58D0-41BE-A399-33FF093F1C94}" destId="{A103201D-91F8-4E6F-A39E-830CC6A82261}" srcOrd="2" destOrd="0" presId="urn:microsoft.com/office/officeart/2018/2/layout/IconLabelList"/>
    <dgm:cxn modelId="{A54B8768-9798-4053-B914-50D21B824FD3}" type="presParOf" srcId="{17B4BBA1-FA5A-4A1F-B767-BEC4B8844E08}" destId="{91D35295-CBBF-4855-B6D7-5DF8B408304A}" srcOrd="7" destOrd="0" presId="urn:microsoft.com/office/officeart/2018/2/layout/IconLabelList"/>
    <dgm:cxn modelId="{35FDE26D-F3AB-44D7-9F6D-CDCA5F5857F4}" type="presParOf" srcId="{17B4BBA1-FA5A-4A1F-B767-BEC4B8844E08}" destId="{967B6F63-D4D0-47C5-9C99-492027E4A272}" srcOrd="8" destOrd="0" presId="urn:microsoft.com/office/officeart/2018/2/layout/IconLabelList"/>
    <dgm:cxn modelId="{4CE519F9-1369-4FF7-AE5A-94EE6FC853FB}" type="presParOf" srcId="{967B6F63-D4D0-47C5-9C99-492027E4A272}" destId="{BA11E5BF-9EE3-49C6-8593-0DF391085A01}" srcOrd="0" destOrd="0" presId="urn:microsoft.com/office/officeart/2018/2/layout/IconLabelList"/>
    <dgm:cxn modelId="{29801E52-9BF3-4394-8E96-8F781F8FA89C}" type="presParOf" srcId="{967B6F63-D4D0-47C5-9C99-492027E4A272}" destId="{4642DD67-8726-464E-964A-3A391296B932}" srcOrd="1" destOrd="0" presId="urn:microsoft.com/office/officeart/2018/2/layout/IconLabelList"/>
    <dgm:cxn modelId="{8DB2DB0B-5135-4541-B83F-01F7728C08D2}" type="presParOf" srcId="{967B6F63-D4D0-47C5-9C99-492027E4A272}" destId="{CAA98E7D-C56E-496F-B8EA-7DA8A3674B18}" srcOrd="2" destOrd="0" presId="urn:microsoft.com/office/officeart/2018/2/layout/IconLabelList"/>
    <dgm:cxn modelId="{43652F68-0E93-4DC4-A9FF-EB8C5B28FBDA}" type="presParOf" srcId="{17B4BBA1-FA5A-4A1F-B767-BEC4B8844E08}" destId="{E7FBADA7-643A-4CF8-8868-594FCAD00434}" srcOrd="9" destOrd="0" presId="urn:microsoft.com/office/officeart/2018/2/layout/IconLabelList"/>
    <dgm:cxn modelId="{6194D809-4F4D-4B63-A21F-EF74D9C71217}" type="presParOf" srcId="{17B4BBA1-FA5A-4A1F-B767-BEC4B8844E08}" destId="{D23766CA-7409-4184-8A65-D538901DD3B0}" srcOrd="10" destOrd="0" presId="urn:microsoft.com/office/officeart/2018/2/layout/IconLabelList"/>
    <dgm:cxn modelId="{C63FA18D-BEC7-4349-A482-1441E1AB92AC}" type="presParOf" srcId="{D23766CA-7409-4184-8A65-D538901DD3B0}" destId="{1AEABD22-A0A9-4D41-81B7-AFC88313740D}" srcOrd="0" destOrd="0" presId="urn:microsoft.com/office/officeart/2018/2/layout/IconLabelList"/>
    <dgm:cxn modelId="{FA089EC6-AB1D-4EC3-8214-6CD32E3D4D35}" type="presParOf" srcId="{D23766CA-7409-4184-8A65-D538901DD3B0}" destId="{44AA409C-59B1-4254-8927-6CE8B696D93D}" srcOrd="1" destOrd="0" presId="urn:microsoft.com/office/officeart/2018/2/layout/IconLabelList"/>
    <dgm:cxn modelId="{02502AE2-2B34-465C-BA67-D8C2AF39C4A8}" type="presParOf" srcId="{D23766CA-7409-4184-8A65-D538901DD3B0}" destId="{082CF7BB-5A31-41F3-AFBF-58912881CCA0}" srcOrd="2" destOrd="0" presId="urn:microsoft.com/office/officeart/2018/2/layout/IconLabelList"/>
    <dgm:cxn modelId="{5994AB50-28D6-4040-90E8-9DA806475CF4}" type="presParOf" srcId="{17B4BBA1-FA5A-4A1F-B767-BEC4B8844E08}" destId="{8C9E2677-579B-43BA-A6F6-A17A5F3D5133}" srcOrd="11" destOrd="0" presId="urn:microsoft.com/office/officeart/2018/2/layout/IconLabelList"/>
    <dgm:cxn modelId="{4E61309F-58F0-4E61-A2CB-46DF63F204E7}" type="presParOf" srcId="{17B4BBA1-FA5A-4A1F-B767-BEC4B8844E08}" destId="{7B964082-E702-496D-A1B0-E354991E34E4}" srcOrd="12" destOrd="0" presId="urn:microsoft.com/office/officeart/2018/2/layout/IconLabelList"/>
    <dgm:cxn modelId="{58C5DCE2-B318-412B-9B2F-3F27CA3560A6}" type="presParOf" srcId="{7B964082-E702-496D-A1B0-E354991E34E4}" destId="{FAA5C0ED-D718-4047-8A12-CC64995D8B39}" srcOrd="0" destOrd="0" presId="urn:microsoft.com/office/officeart/2018/2/layout/IconLabelList"/>
    <dgm:cxn modelId="{A77B58EA-E792-44CF-A456-60E058FA39E6}" type="presParOf" srcId="{7B964082-E702-496D-A1B0-E354991E34E4}" destId="{ACEF94CB-7EA0-4150-A323-0A602E4E0501}" srcOrd="1" destOrd="0" presId="urn:microsoft.com/office/officeart/2018/2/layout/IconLabelList"/>
    <dgm:cxn modelId="{75E4E19E-8B45-495B-B3CA-81C64720E4BE}" type="presParOf" srcId="{7B964082-E702-496D-A1B0-E354991E34E4}" destId="{0B7AF4AB-CD1B-4998-9BCA-CE756F099076}" srcOrd="2" destOrd="0" presId="urn:microsoft.com/office/officeart/2018/2/layout/IconLabelList"/>
    <dgm:cxn modelId="{F295BD0C-63AE-4025-85C4-F1ECB124F8D9}" type="presParOf" srcId="{17B4BBA1-FA5A-4A1F-B767-BEC4B8844E08}" destId="{79427160-4B58-46F0-9581-08C7C3B87B48}" srcOrd="13" destOrd="0" presId="urn:microsoft.com/office/officeart/2018/2/layout/IconLabelList"/>
    <dgm:cxn modelId="{71ABB12E-B6BD-46C6-9DEE-88A823988518}" type="presParOf" srcId="{17B4BBA1-FA5A-4A1F-B767-BEC4B8844E08}" destId="{89ABB20F-AB4A-45CA-BB40-44BD9895B127}" srcOrd="14" destOrd="0" presId="urn:microsoft.com/office/officeart/2018/2/layout/IconLabelList"/>
    <dgm:cxn modelId="{58E37DB6-F2B6-4BAC-91A8-1CA213884452}" type="presParOf" srcId="{89ABB20F-AB4A-45CA-BB40-44BD9895B127}" destId="{7A61BAB1-782F-4B63-9C03-4FFE52C3964B}" srcOrd="0" destOrd="0" presId="urn:microsoft.com/office/officeart/2018/2/layout/IconLabelList"/>
    <dgm:cxn modelId="{BCB756AD-66A6-47F1-A4AF-439625874519}" type="presParOf" srcId="{89ABB20F-AB4A-45CA-BB40-44BD9895B127}" destId="{653F6F6A-FBD9-4D81-8EE8-C9451975BFD3}" srcOrd="1" destOrd="0" presId="urn:microsoft.com/office/officeart/2018/2/layout/IconLabelList"/>
    <dgm:cxn modelId="{9414E931-EBF1-4EAE-B495-FB7A30562820}" type="presParOf" srcId="{89ABB20F-AB4A-45CA-BB40-44BD9895B127}" destId="{69F89049-E576-4829-8307-1D7EFE0D45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3B8AA-D1B7-4162-87FC-6F66B146691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BE9E66A9-04CE-4DEE-AC2C-57A7BEADC49C}">
      <dgm:prSet/>
      <dgm:spPr/>
      <dgm:t>
        <a:bodyPr/>
        <a:lstStyle/>
        <a:p>
          <a:r>
            <a:rPr lang="en-US"/>
            <a:t>These are FOR YOU! </a:t>
          </a:r>
        </a:p>
      </dgm:t>
    </dgm:pt>
    <dgm:pt modelId="{F37C4112-86BD-42A1-AD95-F53D25E9F60A}" type="parTrans" cxnId="{73BCAD27-3D53-4D8A-B114-9E05F3580375}">
      <dgm:prSet/>
      <dgm:spPr/>
      <dgm:t>
        <a:bodyPr/>
        <a:lstStyle/>
        <a:p>
          <a:endParaRPr lang="en-US"/>
        </a:p>
      </dgm:t>
    </dgm:pt>
    <dgm:pt modelId="{D88D8312-201A-4B5E-871C-70F7CF4EAC78}" type="sibTrans" cxnId="{73BCAD27-3D53-4D8A-B114-9E05F3580375}">
      <dgm:prSet/>
      <dgm:spPr/>
      <dgm:t>
        <a:bodyPr/>
        <a:lstStyle/>
        <a:p>
          <a:endParaRPr lang="en-US"/>
        </a:p>
      </dgm:t>
    </dgm:pt>
    <dgm:pt modelId="{18003A5C-A9E7-4CA2-B754-26745332DBA7}">
      <dgm:prSet/>
      <dgm:spPr/>
      <dgm:t>
        <a:bodyPr/>
        <a:lstStyle/>
        <a:p>
          <a:r>
            <a:rPr lang="en-US"/>
            <a:t>Answer any questions:  scheduling, graduation requirements, application logistics</a:t>
          </a:r>
        </a:p>
      </dgm:t>
    </dgm:pt>
    <dgm:pt modelId="{F693BB1B-7118-41F3-ADCC-C2855A19A6CF}" type="parTrans" cxnId="{14A881A2-5474-480D-8A27-FE28D1777816}">
      <dgm:prSet/>
      <dgm:spPr/>
      <dgm:t>
        <a:bodyPr/>
        <a:lstStyle/>
        <a:p>
          <a:endParaRPr lang="en-US"/>
        </a:p>
      </dgm:t>
    </dgm:pt>
    <dgm:pt modelId="{F0D7E3DE-6737-4609-ADFE-031979920C86}" type="sibTrans" cxnId="{14A881A2-5474-480D-8A27-FE28D1777816}">
      <dgm:prSet/>
      <dgm:spPr/>
      <dgm:t>
        <a:bodyPr/>
        <a:lstStyle/>
        <a:p>
          <a:endParaRPr lang="en-US"/>
        </a:p>
      </dgm:t>
    </dgm:pt>
    <dgm:pt modelId="{DCD74CE9-5484-47A8-A8B6-66DCEC0F373E}">
      <dgm:prSet/>
      <dgm:spPr/>
      <dgm:t>
        <a:bodyPr/>
        <a:lstStyle/>
        <a:p>
          <a:r>
            <a:rPr lang="en-US"/>
            <a:t>Individualized application guidance </a:t>
          </a:r>
        </a:p>
      </dgm:t>
    </dgm:pt>
    <dgm:pt modelId="{96E3102B-FA1F-46BA-BF3A-858DC543D4F2}" type="parTrans" cxnId="{54A92E4B-CDEA-43D9-9395-DF6A7CDB6458}">
      <dgm:prSet/>
      <dgm:spPr/>
      <dgm:t>
        <a:bodyPr/>
        <a:lstStyle/>
        <a:p>
          <a:endParaRPr lang="en-US"/>
        </a:p>
      </dgm:t>
    </dgm:pt>
    <dgm:pt modelId="{0A086544-6C13-4EE0-AE50-B9239E467DFA}" type="sibTrans" cxnId="{54A92E4B-CDEA-43D9-9395-DF6A7CDB6458}">
      <dgm:prSet/>
      <dgm:spPr/>
      <dgm:t>
        <a:bodyPr/>
        <a:lstStyle/>
        <a:p>
          <a:endParaRPr lang="en-US"/>
        </a:p>
      </dgm:t>
    </dgm:pt>
    <dgm:pt modelId="{D7DB4FA7-DBCE-42A6-9586-E123BEB5BF56}">
      <dgm:prSet/>
      <dgm:spPr/>
      <dgm:t>
        <a:bodyPr/>
        <a:lstStyle/>
        <a:p>
          <a:r>
            <a:rPr lang="en-US"/>
            <a:t>Competitiveness for Specialty </a:t>
          </a:r>
        </a:p>
      </dgm:t>
    </dgm:pt>
    <dgm:pt modelId="{94A62EB9-13A5-45A9-8F84-855463F319DE}" type="parTrans" cxnId="{4A27E7A7-2B8D-44FB-833C-15215B6F490F}">
      <dgm:prSet/>
      <dgm:spPr/>
      <dgm:t>
        <a:bodyPr/>
        <a:lstStyle/>
        <a:p>
          <a:endParaRPr lang="en-US"/>
        </a:p>
      </dgm:t>
    </dgm:pt>
    <dgm:pt modelId="{2CD676C4-4C18-476A-8A5D-4A9E6DE1A6D4}" type="sibTrans" cxnId="{4A27E7A7-2B8D-44FB-833C-15215B6F490F}">
      <dgm:prSet/>
      <dgm:spPr/>
      <dgm:t>
        <a:bodyPr/>
        <a:lstStyle/>
        <a:p>
          <a:endParaRPr lang="en-US"/>
        </a:p>
      </dgm:t>
    </dgm:pt>
    <dgm:pt modelId="{B0BEB316-9CAF-4652-9157-084DAC96426C}">
      <dgm:prSet/>
      <dgm:spPr/>
      <dgm:t>
        <a:bodyPr/>
        <a:lstStyle/>
        <a:p>
          <a:r>
            <a:rPr lang="en-US"/>
            <a:t>How many programs to apply to </a:t>
          </a:r>
        </a:p>
      </dgm:t>
    </dgm:pt>
    <dgm:pt modelId="{4EE0EC1F-0957-4AD5-87AD-FC84E2AF43D9}" type="parTrans" cxnId="{EC43616A-F5B7-48B6-A7EC-B899D0F96E26}">
      <dgm:prSet/>
      <dgm:spPr/>
      <dgm:t>
        <a:bodyPr/>
        <a:lstStyle/>
        <a:p>
          <a:endParaRPr lang="en-US"/>
        </a:p>
      </dgm:t>
    </dgm:pt>
    <dgm:pt modelId="{8F74136B-314D-42CA-B15F-644B37928BD4}" type="sibTrans" cxnId="{EC43616A-F5B7-48B6-A7EC-B899D0F96E26}">
      <dgm:prSet/>
      <dgm:spPr/>
      <dgm:t>
        <a:bodyPr/>
        <a:lstStyle/>
        <a:p>
          <a:endParaRPr lang="en-US"/>
        </a:p>
      </dgm:t>
    </dgm:pt>
    <dgm:pt modelId="{076FB69B-0FFB-47A6-BFFE-FBEB65617955}">
      <dgm:prSet/>
      <dgm:spPr/>
      <dgm:t>
        <a:bodyPr/>
        <a:lstStyle/>
        <a:p>
          <a:r>
            <a:rPr lang="en-US"/>
            <a:t>Which programs to apply to </a:t>
          </a:r>
        </a:p>
      </dgm:t>
    </dgm:pt>
    <dgm:pt modelId="{A509EF5B-F26B-4E78-A2A8-5A0F3AB208CA}" type="parTrans" cxnId="{E0CB914E-7ED2-44D0-ABD7-01B74289E700}">
      <dgm:prSet/>
      <dgm:spPr/>
      <dgm:t>
        <a:bodyPr/>
        <a:lstStyle/>
        <a:p>
          <a:endParaRPr lang="en-US"/>
        </a:p>
      </dgm:t>
    </dgm:pt>
    <dgm:pt modelId="{AE1626AE-8D38-4629-ADE3-46247BB2E5DD}" type="sibTrans" cxnId="{E0CB914E-7ED2-44D0-ABD7-01B74289E700}">
      <dgm:prSet/>
      <dgm:spPr/>
      <dgm:t>
        <a:bodyPr/>
        <a:lstStyle/>
        <a:p>
          <a:endParaRPr lang="en-US"/>
        </a:p>
      </dgm:t>
    </dgm:pt>
    <dgm:pt modelId="{2EAB5283-2103-4FB0-BAEC-29E9A66A697A}">
      <dgm:prSet/>
      <dgm:spPr/>
      <dgm:t>
        <a:bodyPr/>
        <a:lstStyle/>
        <a:p>
          <a:r>
            <a:rPr lang="en-US"/>
            <a:t>Contingency plans </a:t>
          </a:r>
        </a:p>
      </dgm:t>
    </dgm:pt>
    <dgm:pt modelId="{2FBE090F-A1D6-4571-9B7A-DA6420480F95}" type="parTrans" cxnId="{CBC0B92C-6326-4C45-A1FD-3B46D87B42A5}">
      <dgm:prSet/>
      <dgm:spPr/>
      <dgm:t>
        <a:bodyPr/>
        <a:lstStyle/>
        <a:p>
          <a:endParaRPr lang="en-US"/>
        </a:p>
      </dgm:t>
    </dgm:pt>
    <dgm:pt modelId="{AA14C3D7-4CCC-422F-B126-01D5991124FC}" type="sibTrans" cxnId="{CBC0B92C-6326-4C45-A1FD-3B46D87B42A5}">
      <dgm:prSet/>
      <dgm:spPr/>
      <dgm:t>
        <a:bodyPr/>
        <a:lstStyle/>
        <a:p>
          <a:endParaRPr lang="en-US"/>
        </a:p>
      </dgm:t>
    </dgm:pt>
    <dgm:pt modelId="{7F3C18DA-4139-4441-9EED-F2A8F7AEC04F}">
      <dgm:prSet/>
      <dgm:spPr/>
      <dgm:t>
        <a:bodyPr/>
        <a:lstStyle/>
        <a:p>
          <a:r>
            <a:rPr lang="en-US"/>
            <a:t>Discuss your MSPE (</a:t>
          </a:r>
          <a:r>
            <a:rPr lang="en-US">
              <a:hlinkClick xmlns:r="http://schemas.openxmlformats.org/officeDocument/2006/relationships" r:id="rId1"/>
            </a:rPr>
            <a:t>Example MSPE</a:t>
          </a:r>
          <a:r>
            <a:rPr lang="en-US"/>
            <a:t>) </a:t>
          </a:r>
        </a:p>
      </dgm:t>
    </dgm:pt>
    <dgm:pt modelId="{C7E442C0-ECE7-4434-88A4-39F037DEC548}" type="parTrans" cxnId="{2BF97AF4-D874-47B4-8687-AA67FAE23EDB}">
      <dgm:prSet/>
      <dgm:spPr/>
      <dgm:t>
        <a:bodyPr/>
        <a:lstStyle/>
        <a:p>
          <a:endParaRPr lang="en-US"/>
        </a:p>
      </dgm:t>
    </dgm:pt>
    <dgm:pt modelId="{F5D6BDF8-6AA1-455B-9332-ADAC38D26EA4}" type="sibTrans" cxnId="{2BF97AF4-D874-47B4-8687-AA67FAE23EDB}">
      <dgm:prSet/>
      <dgm:spPr/>
      <dgm:t>
        <a:bodyPr/>
        <a:lstStyle/>
        <a:p>
          <a:endParaRPr lang="en-US"/>
        </a:p>
      </dgm:t>
    </dgm:pt>
    <dgm:pt modelId="{4948522E-E754-4EF8-8B5B-E65113B25AE0}" type="pres">
      <dgm:prSet presAssocID="{8B13B8AA-D1B7-4162-87FC-6F66B1466910}" presName="root" presStyleCnt="0">
        <dgm:presLayoutVars>
          <dgm:dir/>
          <dgm:resizeHandles val="exact"/>
        </dgm:presLayoutVars>
      </dgm:prSet>
      <dgm:spPr/>
    </dgm:pt>
    <dgm:pt modelId="{F4C2D2C5-FDC2-414F-863F-A6DAB5EF95FF}" type="pres">
      <dgm:prSet presAssocID="{BE9E66A9-04CE-4DEE-AC2C-57A7BEADC49C}" presName="compNode" presStyleCnt="0"/>
      <dgm:spPr/>
    </dgm:pt>
    <dgm:pt modelId="{0D7E3502-1B76-40D0-87D1-59E2B7AC3540}" type="pres">
      <dgm:prSet presAssocID="{BE9E66A9-04CE-4DEE-AC2C-57A7BEADC49C}" presName="bgRect" presStyleLbl="bgShp" presStyleIdx="0" presStyleCnt="4"/>
      <dgm:spPr/>
    </dgm:pt>
    <dgm:pt modelId="{AC69028E-6911-4445-B37B-5A2524B84408}" type="pres">
      <dgm:prSet presAssocID="{BE9E66A9-04CE-4DEE-AC2C-57A7BEADC49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ayer Candle"/>
        </a:ext>
      </dgm:extLst>
    </dgm:pt>
    <dgm:pt modelId="{442E9F12-626D-4674-B428-19562D992013}" type="pres">
      <dgm:prSet presAssocID="{BE9E66A9-04CE-4DEE-AC2C-57A7BEADC49C}" presName="spaceRect" presStyleCnt="0"/>
      <dgm:spPr/>
    </dgm:pt>
    <dgm:pt modelId="{74BBF6F2-C071-4814-881C-ADDCABC91E31}" type="pres">
      <dgm:prSet presAssocID="{BE9E66A9-04CE-4DEE-AC2C-57A7BEADC49C}" presName="parTx" presStyleLbl="revTx" presStyleIdx="0" presStyleCnt="5">
        <dgm:presLayoutVars>
          <dgm:chMax val="0"/>
          <dgm:chPref val="0"/>
        </dgm:presLayoutVars>
      </dgm:prSet>
      <dgm:spPr/>
    </dgm:pt>
    <dgm:pt modelId="{3C53BD7F-BBEE-46AB-A2E8-3052AE267392}" type="pres">
      <dgm:prSet presAssocID="{D88D8312-201A-4B5E-871C-70F7CF4EAC78}" presName="sibTrans" presStyleCnt="0"/>
      <dgm:spPr/>
    </dgm:pt>
    <dgm:pt modelId="{1322D63D-ADC7-4202-A282-42D6B2AE10FB}" type="pres">
      <dgm:prSet presAssocID="{18003A5C-A9E7-4CA2-B754-26745332DBA7}" presName="compNode" presStyleCnt="0"/>
      <dgm:spPr/>
    </dgm:pt>
    <dgm:pt modelId="{D24A333E-A13F-41F1-AC7E-2D27AAEF3A86}" type="pres">
      <dgm:prSet presAssocID="{18003A5C-A9E7-4CA2-B754-26745332DBA7}" presName="bgRect" presStyleLbl="bgShp" presStyleIdx="1" presStyleCnt="4"/>
      <dgm:spPr/>
    </dgm:pt>
    <dgm:pt modelId="{E5A7386E-40C7-4C97-9A0A-DCE8743A3C6B}" type="pres">
      <dgm:prSet presAssocID="{18003A5C-A9E7-4CA2-B754-26745332DBA7}"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iploma Roll"/>
        </a:ext>
      </dgm:extLst>
    </dgm:pt>
    <dgm:pt modelId="{C068DD50-E16F-4583-9B1A-896A542C4079}" type="pres">
      <dgm:prSet presAssocID="{18003A5C-A9E7-4CA2-B754-26745332DBA7}" presName="spaceRect" presStyleCnt="0"/>
      <dgm:spPr/>
    </dgm:pt>
    <dgm:pt modelId="{A0E68FFF-8DA5-4C9C-9B0D-0FFC7FC8971D}" type="pres">
      <dgm:prSet presAssocID="{18003A5C-A9E7-4CA2-B754-26745332DBA7}" presName="parTx" presStyleLbl="revTx" presStyleIdx="1" presStyleCnt="5">
        <dgm:presLayoutVars>
          <dgm:chMax val="0"/>
          <dgm:chPref val="0"/>
        </dgm:presLayoutVars>
      </dgm:prSet>
      <dgm:spPr/>
    </dgm:pt>
    <dgm:pt modelId="{5B09825E-1F07-4958-827E-2331BD90100A}" type="pres">
      <dgm:prSet presAssocID="{F0D7E3DE-6737-4609-ADFE-031979920C86}" presName="sibTrans" presStyleCnt="0"/>
      <dgm:spPr/>
    </dgm:pt>
    <dgm:pt modelId="{155DFEDC-6D25-482B-B124-F539D995AF43}" type="pres">
      <dgm:prSet presAssocID="{DCD74CE9-5484-47A8-A8B6-66DCEC0F373E}" presName="compNode" presStyleCnt="0"/>
      <dgm:spPr/>
    </dgm:pt>
    <dgm:pt modelId="{D66A4F2A-E26D-465B-A04E-F7AEFE704462}" type="pres">
      <dgm:prSet presAssocID="{DCD74CE9-5484-47A8-A8B6-66DCEC0F373E}" presName="bgRect" presStyleLbl="bgShp" presStyleIdx="2" presStyleCnt="4"/>
      <dgm:spPr/>
    </dgm:pt>
    <dgm:pt modelId="{7ECB9F83-F329-4805-A174-07AF5CC3BB67}" type="pres">
      <dgm:prSet presAssocID="{DCD74CE9-5484-47A8-A8B6-66DCEC0F37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39672936-33A0-48D6-80B7-BA32929E9EAA}" type="pres">
      <dgm:prSet presAssocID="{DCD74CE9-5484-47A8-A8B6-66DCEC0F373E}" presName="spaceRect" presStyleCnt="0"/>
      <dgm:spPr/>
    </dgm:pt>
    <dgm:pt modelId="{861374B8-98C2-4C84-8F18-992972276432}" type="pres">
      <dgm:prSet presAssocID="{DCD74CE9-5484-47A8-A8B6-66DCEC0F373E}" presName="parTx" presStyleLbl="revTx" presStyleIdx="2" presStyleCnt="5">
        <dgm:presLayoutVars>
          <dgm:chMax val="0"/>
          <dgm:chPref val="0"/>
        </dgm:presLayoutVars>
      </dgm:prSet>
      <dgm:spPr/>
    </dgm:pt>
    <dgm:pt modelId="{63C1F2B5-B7A0-40D0-AC0C-205837DC0F11}" type="pres">
      <dgm:prSet presAssocID="{DCD74CE9-5484-47A8-A8B6-66DCEC0F373E}" presName="desTx" presStyleLbl="revTx" presStyleIdx="3" presStyleCnt="5">
        <dgm:presLayoutVars/>
      </dgm:prSet>
      <dgm:spPr/>
    </dgm:pt>
    <dgm:pt modelId="{1DE8CD13-5487-4B5B-8D37-B5689A5C3C05}" type="pres">
      <dgm:prSet presAssocID="{0A086544-6C13-4EE0-AE50-B9239E467DFA}" presName="sibTrans" presStyleCnt="0"/>
      <dgm:spPr/>
    </dgm:pt>
    <dgm:pt modelId="{CDA3BF62-B2DE-4A46-AEEB-1DFAC5A32018}" type="pres">
      <dgm:prSet presAssocID="{7F3C18DA-4139-4441-9EED-F2A8F7AEC04F}" presName="compNode" presStyleCnt="0"/>
      <dgm:spPr/>
    </dgm:pt>
    <dgm:pt modelId="{42DD6F04-2A8D-43A9-AF2F-F2593D25118B}" type="pres">
      <dgm:prSet presAssocID="{7F3C18DA-4139-4441-9EED-F2A8F7AEC04F}" presName="bgRect" presStyleLbl="bgShp" presStyleIdx="3" presStyleCnt="4"/>
      <dgm:spPr/>
    </dgm:pt>
    <dgm:pt modelId="{19ADEF70-764B-4A14-AA73-F8EF6AF6EE42}" type="pres">
      <dgm:prSet presAssocID="{7F3C18DA-4139-4441-9EED-F2A8F7AEC04F}"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87B2D3F7-A04A-4E25-AA0F-FD4EF4B9086D}" type="pres">
      <dgm:prSet presAssocID="{7F3C18DA-4139-4441-9EED-F2A8F7AEC04F}" presName="spaceRect" presStyleCnt="0"/>
      <dgm:spPr/>
    </dgm:pt>
    <dgm:pt modelId="{3E207BCE-D20C-4A66-AF1B-1B9453EBA102}" type="pres">
      <dgm:prSet presAssocID="{7F3C18DA-4139-4441-9EED-F2A8F7AEC04F}" presName="parTx" presStyleLbl="revTx" presStyleIdx="4" presStyleCnt="5">
        <dgm:presLayoutVars>
          <dgm:chMax val="0"/>
          <dgm:chPref val="0"/>
        </dgm:presLayoutVars>
      </dgm:prSet>
      <dgm:spPr/>
    </dgm:pt>
  </dgm:ptLst>
  <dgm:cxnLst>
    <dgm:cxn modelId="{05D22807-8A65-44E8-81E2-79B0F4B8511F}" type="presOf" srcId="{D7DB4FA7-DBCE-42A6-9586-E123BEB5BF56}" destId="{63C1F2B5-B7A0-40D0-AC0C-205837DC0F11}" srcOrd="0" destOrd="0" presId="urn:microsoft.com/office/officeart/2018/2/layout/IconVerticalSolidList"/>
    <dgm:cxn modelId="{06A10F0A-136B-4FB6-8415-ABFF4EA6E509}" type="presOf" srcId="{B0BEB316-9CAF-4652-9157-084DAC96426C}" destId="{63C1F2B5-B7A0-40D0-AC0C-205837DC0F11}" srcOrd="0" destOrd="1" presId="urn:microsoft.com/office/officeart/2018/2/layout/IconVerticalSolidList"/>
    <dgm:cxn modelId="{1C2DB01F-90AD-4D4D-8067-08E5665A3332}" type="presOf" srcId="{18003A5C-A9E7-4CA2-B754-26745332DBA7}" destId="{A0E68FFF-8DA5-4C9C-9B0D-0FFC7FC8971D}" srcOrd="0" destOrd="0" presId="urn:microsoft.com/office/officeart/2018/2/layout/IconVerticalSolidList"/>
    <dgm:cxn modelId="{73BCAD27-3D53-4D8A-B114-9E05F3580375}" srcId="{8B13B8AA-D1B7-4162-87FC-6F66B1466910}" destId="{BE9E66A9-04CE-4DEE-AC2C-57A7BEADC49C}" srcOrd="0" destOrd="0" parTransId="{F37C4112-86BD-42A1-AD95-F53D25E9F60A}" sibTransId="{D88D8312-201A-4B5E-871C-70F7CF4EAC78}"/>
    <dgm:cxn modelId="{CBC0B92C-6326-4C45-A1FD-3B46D87B42A5}" srcId="{DCD74CE9-5484-47A8-A8B6-66DCEC0F373E}" destId="{2EAB5283-2103-4FB0-BAEC-29E9A66A697A}" srcOrd="3" destOrd="0" parTransId="{2FBE090F-A1D6-4571-9B7A-DA6420480F95}" sibTransId="{AA14C3D7-4CCC-422F-B126-01D5991124FC}"/>
    <dgm:cxn modelId="{0991913F-E974-474D-81E4-5F2DF6A178C0}" type="presOf" srcId="{076FB69B-0FFB-47A6-BFFE-FBEB65617955}" destId="{63C1F2B5-B7A0-40D0-AC0C-205837DC0F11}" srcOrd="0" destOrd="2" presId="urn:microsoft.com/office/officeart/2018/2/layout/IconVerticalSolidList"/>
    <dgm:cxn modelId="{0F9FC442-D946-49E5-9B37-7A8DE908574A}" type="presOf" srcId="{2EAB5283-2103-4FB0-BAEC-29E9A66A697A}" destId="{63C1F2B5-B7A0-40D0-AC0C-205837DC0F11}" srcOrd="0" destOrd="3" presId="urn:microsoft.com/office/officeart/2018/2/layout/IconVerticalSolidList"/>
    <dgm:cxn modelId="{19A18C44-403E-4BF2-8DDB-D663DA3E4DA8}" type="presOf" srcId="{8B13B8AA-D1B7-4162-87FC-6F66B1466910}" destId="{4948522E-E754-4EF8-8B5B-E65113B25AE0}" srcOrd="0" destOrd="0" presId="urn:microsoft.com/office/officeart/2018/2/layout/IconVerticalSolidList"/>
    <dgm:cxn modelId="{EC43616A-F5B7-48B6-A7EC-B899D0F96E26}" srcId="{DCD74CE9-5484-47A8-A8B6-66DCEC0F373E}" destId="{B0BEB316-9CAF-4652-9157-084DAC96426C}" srcOrd="1" destOrd="0" parTransId="{4EE0EC1F-0957-4AD5-87AD-FC84E2AF43D9}" sibTransId="{8F74136B-314D-42CA-B15F-644B37928BD4}"/>
    <dgm:cxn modelId="{54A92E4B-CDEA-43D9-9395-DF6A7CDB6458}" srcId="{8B13B8AA-D1B7-4162-87FC-6F66B1466910}" destId="{DCD74CE9-5484-47A8-A8B6-66DCEC0F373E}" srcOrd="2" destOrd="0" parTransId="{96E3102B-FA1F-46BA-BF3A-858DC543D4F2}" sibTransId="{0A086544-6C13-4EE0-AE50-B9239E467DFA}"/>
    <dgm:cxn modelId="{FC10646B-9809-4FF9-8F3A-4D1759F22D14}" type="presOf" srcId="{DCD74CE9-5484-47A8-A8B6-66DCEC0F373E}" destId="{861374B8-98C2-4C84-8F18-992972276432}" srcOrd="0" destOrd="0" presId="urn:microsoft.com/office/officeart/2018/2/layout/IconVerticalSolidList"/>
    <dgm:cxn modelId="{E0CB914E-7ED2-44D0-ABD7-01B74289E700}" srcId="{DCD74CE9-5484-47A8-A8B6-66DCEC0F373E}" destId="{076FB69B-0FFB-47A6-BFFE-FBEB65617955}" srcOrd="2" destOrd="0" parTransId="{A509EF5B-F26B-4E78-A2A8-5A0F3AB208CA}" sibTransId="{AE1626AE-8D38-4629-ADE3-46247BB2E5DD}"/>
    <dgm:cxn modelId="{7E695987-3000-4C4D-89A7-A4D4A89D6060}" type="presOf" srcId="{BE9E66A9-04CE-4DEE-AC2C-57A7BEADC49C}" destId="{74BBF6F2-C071-4814-881C-ADDCABC91E31}" srcOrd="0" destOrd="0" presId="urn:microsoft.com/office/officeart/2018/2/layout/IconVerticalSolidList"/>
    <dgm:cxn modelId="{14A881A2-5474-480D-8A27-FE28D1777816}" srcId="{8B13B8AA-D1B7-4162-87FC-6F66B1466910}" destId="{18003A5C-A9E7-4CA2-B754-26745332DBA7}" srcOrd="1" destOrd="0" parTransId="{F693BB1B-7118-41F3-ADCC-C2855A19A6CF}" sibTransId="{F0D7E3DE-6737-4609-ADFE-031979920C86}"/>
    <dgm:cxn modelId="{4A27E7A7-2B8D-44FB-833C-15215B6F490F}" srcId="{DCD74CE9-5484-47A8-A8B6-66DCEC0F373E}" destId="{D7DB4FA7-DBCE-42A6-9586-E123BEB5BF56}" srcOrd="0" destOrd="0" parTransId="{94A62EB9-13A5-45A9-8F84-855463F319DE}" sibTransId="{2CD676C4-4C18-476A-8A5D-4A9E6DE1A6D4}"/>
    <dgm:cxn modelId="{93B8CED8-E2AC-4178-9AD4-5BE8BBEF07DE}" type="presOf" srcId="{7F3C18DA-4139-4441-9EED-F2A8F7AEC04F}" destId="{3E207BCE-D20C-4A66-AF1B-1B9453EBA102}" srcOrd="0" destOrd="0" presId="urn:microsoft.com/office/officeart/2018/2/layout/IconVerticalSolidList"/>
    <dgm:cxn modelId="{2BF97AF4-D874-47B4-8687-AA67FAE23EDB}" srcId="{8B13B8AA-D1B7-4162-87FC-6F66B1466910}" destId="{7F3C18DA-4139-4441-9EED-F2A8F7AEC04F}" srcOrd="3" destOrd="0" parTransId="{C7E442C0-ECE7-4434-88A4-39F037DEC548}" sibTransId="{F5D6BDF8-6AA1-455B-9332-ADAC38D26EA4}"/>
    <dgm:cxn modelId="{5003979B-92CE-4342-A8CB-4A2F9AB81E44}" type="presParOf" srcId="{4948522E-E754-4EF8-8B5B-E65113B25AE0}" destId="{F4C2D2C5-FDC2-414F-863F-A6DAB5EF95FF}" srcOrd="0" destOrd="0" presId="urn:microsoft.com/office/officeart/2018/2/layout/IconVerticalSolidList"/>
    <dgm:cxn modelId="{09D51C70-4DCB-46C2-8E90-D04C71737B0A}" type="presParOf" srcId="{F4C2D2C5-FDC2-414F-863F-A6DAB5EF95FF}" destId="{0D7E3502-1B76-40D0-87D1-59E2B7AC3540}" srcOrd="0" destOrd="0" presId="urn:microsoft.com/office/officeart/2018/2/layout/IconVerticalSolidList"/>
    <dgm:cxn modelId="{7A63BAF0-544F-441A-B592-237739FA63C6}" type="presParOf" srcId="{F4C2D2C5-FDC2-414F-863F-A6DAB5EF95FF}" destId="{AC69028E-6911-4445-B37B-5A2524B84408}" srcOrd="1" destOrd="0" presId="urn:microsoft.com/office/officeart/2018/2/layout/IconVerticalSolidList"/>
    <dgm:cxn modelId="{F4D165CF-0804-4C16-99B2-AD97955EA85C}" type="presParOf" srcId="{F4C2D2C5-FDC2-414F-863F-A6DAB5EF95FF}" destId="{442E9F12-626D-4674-B428-19562D992013}" srcOrd="2" destOrd="0" presId="urn:microsoft.com/office/officeart/2018/2/layout/IconVerticalSolidList"/>
    <dgm:cxn modelId="{3CCB5B63-7D2F-45E9-8A7B-3E27A1D82DA8}" type="presParOf" srcId="{F4C2D2C5-FDC2-414F-863F-A6DAB5EF95FF}" destId="{74BBF6F2-C071-4814-881C-ADDCABC91E31}" srcOrd="3" destOrd="0" presId="urn:microsoft.com/office/officeart/2018/2/layout/IconVerticalSolidList"/>
    <dgm:cxn modelId="{0A99240D-D58F-4C48-872E-CD0D1EBB02B3}" type="presParOf" srcId="{4948522E-E754-4EF8-8B5B-E65113B25AE0}" destId="{3C53BD7F-BBEE-46AB-A2E8-3052AE267392}" srcOrd="1" destOrd="0" presId="urn:microsoft.com/office/officeart/2018/2/layout/IconVerticalSolidList"/>
    <dgm:cxn modelId="{989C9CE5-0821-4C8C-BDEA-FE652AE8C027}" type="presParOf" srcId="{4948522E-E754-4EF8-8B5B-E65113B25AE0}" destId="{1322D63D-ADC7-4202-A282-42D6B2AE10FB}" srcOrd="2" destOrd="0" presId="urn:microsoft.com/office/officeart/2018/2/layout/IconVerticalSolidList"/>
    <dgm:cxn modelId="{5A31135E-A686-4F17-AB20-DD4535DC84EA}" type="presParOf" srcId="{1322D63D-ADC7-4202-A282-42D6B2AE10FB}" destId="{D24A333E-A13F-41F1-AC7E-2D27AAEF3A86}" srcOrd="0" destOrd="0" presId="urn:microsoft.com/office/officeart/2018/2/layout/IconVerticalSolidList"/>
    <dgm:cxn modelId="{683335BD-2BC4-4EDB-A899-691A97BDC8C1}" type="presParOf" srcId="{1322D63D-ADC7-4202-A282-42D6B2AE10FB}" destId="{E5A7386E-40C7-4C97-9A0A-DCE8743A3C6B}" srcOrd="1" destOrd="0" presId="urn:microsoft.com/office/officeart/2018/2/layout/IconVerticalSolidList"/>
    <dgm:cxn modelId="{B090FF27-5328-481A-9940-C7B1A96443BF}" type="presParOf" srcId="{1322D63D-ADC7-4202-A282-42D6B2AE10FB}" destId="{C068DD50-E16F-4583-9B1A-896A542C4079}" srcOrd="2" destOrd="0" presId="urn:microsoft.com/office/officeart/2018/2/layout/IconVerticalSolidList"/>
    <dgm:cxn modelId="{4115426E-6F4B-4FD2-95A8-21046632D0B2}" type="presParOf" srcId="{1322D63D-ADC7-4202-A282-42D6B2AE10FB}" destId="{A0E68FFF-8DA5-4C9C-9B0D-0FFC7FC8971D}" srcOrd="3" destOrd="0" presId="urn:microsoft.com/office/officeart/2018/2/layout/IconVerticalSolidList"/>
    <dgm:cxn modelId="{EF7A4E10-12E3-4698-A8F9-C1D931635073}" type="presParOf" srcId="{4948522E-E754-4EF8-8B5B-E65113B25AE0}" destId="{5B09825E-1F07-4958-827E-2331BD90100A}" srcOrd="3" destOrd="0" presId="urn:microsoft.com/office/officeart/2018/2/layout/IconVerticalSolidList"/>
    <dgm:cxn modelId="{64249F14-042A-42AA-A351-4A48342EEEBE}" type="presParOf" srcId="{4948522E-E754-4EF8-8B5B-E65113B25AE0}" destId="{155DFEDC-6D25-482B-B124-F539D995AF43}" srcOrd="4" destOrd="0" presId="urn:microsoft.com/office/officeart/2018/2/layout/IconVerticalSolidList"/>
    <dgm:cxn modelId="{B53C9EB8-3B21-48BD-9DA6-0288BAF09666}" type="presParOf" srcId="{155DFEDC-6D25-482B-B124-F539D995AF43}" destId="{D66A4F2A-E26D-465B-A04E-F7AEFE704462}" srcOrd="0" destOrd="0" presId="urn:microsoft.com/office/officeart/2018/2/layout/IconVerticalSolidList"/>
    <dgm:cxn modelId="{31E77443-AFB7-40F8-B852-4BCA055620F6}" type="presParOf" srcId="{155DFEDC-6D25-482B-B124-F539D995AF43}" destId="{7ECB9F83-F329-4805-A174-07AF5CC3BB67}" srcOrd="1" destOrd="0" presId="urn:microsoft.com/office/officeart/2018/2/layout/IconVerticalSolidList"/>
    <dgm:cxn modelId="{345E49D4-2B9D-4F5D-883D-79A0D2974BA0}" type="presParOf" srcId="{155DFEDC-6D25-482B-B124-F539D995AF43}" destId="{39672936-33A0-48D6-80B7-BA32929E9EAA}" srcOrd="2" destOrd="0" presId="urn:microsoft.com/office/officeart/2018/2/layout/IconVerticalSolidList"/>
    <dgm:cxn modelId="{060B6F79-90AC-4270-8E9C-A70C590C2405}" type="presParOf" srcId="{155DFEDC-6D25-482B-B124-F539D995AF43}" destId="{861374B8-98C2-4C84-8F18-992972276432}" srcOrd="3" destOrd="0" presId="urn:microsoft.com/office/officeart/2018/2/layout/IconVerticalSolidList"/>
    <dgm:cxn modelId="{C699D290-DCD4-47AB-932F-A677D50C1B1D}" type="presParOf" srcId="{155DFEDC-6D25-482B-B124-F539D995AF43}" destId="{63C1F2B5-B7A0-40D0-AC0C-205837DC0F11}" srcOrd="4" destOrd="0" presId="urn:microsoft.com/office/officeart/2018/2/layout/IconVerticalSolidList"/>
    <dgm:cxn modelId="{BA517983-3939-4ECC-99BC-B53BBD945DCC}" type="presParOf" srcId="{4948522E-E754-4EF8-8B5B-E65113B25AE0}" destId="{1DE8CD13-5487-4B5B-8D37-B5689A5C3C05}" srcOrd="5" destOrd="0" presId="urn:microsoft.com/office/officeart/2018/2/layout/IconVerticalSolidList"/>
    <dgm:cxn modelId="{CBDC34F9-F3DD-4169-9CA8-0237E7250E86}" type="presParOf" srcId="{4948522E-E754-4EF8-8B5B-E65113B25AE0}" destId="{CDA3BF62-B2DE-4A46-AEEB-1DFAC5A32018}" srcOrd="6" destOrd="0" presId="urn:microsoft.com/office/officeart/2018/2/layout/IconVerticalSolidList"/>
    <dgm:cxn modelId="{2F4012D5-6D4E-41E2-BF98-A4E9AFB6978F}" type="presParOf" srcId="{CDA3BF62-B2DE-4A46-AEEB-1DFAC5A32018}" destId="{42DD6F04-2A8D-43A9-AF2F-F2593D25118B}" srcOrd="0" destOrd="0" presId="urn:microsoft.com/office/officeart/2018/2/layout/IconVerticalSolidList"/>
    <dgm:cxn modelId="{BA48A10A-EE5B-49F8-8020-226E76C4C829}" type="presParOf" srcId="{CDA3BF62-B2DE-4A46-AEEB-1DFAC5A32018}" destId="{19ADEF70-764B-4A14-AA73-F8EF6AF6EE42}" srcOrd="1" destOrd="0" presId="urn:microsoft.com/office/officeart/2018/2/layout/IconVerticalSolidList"/>
    <dgm:cxn modelId="{6D19311D-89F2-4C74-9A21-C24B4FD6E0DC}" type="presParOf" srcId="{CDA3BF62-B2DE-4A46-AEEB-1DFAC5A32018}" destId="{87B2D3F7-A04A-4E25-AA0F-FD4EF4B9086D}" srcOrd="2" destOrd="0" presId="urn:microsoft.com/office/officeart/2018/2/layout/IconVerticalSolidList"/>
    <dgm:cxn modelId="{F5965FF4-1CF9-4C65-80DA-1941F243B11F}" type="presParOf" srcId="{CDA3BF62-B2DE-4A46-AEEB-1DFAC5A32018}" destId="{3E207BCE-D20C-4A66-AF1B-1B9453EBA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960396-A1F3-4F60-B1AD-A3D4B24AA1A8}"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6107C26B-16F3-4D53-8401-69073B67B085}">
      <dgm:prSet/>
      <dgm:spPr/>
      <dgm:t>
        <a:bodyPr/>
        <a:lstStyle/>
        <a:p>
          <a:r>
            <a:rPr lang="en-US" dirty="0"/>
            <a:t>Some students may need a contingency </a:t>
          </a:r>
        </a:p>
      </dgm:t>
    </dgm:pt>
    <dgm:pt modelId="{6569997A-B9F0-40CB-BF24-F8E4CAFB2280}" type="parTrans" cxnId="{E905E865-EEF4-4D87-90A3-ABA9AF1660DC}">
      <dgm:prSet/>
      <dgm:spPr/>
      <dgm:t>
        <a:bodyPr/>
        <a:lstStyle/>
        <a:p>
          <a:endParaRPr lang="en-US"/>
        </a:p>
      </dgm:t>
    </dgm:pt>
    <dgm:pt modelId="{2FCD73C7-10D3-4C87-AE4F-E5B8020E814B}" type="sibTrans" cxnId="{E905E865-EEF4-4D87-90A3-ABA9AF1660DC}">
      <dgm:prSet/>
      <dgm:spPr/>
      <dgm:t>
        <a:bodyPr/>
        <a:lstStyle/>
        <a:p>
          <a:endParaRPr lang="en-US"/>
        </a:p>
      </dgm:t>
    </dgm:pt>
    <dgm:pt modelId="{F106EA68-F4A5-4220-BA4F-A285ADA33F06}">
      <dgm:prSet/>
      <dgm:spPr/>
      <dgm:t>
        <a:bodyPr/>
        <a:lstStyle/>
        <a:p>
          <a:r>
            <a:rPr lang="en-US" b="1" dirty="0"/>
            <a:t>Apply to the right #/mix of programs</a:t>
          </a:r>
          <a:endParaRPr lang="en-US" dirty="0"/>
        </a:p>
      </dgm:t>
    </dgm:pt>
    <dgm:pt modelId="{28D1860C-BDA6-4FF8-83A0-26D7921F402D}" type="parTrans" cxnId="{794E179D-8998-49E3-9E08-564A68FBE4CD}">
      <dgm:prSet/>
      <dgm:spPr/>
      <dgm:t>
        <a:bodyPr/>
        <a:lstStyle/>
        <a:p>
          <a:endParaRPr lang="en-US"/>
        </a:p>
      </dgm:t>
    </dgm:pt>
    <dgm:pt modelId="{4710714D-AB4D-4D72-B28D-0024B055AB5F}" type="sibTrans" cxnId="{794E179D-8998-49E3-9E08-564A68FBE4CD}">
      <dgm:prSet/>
      <dgm:spPr/>
      <dgm:t>
        <a:bodyPr/>
        <a:lstStyle/>
        <a:p>
          <a:endParaRPr lang="en-US"/>
        </a:p>
      </dgm:t>
    </dgm:pt>
    <dgm:pt modelId="{D257C1CA-ADA8-403A-820B-68BE14E2BA8B}">
      <dgm:prSet/>
      <dgm:spPr/>
      <dgm:t>
        <a:bodyPr/>
        <a:lstStyle/>
        <a:p>
          <a:r>
            <a:rPr lang="en-US" dirty="0"/>
            <a:t>Rank ALL programs you interview at </a:t>
          </a:r>
        </a:p>
      </dgm:t>
    </dgm:pt>
    <dgm:pt modelId="{6D34CDFD-D27A-4732-BEC4-4B611D01310F}" type="parTrans" cxnId="{7479B3AF-D85C-426E-8952-F4DDB2E3899E}">
      <dgm:prSet/>
      <dgm:spPr/>
      <dgm:t>
        <a:bodyPr/>
        <a:lstStyle/>
        <a:p>
          <a:endParaRPr lang="en-US"/>
        </a:p>
      </dgm:t>
    </dgm:pt>
    <dgm:pt modelId="{016CA2A4-63F0-476F-84ED-FF5ADCEBA85A}" type="sibTrans" cxnId="{7479B3AF-D85C-426E-8952-F4DDB2E3899E}">
      <dgm:prSet/>
      <dgm:spPr/>
      <dgm:t>
        <a:bodyPr/>
        <a:lstStyle/>
        <a:p>
          <a:endParaRPr lang="en-US"/>
        </a:p>
      </dgm:t>
    </dgm:pt>
    <dgm:pt modelId="{8D875C34-26C7-4B4C-AC5F-9989B44474A3}">
      <dgm:prSet/>
      <dgm:spPr/>
      <dgm:t>
        <a:bodyPr/>
        <a:lstStyle/>
        <a:p>
          <a:r>
            <a:rPr lang="en-US" dirty="0"/>
            <a:t>Be PROACTIVE – communicate with OSA</a:t>
          </a:r>
        </a:p>
      </dgm:t>
    </dgm:pt>
    <dgm:pt modelId="{1BE07EA2-D372-4E1F-B216-E7DCA826DAAD}" type="parTrans" cxnId="{70A9A6D5-38D2-4116-BC01-C4C86F8A556B}">
      <dgm:prSet/>
      <dgm:spPr/>
      <dgm:t>
        <a:bodyPr/>
        <a:lstStyle/>
        <a:p>
          <a:endParaRPr lang="en-US"/>
        </a:p>
      </dgm:t>
    </dgm:pt>
    <dgm:pt modelId="{4FE394E3-2606-426A-843C-45AA1986ABB4}" type="sibTrans" cxnId="{70A9A6D5-38D2-4116-BC01-C4C86F8A556B}">
      <dgm:prSet/>
      <dgm:spPr/>
      <dgm:t>
        <a:bodyPr/>
        <a:lstStyle/>
        <a:p>
          <a:endParaRPr lang="en-US"/>
        </a:p>
      </dgm:t>
    </dgm:pt>
    <dgm:pt modelId="{70A7A29C-E53A-47A1-9256-95723472248B}">
      <dgm:prSet/>
      <dgm:spPr/>
      <dgm:t>
        <a:bodyPr/>
        <a:lstStyle/>
        <a:p>
          <a:r>
            <a:rPr lang="en-US" dirty="0"/>
            <a:t>Update the </a:t>
          </a:r>
          <a:r>
            <a:rPr lang="en-US" dirty="0" err="1"/>
            <a:t>MedScope</a:t>
          </a:r>
          <a:r>
            <a:rPr lang="en-US" dirty="0"/>
            <a:t> tracker </a:t>
          </a:r>
        </a:p>
      </dgm:t>
    </dgm:pt>
    <dgm:pt modelId="{383395DF-E9BF-4B25-9E60-C9B4D93B2750}" type="parTrans" cxnId="{F4CC3AA0-1437-47C6-B4B9-69DB6A3D774E}">
      <dgm:prSet/>
      <dgm:spPr/>
      <dgm:t>
        <a:bodyPr/>
        <a:lstStyle/>
        <a:p>
          <a:endParaRPr lang="en-US"/>
        </a:p>
      </dgm:t>
    </dgm:pt>
    <dgm:pt modelId="{978B770A-9E0F-4E8C-A6EE-CF7970BD9A99}" type="sibTrans" cxnId="{F4CC3AA0-1437-47C6-B4B9-69DB6A3D774E}">
      <dgm:prSet/>
      <dgm:spPr/>
      <dgm:t>
        <a:bodyPr/>
        <a:lstStyle/>
        <a:p>
          <a:endParaRPr lang="en-US"/>
        </a:p>
      </dgm:t>
    </dgm:pt>
    <dgm:pt modelId="{7D500921-60B6-4438-A0FD-BC797DA0DD97}">
      <dgm:prSet/>
      <dgm:spPr/>
      <dgm:t>
        <a:bodyPr/>
        <a:lstStyle/>
        <a:p>
          <a:pPr rtl="0"/>
          <a:r>
            <a:rPr lang="en-US" dirty="0"/>
            <a:t>Geographical constraints – Dual Application? </a:t>
          </a:r>
          <a:r>
            <a:rPr lang="en-US" dirty="0">
              <a:latin typeface="Aptos Display" panose="02110004020202020204"/>
            </a:rPr>
            <a:t>Pediatrics or Neurology</a:t>
          </a:r>
          <a:endParaRPr lang="en-US" dirty="0"/>
        </a:p>
      </dgm:t>
    </dgm:pt>
    <dgm:pt modelId="{6F84D2D5-A225-46E1-97D6-FDFAF9065786}" type="parTrans" cxnId="{6704CC55-1A6F-41A1-8589-BD6E86EA55DF}">
      <dgm:prSet/>
      <dgm:spPr/>
      <dgm:t>
        <a:bodyPr/>
        <a:lstStyle/>
        <a:p>
          <a:endParaRPr lang="en-US"/>
        </a:p>
      </dgm:t>
    </dgm:pt>
    <dgm:pt modelId="{962B4A14-70E9-43F6-8DA9-9358A5A3FEA8}" type="sibTrans" cxnId="{6704CC55-1A6F-41A1-8589-BD6E86EA55DF}">
      <dgm:prSet/>
      <dgm:spPr/>
      <dgm:t>
        <a:bodyPr/>
        <a:lstStyle/>
        <a:p>
          <a:endParaRPr lang="en-US"/>
        </a:p>
      </dgm:t>
    </dgm:pt>
    <dgm:pt modelId="{F3E30429-9557-4FE4-8E36-1AFCCE1B04DE}">
      <dgm:prSet/>
      <dgm:spPr/>
      <dgm:t>
        <a:bodyPr/>
        <a:lstStyle/>
        <a:p>
          <a:r>
            <a:rPr lang="en-US" dirty="0"/>
            <a:t>SOAP is NOT a great contingency plan</a:t>
          </a:r>
        </a:p>
      </dgm:t>
    </dgm:pt>
    <dgm:pt modelId="{A55AE957-855A-4B43-9831-5E641F719E7E}" type="parTrans" cxnId="{5C5EE2E5-2583-4D59-9CF7-E68B734A11DA}">
      <dgm:prSet/>
      <dgm:spPr/>
      <dgm:t>
        <a:bodyPr/>
        <a:lstStyle/>
        <a:p>
          <a:endParaRPr lang="en-US"/>
        </a:p>
      </dgm:t>
    </dgm:pt>
    <dgm:pt modelId="{DEFB612C-2192-4575-8E1C-0AB5733D3CC9}" type="sibTrans" cxnId="{5C5EE2E5-2583-4D59-9CF7-E68B734A11DA}">
      <dgm:prSet/>
      <dgm:spPr/>
      <dgm:t>
        <a:bodyPr/>
        <a:lstStyle/>
        <a:p>
          <a:endParaRPr lang="en-US"/>
        </a:p>
      </dgm:t>
    </dgm:pt>
    <dgm:pt modelId="{E9B1E632-E8F2-46B1-B7DB-A6DFC34B967A}">
      <dgm:prSet/>
      <dgm:spPr/>
      <dgm:t>
        <a:bodyPr/>
        <a:lstStyle/>
        <a:p>
          <a:r>
            <a:rPr lang="en-US" b="1" dirty="0"/>
            <a:t>More unfilled programs in SOAP</a:t>
          </a:r>
          <a:endParaRPr lang="en-US" dirty="0"/>
        </a:p>
      </dgm:t>
    </dgm:pt>
    <dgm:pt modelId="{D65C2B48-5AFA-4607-ABF9-96C30EF3A0E9}" type="parTrans" cxnId="{B95E7443-C360-4107-A692-C20073A84593}">
      <dgm:prSet/>
      <dgm:spPr/>
      <dgm:t>
        <a:bodyPr/>
        <a:lstStyle/>
        <a:p>
          <a:endParaRPr lang="en-US"/>
        </a:p>
      </dgm:t>
    </dgm:pt>
    <dgm:pt modelId="{BB5D3462-6D72-4A88-81B1-B3E8F2DEE987}" type="sibTrans" cxnId="{B95E7443-C360-4107-A692-C20073A84593}">
      <dgm:prSet/>
      <dgm:spPr/>
      <dgm:t>
        <a:bodyPr/>
        <a:lstStyle/>
        <a:p>
          <a:endParaRPr lang="en-US"/>
        </a:p>
      </dgm:t>
    </dgm:pt>
    <dgm:pt modelId="{F4D8591D-B5B9-495D-80D6-BEB2ED7157BA}" type="pres">
      <dgm:prSet presAssocID="{4B960396-A1F3-4F60-B1AD-A3D4B24AA1A8}" presName="linear" presStyleCnt="0">
        <dgm:presLayoutVars>
          <dgm:dir/>
          <dgm:animLvl val="lvl"/>
          <dgm:resizeHandles val="exact"/>
        </dgm:presLayoutVars>
      </dgm:prSet>
      <dgm:spPr/>
    </dgm:pt>
    <dgm:pt modelId="{28A4E503-4660-494F-8A4D-9D762DD39A7E}" type="pres">
      <dgm:prSet presAssocID="{6107C26B-16F3-4D53-8401-69073B67B085}" presName="parentLin" presStyleCnt="0"/>
      <dgm:spPr/>
    </dgm:pt>
    <dgm:pt modelId="{9BBAF830-0936-4A90-A024-4963DF472DBC}" type="pres">
      <dgm:prSet presAssocID="{6107C26B-16F3-4D53-8401-69073B67B085}" presName="parentLeftMargin" presStyleLbl="node1" presStyleIdx="0" presStyleCnt="3"/>
      <dgm:spPr/>
    </dgm:pt>
    <dgm:pt modelId="{3112D45F-F9A3-4D14-93F9-29D7C398B69E}" type="pres">
      <dgm:prSet presAssocID="{6107C26B-16F3-4D53-8401-69073B67B085}" presName="parentText" presStyleLbl="node1" presStyleIdx="0" presStyleCnt="3">
        <dgm:presLayoutVars>
          <dgm:chMax val="0"/>
          <dgm:bulletEnabled val="1"/>
        </dgm:presLayoutVars>
      </dgm:prSet>
      <dgm:spPr/>
    </dgm:pt>
    <dgm:pt modelId="{D7AFBC5C-B270-4CF9-BCEA-C52AB378B9FE}" type="pres">
      <dgm:prSet presAssocID="{6107C26B-16F3-4D53-8401-69073B67B085}" presName="negativeSpace" presStyleCnt="0"/>
      <dgm:spPr/>
    </dgm:pt>
    <dgm:pt modelId="{09E8C32B-BE68-4252-BBC6-ED22C1DA5CD8}" type="pres">
      <dgm:prSet presAssocID="{6107C26B-16F3-4D53-8401-69073B67B085}" presName="childText" presStyleLbl="conFgAcc1" presStyleIdx="0" presStyleCnt="3">
        <dgm:presLayoutVars>
          <dgm:bulletEnabled val="1"/>
        </dgm:presLayoutVars>
      </dgm:prSet>
      <dgm:spPr/>
    </dgm:pt>
    <dgm:pt modelId="{F41C74D9-F3AB-4E54-8AB1-0A57C3E0E2D8}" type="pres">
      <dgm:prSet presAssocID="{2FCD73C7-10D3-4C87-AE4F-E5B8020E814B}" presName="spaceBetweenRectangles" presStyleCnt="0"/>
      <dgm:spPr/>
    </dgm:pt>
    <dgm:pt modelId="{F27426D6-8B33-410D-B4A6-B2CC30469C4C}" type="pres">
      <dgm:prSet presAssocID="{7D500921-60B6-4438-A0FD-BC797DA0DD97}" presName="parentLin" presStyleCnt="0"/>
      <dgm:spPr/>
    </dgm:pt>
    <dgm:pt modelId="{7A8581BF-41AD-4481-A210-B95C3D26394F}" type="pres">
      <dgm:prSet presAssocID="{7D500921-60B6-4438-A0FD-BC797DA0DD97}" presName="parentLeftMargin" presStyleLbl="node1" presStyleIdx="0" presStyleCnt="3"/>
      <dgm:spPr/>
    </dgm:pt>
    <dgm:pt modelId="{369B9AD9-6DFF-49B0-9774-621F45E19613}" type="pres">
      <dgm:prSet presAssocID="{7D500921-60B6-4438-A0FD-BC797DA0DD97}" presName="parentText" presStyleLbl="node1" presStyleIdx="1" presStyleCnt="3">
        <dgm:presLayoutVars>
          <dgm:chMax val="0"/>
          <dgm:bulletEnabled val="1"/>
        </dgm:presLayoutVars>
      </dgm:prSet>
      <dgm:spPr/>
    </dgm:pt>
    <dgm:pt modelId="{D97A039F-0ACD-4FD4-8D7F-422FB9A6C3C1}" type="pres">
      <dgm:prSet presAssocID="{7D500921-60B6-4438-A0FD-BC797DA0DD97}" presName="negativeSpace" presStyleCnt="0"/>
      <dgm:spPr/>
    </dgm:pt>
    <dgm:pt modelId="{27D7EB09-E4F7-434F-809D-228B042AA87F}" type="pres">
      <dgm:prSet presAssocID="{7D500921-60B6-4438-A0FD-BC797DA0DD97}" presName="childText" presStyleLbl="conFgAcc1" presStyleIdx="1" presStyleCnt="3">
        <dgm:presLayoutVars>
          <dgm:bulletEnabled val="1"/>
        </dgm:presLayoutVars>
      </dgm:prSet>
      <dgm:spPr/>
    </dgm:pt>
    <dgm:pt modelId="{270D9252-A62A-44E9-B33E-64BB786ED46A}" type="pres">
      <dgm:prSet presAssocID="{962B4A14-70E9-43F6-8DA9-9358A5A3FEA8}" presName="spaceBetweenRectangles" presStyleCnt="0"/>
      <dgm:spPr/>
    </dgm:pt>
    <dgm:pt modelId="{69DEFBF2-574D-43A4-AA4E-72B8E4539F16}" type="pres">
      <dgm:prSet presAssocID="{F3E30429-9557-4FE4-8E36-1AFCCE1B04DE}" presName="parentLin" presStyleCnt="0"/>
      <dgm:spPr/>
    </dgm:pt>
    <dgm:pt modelId="{6F4C6519-6584-40CD-A672-4BDE03D94FC6}" type="pres">
      <dgm:prSet presAssocID="{F3E30429-9557-4FE4-8E36-1AFCCE1B04DE}" presName="parentLeftMargin" presStyleLbl="node1" presStyleIdx="1" presStyleCnt="3"/>
      <dgm:spPr/>
    </dgm:pt>
    <dgm:pt modelId="{652E019A-1CC8-4EA7-A7C1-0F458EF4D172}" type="pres">
      <dgm:prSet presAssocID="{F3E30429-9557-4FE4-8E36-1AFCCE1B04DE}" presName="parentText" presStyleLbl="node1" presStyleIdx="2" presStyleCnt="3">
        <dgm:presLayoutVars>
          <dgm:chMax val="0"/>
          <dgm:bulletEnabled val="1"/>
        </dgm:presLayoutVars>
      </dgm:prSet>
      <dgm:spPr/>
    </dgm:pt>
    <dgm:pt modelId="{D7D26628-F896-496C-92A0-0059C7A70B2A}" type="pres">
      <dgm:prSet presAssocID="{F3E30429-9557-4FE4-8E36-1AFCCE1B04DE}" presName="negativeSpace" presStyleCnt="0"/>
      <dgm:spPr/>
    </dgm:pt>
    <dgm:pt modelId="{5FDDD0C5-5AD3-4692-B59D-9ED38E76D8A7}" type="pres">
      <dgm:prSet presAssocID="{F3E30429-9557-4FE4-8E36-1AFCCE1B04DE}" presName="childText" presStyleLbl="conFgAcc1" presStyleIdx="2" presStyleCnt="3">
        <dgm:presLayoutVars>
          <dgm:bulletEnabled val="1"/>
        </dgm:presLayoutVars>
      </dgm:prSet>
      <dgm:spPr/>
    </dgm:pt>
  </dgm:ptLst>
  <dgm:cxnLst>
    <dgm:cxn modelId="{570D4A14-CF77-4F10-8AA7-A4A9A53EEA85}" type="presOf" srcId="{4B960396-A1F3-4F60-B1AD-A3D4B24AA1A8}" destId="{F4D8591D-B5B9-495D-80D6-BEB2ED7157BA}" srcOrd="0" destOrd="0" presId="urn:microsoft.com/office/officeart/2005/8/layout/list1"/>
    <dgm:cxn modelId="{87DB9A20-F839-449F-B223-743A893A6EE4}" type="presOf" srcId="{6107C26B-16F3-4D53-8401-69073B67B085}" destId="{9BBAF830-0936-4A90-A024-4963DF472DBC}" srcOrd="0" destOrd="0" presId="urn:microsoft.com/office/officeart/2005/8/layout/list1"/>
    <dgm:cxn modelId="{F005F133-2D98-4D95-9E6B-DC4104A62B2D}" type="presOf" srcId="{70A7A29C-E53A-47A1-9256-95723472248B}" destId="{09E8C32B-BE68-4252-BBC6-ED22C1DA5CD8}" srcOrd="0" destOrd="3" presId="urn:microsoft.com/office/officeart/2005/8/layout/list1"/>
    <dgm:cxn modelId="{B95E7443-C360-4107-A692-C20073A84593}" srcId="{F3E30429-9557-4FE4-8E36-1AFCCE1B04DE}" destId="{E9B1E632-E8F2-46B1-B7DB-A6DFC34B967A}" srcOrd="0" destOrd="0" parTransId="{D65C2B48-5AFA-4607-ABF9-96C30EF3A0E9}" sibTransId="{BB5D3462-6D72-4A88-81B1-B3E8F2DEE987}"/>
    <dgm:cxn modelId="{E905E865-EEF4-4D87-90A3-ABA9AF1660DC}" srcId="{4B960396-A1F3-4F60-B1AD-A3D4B24AA1A8}" destId="{6107C26B-16F3-4D53-8401-69073B67B085}" srcOrd="0" destOrd="0" parTransId="{6569997A-B9F0-40CB-BF24-F8E4CAFB2280}" sibTransId="{2FCD73C7-10D3-4C87-AE4F-E5B8020E814B}"/>
    <dgm:cxn modelId="{C55A4567-5C21-490F-8A23-3F495D2C9E58}" type="presOf" srcId="{F3E30429-9557-4FE4-8E36-1AFCCE1B04DE}" destId="{6F4C6519-6584-40CD-A672-4BDE03D94FC6}" srcOrd="0" destOrd="0" presId="urn:microsoft.com/office/officeart/2005/8/layout/list1"/>
    <dgm:cxn modelId="{F08C5E68-60AA-496D-90A8-BD9614754184}" type="presOf" srcId="{F106EA68-F4A5-4220-BA4F-A285ADA33F06}" destId="{09E8C32B-BE68-4252-BBC6-ED22C1DA5CD8}" srcOrd="0" destOrd="0" presId="urn:microsoft.com/office/officeart/2005/8/layout/list1"/>
    <dgm:cxn modelId="{16398D75-6AF7-47AD-8DFA-3B78EA8C18B5}" type="presOf" srcId="{6107C26B-16F3-4D53-8401-69073B67B085}" destId="{3112D45F-F9A3-4D14-93F9-29D7C398B69E}" srcOrd="1" destOrd="0" presId="urn:microsoft.com/office/officeart/2005/8/layout/list1"/>
    <dgm:cxn modelId="{6704CC55-1A6F-41A1-8589-BD6E86EA55DF}" srcId="{4B960396-A1F3-4F60-B1AD-A3D4B24AA1A8}" destId="{7D500921-60B6-4438-A0FD-BC797DA0DD97}" srcOrd="1" destOrd="0" parTransId="{6F84D2D5-A225-46E1-97D6-FDFAF9065786}" sibTransId="{962B4A14-70E9-43F6-8DA9-9358A5A3FEA8}"/>
    <dgm:cxn modelId="{B814B356-F169-4AE3-A138-C85D5276A4E1}" type="presOf" srcId="{7D500921-60B6-4438-A0FD-BC797DA0DD97}" destId="{369B9AD9-6DFF-49B0-9774-621F45E19613}" srcOrd="1" destOrd="0" presId="urn:microsoft.com/office/officeart/2005/8/layout/list1"/>
    <dgm:cxn modelId="{F0EA3390-B542-4CAD-A8A5-DACABD2C8470}" type="presOf" srcId="{E9B1E632-E8F2-46B1-B7DB-A6DFC34B967A}" destId="{5FDDD0C5-5AD3-4692-B59D-9ED38E76D8A7}" srcOrd="0" destOrd="0" presId="urn:microsoft.com/office/officeart/2005/8/layout/list1"/>
    <dgm:cxn modelId="{97665B95-53EF-48BE-A111-22BD1EA48989}" type="presOf" srcId="{8D875C34-26C7-4B4C-AC5F-9989B44474A3}" destId="{09E8C32B-BE68-4252-BBC6-ED22C1DA5CD8}" srcOrd="0" destOrd="2" presId="urn:microsoft.com/office/officeart/2005/8/layout/list1"/>
    <dgm:cxn modelId="{794E179D-8998-49E3-9E08-564A68FBE4CD}" srcId="{6107C26B-16F3-4D53-8401-69073B67B085}" destId="{F106EA68-F4A5-4220-BA4F-A285ADA33F06}" srcOrd="0" destOrd="0" parTransId="{28D1860C-BDA6-4FF8-83A0-26D7921F402D}" sibTransId="{4710714D-AB4D-4D72-B28D-0024B055AB5F}"/>
    <dgm:cxn modelId="{F4CC3AA0-1437-47C6-B4B9-69DB6A3D774E}" srcId="{6107C26B-16F3-4D53-8401-69073B67B085}" destId="{70A7A29C-E53A-47A1-9256-95723472248B}" srcOrd="3" destOrd="0" parTransId="{383395DF-E9BF-4B25-9E60-C9B4D93B2750}" sibTransId="{978B770A-9E0F-4E8C-A6EE-CF7970BD9A99}"/>
    <dgm:cxn modelId="{7479B3AF-D85C-426E-8952-F4DDB2E3899E}" srcId="{6107C26B-16F3-4D53-8401-69073B67B085}" destId="{D257C1CA-ADA8-403A-820B-68BE14E2BA8B}" srcOrd="1" destOrd="0" parTransId="{6D34CDFD-D27A-4732-BEC4-4B611D01310F}" sibTransId="{016CA2A4-63F0-476F-84ED-FF5ADCEBA85A}"/>
    <dgm:cxn modelId="{DA6233B8-AFCC-4A9D-881C-6B3E2725801D}" type="presOf" srcId="{D257C1CA-ADA8-403A-820B-68BE14E2BA8B}" destId="{09E8C32B-BE68-4252-BBC6-ED22C1DA5CD8}" srcOrd="0" destOrd="1" presId="urn:microsoft.com/office/officeart/2005/8/layout/list1"/>
    <dgm:cxn modelId="{A76787C2-02A0-472A-92D5-254C6572204A}" type="presOf" srcId="{F3E30429-9557-4FE4-8E36-1AFCCE1B04DE}" destId="{652E019A-1CC8-4EA7-A7C1-0F458EF4D172}" srcOrd="1" destOrd="0" presId="urn:microsoft.com/office/officeart/2005/8/layout/list1"/>
    <dgm:cxn modelId="{E34479D3-1A3D-4000-9B49-675C40D43849}" type="presOf" srcId="{7D500921-60B6-4438-A0FD-BC797DA0DD97}" destId="{7A8581BF-41AD-4481-A210-B95C3D26394F}" srcOrd="0" destOrd="0" presId="urn:microsoft.com/office/officeart/2005/8/layout/list1"/>
    <dgm:cxn modelId="{70A9A6D5-38D2-4116-BC01-C4C86F8A556B}" srcId="{6107C26B-16F3-4D53-8401-69073B67B085}" destId="{8D875C34-26C7-4B4C-AC5F-9989B44474A3}" srcOrd="2" destOrd="0" parTransId="{1BE07EA2-D372-4E1F-B216-E7DCA826DAAD}" sibTransId="{4FE394E3-2606-426A-843C-45AA1986ABB4}"/>
    <dgm:cxn modelId="{5C5EE2E5-2583-4D59-9CF7-E68B734A11DA}" srcId="{4B960396-A1F3-4F60-B1AD-A3D4B24AA1A8}" destId="{F3E30429-9557-4FE4-8E36-1AFCCE1B04DE}" srcOrd="2" destOrd="0" parTransId="{A55AE957-855A-4B43-9831-5E641F719E7E}" sibTransId="{DEFB612C-2192-4575-8E1C-0AB5733D3CC9}"/>
    <dgm:cxn modelId="{37E6983D-FDE9-4387-B901-D0876D9B665E}" type="presParOf" srcId="{F4D8591D-B5B9-495D-80D6-BEB2ED7157BA}" destId="{28A4E503-4660-494F-8A4D-9D762DD39A7E}" srcOrd="0" destOrd="0" presId="urn:microsoft.com/office/officeart/2005/8/layout/list1"/>
    <dgm:cxn modelId="{63D1118D-64DE-468B-B7C8-2E0E21D49232}" type="presParOf" srcId="{28A4E503-4660-494F-8A4D-9D762DD39A7E}" destId="{9BBAF830-0936-4A90-A024-4963DF472DBC}" srcOrd="0" destOrd="0" presId="urn:microsoft.com/office/officeart/2005/8/layout/list1"/>
    <dgm:cxn modelId="{84A1CAE9-483A-491F-9C42-A5C408AA6AF7}" type="presParOf" srcId="{28A4E503-4660-494F-8A4D-9D762DD39A7E}" destId="{3112D45F-F9A3-4D14-93F9-29D7C398B69E}" srcOrd="1" destOrd="0" presId="urn:microsoft.com/office/officeart/2005/8/layout/list1"/>
    <dgm:cxn modelId="{EC09EFBA-8A92-4597-9BCC-B5BBE4184ABF}" type="presParOf" srcId="{F4D8591D-B5B9-495D-80D6-BEB2ED7157BA}" destId="{D7AFBC5C-B270-4CF9-BCEA-C52AB378B9FE}" srcOrd="1" destOrd="0" presId="urn:microsoft.com/office/officeart/2005/8/layout/list1"/>
    <dgm:cxn modelId="{BED97D6F-1E4E-4887-9396-314D78D44810}" type="presParOf" srcId="{F4D8591D-B5B9-495D-80D6-BEB2ED7157BA}" destId="{09E8C32B-BE68-4252-BBC6-ED22C1DA5CD8}" srcOrd="2" destOrd="0" presId="urn:microsoft.com/office/officeart/2005/8/layout/list1"/>
    <dgm:cxn modelId="{D3B6D0BC-D3B1-4514-8604-671C26DE1C67}" type="presParOf" srcId="{F4D8591D-B5B9-495D-80D6-BEB2ED7157BA}" destId="{F41C74D9-F3AB-4E54-8AB1-0A57C3E0E2D8}" srcOrd="3" destOrd="0" presId="urn:microsoft.com/office/officeart/2005/8/layout/list1"/>
    <dgm:cxn modelId="{A532243C-0D8E-44FA-AF37-E49D51A6C431}" type="presParOf" srcId="{F4D8591D-B5B9-495D-80D6-BEB2ED7157BA}" destId="{F27426D6-8B33-410D-B4A6-B2CC30469C4C}" srcOrd="4" destOrd="0" presId="urn:microsoft.com/office/officeart/2005/8/layout/list1"/>
    <dgm:cxn modelId="{9AE470AB-822A-40B2-AE4A-72F5D56C5FF6}" type="presParOf" srcId="{F27426D6-8B33-410D-B4A6-B2CC30469C4C}" destId="{7A8581BF-41AD-4481-A210-B95C3D26394F}" srcOrd="0" destOrd="0" presId="urn:microsoft.com/office/officeart/2005/8/layout/list1"/>
    <dgm:cxn modelId="{54FDDE6E-8842-49DD-9339-E81CF9232170}" type="presParOf" srcId="{F27426D6-8B33-410D-B4A6-B2CC30469C4C}" destId="{369B9AD9-6DFF-49B0-9774-621F45E19613}" srcOrd="1" destOrd="0" presId="urn:microsoft.com/office/officeart/2005/8/layout/list1"/>
    <dgm:cxn modelId="{F74EE8C2-431A-45F6-9D2F-4CD9AE5646E7}" type="presParOf" srcId="{F4D8591D-B5B9-495D-80D6-BEB2ED7157BA}" destId="{D97A039F-0ACD-4FD4-8D7F-422FB9A6C3C1}" srcOrd="5" destOrd="0" presId="urn:microsoft.com/office/officeart/2005/8/layout/list1"/>
    <dgm:cxn modelId="{C8E03AB4-6C23-4E45-A8A7-503E9E19486C}" type="presParOf" srcId="{F4D8591D-B5B9-495D-80D6-BEB2ED7157BA}" destId="{27D7EB09-E4F7-434F-809D-228B042AA87F}" srcOrd="6" destOrd="0" presId="urn:microsoft.com/office/officeart/2005/8/layout/list1"/>
    <dgm:cxn modelId="{76237C12-39F6-4495-8537-83E29F9E4EAE}" type="presParOf" srcId="{F4D8591D-B5B9-495D-80D6-BEB2ED7157BA}" destId="{270D9252-A62A-44E9-B33E-64BB786ED46A}" srcOrd="7" destOrd="0" presId="urn:microsoft.com/office/officeart/2005/8/layout/list1"/>
    <dgm:cxn modelId="{05DF6294-BA85-4704-AF8B-CD48E541A65E}" type="presParOf" srcId="{F4D8591D-B5B9-495D-80D6-BEB2ED7157BA}" destId="{69DEFBF2-574D-43A4-AA4E-72B8E4539F16}" srcOrd="8" destOrd="0" presId="urn:microsoft.com/office/officeart/2005/8/layout/list1"/>
    <dgm:cxn modelId="{17415864-716F-46F4-BE8F-89E14644AC6F}" type="presParOf" srcId="{69DEFBF2-574D-43A4-AA4E-72B8E4539F16}" destId="{6F4C6519-6584-40CD-A672-4BDE03D94FC6}" srcOrd="0" destOrd="0" presId="urn:microsoft.com/office/officeart/2005/8/layout/list1"/>
    <dgm:cxn modelId="{96C1F1FE-0688-4ED6-BDC0-5FB8C04FC22F}" type="presParOf" srcId="{69DEFBF2-574D-43A4-AA4E-72B8E4539F16}" destId="{652E019A-1CC8-4EA7-A7C1-0F458EF4D172}" srcOrd="1" destOrd="0" presId="urn:microsoft.com/office/officeart/2005/8/layout/list1"/>
    <dgm:cxn modelId="{101079F8-F1DF-4B85-BE80-482C4B1FD6A8}" type="presParOf" srcId="{F4D8591D-B5B9-495D-80D6-BEB2ED7157BA}" destId="{D7D26628-F896-496C-92A0-0059C7A70B2A}" srcOrd="9" destOrd="0" presId="urn:microsoft.com/office/officeart/2005/8/layout/list1"/>
    <dgm:cxn modelId="{B8AD1BED-1EDA-4F91-B874-FFA347A81581}" type="presParOf" srcId="{F4D8591D-B5B9-495D-80D6-BEB2ED7157BA}" destId="{5FDDD0C5-5AD3-4692-B59D-9ED38E76D8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A2E93C-F6CF-493D-B37E-63DAF105BCEA}" type="doc">
      <dgm:prSet loTypeId="urn:microsoft.com/office/officeart/2018/2/layout/IconCircleList" loCatId="icon" qsTypeId="urn:microsoft.com/office/officeart/2005/8/quickstyle/simple1" qsCatId="simple" csTypeId="urn:microsoft.com/office/officeart/2005/8/colors/colorful4" csCatId="colorful" phldr="1"/>
      <dgm:spPr/>
      <dgm:t>
        <a:bodyPr/>
        <a:lstStyle/>
        <a:p>
          <a:endParaRPr lang="en-US"/>
        </a:p>
      </dgm:t>
    </dgm:pt>
    <dgm:pt modelId="{707A8FB7-D37E-4E69-8579-20A5E6F4E7C6}">
      <dgm:prSet custT="1"/>
      <dgm:spPr/>
      <dgm:t>
        <a:bodyPr/>
        <a:lstStyle/>
        <a:p>
          <a:pPr>
            <a:lnSpc>
              <a:spcPct val="100000"/>
            </a:lnSpc>
          </a:pPr>
          <a:r>
            <a:rPr lang="en-US" sz="2000" b="1" i="0"/>
            <a:t>FREIDA</a:t>
          </a:r>
          <a:r>
            <a:rPr lang="en-US" sz="2000" b="0" i="0"/>
            <a:t> is a really great tool that can help you look at accredited programs by specialty in different regions around the country. </a:t>
          </a:r>
          <a:r>
            <a:rPr lang="en-US" sz="2000" b="0" i="0" u="sng">
              <a:hlinkClick xmlns:r="http://schemas.openxmlformats.org/officeDocument/2006/relationships" r:id="rId1"/>
            </a:rPr>
            <a:t>https://freida.ama-assn.org/Freida/#/</a:t>
          </a:r>
          <a:r>
            <a:rPr lang="en-US" sz="2000" b="0" i="0"/>
            <a:t> </a:t>
          </a:r>
          <a:endParaRPr lang="en-US" sz="2000"/>
        </a:p>
      </dgm:t>
    </dgm:pt>
    <dgm:pt modelId="{0B2DE380-4F9C-414F-8E0E-8DF2912C7E6E}" type="parTrans" cxnId="{4BEBAF18-BA0E-432B-BA35-02C3D33B0960}">
      <dgm:prSet/>
      <dgm:spPr/>
      <dgm:t>
        <a:bodyPr/>
        <a:lstStyle/>
        <a:p>
          <a:endParaRPr lang="en-US"/>
        </a:p>
      </dgm:t>
    </dgm:pt>
    <dgm:pt modelId="{51CCBE56-D170-4BAC-9878-4B45B404293B}" type="sibTrans" cxnId="{4BEBAF18-BA0E-432B-BA35-02C3D33B0960}">
      <dgm:prSet/>
      <dgm:spPr/>
      <dgm:t>
        <a:bodyPr/>
        <a:lstStyle/>
        <a:p>
          <a:pPr>
            <a:lnSpc>
              <a:spcPct val="100000"/>
            </a:lnSpc>
          </a:pPr>
          <a:endParaRPr lang="en-US"/>
        </a:p>
      </dgm:t>
    </dgm:pt>
    <dgm:pt modelId="{E6278897-D51F-4102-9115-DC94739D083C}">
      <dgm:prSet custT="1"/>
      <dgm:spPr/>
      <dgm:t>
        <a:bodyPr/>
        <a:lstStyle/>
        <a:p>
          <a:pPr>
            <a:lnSpc>
              <a:spcPct val="100000"/>
            </a:lnSpc>
          </a:pPr>
          <a:r>
            <a:rPr lang="en-US" sz="2000" b="1" i="0"/>
            <a:t>AAMC Residency Explorer</a:t>
          </a:r>
          <a:r>
            <a:rPr lang="en-US" sz="2000" b="0" i="0"/>
            <a:t> is a useful tool in assessing your competitiveness at particular programs: </a:t>
          </a:r>
          <a:r>
            <a:rPr lang="en-US" sz="2000" b="0" i="0" u="sng">
              <a:hlinkClick xmlns:r="http://schemas.openxmlformats.org/officeDocument/2006/relationships" r:id="rId2"/>
            </a:rPr>
            <a:t>https://www.residencyexplorer.org/Account/Login</a:t>
          </a:r>
          <a:r>
            <a:rPr lang="en-US" sz="2000" b="0" i="0"/>
            <a:t> </a:t>
          </a:r>
          <a:endParaRPr lang="en-US" sz="2000"/>
        </a:p>
      </dgm:t>
    </dgm:pt>
    <dgm:pt modelId="{B9DDEB6D-1885-4BC7-92FA-DF23BF7F35FF}" type="parTrans" cxnId="{E1760D39-3CC2-4ECE-B12D-B6B78A82F3F3}">
      <dgm:prSet/>
      <dgm:spPr/>
      <dgm:t>
        <a:bodyPr/>
        <a:lstStyle/>
        <a:p>
          <a:endParaRPr lang="en-US"/>
        </a:p>
      </dgm:t>
    </dgm:pt>
    <dgm:pt modelId="{D2291829-6468-4CF5-83E4-D155A25534EE}" type="sibTrans" cxnId="{E1760D39-3CC2-4ECE-B12D-B6B78A82F3F3}">
      <dgm:prSet/>
      <dgm:spPr/>
      <dgm:t>
        <a:bodyPr/>
        <a:lstStyle/>
        <a:p>
          <a:pPr>
            <a:lnSpc>
              <a:spcPct val="100000"/>
            </a:lnSpc>
          </a:pPr>
          <a:endParaRPr lang="en-US"/>
        </a:p>
      </dgm:t>
    </dgm:pt>
    <dgm:pt modelId="{D830FBB0-CB96-4991-8065-0EE0E39B49B1}">
      <dgm:prSet custT="1"/>
      <dgm:spPr/>
      <dgm:t>
        <a:bodyPr/>
        <a:lstStyle/>
        <a:p>
          <a:pPr>
            <a:lnSpc>
              <a:spcPct val="100000"/>
            </a:lnSpc>
          </a:pPr>
          <a:r>
            <a:rPr lang="en-US" sz="2000" b="1" i="0"/>
            <a:t>MedScope Data</a:t>
          </a:r>
          <a:r>
            <a:rPr lang="en-US" sz="2000" b="0" i="0"/>
            <a:t> *We will review together – this data allows you to see where you stand as a student at UMSOM </a:t>
          </a:r>
          <a:endParaRPr lang="en-US" sz="2000"/>
        </a:p>
      </dgm:t>
    </dgm:pt>
    <dgm:pt modelId="{3B2B2317-28D4-42AE-BC49-A35571327741}" type="parTrans" cxnId="{23D2438D-440E-4AB7-9CED-A9BA93E6D4E5}">
      <dgm:prSet/>
      <dgm:spPr/>
      <dgm:t>
        <a:bodyPr/>
        <a:lstStyle/>
        <a:p>
          <a:endParaRPr lang="en-US"/>
        </a:p>
      </dgm:t>
    </dgm:pt>
    <dgm:pt modelId="{C69C1C09-FC48-435C-B4DA-448E5EE4D91F}" type="sibTrans" cxnId="{23D2438D-440E-4AB7-9CED-A9BA93E6D4E5}">
      <dgm:prSet/>
      <dgm:spPr/>
      <dgm:t>
        <a:bodyPr/>
        <a:lstStyle/>
        <a:p>
          <a:pPr>
            <a:lnSpc>
              <a:spcPct val="100000"/>
            </a:lnSpc>
          </a:pPr>
          <a:endParaRPr lang="en-US"/>
        </a:p>
      </dgm:t>
    </dgm:pt>
    <dgm:pt modelId="{C8860AAF-10CF-4214-B1CB-A6548D72BE5E}">
      <dgm:prSet custT="1"/>
      <dgm:spPr/>
      <dgm:t>
        <a:bodyPr/>
        <a:lstStyle/>
        <a:p>
          <a:pPr>
            <a:lnSpc>
              <a:spcPct val="100000"/>
            </a:lnSpc>
          </a:pPr>
          <a:r>
            <a:rPr lang="en-US" sz="2000" b="1" i="0"/>
            <a:t>Departmental Advisors </a:t>
          </a:r>
          <a:r>
            <a:rPr lang="en-US" sz="2000" b="0" i="0"/>
            <a:t>(as well as faculty advisors, and senior students) are another key source of program information  </a:t>
          </a:r>
          <a:endParaRPr lang="en-US" sz="2000"/>
        </a:p>
      </dgm:t>
    </dgm:pt>
    <dgm:pt modelId="{7B2EA569-95FC-44C4-B54E-4A4172AAB56F}" type="parTrans" cxnId="{8179103B-6EC6-4802-9F3B-C075A498D427}">
      <dgm:prSet/>
      <dgm:spPr/>
      <dgm:t>
        <a:bodyPr/>
        <a:lstStyle/>
        <a:p>
          <a:endParaRPr lang="en-US"/>
        </a:p>
      </dgm:t>
    </dgm:pt>
    <dgm:pt modelId="{564A889B-A121-4DC6-B4C0-B94800605708}" type="sibTrans" cxnId="{8179103B-6EC6-4802-9F3B-C075A498D427}">
      <dgm:prSet/>
      <dgm:spPr/>
      <dgm:t>
        <a:bodyPr/>
        <a:lstStyle/>
        <a:p>
          <a:endParaRPr lang="en-US"/>
        </a:p>
      </dgm:t>
    </dgm:pt>
    <dgm:pt modelId="{D396E6F5-3DFE-4614-9555-E14E0679A0A9}" type="pres">
      <dgm:prSet presAssocID="{ADA2E93C-F6CF-493D-B37E-63DAF105BCEA}" presName="root" presStyleCnt="0">
        <dgm:presLayoutVars>
          <dgm:dir/>
          <dgm:resizeHandles val="exact"/>
        </dgm:presLayoutVars>
      </dgm:prSet>
      <dgm:spPr/>
    </dgm:pt>
    <dgm:pt modelId="{9C23B8A5-9C1E-4E92-BC38-F17999E00878}" type="pres">
      <dgm:prSet presAssocID="{ADA2E93C-F6CF-493D-B37E-63DAF105BCEA}" presName="container" presStyleCnt="0">
        <dgm:presLayoutVars>
          <dgm:dir/>
          <dgm:resizeHandles val="exact"/>
        </dgm:presLayoutVars>
      </dgm:prSet>
      <dgm:spPr/>
    </dgm:pt>
    <dgm:pt modelId="{8D0A5553-CAE4-4E8B-BBD0-1495B78FD59E}" type="pres">
      <dgm:prSet presAssocID="{707A8FB7-D37E-4E69-8579-20A5E6F4E7C6}" presName="compNode" presStyleCnt="0"/>
      <dgm:spPr/>
    </dgm:pt>
    <dgm:pt modelId="{0AACCD0C-FDA1-4DF9-A89E-66FD11D7DE1F}" type="pres">
      <dgm:prSet presAssocID="{707A8FB7-D37E-4E69-8579-20A5E6F4E7C6}" presName="iconBgRect" presStyleLbl="bgShp" presStyleIdx="0" presStyleCnt="4"/>
      <dgm:spPr/>
    </dgm:pt>
    <dgm:pt modelId="{569C8AF9-5A1A-47FA-A21C-DB2E38E75959}" type="pres">
      <dgm:prSet presAssocID="{707A8FB7-D37E-4E69-8579-20A5E6F4E7C6}"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42AF54EB-B154-4215-8586-A59DD29BE3B7}" type="pres">
      <dgm:prSet presAssocID="{707A8FB7-D37E-4E69-8579-20A5E6F4E7C6}" presName="spaceRect" presStyleCnt="0"/>
      <dgm:spPr/>
    </dgm:pt>
    <dgm:pt modelId="{2D461647-33F0-4259-BE25-5BF8446B762D}" type="pres">
      <dgm:prSet presAssocID="{707A8FB7-D37E-4E69-8579-20A5E6F4E7C6}" presName="textRect" presStyleLbl="revTx" presStyleIdx="0" presStyleCnt="4">
        <dgm:presLayoutVars>
          <dgm:chMax val="1"/>
          <dgm:chPref val="1"/>
        </dgm:presLayoutVars>
      </dgm:prSet>
      <dgm:spPr/>
    </dgm:pt>
    <dgm:pt modelId="{251E2E84-9948-451C-A65C-E2CFAAC0574A}" type="pres">
      <dgm:prSet presAssocID="{51CCBE56-D170-4BAC-9878-4B45B404293B}" presName="sibTrans" presStyleLbl="sibTrans2D1" presStyleIdx="0" presStyleCnt="0"/>
      <dgm:spPr/>
    </dgm:pt>
    <dgm:pt modelId="{16961A38-9373-4CAF-B34D-F77752ED2876}" type="pres">
      <dgm:prSet presAssocID="{E6278897-D51F-4102-9115-DC94739D083C}" presName="compNode" presStyleCnt="0"/>
      <dgm:spPr/>
    </dgm:pt>
    <dgm:pt modelId="{83D05A26-4AE3-45E7-A726-C0E40C0973D8}" type="pres">
      <dgm:prSet presAssocID="{E6278897-D51F-4102-9115-DC94739D083C}" presName="iconBgRect" presStyleLbl="bgShp" presStyleIdx="1" presStyleCnt="4"/>
      <dgm:spPr/>
    </dgm:pt>
    <dgm:pt modelId="{F99FE848-C1DB-4AB8-832F-450AD71087FF}" type="pres">
      <dgm:prSet presAssocID="{E6278897-D51F-4102-9115-DC94739D083C}"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B0AE0E90-27F5-49AB-AA34-3AD2FDC3AC76}" type="pres">
      <dgm:prSet presAssocID="{E6278897-D51F-4102-9115-DC94739D083C}" presName="spaceRect" presStyleCnt="0"/>
      <dgm:spPr/>
    </dgm:pt>
    <dgm:pt modelId="{221C1545-6999-415E-BB7C-99CCC2226206}" type="pres">
      <dgm:prSet presAssocID="{E6278897-D51F-4102-9115-DC94739D083C}" presName="textRect" presStyleLbl="revTx" presStyleIdx="1" presStyleCnt="4">
        <dgm:presLayoutVars>
          <dgm:chMax val="1"/>
          <dgm:chPref val="1"/>
        </dgm:presLayoutVars>
      </dgm:prSet>
      <dgm:spPr/>
    </dgm:pt>
    <dgm:pt modelId="{5437AF78-C3FD-4650-B8F3-DC2F11CC40CE}" type="pres">
      <dgm:prSet presAssocID="{D2291829-6468-4CF5-83E4-D155A25534EE}" presName="sibTrans" presStyleLbl="sibTrans2D1" presStyleIdx="0" presStyleCnt="0"/>
      <dgm:spPr/>
    </dgm:pt>
    <dgm:pt modelId="{E5CC1EFF-A910-4721-81FB-5670AB9F629D}" type="pres">
      <dgm:prSet presAssocID="{D830FBB0-CB96-4991-8065-0EE0E39B49B1}" presName="compNode" presStyleCnt="0"/>
      <dgm:spPr/>
    </dgm:pt>
    <dgm:pt modelId="{9FECB572-CD19-4734-A24E-E2AD84787320}" type="pres">
      <dgm:prSet presAssocID="{D830FBB0-CB96-4991-8065-0EE0E39B49B1}" presName="iconBgRect" presStyleLbl="bgShp" presStyleIdx="2" presStyleCnt="4"/>
      <dgm:spPr/>
    </dgm:pt>
    <dgm:pt modelId="{E824F1B9-33A4-47B5-AAEA-F785273D6659}" type="pres">
      <dgm:prSet presAssocID="{D830FBB0-CB96-4991-8065-0EE0E39B49B1}"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B1BD972E-5EAE-4C5C-BF31-CCAE418C1DAE}" type="pres">
      <dgm:prSet presAssocID="{D830FBB0-CB96-4991-8065-0EE0E39B49B1}" presName="spaceRect" presStyleCnt="0"/>
      <dgm:spPr/>
    </dgm:pt>
    <dgm:pt modelId="{95ACC77E-542F-4FBF-9074-A05FB8707EC0}" type="pres">
      <dgm:prSet presAssocID="{D830FBB0-CB96-4991-8065-0EE0E39B49B1}" presName="textRect" presStyleLbl="revTx" presStyleIdx="2" presStyleCnt="4">
        <dgm:presLayoutVars>
          <dgm:chMax val="1"/>
          <dgm:chPref val="1"/>
        </dgm:presLayoutVars>
      </dgm:prSet>
      <dgm:spPr/>
    </dgm:pt>
    <dgm:pt modelId="{CE49AE21-A81A-4B6B-891C-9122E16CD25F}" type="pres">
      <dgm:prSet presAssocID="{C69C1C09-FC48-435C-B4DA-448E5EE4D91F}" presName="sibTrans" presStyleLbl="sibTrans2D1" presStyleIdx="0" presStyleCnt="0"/>
      <dgm:spPr/>
    </dgm:pt>
    <dgm:pt modelId="{213D2155-DB05-4BD5-A519-25D3AB5F5575}" type="pres">
      <dgm:prSet presAssocID="{C8860AAF-10CF-4214-B1CB-A6548D72BE5E}" presName="compNode" presStyleCnt="0"/>
      <dgm:spPr/>
    </dgm:pt>
    <dgm:pt modelId="{1CB0A8C3-AE87-4E25-BDBA-8D2846EF200B}" type="pres">
      <dgm:prSet presAssocID="{C8860AAF-10CF-4214-B1CB-A6548D72BE5E}" presName="iconBgRect" presStyleLbl="bgShp" presStyleIdx="3" presStyleCnt="4"/>
      <dgm:spPr/>
    </dgm:pt>
    <dgm:pt modelId="{B2E9606B-1D8B-4D17-9539-141FB6E4E8B4}" type="pres">
      <dgm:prSet presAssocID="{C8860AAF-10CF-4214-B1CB-A6548D72BE5E}"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ers"/>
        </a:ext>
      </dgm:extLst>
    </dgm:pt>
    <dgm:pt modelId="{69877CD4-2F68-4E95-9807-7D97A41D5058}" type="pres">
      <dgm:prSet presAssocID="{C8860AAF-10CF-4214-B1CB-A6548D72BE5E}" presName="spaceRect" presStyleCnt="0"/>
      <dgm:spPr/>
    </dgm:pt>
    <dgm:pt modelId="{08083440-256E-4738-91AA-B3B997BA20ED}" type="pres">
      <dgm:prSet presAssocID="{C8860AAF-10CF-4214-B1CB-A6548D72BE5E}" presName="textRect" presStyleLbl="revTx" presStyleIdx="3" presStyleCnt="4">
        <dgm:presLayoutVars>
          <dgm:chMax val="1"/>
          <dgm:chPref val="1"/>
        </dgm:presLayoutVars>
      </dgm:prSet>
      <dgm:spPr/>
    </dgm:pt>
  </dgm:ptLst>
  <dgm:cxnLst>
    <dgm:cxn modelId="{D7279107-92B3-4320-B404-8220F3A51494}" type="presOf" srcId="{D2291829-6468-4CF5-83E4-D155A25534EE}" destId="{5437AF78-C3FD-4650-B8F3-DC2F11CC40CE}" srcOrd="0" destOrd="0" presId="urn:microsoft.com/office/officeart/2018/2/layout/IconCircleList"/>
    <dgm:cxn modelId="{F166E30D-1F96-4600-9A32-65BE3C19CD52}" type="presOf" srcId="{707A8FB7-D37E-4E69-8579-20A5E6F4E7C6}" destId="{2D461647-33F0-4259-BE25-5BF8446B762D}" srcOrd="0" destOrd="0" presId="urn:microsoft.com/office/officeart/2018/2/layout/IconCircleList"/>
    <dgm:cxn modelId="{4BEBAF18-BA0E-432B-BA35-02C3D33B0960}" srcId="{ADA2E93C-F6CF-493D-B37E-63DAF105BCEA}" destId="{707A8FB7-D37E-4E69-8579-20A5E6F4E7C6}" srcOrd="0" destOrd="0" parTransId="{0B2DE380-4F9C-414F-8E0E-8DF2912C7E6E}" sibTransId="{51CCBE56-D170-4BAC-9878-4B45B404293B}"/>
    <dgm:cxn modelId="{E1760D39-3CC2-4ECE-B12D-B6B78A82F3F3}" srcId="{ADA2E93C-F6CF-493D-B37E-63DAF105BCEA}" destId="{E6278897-D51F-4102-9115-DC94739D083C}" srcOrd="1" destOrd="0" parTransId="{B9DDEB6D-1885-4BC7-92FA-DF23BF7F35FF}" sibTransId="{D2291829-6468-4CF5-83E4-D155A25534EE}"/>
    <dgm:cxn modelId="{8179103B-6EC6-4802-9F3B-C075A498D427}" srcId="{ADA2E93C-F6CF-493D-B37E-63DAF105BCEA}" destId="{C8860AAF-10CF-4214-B1CB-A6548D72BE5E}" srcOrd="3" destOrd="0" parTransId="{7B2EA569-95FC-44C4-B54E-4A4172AAB56F}" sibTransId="{564A889B-A121-4DC6-B4C0-B94800605708}"/>
    <dgm:cxn modelId="{23D2438D-440E-4AB7-9CED-A9BA93E6D4E5}" srcId="{ADA2E93C-F6CF-493D-B37E-63DAF105BCEA}" destId="{D830FBB0-CB96-4991-8065-0EE0E39B49B1}" srcOrd="2" destOrd="0" parTransId="{3B2B2317-28D4-42AE-BC49-A35571327741}" sibTransId="{C69C1C09-FC48-435C-B4DA-448E5EE4D91F}"/>
    <dgm:cxn modelId="{7E5854B2-1A6B-4AFA-A6C5-B1ABE74F83B9}" type="presOf" srcId="{C8860AAF-10CF-4214-B1CB-A6548D72BE5E}" destId="{08083440-256E-4738-91AA-B3B997BA20ED}" srcOrd="0" destOrd="0" presId="urn:microsoft.com/office/officeart/2018/2/layout/IconCircleList"/>
    <dgm:cxn modelId="{F229F6B5-B294-4F56-9E22-1B062708D8B3}" type="presOf" srcId="{51CCBE56-D170-4BAC-9878-4B45B404293B}" destId="{251E2E84-9948-451C-A65C-E2CFAAC0574A}" srcOrd="0" destOrd="0" presId="urn:microsoft.com/office/officeart/2018/2/layout/IconCircleList"/>
    <dgm:cxn modelId="{E39550BC-D656-4488-B7A1-04B66293253F}" type="presOf" srcId="{ADA2E93C-F6CF-493D-B37E-63DAF105BCEA}" destId="{D396E6F5-3DFE-4614-9555-E14E0679A0A9}" srcOrd="0" destOrd="0" presId="urn:microsoft.com/office/officeart/2018/2/layout/IconCircleList"/>
    <dgm:cxn modelId="{FACB58C1-D450-4420-BADD-15B86D5B9151}" type="presOf" srcId="{C69C1C09-FC48-435C-B4DA-448E5EE4D91F}" destId="{CE49AE21-A81A-4B6B-891C-9122E16CD25F}" srcOrd="0" destOrd="0" presId="urn:microsoft.com/office/officeart/2018/2/layout/IconCircleList"/>
    <dgm:cxn modelId="{59D005E8-B0C3-4DA1-9BB3-0574784A2B5A}" type="presOf" srcId="{D830FBB0-CB96-4991-8065-0EE0E39B49B1}" destId="{95ACC77E-542F-4FBF-9074-A05FB8707EC0}" srcOrd="0" destOrd="0" presId="urn:microsoft.com/office/officeart/2018/2/layout/IconCircleList"/>
    <dgm:cxn modelId="{6DABB7F7-F413-4D2F-9191-ABCB7AE74AD6}" type="presOf" srcId="{E6278897-D51F-4102-9115-DC94739D083C}" destId="{221C1545-6999-415E-BB7C-99CCC2226206}" srcOrd="0" destOrd="0" presId="urn:microsoft.com/office/officeart/2018/2/layout/IconCircleList"/>
    <dgm:cxn modelId="{3BA01326-360B-4330-8030-CBFB3B8FBDCA}" type="presParOf" srcId="{D396E6F5-3DFE-4614-9555-E14E0679A0A9}" destId="{9C23B8A5-9C1E-4E92-BC38-F17999E00878}" srcOrd="0" destOrd="0" presId="urn:microsoft.com/office/officeart/2018/2/layout/IconCircleList"/>
    <dgm:cxn modelId="{C0AD9827-9BC7-4133-95B5-44C25FE8C1D6}" type="presParOf" srcId="{9C23B8A5-9C1E-4E92-BC38-F17999E00878}" destId="{8D0A5553-CAE4-4E8B-BBD0-1495B78FD59E}" srcOrd="0" destOrd="0" presId="urn:microsoft.com/office/officeart/2018/2/layout/IconCircleList"/>
    <dgm:cxn modelId="{974705C9-CB15-4043-83A5-8FC48767F035}" type="presParOf" srcId="{8D0A5553-CAE4-4E8B-BBD0-1495B78FD59E}" destId="{0AACCD0C-FDA1-4DF9-A89E-66FD11D7DE1F}" srcOrd="0" destOrd="0" presId="urn:microsoft.com/office/officeart/2018/2/layout/IconCircleList"/>
    <dgm:cxn modelId="{8C4F4D98-4AEE-4C85-9C66-4AA11712D254}" type="presParOf" srcId="{8D0A5553-CAE4-4E8B-BBD0-1495B78FD59E}" destId="{569C8AF9-5A1A-47FA-A21C-DB2E38E75959}" srcOrd="1" destOrd="0" presId="urn:microsoft.com/office/officeart/2018/2/layout/IconCircleList"/>
    <dgm:cxn modelId="{2B10C9D0-1E6C-46CF-91FB-BC6F1B8DDCCC}" type="presParOf" srcId="{8D0A5553-CAE4-4E8B-BBD0-1495B78FD59E}" destId="{42AF54EB-B154-4215-8586-A59DD29BE3B7}" srcOrd="2" destOrd="0" presId="urn:microsoft.com/office/officeart/2018/2/layout/IconCircleList"/>
    <dgm:cxn modelId="{A55A720C-A85E-4AFD-8BA8-8B30A0BEFF7C}" type="presParOf" srcId="{8D0A5553-CAE4-4E8B-BBD0-1495B78FD59E}" destId="{2D461647-33F0-4259-BE25-5BF8446B762D}" srcOrd="3" destOrd="0" presId="urn:microsoft.com/office/officeart/2018/2/layout/IconCircleList"/>
    <dgm:cxn modelId="{407A6053-4EB6-4B69-AF0B-65C923EA8201}" type="presParOf" srcId="{9C23B8A5-9C1E-4E92-BC38-F17999E00878}" destId="{251E2E84-9948-451C-A65C-E2CFAAC0574A}" srcOrd="1" destOrd="0" presId="urn:microsoft.com/office/officeart/2018/2/layout/IconCircleList"/>
    <dgm:cxn modelId="{82AA54B3-AB93-4606-A7A9-FF6D1617926D}" type="presParOf" srcId="{9C23B8A5-9C1E-4E92-BC38-F17999E00878}" destId="{16961A38-9373-4CAF-B34D-F77752ED2876}" srcOrd="2" destOrd="0" presId="urn:microsoft.com/office/officeart/2018/2/layout/IconCircleList"/>
    <dgm:cxn modelId="{7F5EC3E8-AF7D-412F-AD20-A1DD40D0D578}" type="presParOf" srcId="{16961A38-9373-4CAF-B34D-F77752ED2876}" destId="{83D05A26-4AE3-45E7-A726-C0E40C0973D8}" srcOrd="0" destOrd="0" presId="urn:microsoft.com/office/officeart/2018/2/layout/IconCircleList"/>
    <dgm:cxn modelId="{23DE169F-EBBA-4768-9A21-6FEC5D312005}" type="presParOf" srcId="{16961A38-9373-4CAF-B34D-F77752ED2876}" destId="{F99FE848-C1DB-4AB8-832F-450AD71087FF}" srcOrd="1" destOrd="0" presId="urn:microsoft.com/office/officeart/2018/2/layout/IconCircleList"/>
    <dgm:cxn modelId="{B6C4DB87-19D0-4C0B-A3DA-4D598FF638B1}" type="presParOf" srcId="{16961A38-9373-4CAF-B34D-F77752ED2876}" destId="{B0AE0E90-27F5-49AB-AA34-3AD2FDC3AC76}" srcOrd="2" destOrd="0" presId="urn:microsoft.com/office/officeart/2018/2/layout/IconCircleList"/>
    <dgm:cxn modelId="{2217ECFD-FB0D-4C94-B788-BE442A871073}" type="presParOf" srcId="{16961A38-9373-4CAF-B34D-F77752ED2876}" destId="{221C1545-6999-415E-BB7C-99CCC2226206}" srcOrd="3" destOrd="0" presId="urn:microsoft.com/office/officeart/2018/2/layout/IconCircleList"/>
    <dgm:cxn modelId="{D22C26DB-E255-4008-82ED-D8B0CAD0475E}" type="presParOf" srcId="{9C23B8A5-9C1E-4E92-BC38-F17999E00878}" destId="{5437AF78-C3FD-4650-B8F3-DC2F11CC40CE}" srcOrd="3" destOrd="0" presId="urn:microsoft.com/office/officeart/2018/2/layout/IconCircleList"/>
    <dgm:cxn modelId="{9C3861DB-1747-408A-8A4B-8C83827D829D}" type="presParOf" srcId="{9C23B8A5-9C1E-4E92-BC38-F17999E00878}" destId="{E5CC1EFF-A910-4721-81FB-5670AB9F629D}" srcOrd="4" destOrd="0" presId="urn:microsoft.com/office/officeart/2018/2/layout/IconCircleList"/>
    <dgm:cxn modelId="{42C6E321-4224-4752-A479-F8F3494FC6B6}" type="presParOf" srcId="{E5CC1EFF-A910-4721-81FB-5670AB9F629D}" destId="{9FECB572-CD19-4734-A24E-E2AD84787320}" srcOrd="0" destOrd="0" presId="urn:microsoft.com/office/officeart/2018/2/layout/IconCircleList"/>
    <dgm:cxn modelId="{76ECF7FC-299C-439B-B261-FB2EA01AE383}" type="presParOf" srcId="{E5CC1EFF-A910-4721-81FB-5670AB9F629D}" destId="{E824F1B9-33A4-47B5-AAEA-F785273D6659}" srcOrd="1" destOrd="0" presId="urn:microsoft.com/office/officeart/2018/2/layout/IconCircleList"/>
    <dgm:cxn modelId="{85DBB866-EA48-4BC1-9BA1-014C96E3F101}" type="presParOf" srcId="{E5CC1EFF-A910-4721-81FB-5670AB9F629D}" destId="{B1BD972E-5EAE-4C5C-BF31-CCAE418C1DAE}" srcOrd="2" destOrd="0" presId="urn:microsoft.com/office/officeart/2018/2/layout/IconCircleList"/>
    <dgm:cxn modelId="{1A8FEBCE-37ED-4B40-A987-6EA2993A9F0B}" type="presParOf" srcId="{E5CC1EFF-A910-4721-81FB-5670AB9F629D}" destId="{95ACC77E-542F-4FBF-9074-A05FB8707EC0}" srcOrd="3" destOrd="0" presId="urn:microsoft.com/office/officeart/2018/2/layout/IconCircleList"/>
    <dgm:cxn modelId="{79B4F4C1-BCE1-47AA-B6F8-1176F62C1A90}" type="presParOf" srcId="{9C23B8A5-9C1E-4E92-BC38-F17999E00878}" destId="{CE49AE21-A81A-4B6B-891C-9122E16CD25F}" srcOrd="5" destOrd="0" presId="urn:microsoft.com/office/officeart/2018/2/layout/IconCircleList"/>
    <dgm:cxn modelId="{384EA4E3-2C9C-41BF-90B0-3E30AF0EC997}" type="presParOf" srcId="{9C23B8A5-9C1E-4E92-BC38-F17999E00878}" destId="{213D2155-DB05-4BD5-A519-25D3AB5F5575}" srcOrd="6" destOrd="0" presId="urn:microsoft.com/office/officeart/2018/2/layout/IconCircleList"/>
    <dgm:cxn modelId="{9587C304-2ADA-454B-8FF4-83ECB32B1E2A}" type="presParOf" srcId="{213D2155-DB05-4BD5-A519-25D3AB5F5575}" destId="{1CB0A8C3-AE87-4E25-BDBA-8D2846EF200B}" srcOrd="0" destOrd="0" presId="urn:microsoft.com/office/officeart/2018/2/layout/IconCircleList"/>
    <dgm:cxn modelId="{7DB0DD46-CD0B-4E97-BF1B-CBF22F3A2CC1}" type="presParOf" srcId="{213D2155-DB05-4BD5-A519-25D3AB5F5575}" destId="{B2E9606B-1D8B-4D17-9539-141FB6E4E8B4}" srcOrd="1" destOrd="0" presId="urn:microsoft.com/office/officeart/2018/2/layout/IconCircleList"/>
    <dgm:cxn modelId="{2DE671E3-D480-401E-83F8-CF2EADA2BE1D}" type="presParOf" srcId="{213D2155-DB05-4BD5-A519-25D3AB5F5575}" destId="{69877CD4-2F68-4E95-9807-7D97A41D5058}" srcOrd="2" destOrd="0" presId="urn:microsoft.com/office/officeart/2018/2/layout/IconCircleList"/>
    <dgm:cxn modelId="{9E8A79A4-1269-469D-B98B-BFCE87E76907}" type="presParOf" srcId="{213D2155-DB05-4BD5-A519-25D3AB5F5575}" destId="{08083440-256E-4738-91AA-B3B997BA20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44A7-66BB-49FE-9E2A-48A1693DB14A}">
      <dsp:nvSpPr>
        <dsp:cNvPr id="0" name=""/>
        <dsp:cNvSpPr/>
      </dsp:nvSpPr>
      <dsp:spPr>
        <a:xfrm>
          <a:off x="0" y="1893040"/>
          <a:ext cx="10058399"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6F8B446-6DC8-48D5-A559-B860A63050A5}">
      <dsp:nvSpPr>
        <dsp:cNvPr id="0" name=""/>
        <dsp:cNvSpPr/>
      </dsp:nvSpPr>
      <dsp:spPr>
        <a:xfrm>
          <a:off x="108638"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dirty="0"/>
            <a:t>29 Apr.</a:t>
          </a:r>
        </a:p>
      </dsp:txBody>
      <dsp:txXfrm>
        <a:off x="108638" y="2033124"/>
        <a:ext cx="1568874" cy="427827"/>
      </dsp:txXfrm>
    </dsp:sp>
    <dsp:sp modelId="{A2909E6B-67CF-486B-97C5-DD2FF402AE64}">
      <dsp:nvSpPr>
        <dsp:cNvPr id="0" name=""/>
        <dsp:cNvSpPr/>
      </dsp:nvSpPr>
      <dsp:spPr>
        <a:xfrm>
          <a:off x="1669" y="0"/>
          <a:ext cx="1782812" cy="1173684"/>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Developing your Personal Narrative @ 3:30</a:t>
          </a:r>
        </a:p>
      </dsp:txBody>
      <dsp:txXfrm>
        <a:off x="58964" y="57295"/>
        <a:ext cx="1668222" cy="1059094"/>
      </dsp:txXfrm>
    </dsp:sp>
    <dsp:sp modelId="{EF1B285E-FAEA-41C5-8910-95152F773AF7}">
      <dsp:nvSpPr>
        <dsp:cNvPr id="0" name=""/>
        <dsp:cNvSpPr/>
      </dsp:nvSpPr>
      <dsp:spPr>
        <a:xfrm>
          <a:off x="893075" y="1173684"/>
          <a:ext cx="0" cy="71935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726E466-6646-4857-9A32-AF2CE1F8D4C8}">
      <dsp:nvSpPr>
        <dsp:cNvPr id="0" name=""/>
        <dsp:cNvSpPr/>
      </dsp:nvSpPr>
      <dsp:spPr>
        <a:xfrm>
          <a:off x="1142669"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dirty="0"/>
            <a:t>May–July</a:t>
          </a:r>
        </a:p>
      </dsp:txBody>
      <dsp:txXfrm>
        <a:off x="1142669" y="1325127"/>
        <a:ext cx="1568874" cy="427827"/>
      </dsp:txXfrm>
    </dsp:sp>
    <dsp:sp modelId="{1B055152-FEB0-41D9-94D2-0D9A0031AC8C}">
      <dsp:nvSpPr>
        <dsp:cNvPr id="0" name=""/>
        <dsp:cNvSpPr/>
      </dsp:nvSpPr>
      <dsp:spPr>
        <a:xfrm>
          <a:off x="864680" y="1864644"/>
          <a:ext cx="56791" cy="5679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FBC45-C0DF-4433-8229-D5A201E13544}">
      <dsp:nvSpPr>
        <dsp:cNvPr id="0" name=""/>
        <dsp:cNvSpPr/>
      </dsp:nvSpPr>
      <dsp:spPr>
        <a:xfrm>
          <a:off x="1035700" y="2612395"/>
          <a:ext cx="1782812" cy="1173684"/>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OSA 1:1 Advising Sessions</a:t>
          </a:r>
        </a:p>
      </dsp:txBody>
      <dsp:txXfrm>
        <a:off x="1092995" y="2669690"/>
        <a:ext cx="1668222" cy="1059094"/>
      </dsp:txXfrm>
    </dsp:sp>
    <dsp:sp modelId="{8C09671B-FEE9-4CB0-BBB2-317459F04D19}">
      <dsp:nvSpPr>
        <dsp:cNvPr id="0" name=""/>
        <dsp:cNvSpPr/>
      </dsp:nvSpPr>
      <dsp:spPr>
        <a:xfrm>
          <a:off x="1927106" y="1893039"/>
          <a:ext cx="0" cy="719355"/>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0AEDC07-5FF9-4579-A535-4F9866E1CE7E}">
      <dsp:nvSpPr>
        <dsp:cNvPr id="0" name=""/>
        <dsp:cNvSpPr/>
      </dsp:nvSpPr>
      <dsp:spPr>
        <a:xfrm>
          <a:off x="2176700"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dirty="0">
              <a:latin typeface="Aptos Display" panose="02110004020202020204"/>
            </a:rPr>
            <a:t>22 May</a:t>
          </a:r>
          <a:endParaRPr lang="en-US" sz="1800" b="1" kern="1200" dirty="0"/>
        </a:p>
      </dsp:txBody>
      <dsp:txXfrm>
        <a:off x="2176700" y="2033124"/>
        <a:ext cx="1568874" cy="427827"/>
      </dsp:txXfrm>
    </dsp:sp>
    <dsp:sp modelId="{8B29D411-1812-470C-BA64-B6A923D2BC4A}">
      <dsp:nvSpPr>
        <dsp:cNvPr id="0" name=""/>
        <dsp:cNvSpPr/>
      </dsp:nvSpPr>
      <dsp:spPr>
        <a:xfrm>
          <a:off x="1898711" y="1864644"/>
          <a:ext cx="56791" cy="56791"/>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56AFD-AF50-4822-9705-1C215671D57B}">
      <dsp:nvSpPr>
        <dsp:cNvPr id="0" name=""/>
        <dsp:cNvSpPr/>
      </dsp:nvSpPr>
      <dsp:spPr>
        <a:xfrm>
          <a:off x="2069731" y="0"/>
          <a:ext cx="1782812" cy="1173684"/>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highlight>
                <a:srgbClr val="FFFF00"/>
              </a:highlight>
              <a:latin typeface="Aptos Display" panose="02110004020202020204"/>
            </a:rPr>
            <a:t>Child Neuro</a:t>
          </a:r>
          <a:r>
            <a:rPr lang="en-US" sz="1800" b="1" kern="1200" dirty="0">
              <a:highlight>
                <a:srgbClr val="FFFF00"/>
              </a:highlight>
            </a:rPr>
            <a:t> ERAS Specialty Spotlight Webinar</a:t>
          </a:r>
        </a:p>
      </dsp:txBody>
      <dsp:txXfrm>
        <a:off x="2127026" y="57295"/>
        <a:ext cx="1668222" cy="1059094"/>
      </dsp:txXfrm>
    </dsp:sp>
    <dsp:sp modelId="{97026D21-4D19-4A20-859F-6CE440E48953}">
      <dsp:nvSpPr>
        <dsp:cNvPr id="0" name=""/>
        <dsp:cNvSpPr/>
      </dsp:nvSpPr>
      <dsp:spPr>
        <a:xfrm>
          <a:off x="2961137" y="1173684"/>
          <a:ext cx="0" cy="7193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3FCD84D-0AE1-4275-A857-4B59B3C5F4F7}">
      <dsp:nvSpPr>
        <dsp:cNvPr id="0" name=""/>
        <dsp:cNvSpPr/>
      </dsp:nvSpPr>
      <dsp:spPr>
        <a:xfrm>
          <a:off x="3210731"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0" kern="1200" dirty="0">
              <a:solidFill>
                <a:srgbClr val="444444"/>
              </a:solidFill>
              <a:highlight>
                <a:srgbClr val="FFFF00"/>
              </a:highlight>
              <a:latin typeface="Calibri"/>
              <a:ea typeface="Calibri"/>
              <a:cs typeface="Calibri"/>
            </a:rPr>
            <a:t>3 June</a:t>
          </a:r>
        </a:p>
      </dsp:txBody>
      <dsp:txXfrm>
        <a:off x="3210731" y="1325127"/>
        <a:ext cx="1568874" cy="427827"/>
      </dsp:txXfrm>
    </dsp:sp>
    <dsp:sp modelId="{86FBEFAD-B9B9-4353-B4ED-D6B219A4B551}">
      <dsp:nvSpPr>
        <dsp:cNvPr id="0" name=""/>
        <dsp:cNvSpPr/>
      </dsp:nvSpPr>
      <dsp:spPr>
        <a:xfrm>
          <a:off x="2932742" y="1864644"/>
          <a:ext cx="56791" cy="56791"/>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E883A-CC72-48D3-A6D3-9FFC81DC5B4A}">
      <dsp:nvSpPr>
        <dsp:cNvPr id="0" name=""/>
        <dsp:cNvSpPr/>
      </dsp:nvSpPr>
      <dsp:spPr>
        <a:xfrm>
          <a:off x="3103762" y="2612395"/>
          <a:ext cx="1782812" cy="645526"/>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defRPr b="1"/>
          </a:pPr>
          <a:r>
            <a:rPr lang="en-US" sz="1200" b="0" kern="1200" dirty="0">
              <a:solidFill>
                <a:srgbClr val="444444"/>
              </a:solidFill>
              <a:highlight>
                <a:srgbClr val="FFFF00"/>
              </a:highlight>
              <a:latin typeface="Calibri"/>
              <a:ea typeface="Calibri"/>
              <a:cs typeface="Calibri"/>
            </a:rPr>
            <a:t>The Residency Application</a:t>
          </a:r>
          <a:endParaRPr lang="en-US" sz="1200" kern="1200" dirty="0">
            <a:solidFill>
              <a:srgbClr val="444444"/>
            </a:solidFill>
          </a:endParaRPr>
        </a:p>
      </dsp:txBody>
      <dsp:txXfrm>
        <a:off x="3135274" y="2643907"/>
        <a:ext cx="1719788" cy="582502"/>
      </dsp:txXfrm>
    </dsp:sp>
    <dsp:sp modelId="{ABB0BF2C-4E01-4154-A2A6-E906CD857912}">
      <dsp:nvSpPr>
        <dsp:cNvPr id="0" name=""/>
        <dsp:cNvSpPr/>
      </dsp:nvSpPr>
      <dsp:spPr>
        <a:xfrm>
          <a:off x="3995168" y="1893039"/>
          <a:ext cx="0" cy="7193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C92F71C-73DC-4248-860F-A39561A1ABB2}">
      <dsp:nvSpPr>
        <dsp:cNvPr id="0" name=""/>
        <dsp:cNvSpPr/>
      </dsp:nvSpPr>
      <dsp:spPr>
        <a:xfrm>
          <a:off x="4244762"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dirty="0"/>
            <a:t>15 July</a:t>
          </a:r>
        </a:p>
      </dsp:txBody>
      <dsp:txXfrm>
        <a:off x="4244762" y="2033124"/>
        <a:ext cx="1568874" cy="427827"/>
      </dsp:txXfrm>
    </dsp:sp>
    <dsp:sp modelId="{DDC9F8C0-778B-4639-BFB1-BC1E61C6DC6B}">
      <dsp:nvSpPr>
        <dsp:cNvPr id="0" name=""/>
        <dsp:cNvSpPr/>
      </dsp:nvSpPr>
      <dsp:spPr>
        <a:xfrm>
          <a:off x="3966773" y="1864644"/>
          <a:ext cx="56791" cy="56791"/>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2A3AB-FC09-449F-B9DA-EF5248583C6E}">
      <dsp:nvSpPr>
        <dsp:cNvPr id="0" name=""/>
        <dsp:cNvSpPr/>
      </dsp:nvSpPr>
      <dsp:spPr>
        <a:xfrm>
          <a:off x="4137793" y="0"/>
          <a:ext cx="1782812" cy="1173684"/>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Personal Statement Workshop</a:t>
          </a:r>
        </a:p>
      </dsp:txBody>
      <dsp:txXfrm>
        <a:off x="4195088" y="57295"/>
        <a:ext cx="1668222" cy="1059094"/>
      </dsp:txXfrm>
    </dsp:sp>
    <dsp:sp modelId="{3B9DB0A3-52CE-4629-9970-ECE81CB8C139}">
      <dsp:nvSpPr>
        <dsp:cNvPr id="0" name=""/>
        <dsp:cNvSpPr/>
      </dsp:nvSpPr>
      <dsp:spPr>
        <a:xfrm>
          <a:off x="5029199" y="1173684"/>
          <a:ext cx="0" cy="7193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3930D1-D8F4-443A-AB98-D50166102CC4}">
      <dsp:nvSpPr>
        <dsp:cNvPr id="0" name=""/>
        <dsp:cNvSpPr/>
      </dsp:nvSpPr>
      <dsp:spPr>
        <a:xfrm>
          <a:off x="5278793"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dirty="0"/>
            <a:t>19 Aug.</a:t>
          </a:r>
        </a:p>
      </dsp:txBody>
      <dsp:txXfrm>
        <a:off x="5278793" y="1325127"/>
        <a:ext cx="1568874" cy="427827"/>
      </dsp:txXfrm>
    </dsp:sp>
    <dsp:sp modelId="{32D6FA5A-A0C6-4AB4-82C3-48BCDC18A9C9}">
      <dsp:nvSpPr>
        <dsp:cNvPr id="0" name=""/>
        <dsp:cNvSpPr/>
      </dsp:nvSpPr>
      <dsp:spPr>
        <a:xfrm>
          <a:off x="5000804" y="1864644"/>
          <a:ext cx="56791" cy="5679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55293-4F7E-4CA6-8427-FC7BF4A0A139}">
      <dsp:nvSpPr>
        <dsp:cNvPr id="0" name=""/>
        <dsp:cNvSpPr/>
      </dsp:nvSpPr>
      <dsp:spPr>
        <a:xfrm>
          <a:off x="5171824" y="2612395"/>
          <a:ext cx="1782812" cy="1173684"/>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Personal Statement Workshop</a:t>
          </a:r>
        </a:p>
      </dsp:txBody>
      <dsp:txXfrm>
        <a:off x="5229119" y="2669690"/>
        <a:ext cx="1668222" cy="1059094"/>
      </dsp:txXfrm>
    </dsp:sp>
    <dsp:sp modelId="{3176B5D9-0BF6-45D5-BEA7-985DA61F1C90}">
      <dsp:nvSpPr>
        <dsp:cNvPr id="0" name=""/>
        <dsp:cNvSpPr/>
      </dsp:nvSpPr>
      <dsp:spPr>
        <a:xfrm>
          <a:off x="6063231" y="1893039"/>
          <a:ext cx="0" cy="719355"/>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2B1736-F653-4D59-A3F2-6A8999A16F5B}">
      <dsp:nvSpPr>
        <dsp:cNvPr id="0" name=""/>
        <dsp:cNvSpPr/>
      </dsp:nvSpPr>
      <dsp:spPr>
        <a:xfrm>
          <a:off x="6312824"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dirty="0"/>
            <a:t>Aug</a:t>
          </a:r>
        </a:p>
      </dsp:txBody>
      <dsp:txXfrm>
        <a:off x="6312824" y="2033124"/>
        <a:ext cx="1568874" cy="427827"/>
      </dsp:txXfrm>
    </dsp:sp>
    <dsp:sp modelId="{40CE1AAD-7257-43B6-BB35-F0C64233DDF5}">
      <dsp:nvSpPr>
        <dsp:cNvPr id="0" name=""/>
        <dsp:cNvSpPr/>
      </dsp:nvSpPr>
      <dsp:spPr>
        <a:xfrm>
          <a:off x="6034835" y="1864644"/>
          <a:ext cx="56791" cy="5679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7DF32-25E1-4999-9EC1-5B80FFBE932C}">
      <dsp:nvSpPr>
        <dsp:cNvPr id="0" name=""/>
        <dsp:cNvSpPr/>
      </dsp:nvSpPr>
      <dsp:spPr>
        <a:xfrm>
          <a:off x="6205855" y="0"/>
          <a:ext cx="1782812" cy="1173684"/>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Interview Preparedness + Mock Interviews</a:t>
          </a:r>
        </a:p>
      </dsp:txBody>
      <dsp:txXfrm>
        <a:off x="6263150" y="57295"/>
        <a:ext cx="1668222" cy="1059094"/>
      </dsp:txXfrm>
    </dsp:sp>
    <dsp:sp modelId="{74577B62-DB54-49C5-81D4-B7BC9FC97732}">
      <dsp:nvSpPr>
        <dsp:cNvPr id="0" name=""/>
        <dsp:cNvSpPr/>
      </dsp:nvSpPr>
      <dsp:spPr>
        <a:xfrm>
          <a:off x="7097262" y="1173684"/>
          <a:ext cx="0" cy="71935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251E565-2107-4F1F-8432-9E4D9CC29E3E}">
      <dsp:nvSpPr>
        <dsp:cNvPr id="0" name=""/>
        <dsp:cNvSpPr/>
      </dsp:nvSpPr>
      <dsp:spPr>
        <a:xfrm>
          <a:off x="7346855"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dirty="0"/>
            <a:t>Jan</a:t>
          </a:r>
        </a:p>
      </dsp:txBody>
      <dsp:txXfrm>
        <a:off x="7346855" y="1325127"/>
        <a:ext cx="1568874" cy="427827"/>
      </dsp:txXfrm>
    </dsp:sp>
    <dsp:sp modelId="{2EB8A5E1-B584-45D9-B3BF-60D3192B3496}">
      <dsp:nvSpPr>
        <dsp:cNvPr id="0" name=""/>
        <dsp:cNvSpPr/>
      </dsp:nvSpPr>
      <dsp:spPr>
        <a:xfrm>
          <a:off x="7068866" y="1864644"/>
          <a:ext cx="56791" cy="56791"/>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FB687-90F2-419A-896F-AC0F84A08D72}">
      <dsp:nvSpPr>
        <dsp:cNvPr id="0" name=""/>
        <dsp:cNvSpPr/>
      </dsp:nvSpPr>
      <dsp:spPr>
        <a:xfrm>
          <a:off x="7239887" y="2612395"/>
          <a:ext cx="1782812" cy="1173684"/>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Post-Interview Advising</a:t>
          </a:r>
        </a:p>
      </dsp:txBody>
      <dsp:txXfrm>
        <a:off x="7297182" y="2669690"/>
        <a:ext cx="1668222" cy="1059094"/>
      </dsp:txXfrm>
    </dsp:sp>
    <dsp:sp modelId="{0CD4B2C8-D81E-4A1C-9B85-BDDD9148B67F}">
      <dsp:nvSpPr>
        <dsp:cNvPr id="0" name=""/>
        <dsp:cNvSpPr/>
      </dsp:nvSpPr>
      <dsp:spPr>
        <a:xfrm>
          <a:off x="8131293" y="1893039"/>
          <a:ext cx="0" cy="719355"/>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9918E19-A385-4049-9A50-28171C40DF56}">
      <dsp:nvSpPr>
        <dsp:cNvPr id="0" name=""/>
        <dsp:cNvSpPr/>
      </dsp:nvSpPr>
      <dsp:spPr>
        <a:xfrm>
          <a:off x="8380886"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dirty="0"/>
            <a:t>March</a:t>
          </a:r>
        </a:p>
      </dsp:txBody>
      <dsp:txXfrm>
        <a:off x="8380886" y="2033124"/>
        <a:ext cx="1568874" cy="427827"/>
      </dsp:txXfrm>
    </dsp:sp>
    <dsp:sp modelId="{43F71B9B-A668-48ED-9096-ACD6F3BB1082}">
      <dsp:nvSpPr>
        <dsp:cNvPr id="0" name=""/>
        <dsp:cNvSpPr/>
      </dsp:nvSpPr>
      <dsp:spPr>
        <a:xfrm>
          <a:off x="8102897" y="1864644"/>
          <a:ext cx="56791" cy="56791"/>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DB96C-A606-441D-8FF8-3DD8191BA705}">
      <dsp:nvSpPr>
        <dsp:cNvPr id="0" name=""/>
        <dsp:cNvSpPr/>
      </dsp:nvSpPr>
      <dsp:spPr>
        <a:xfrm>
          <a:off x="8273918" y="245740"/>
          <a:ext cx="1782812" cy="927944"/>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Match Week and SOAP</a:t>
          </a:r>
        </a:p>
      </dsp:txBody>
      <dsp:txXfrm>
        <a:off x="8319216" y="291038"/>
        <a:ext cx="1692216" cy="837348"/>
      </dsp:txXfrm>
    </dsp:sp>
    <dsp:sp modelId="{C4A34D58-40C1-4E8F-AFFF-F63CC3EE52DB}">
      <dsp:nvSpPr>
        <dsp:cNvPr id="0" name=""/>
        <dsp:cNvSpPr/>
      </dsp:nvSpPr>
      <dsp:spPr>
        <a:xfrm>
          <a:off x="9165324" y="1173684"/>
          <a:ext cx="0" cy="71935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143719A-D577-4E3F-91D8-FE6AB4B68065}">
      <dsp:nvSpPr>
        <dsp:cNvPr id="0" name=""/>
        <dsp:cNvSpPr/>
      </dsp:nvSpPr>
      <dsp:spPr>
        <a:xfrm>
          <a:off x="9136928" y="1864644"/>
          <a:ext cx="56791" cy="56791"/>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FCE4-6659-45D3-99D3-3D1E93EA587C}">
      <dsp:nvSpPr>
        <dsp:cNvPr id="0" name=""/>
        <dsp:cNvSpPr/>
      </dsp:nvSpPr>
      <dsp:spPr>
        <a:xfrm>
          <a:off x="3143" y="320946"/>
          <a:ext cx="3064668" cy="1155434"/>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kern="1200" dirty="0"/>
            <a:t>These </a:t>
          </a:r>
          <a:r>
            <a:rPr lang="en-US" sz="2300" kern="1200" dirty="0">
              <a:latin typeface="Aptos Display" panose="02110004020202020204"/>
            </a:rPr>
            <a:t>can be a component of Child Neuro</a:t>
          </a:r>
          <a:r>
            <a:rPr lang="en-US" sz="2300" kern="1200" dirty="0"/>
            <a:t> applications</a:t>
          </a:r>
        </a:p>
      </dsp:txBody>
      <dsp:txXfrm>
        <a:off x="3143" y="320946"/>
        <a:ext cx="3064668" cy="1155434"/>
      </dsp:txXfrm>
    </dsp:sp>
    <dsp:sp modelId="{CA7D6535-4027-43F5-8EAE-EE8FD6C088B6}">
      <dsp:nvSpPr>
        <dsp:cNvPr id="0" name=""/>
        <dsp:cNvSpPr/>
      </dsp:nvSpPr>
      <dsp:spPr>
        <a:xfrm>
          <a:off x="3143" y="1476380"/>
          <a:ext cx="3064668" cy="1988752"/>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Can have PROS </a:t>
          </a:r>
          <a:r>
            <a:rPr lang="en-US" sz="2300" b="1" u="sng" kern="1200" dirty="0"/>
            <a:t>and</a:t>
          </a:r>
          <a:r>
            <a:rPr lang="en-US" sz="2300" kern="1200" dirty="0"/>
            <a:t> CONS! </a:t>
          </a:r>
        </a:p>
      </dsp:txBody>
      <dsp:txXfrm>
        <a:off x="3143" y="1476380"/>
        <a:ext cx="3064668" cy="1988752"/>
      </dsp:txXfrm>
    </dsp:sp>
    <dsp:sp modelId="{A29123B8-AB55-4A5C-AA05-E9A5A5750C18}">
      <dsp:nvSpPr>
        <dsp:cNvPr id="0" name=""/>
        <dsp:cNvSpPr/>
      </dsp:nvSpPr>
      <dsp:spPr>
        <a:xfrm>
          <a:off x="3496865" y="320946"/>
          <a:ext cx="3064668" cy="1155434"/>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Away rotations MUST BE ADDED AT SOM!!! </a:t>
          </a:r>
          <a:endParaRPr lang="en-US" sz="2300" kern="1200" dirty="0"/>
        </a:p>
      </dsp:txBody>
      <dsp:txXfrm>
        <a:off x="3496865" y="320946"/>
        <a:ext cx="3064668" cy="1155434"/>
      </dsp:txXfrm>
    </dsp:sp>
    <dsp:sp modelId="{0979CF36-51ED-49B5-AE04-42FA1FB8D238}">
      <dsp:nvSpPr>
        <dsp:cNvPr id="0" name=""/>
        <dsp:cNvSpPr/>
      </dsp:nvSpPr>
      <dsp:spPr>
        <a:xfrm>
          <a:off x="3496865" y="1476380"/>
          <a:ext cx="3064668" cy="1988752"/>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9207D-97BD-4D74-B1B2-A1843C206BE5}">
      <dsp:nvSpPr>
        <dsp:cNvPr id="0" name=""/>
        <dsp:cNvSpPr/>
      </dsp:nvSpPr>
      <dsp:spPr>
        <a:xfrm>
          <a:off x="6990588" y="320946"/>
          <a:ext cx="3064668" cy="1155434"/>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Required forms are found on the Student Scheduling Page </a:t>
          </a:r>
        </a:p>
      </dsp:txBody>
      <dsp:txXfrm>
        <a:off x="6990588" y="320946"/>
        <a:ext cx="3064668" cy="1155434"/>
      </dsp:txXfrm>
    </dsp:sp>
    <dsp:sp modelId="{73320468-40B0-4525-90BB-6C15BD8E8DA4}">
      <dsp:nvSpPr>
        <dsp:cNvPr id="0" name=""/>
        <dsp:cNvSpPr/>
      </dsp:nvSpPr>
      <dsp:spPr>
        <a:xfrm>
          <a:off x="6990588" y="1476380"/>
          <a:ext cx="3064668" cy="1988752"/>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Forms should be completed/signed by Departments </a:t>
          </a:r>
        </a:p>
        <a:p>
          <a:pPr marL="228600" lvl="1" indent="-228600" algn="l" defTabSz="1022350">
            <a:lnSpc>
              <a:spcPct val="90000"/>
            </a:lnSpc>
            <a:spcBef>
              <a:spcPct val="0"/>
            </a:spcBef>
            <a:spcAft>
              <a:spcPct val="15000"/>
            </a:spcAft>
            <a:buChar char="•"/>
          </a:pPr>
          <a:r>
            <a:rPr lang="en-US" sz="2300" kern="1200" dirty="0"/>
            <a:t>Submitted to Add/Drop </a:t>
          </a:r>
        </a:p>
      </dsp:txBody>
      <dsp:txXfrm>
        <a:off x="6990588" y="1476380"/>
        <a:ext cx="3064668" cy="1988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1E97-9C51-4099-8378-3AFAD56B222C}">
      <dsp:nvSpPr>
        <dsp:cNvPr id="0" name=""/>
        <dsp:cNvSpPr/>
      </dsp:nvSpPr>
      <dsp:spPr>
        <a:xfrm>
          <a:off x="2946" y="256585"/>
          <a:ext cx="2337792" cy="327290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Complete an FRCT Scholarly Project​</a:t>
          </a:r>
          <a:endParaRPr lang="en-US" sz="1500" kern="1200"/>
        </a:p>
      </dsp:txBody>
      <dsp:txXfrm>
        <a:off x="2946" y="1500290"/>
        <a:ext cx="2337792" cy="1963745"/>
      </dsp:txXfrm>
    </dsp:sp>
    <dsp:sp modelId="{4CC637A2-D658-4B95-868E-02A609EA0FEA}">
      <dsp:nvSpPr>
        <dsp:cNvPr id="0" name=""/>
        <dsp:cNvSpPr/>
      </dsp:nvSpPr>
      <dsp:spPr>
        <a:xfrm>
          <a:off x="680906" y="583876"/>
          <a:ext cx="981872" cy="98187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24698" y="727668"/>
        <a:ext cx="694288" cy="694288"/>
      </dsp:txXfrm>
    </dsp:sp>
    <dsp:sp modelId="{C737C862-1CAB-4505-8817-FE810AD20CA9}">
      <dsp:nvSpPr>
        <dsp:cNvPr id="0" name=""/>
        <dsp:cNvSpPr/>
      </dsp:nvSpPr>
      <dsp:spPr>
        <a:xfrm>
          <a:off x="2946" y="3529422"/>
          <a:ext cx="2337792" cy="72"/>
        </a:xfrm>
        <a:prstGeom prst="rect">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9FEC4-8A12-4ED5-888C-EB1A89FD28B3}">
      <dsp:nvSpPr>
        <dsp:cNvPr id="0" name=""/>
        <dsp:cNvSpPr/>
      </dsp:nvSpPr>
      <dsp:spPr>
        <a:xfrm>
          <a:off x="2574518" y="256585"/>
          <a:ext cx="2337792" cy="3272909"/>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Pass OSCE ​</a:t>
          </a:r>
          <a:endParaRPr lang="en-US" sz="1500" kern="1200"/>
        </a:p>
      </dsp:txBody>
      <dsp:txXfrm>
        <a:off x="2574518" y="1500290"/>
        <a:ext cx="2337792" cy="1963745"/>
      </dsp:txXfrm>
    </dsp:sp>
    <dsp:sp modelId="{CC368B80-AC85-487E-8C3E-26DF949580E6}">
      <dsp:nvSpPr>
        <dsp:cNvPr id="0" name=""/>
        <dsp:cNvSpPr/>
      </dsp:nvSpPr>
      <dsp:spPr>
        <a:xfrm>
          <a:off x="3252477" y="583876"/>
          <a:ext cx="981872" cy="981872"/>
        </a:xfrm>
        <a:prstGeom prst="ellipse">
          <a:avLst/>
        </a:prstGeom>
        <a:solidFill>
          <a:schemeClr val="accent2">
            <a:hueOff val="1841033"/>
            <a:satOff val="-5284"/>
            <a:lumOff val="-8460"/>
            <a:alphaOff val="0"/>
          </a:schemeClr>
        </a:solidFill>
        <a:ln w="19050" cap="flat" cmpd="sng" algn="ctr">
          <a:solidFill>
            <a:schemeClr val="accent2">
              <a:hueOff val="1841033"/>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396269" y="727668"/>
        <a:ext cx="694288" cy="694288"/>
      </dsp:txXfrm>
    </dsp:sp>
    <dsp:sp modelId="{497E4C47-032C-4F2D-BB61-97FC544BB57B}">
      <dsp:nvSpPr>
        <dsp:cNvPr id="0" name=""/>
        <dsp:cNvSpPr/>
      </dsp:nvSpPr>
      <dsp:spPr>
        <a:xfrm>
          <a:off x="2574518" y="3529422"/>
          <a:ext cx="2337792" cy="72"/>
        </a:xfrm>
        <a:prstGeom prst="rect">
          <a:avLst/>
        </a:prstGeom>
        <a:solidFill>
          <a:schemeClr val="accent2">
            <a:hueOff val="2761549"/>
            <a:satOff val="-7926"/>
            <a:lumOff val="-12690"/>
            <a:alphaOff val="0"/>
          </a:schemeClr>
        </a:solidFill>
        <a:ln w="19050" cap="flat" cmpd="sng" algn="ctr">
          <a:solidFill>
            <a:schemeClr val="accent2">
              <a:hueOff val="2761549"/>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B6DF8-7315-4032-9D7E-12AD34FFC097}">
      <dsp:nvSpPr>
        <dsp:cNvPr id="0" name=""/>
        <dsp:cNvSpPr/>
      </dsp:nvSpPr>
      <dsp:spPr>
        <a:xfrm>
          <a:off x="5146089" y="256585"/>
          <a:ext cx="2337792" cy="3272909"/>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Take USMLE Step 2: Clinical Knowledge examination​</a:t>
          </a:r>
          <a:endParaRPr lang="en-US" sz="1500" kern="1200"/>
        </a:p>
      </dsp:txBody>
      <dsp:txXfrm>
        <a:off x="5146089" y="1500290"/>
        <a:ext cx="2337792" cy="1963745"/>
      </dsp:txXfrm>
    </dsp:sp>
    <dsp:sp modelId="{2C3F74B9-620A-4B91-BF19-B7C7AA9C4F40}">
      <dsp:nvSpPr>
        <dsp:cNvPr id="0" name=""/>
        <dsp:cNvSpPr/>
      </dsp:nvSpPr>
      <dsp:spPr>
        <a:xfrm>
          <a:off x="5824049" y="583876"/>
          <a:ext cx="981872" cy="981872"/>
        </a:xfrm>
        <a:prstGeom prst="ellipse">
          <a:avLst/>
        </a:prstGeom>
        <a:solidFill>
          <a:schemeClr val="accent2">
            <a:hueOff val="3682065"/>
            <a:satOff val="-10567"/>
            <a:lumOff val="-16919"/>
            <a:alphaOff val="0"/>
          </a:schemeClr>
        </a:solidFill>
        <a:ln w="19050" cap="flat" cmpd="sng" algn="ctr">
          <a:solidFill>
            <a:schemeClr val="accent2">
              <a:hueOff val="3682065"/>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967841" y="727668"/>
        <a:ext cx="694288" cy="694288"/>
      </dsp:txXfrm>
    </dsp:sp>
    <dsp:sp modelId="{CB5BFD9B-D7DF-4AF0-9B45-3F472489D93E}">
      <dsp:nvSpPr>
        <dsp:cNvPr id="0" name=""/>
        <dsp:cNvSpPr/>
      </dsp:nvSpPr>
      <dsp:spPr>
        <a:xfrm>
          <a:off x="5146089" y="3529422"/>
          <a:ext cx="2337792" cy="72"/>
        </a:xfrm>
        <a:prstGeom prst="rect">
          <a:avLst/>
        </a:prstGeom>
        <a:solidFill>
          <a:schemeClr val="accent2">
            <a:hueOff val="4602581"/>
            <a:satOff val="-13209"/>
            <a:lumOff val="-21149"/>
            <a:alphaOff val="0"/>
          </a:schemeClr>
        </a:solidFill>
        <a:ln w="19050" cap="flat" cmpd="sng" algn="ctr">
          <a:solidFill>
            <a:schemeClr val="accent2">
              <a:hueOff val="4602581"/>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0FD1E-B05F-4654-8DD3-FD8EA633E3D9}">
      <dsp:nvSpPr>
        <dsp:cNvPr id="0" name=""/>
        <dsp:cNvSpPr/>
      </dsp:nvSpPr>
      <dsp:spPr>
        <a:xfrm>
          <a:off x="7717661" y="256585"/>
          <a:ext cx="2337792" cy="3272909"/>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Complete Exit Interview with Financial Aid ​</a:t>
          </a:r>
          <a:endParaRPr lang="en-US" sz="1500" kern="1200"/>
        </a:p>
      </dsp:txBody>
      <dsp:txXfrm>
        <a:off x="7717661" y="1500290"/>
        <a:ext cx="2337792" cy="1963745"/>
      </dsp:txXfrm>
    </dsp:sp>
    <dsp:sp modelId="{AF667AC7-6017-41B4-801C-F9A87F91CEB1}">
      <dsp:nvSpPr>
        <dsp:cNvPr id="0" name=""/>
        <dsp:cNvSpPr/>
      </dsp:nvSpPr>
      <dsp:spPr>
        <a:xfrm>
          <a:off x="8395620" y="583876"/>
          <a:ext cx="981872" cy="981872"/>
        </a:xfrm>
        <a:prstGeom prst="ellipse">
          <a:avLst/>
        </a:prstGeom>
        <a:solidFill>
          <a:schemeClr val="accent2">
            <a:hueOff val="5523098"/>
            <a:satOff val="-15851"/>
            <a:lumOff val="-25379"/>
            <a:alphaOff val="0"/>
          </a:schemeClr>
        </a:solidFill>
        <a:ln w="19050" cap="flat" cmpd="sng" algn="ctr">
          <a:solidFill>
            <a:schemeClr val="accent2">
              <a:hueOff val="5523098"/>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8539412" y="727668"/>
        <a:ext cx="694288" cy="694288"/>
      </dsp:txXfrm>
    </dsp:sp>
    <dsp:sp modelId="{8F9C2E2A-0D9D-4934-832E-9D75AEB68B0D}">
      <dsp:nvSpPr>
        <dsp:cNvPr id="0" name=""/>
        <dsp:cNvSpPr/>
      </dsp:nvSpPr>
      <dsp:spPr>
        <a:xfrm>
          <a:off x="7717661" y="3529422"/>
          <a:ext cx="2337792"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BF84-23B7-4823-BDAB-9DD286BF9683}">
      <dsp:nvSpPr>
        <dsp:cNvPr id="0" name=""/>
        <dsp:cNvSpPr/>
      </dsp:nvSpPr>
      <dsp:spPr>
        <a:xfrm>
          <a:off x="934853" y="426485"/>
          <a:ext cx="779941" cy="779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06F67-E505-47B4-9B68-ABE3A0E70746}">
      <dsp:nvSpPr>
        <dsp:cNvPr id="0" name=""/>
        <dsp:cNvSpPr/>
      </dsp:nvSpPr>
      <dsp:spPr>
        <a:xfrm>
          <a:off x="458222"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a:t>Confirm name/pronunciation in MedScope</a:t>
          </a:r>
          <a:r>
            <a:rPr lang="en-US" sz="1400" b="0" i="0" kern="1200"/>
            <a:t> as you with for graduation/diploma  </a:t>
          </a:r>
          <a:endParaRPr lang="en-US" sz="1400" kern="1200"/>
        </a:p>
      </dsp:txBody>
      <dsp:txXfrm>
        <a:off x="458222" y="1572387"/>
        <a:ext cx="1733203" cy="1260634"/>
      </dsp:txXfrm>
    </dsp:sp>
    <dsp:sp modelId="{4326E838-C62E-459A-B2E6-9AB3CE7F5B5B}">
      <dsp:nvSpPr>
        <dsp:cNvPr id="0" name=""/>
        <dsp:cNvSpPr/>
      </dsp:nvSpPr>
      <dsp:spPr>
        <a:xfrm>
          <a:off x="2971367" y="426485"/>
          <a:ext cx="779941" cy="779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33308-988B-4B18-9150-5AD28990E71D}">
      <dsp:nvSpPr>
        <dsp:cNvPr id="0" name=""/>
        <dsp:cNvSpPr/>
      </dsp:nvSpPr>
      <dsp:spPr>
        <a:xfrm>
          <a:off x="2494736"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Update your </a:t>
          </a:r>
          <a:r>
            <a:rPr lang="en-US" sz="1400" b="1" i="0" kern="1200"/>
            <a:t>Preferred Pronouns</a:t>
          </a:r>
          <a:r>
            <a:rPr lang="en-US" sz="1400" b="0" i="0" kern="1200"/>
            <a:t> in MedScope for the MSPE (if not indicated will default to he/him, she/her) </a:t>
          </a:r>
          <a:endParaRPr lang="en-US" sz="1400" kern="1200"/>
        </a:p>
      </dsp:txBody>
      <dsp:txXfrm>
        <a:off x="2494736" y="1572387"/>
        <a:ext cx="1733203" cy="1260634"/>
      </dsp:txXfrm>
    </dsp:sp>
    <dsp:sp modelId="{C0DABDC6-C8DB-4731-8A37-DA99839CBDF0}">
      <dsp:nvSpPr>
        <dsp:cNvPr id="0" name=""/>
        <dsp:cNvSpPr/>
      </dsp:nvSpPr>
      <dsp:spPr>
        <a:xfrm>
          <a:off x="5007881" y="426485"/>
          <a:ext cx="779941" cy="779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1ABFC-6306-41F4-921D-11DDBECBE78D}">
      <dsp:nvSpPr>
        <dsp:cNvPr id="0" name=""/>
        <dsp:cNvSpPr/>
      </dsp:nvSpPr>
      <dsp:spPr>
        <a:xfrm>
          <a:off x="4531250"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Update your </a:t>
          </a:r>
          <a:r>
            <a:rPr lang="en-US" sz="1400" b="1" i="0" kern="1200"/>
            <a:t>contact information</a:t>
          </a:r>
          <a:r>
            <a:rPr lang="en-US" sz="1400" b="0" i="0" kern="1200"/>
            <a:t>  </a:t>
          </a:r>
          <a:endParaRPr lang="en-US" sz="1400" kern="1200"/>
        </a:p>
      </dsp:txBody>
      <dsp:txXfrm>
        <a:off x="4531250" y="1572387"/>
        <a:ext cx="1733203" cy="1260634"/>
      </dsp:txXfrm>
    </dsp:sp>
    <dsp:sp modelId="{699420A2-2FEE-4BDE-9AC9-DF2123FAE47F}">
      <dsp:nvSpPr>
        <dsp:cNvPr id="0" name=""/>
        <dsp:cNvSpPr/>
      </dsp:nvSpPr>
      <dsp:spPr>
        <a:xfrm>
          <a:off x="7044394" y="426485"/>
          <a:ext cx="779941" cy="779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3201D-91F8-4E6F-A39E-830CC6A82261}">
      <dsp:nvSpPr>
        <dsp:cNvPr id="0" name=""/>
        <dsp:cNvSpPr/>
      </dsp:nvSpPr>
      <dsp:spPr>
        <a:xfrm>
          <a:off x="6567763"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Pay it forward, sign up to be an </a:t>
          </a:r>
          <a:r>
            <a:rPr lang="en-US" sz="1400" b="1" i="0" kern="1200"/>
            <a:t>Alumni Mentor</a:t>
          </a:r>
          <a:r>
            <a:rPr lang="en-US" sz="1400" b="0" i="0" kern="1200"/>
            <a:t> (Career Tab, MedScope)  </a:t>
          </a:r>
          <a:endParaRPr lang="en-US" sz="1400" kern="1200"/>
        </a:p>
      </dsp:txBody>
      <dsp:txXfrm>
        <a:off x="6567763" y="1572387"/>
        <a:ext cx="1733203" cy="1260634"/>
      </dsp:txXfrm>
    </dsp:sp>
    <dsp:sp modelId="{BA11E5BF-9EE3-49C6-8593-0DF391085A01}">
      <dsp:nvSpPr>
        <dsp:cNvPr id="0" name=""/>
        <dsp:cNvSpPr/>
      </dsp:nvSpPr>
      <dsp:spPr>
        <a:xfrm>
          <a:off x="934853" y="3266322"/>
          <a:ext cx="779941" cy="7799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98E7D-C56E-496F-B8EA-7DA8A3674B18}">
      <dsp:nvSpPr>
        <dsp:cNvPr id="0" name=""/>
        <dsp:cNvSpPr/>
      </dsp:nvSpPr>
      <dsp:spPr>
        <a:xfrm>
          <a:off x="458222"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Use the </a:t>
          </a:r>
          <a:r>
            <a:rPr lang="en-US" sz="1400" b="1" i="0" kern="1200"/>
            <a:t>MedScope Interview Tracker</a:t>
          </a:r>
          <a:r>
            <a:rPr lang="en-US" sz="1400" b="0" i="0" kern="1200"/>
            <a:t> to ensure optimal advising!  </a:t>
          </a:r>
          <a:endParaRPr lang="en-US" sz="1400" kern="1200"/>
        </a:p>
      </dsp:txBody>
      <dsp:txXfrm>
        <a:off x="458222" y="4412224"/>
        <a:ext cx="1733203" cy="1260634"/>
      </dsp:txXfrm>
    </dsp:sp>
    <dsp:sp modelId="{1AEABD22-A0A9-4D41-81B7-AFC88313740D}">
      <dsp:nvSpPr>
        <dsp:cNvPr id="0" name=""/>
        <dsp:cNvSpPr/>
      </dsp:nvSpPr>
      <dsp:spPr>
        <a:xfrm>
          <a:off x="2971367" y="3266322"/>
          <a:ext cx="779941" cy="7799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CF7BB-5A31-41F3-AFBF-58912881CCA0}">
      <dsp:nvSpPr>
        <dsp:cNvPr id="0" name=""/>
        <dsp:cNvSpPr/>
      </dsp:nvSpPr>
      <dsp:spPr>
        <a:xfrm>
          <a:off x="2494736"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Consider your brand and ensure social media profiles are professional/clean  </a:t>
          </a:r>
          <a:endParaRPr lang="en-US" sz="1400" kern="1200"/>
        </a:p>
      </dsp:txBody>
      <dsp:txXfrm>
        <a:off x="2494736" y="4412224"/>
        <a:ext cx="1733203" cy="1260634"/>
      </dsp:txXfrm>
    </dsp:sp>
    <dsp:sp modelId="{FAA5C0ED-D718-4047-8A12-CC64995D8B39}">
      <dsp:nvSpPr>
        <dsp:cNvPr id="0" name=""/>
        <dsp:cNvSpPr/>
      </dsp:nvSpPr>
      <dsp:spPr>
        <a:xfrm>
          <a:off x="5007881" y="3266322"/>
          <a:ext cx="779941" cy="7799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AF4AB-CD1B-4998-9BCA-CE756F099076}">
      <dsp:nvSpPr>
        <dsp:cNvPr id="0" name=""/>
        <dsp:cNvSpPr/>
      </dsp:nvSpPr>
      <dsp:spPr>
        <a:xfrm>
          <a:off x="4531250"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Meet </a:t>
          </a:r>
          <a:r>
            <a:rPr lang="en-US" sz="1400" kern="1200"/>
            <a:t>with Financial Aid (Sophia Cascio)</a:t>
          </a:r>
        </a:p>
      </dsp:txBody>
      <dsp:txXfrm>
        <a:off x="4531250" y="4412224"/>
        <a:ext cx="1733203" cy="1260634"/>
      </dsp:txXfrm>
    </dsp:sp>
    <dsp:sp modelId="{7A61BAB1-782F-4B63-9C03-4FFE52C3964B}">
      <dsp:nvSpPr>
        <dsp:cNvPr id="0" name=""/>
        <dsp:cNvSpPr/>
      </dsp:nvSpPr>
      <dsp:spPr>
        <a:xfrm>
          <a:off x="7044394" y="3266322"/>
          <a:ext cx="779941" cy="77994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89049-E576-4829-8307-1D7EFE0D452E}">
      <dsp:nvSpPr>
        <dsp:cNvPr id="0" name=""/>
        <dsp:cNvSpPr/>
      </dsp:nvSpPr>
      <dsp:spPr>
        <a:xfrm>
          <a:off x="6567763"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Complete </a:t>
          </a:r>
          <a:r>
            <a:rPr lang="en-US" sz="1400" b="1" i="0" kern="1200"/>
            <a:t>Graduation Questionnaire</a:t>
          </a:r>
          <a:r>
            <a:rPr lang="en-US" sz="1400" b="0" i="0" kern="1200"/>
            <a:t> (online through AAMC) – available Jan – May </a:t>
          </a:r>
          <a:endParaRPr lang="en-US" sz="1400" kern="1200"/>
        </a:p>
      </dsp:txBody>
      <dsp:txXfrm>
        <a:off x="6567763" y="4412224"/>
        <a:ext cx="1733203" cy="1260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3502-1B76-40D0-87D1-59E2B7AC3540}">
      <dsp:nvSpPr>
        <dsp:cNvPr id="0" name=""/>
        <dsp:cNvSpPr/>
      </dsp:nvSpPr>
      <dsp:spPr>
        <a:xfrm>
          <a:off x="0" y="2310"/>
          <a:ext cx="6931152" cy="11712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9028E-6911-4445-B37B-5A2524B84408}">
      <dsp:nvSpPr>
        <dsp:cNvPr id="0" name=""/>
        <dsp:cNvSpPr/>
      </dsp:nvSpPr>
      <dsp:spPr>
        <a:xfrm>
          <a:off x="354292" y="265834"/>
          <a:ext cx="644168" cy="6441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BBF6F2-C071-4814-881C-ADDCABC91E31}">
      <dsp:nvSpPr>
        <dsp:cNvPr id="0" name=""/>
        <dsp:cNvSpPr/>
      </dsp:nvSpPr>
      <dsp:spPr>
        <a:xfrm>
          <a:off x="1352752" y="2310"/>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These are FOR YOU! </a:t>
          </a:r>
        </a:p>
      </dsp:txBody>
      <dsp:txXfrm>
        <a:off x="1352752" y="2310"/>
        <a:ext cx="5578399" cy="1171214"/>
      </dsp:txXfrm>
    </dsp:sp>
    <dsp:sp modelId="{D24A333E-A13F-41F1-AC7E-2D27AAEF3A86}">
      <dsp:nvSpPr>
        <dsp:cNvPr id="0" name=""/>
        <dsp:cNvSpPr/>
      </dsp:nvSpPr>
      <dsp:spPr>
        <a:xfrm>
          <a:off x="0" y="1466329"/>
          <a:ext cx="6931152" cy="1171214"/>
        </a:xfrm>
        <a:prstGeom prst="roundRect">
          <a:avLst>
            <a:gd name="adj" fmla="val 10000"/>
          </a:avLst>
        </a:prstGeom>
        <a:solidFill>
          <a:schemeClr val="accent2">
            <a:hueOff val="2147871"/>
            <a:satOff val="-6164"/>
            <a:lumOff val="-9870"/>
            <a:alphaOff val="0"/>
          </a:schemeClr>
        </a:solidFill>
        <a:ln>
          <a:noFill/>
        </a:ln>
        <a:effectLst/>
      </dsp:spPr>
      <dsp:style>
        <a:lnRef idx="0">
          <a:scrgbClr r="0" g="0" b="0"/>
        </a:lnRef>
        <a:fillRef idx="1">
          <a:scrgbClr r="0" g="0" b="0"/>
        </a:fillRef>
        <a:effectRef idx="0">
          <a:scrgbClr r="0" g="0" b="0"/>
        </a:effectRef>
        <a:fontRef idx="minor"/>
      </dsp:style>
    </dsp:sp>
    <dsp:sp modelId="{E5A7386E-40C7-4C97-9A0A-DCE8743A3C6B}">
      <dsp:nvSpPr>
        <dsp:cNvPr id="0" name=""/>
        <dsp:cNvSpPr/>
      </dsp:nvSpPr>
      <dsp:spPr>
        <a:xfrm>
          <a:off x="354292" y="1729852"/>
          <a:ext cx="644168" cy="6441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E68FFF-8DA5-4C9C-9B0D-0FFC7FC8971D}">
      <dsp:nvSpPr>
        <dsp:cNvPr id="0" name=""/>
        <dsp:cNvSpPr/>
      </dsp:nvSpPr>
      <dsp:spPr>
        <a:xfrm>
          <a:off x="1352752" y="1466329"/>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Answer any questions:  scheduling, graduation requirements, application logistics</a:t>
          </a:r>
        </a:p>
      </dsp:txBody>
      <dsp:txXfrm>
        <a:off x="1352752" y="1466329"/>
        <a:ext cx="5578399" cy="1171214"/>
      </dsp:txXfrm>
    </dsp:sp>
    <dsp:sp modelId="{D66A4F2A-E26D-465B-A04E-F7AEFE704462}">
      <dsp:nvSpPr>
        <dsp:cNvPr id="0" name=""/>
        <dsp:cNvSpPr/>
      </dsp:nvSpPr>
      <dsp:spPr>
        <a:xfrm>
          <a:off x="0" y="2930347"/>
          <a:ext cx="6931152" cy="1171214"/>
        </a:xfrm>
        <a:prstGeom prst="roundRect">
          <a:avLst>
            <a:gd name="adj" fmla="val 10000"/>
          </a:avLst>
        </a:prstGeom>
        <a:solidFill>
          <a:schemeClr val="accent2">
            <a:hueOff val="4295743"/>
            <a:satOff val="-12329"/>
            <a:lumOff val="-19739"/>
            <a:alphaOff val="0"/>
          </a:schemeClr>
        </a:solidFill>
        <a:ln>
          <a:noFill/>
        </a:ln>
        <a:effectLst/>
      </dsp:spPr>
      <dsp:style>
        <a:lnRef idx="0">
          <a:scrgbClr r="0" g="0" b="0"/>
        </a:lnRef>
        <a:fillRef idx="1">
          <a:scrgbClr r="0" g="0" b="0"/>
        </a:fillRef>
        <a:effectRef idx="0">
          <a:scrgbClr r="0" g="0" b="0"/>
        </a:effectRef>
        <a:fontRef idx="minor"/>
      </dsp:style>
    </dsp:sp>
    <dsp:sp modelId="{7ECB9F83-F329-4805-A174-07AF5CC3BB67}">
      <dsp:nvSpPr>
        <dsp:cNvPr id="0" name=""/>
        <dsp:cNvSpPr/>
      </dsp:nvSpPr>
      <dsp:spPr>
        <a:xfrm>
          <a:off x="354292" y="3193870"/>
          <a:ext cx="644168" cy="6441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374B8-98C2-4C84-8F18-992972276432}">
      <dsp:nvSpPr>
        <dsp:cNvPr id="0" name=""/>
        <dsp:cNvSpPr/>
      </dsp:nvSpPr>
      <dsp:spPr>
        <a:xfrm>
          <a:off x="1352752" y="2930347"/>
          <a:ext cx="3119018"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Individualized application guidance </a:t>
          </a:r>
        </a:p>
      </dsp:txBody>
      <dsp:txXfrm>
        <a:off x="1352752" y="2930347"/>
        <a:ext cx="3119018" cy="1171214"/>
      </dsp:txXfrm>
    </dsp:sp>
    <dsp:sp modelId="{63C1F2B5-B7A0-40D0-AC0C-205837DC0F11}">
      <dsp:nvSpPr>
        <dsp:cNvPr id="0" name=""/>
        <dsp:cNvSpPr/>
      </dsp:nvSpPr>
      <dsp:spPr>
        <a:xfrm>
          <a:off x="4471771" y="2930347"/>
          <a:ext cx="2459380"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488950">
            <a:lnSpc>
              <a:spcPct val="90000"/>
            </a:lnSpc>
            <a:spcBef>
              <a:spcPct val="0"/>
            </a:spcBef>
            <a:spcAft>
              <a:spcPct val="35000"/>
            </a:spcAft>
            <a:buNone/>
          </a:pPr>
          <a:r>
            <a:rPr lang="en-US" sz="1100" kern="1200"/>
            <a:t>Competitiveness for Specialty </a:t>
          </a:r>
        </a:p>
        <a:p>
          <a:pPr marL="0" lvl="0" indent="0" algn="l" defTabSz="488950">
            <a:lnSpc>
              <a:spcPct val="90000"/>
            </a:lnSpc>
            <a:spcBef>
              <a:spcPct val="0"/>
            </a:spcBef>
            <a:spcAft>
              <a:spcPct val="35000"/>
            </a:spcAft>
            <a:buNone/>
          </a:pPr>
          <a:r>
            <a:rPr lang="en-US" sz="1100" kern="1200"/>
            <a:t>How many programs to apply to </a:t>
          </a:r>
        </a:p>
        <a:p>
          <a:pPr marL="0" lvl="0" indent="0" algn="l" defTabSz="488950">
            <a:lnSpc>
              <a:spcPct val="90000"/>
            </a:lnSpc>
            <a:spcBef>
              <a:spcPct val="0"/>
            </a:spcBef>
            <a:spcAft>
              <a:spcPct val="35000"/>
            </a:spcAft>
            <a:buNone/>
          </a:pPr>
          <a:r>
            <a:rPr lang="en-US" sz="1100" kern="1200"/>
            <a:t>Which programs to apply to </a:t>
          </a:r>
        </a:p>
        <a:p>
          <a:pPr marL="0" lvl="0" indent="0" algn="l" defTabSz="488950">
            <a:lnSpc>
              <a:spcPct val="90000"/>
            </a:lnSpc>
            <a:spcBef>
              <a:spcPct val="0"/>
            </a:spcBef>
            <a:spcAft>
              <a:spcPct val="35000"/>
            </a:spcAft>
            <a:buNone/>
          </a:pPr>
          <a:r>
            <a:rPr lang="en-US" sz="1100" kern="1200"/>
            <a:t>Contingency plans </a:t>
          </a:r>
        </a:p>
      </dsp:txBody>
      <dsp:txXfrm>
        <a:off x="4471771" y="2930347"/>
        <a:ext cx="2459380" cy="1171214"/>
      </dsp:txXfrm>
    </dsp:sp>
    <dsp:sp modelId="{42DD6F04-2A8D-43A9-AF2F-F2593D25118B}">
      <dsp:nvSpPr>
        <dsp:cNvPr id="0" name=""/>
        <dsp:cNvSpPr/>
      </dsp:nvSpPr>
      <dsp:spPr>
        <a:xfrm>
          <a:off x="0" y="4394365"/>
          <a:ext cx="6931152" cy="1171214"/>
        </a:xfrm>
        <a:prstGeom prst="roundRect">
          <a:avLst>
            <a:gd name="adj" fmla="val 10000"/>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dsp:style>
    </dsp:sp>
    <dsp:sp modelId="{19ADEF70-764B-4A14-AA73-F8EF6AF6EE42}">
      <dsp:nvSpPr>
        <dsp:cNvPr id="0" name=""/>
        <dsp:cNvSpPr/>
      </dsp:nvSpPr>
      <dsp:spPr>
        <a:xfrm>
          <a:off x="354292" y="4657888"/>
          <a:ext cx="644168" cy="6441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207BCE-D20C-4A66-AF1B-1B9453EBA102}">
      <dsp:nvSpPr>
        <dsp:cNvPr id="0" name=""/>
        <dsp:cNvSpPr/>
      </dsp:nvSpPr>
      <dsp:spPr>
        <a:xfrm>
          <a:off x="1352752" y="4394365"/>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Discuss your MSPE (</a:t>
          </a:r>
          <a:r>
            <a:rPr lang="en-US" sz="2200" kern="1200">
              <a:hlinkClick xmlns:r="http://schemas.openxmlformats.org/officeDocument/2006/relationships" r:id="rId9"/>
            </a:rPr>
            <a:t>Example MSPE</a:t>
          </a:r>
          <a:r>
            <a:rPr lang="en-US" sz="2200" kern="1200"/>
            <a:t>) </a:t>
          </a:r>
        </a:p>
      </dsp:txBody>
      <dsp:txXfrm>
        <a:off x="1352752" y="4394365"/>
        <a:ext cx="5578399" cy="1171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8C32B-BE68-4252-BBC6-ED22C1DA5CD8}">
      <dsp:nvSpPr>
        <dsp:cNvPr id="0" name=""/>
        <dsp:cNvSpPr/>
      </dsp:nvSpPr>
      <dsp:spPr>
        <a:xfrm>
          <a:off x="0" y="2075920"/>
          <a:ext cx="7664156" cy="11875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4824" tIns="270764" rIns="594824"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Apply to the right #/mix of programs</a:t>
          </a:r>
          <a:endParaRPr lang="en-US" sz="1300" kern="1200" dirty="0"/>
        </a:p>
        <a:p>
          <a:pPr marL="114300" lvl="1" indent="-114300" algn="l" defTabSz="577850">
            <a:lnSpc>
              <a:spcPct val="90000"/>
            </a:lnSpc>
            <a:spcBef>
              <a:spcPct val="0"/>
            </a:spcBef>
            <a:spcAft>
              <a:spcPct val="15000"/>
            </a:spcAft>
            <a:buChar char="•"/>
          </a:pPr>
          <a:r>
            <a:rPr lang="en-US" sz="1300" kern="1200" dirty="0"/>
            <a:t>Rank ALL programs you interview at </a:t>
          </a:r>
        </a:p>
        <a:p>
          <a:pPr marL="114300" lvl="1" indent="-114300" algn="l" defTabSz="577850">
            <a:lnSpc>
              <a:spcPct val="90000"/>
            </a:lnSpc>
            <a:spcBef>
              <a:spcPct val="0"/>
            </a:spcBef>
            <a:spcAft>
              <a:spcPct val="15000"/>
            </a:spcAft>
            <a:buChar char="•"/>
          </a:pPr>
          <a:r>
            <a:rPr lang="en-US" sz="1300" kern="1200" dirty="0"/>
            <a:t>Be PROACTIVE – communicate with OSA</a:t>
          </a:r>
        </a:p>
        <a:p>
          <a:pPr marL="114300" lvl="1" indent="-114300" algn="l" defTabSz="577850">
            <a:lnSpc>
              <a:spcPct val="90000"/>
            </a:lnSpc>
            <a:spcBef>
              <a:spcPct val="0"/>
            </a:spcBef>
            <a:spcAft>
              <a:spcPct val="15000"/>
            </a:spcAft>
            <a:buChar char="•"/>
          </a:pPr>
          <a:r>
            <a:rPr lang="en-US" sz="1300" kern="1200" dirty="0"/>
            <a:t>Update the </a:t>
          </a:r>
          <a:r>
            <a:rPr lang="en-US" sz="1300" kern="1200" dirty="0" err="1"/>
            <a:t>MedScope</a:t>
          </a:r>
          <a:r>
            <a:rPr lang="en-US" sz="1300" kern="1200" dirty="0"/>
            <a:t> tracker </a:t>
          </a:r>
        </a:p>
      </dsp:txBody>
      <dsp:txXfrm>
        <a:off x="0" y="2075920"/>
        <a:ext cx="7664156" cy="1187550"/>
      </dsp:txXfrm>
    </dsp:sp>
    <dsp:sp modelId="{3112D45F-F9A3-4D14-93F9-29D7C398B69E}">
      <dsp:nvSpPr>
        <dsp:cNvPr id="0" name=""/>
        <dsp:cNvSpPr/>
      </dsp:nvSpPr>
      <dsp:spPr>
        <a:xfrm>
          <a:off x="383207" y="1884040"/>
          <a:ext cx="536490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781" tIns="0" rIns="202781" bIns="0" numCol="1" spcCol="1270" anchor="ctr" anchorCtr="0">
          <a:noAutofit/>
        </a:bodyPr>
        <a:lstStyle/>
        <a:p>
          <a:pPr marL="0" lvl="0" indent="0" algn="l" defTabSz="577850">
            <a:lnSpc>
              <a:spcPct val="90000"/>
            </a:lnSpc>
            <a:spcBef>
              <a:spcPct val="0"/>
            </a:spcBef>
            <a:spcAft>
              <a:spcPct val="35000"/>
            </a:spcAft>
            <a:buNone/>
          </a:pPr>
          <a:r>
            <a:rPr lang="en-US" sz="1300" kern="1200" dirty="0"/>
            <a:t>Some students may need a contingency </a:t>
          </a:r>
        </a:p>
      </dsp:txBody>
      <dsp:txXfrm>
        <a:off x="401941" y="1902774"/>
        <a:ext cx="5327441" cy="346292"/>
      </dsp:txXfrm>
    </dsp:sp>
    <dsp:sp modelId="{27D7EB09-E4F7-434F-809D-228B042AA87F}">
      <dsp:nvSpPr>
        <dsp:cNvPr id="0" name=""/>
        <dsp:cNvSpPr/>
      </dsp:nvSpPr>
      <dsp:spPr>
        <a:xfrm>
          <a:off x="0" y="3525550"/>
          <a:ext cx="7664156" cy="3276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9B9AD9-6DFF-49B0-9774-621F45E19613}">
      <dsp:nvSpPr>
        <dsp:cNvPr id="0" name=""/>
        <dsp:cNvSpPr/>
      </dsp:nvSpPr>
      <dsp:spPr>
        <a:xfrm>
          <a:off x="383207" y="3333670"/>
          <a:ext cx="5364909" cy="38376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781" tIns="0" rIns="202781" bIns="0" numCol="1" spcCol="1270" anchor="ctr" anchorCtr="0">
          <a:noAutofit/>
        </a:bodyPr>
        <a:lstStyle/>
        <a:p>
          <a:pPr marL="0" lvl="0" indent="0" algn="l" defTabSz="577850" rtl="0">
            <a:lnSpc>
              <a:spcPct val="90000"/>
            </a:lnSpc>
            <a:spcBef>
              <a:spcPct val="0"/>
            </a:spcBef>
            <a:spcAft>
              <a:spcPct val="35000"/>
            </a:spcAft>
            <a:buNone/>
          </a:pPr>
          <a:r>
            <a:rPr lang="en-US" sz="1300" kern="1200" dirty="0"/>
            <a:t>Geographical constraints – Dual Application? </a:t>
          </a:r>
          <a:r>
            <a:rPr lang="en-US" sz="1300" kern="1200" dirty="0">
              <a:latin typeface="Aptos Display" panose="02110004020202020204"/>
            </a:rPr>
            <a:t>Pediatrics or Neurology</a:t>
          </a:r>
          <a:endParaRPr lang="en-US" sz="1300" kern="1200" dirty="0"/>
        </a:p>
      </dsp:txBody>
      <dsp:txXfrm>
        <a:off x="401941" y="3352404"/>
        <a:ext cx="5327441" cy="346292"/>
      </dsp:txXfrm>
    </dsp:sp>
    <dsp:sp modelId="{5FDDD0C5-5AD3-4692-B59D-9ED38E76D8A7}">
      <dsp:nvSpPr>
        <dsp:cNvPr id="0" name=""/>
        <dsp:cNvSpPr/>
      </dsp:nvSpPr>
      <dsp:spPr>
        <a:xfrm>
          <a:off x="0" y="4115230"/>
          <a:ext cx="7664156" cy="552825"/>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94824" tIns="270764" rIns="594824"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More unfilled programs in SOAP</a:t>
          </a:r>
          <a:endParaRPr lang="en-US" sz="1300" kern="1200" dirty="0"/>
        </a:p>
      </dsp:txBody>
      <dsp:txXfrm>
        <a:off x="0" y="4115230"/>
        <a:ext cx="7664156" cy="552825"/>
      </dsp:txXfrm>
    </dsp:sp>
    <dsp:sp modelId="{652E019A-1CC8-4EA7-A7C1-0F458EF4D172}">
      <dsp:nvSpPr>
        <dsp:cNvPr id="0" name=""/>
        <dsp:cNvSpPr/>
      </dsp:nvSpPr>
      <dsp:spPr>
        <a:xfrm>
          <a:off x="383207" y="3923350"/>
          <a:ext cx="5364909" cy="38376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2781" tIns="0" rIns="202781" bIns="0" numCol="1" spcCol="1270" anchor="ctr" anchorCtr="0">
          <a:noAutofit/>
        </a:bodyPr>
        <a:lstStyle/>
        <a:p>
          <a:pPr marL="0" lvl="0" indent="0" algn="l" defTabSz="577850">
            <a:lnSpc>
              <a:spcPct val="90000"/>
            </a:lnSpc>
            <a:spcBef>
              <a:spcPct val="0"/>
            </a:spcBef>
            <a:spcAft>
              <a:spcPct val="35000"/>
            </a:spcAft>
            <a:buNone/>
          </a:pPr>
          <a:r>
            <a:rPr lang="en-US" sz="1300" kern="1200" dirty="0"/>
            <a:t>SOAP is NOT a great contingency plan</a:t>
          </a:r>
        </a:p>
      </dsp:txBody>
      <dsp:txXfrm>
        <a:off x="401941" y="3942084"/>
        <a:ext cx="5327441"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CCD0C-FDA1-4DF9-A89E-66FD11D7DE1F}">
      <dsp:nvSpPr>
        <dsp:cNvPr id="0" name=""/>
        <dsp:cNvSpPr/>
      </dsp:nvSpPr>
      <dsp:spPr>
        <a:xfrm>
          <a:off x="134825"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C8AF9-5A1A-47FA-A21C-DB2E38E75959}">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61647-33F0-4259-BE25-5BF8446B762D}">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FREIDA</a:t>
          </a:r>
          <a:r>
            <a:rPr lang="en-US" sz="2000" b="0" i="0" kern="1200"/>
            <a:t> is a really great tool that can help you look at accredited programs by specialty in different regions around the country. </a:t>
          </a:r>
          <a:r>
            <a:rPr lang="en-US" sz="2000" b="0" i="0" u="sng" kern="1200">
              <a:hlinkClick xmlns:r="http://schemas.openxmlformats.org/officeDocument/2006/relationships" r:id="rId3"/>
            </a:rPr>
            <a:t>https://freida.ama-assn.org/Freida/#/</a:t>
          </a:r>
          <a:r>
            <a:rPr lang="en-US" sz="2000" b="0" i="0" kern="1200"/>
            <a:t> </a:t>
          </a:r>
          <a:endParaRPr lang="en-US" sz="2000" kern="1200"/>
        </a:p>
      </dsp:txBody>
      <dsp:txXfrm>
        <a:off x="1708430" y="275313"/>
        <a:ext cx="3054644" cy="1295909"/>
      </dsp:txXfrm>
    </dsp:sp>
    <dsp:sp modelId="{83D05A26-4AE3-45E7-A726-C0E40C0973D8}">
      <dsp:nvSpPr>
        <dsp:cNvPr id="0" name=""/>
        <dsp:cNvSpPr/>
      </dsp:nvSpPr>
      <dsp:spPr>
        <a:xfrm>
          <a:off x="5295324"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FE848-C1DB-4AB8-832F-450AD71087FF}">
      <dsp:nvSpPr>
        <dsp:cNvPr id="0" name=""/>
        <dsp:cNvSpPr/>
      </dsp:nvSpPr>
      <dsp:spPr>
        <a:xfrm>
          <a:off x="5567465" y="547454"/>
          <a:ext cx="751627" cy="75162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C1545-6999-415E-BB7C-99CCC2226206}">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AAMC Residency Explorer</a:t>
          </a:r>
          <a:r>
            <a:rPr lang="en-US" sz="2000" b="0" i="0" kern="1200"/>
            <a:t> is a useful tool in assessing your competitiveness at particular programs: </a:t>
          </a:r>
          <a:r>
            <a:rPr lang="en-US" sz="2000" b="0" i="0" u="sng" kern="1200">
              <a:hlinkClick xmlns:r="http://schemas.openxmlformats.org/officeDocument/2006/relationships" r:id="rId6"/>
            </a:rPr>
            <a:t>https://www.residencyexplorer.org/Account/Login</a:t>
          </a:r>
          <a:r>
            <a:rPr lang="en-US" sz="2000" b="0" i="0" kern="1200"/>
            <a:t> </a:t>
          </a:r>
          <a:endParaRPr lang="en-US" sz="2000" kern="1200"/>
        </a:p>
      </dsp:txBody>
      <dsp:txXfrm>
        <a:off x="6868929" y="275313"/>
        <a:ext cx="3054644" cy="1295909"/>
      </dsp:txXfrm>
    </dsp:sp>
    <dsp:sp modelId="{9FECB572-CD19-4734-A24E-E2AD84787320}">
      <dsp:nvSpPr>
        <dsp:cNvPr id="0" name=""/>
        <dsp:cNvSpPr/>
      </dsp:nvSpPr>
      <dsp:spPr>
        <a:xfrm>
          <a:off x="134825"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4F1B9-33A4-47B5-AAEA-F785273D6659}">
      <dsp:nvSpPr>
        <dsp:cNvPr id="0" name=""/>
        <dsp:cNvSpPr/>
      </dsp:nvSpPr>
      <dsp:spPr>
        <a:xfrm>
          <a:off x="406966"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CC77E-542F-4FBF-9074-A05FB8707EC0}">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MedScope Data</a:t>
          </a:r>
          <a:r>
            <a:rPr lang="en-US" sz="2000" b="0" i="0" kern="1200"/>
            <a:t> *We will review together – this data allows you to see where you stand as a student at UMSOM </a:t>
          </a:r>
          <a:endParaRPr lang="en-US" sz="2000" kern="1200"/>
        </a:p>
      </dsp:txBody>
      <dsp:txXfrm>
        <a:off x="1708430" y="2214856"/>
        <a:ext cx="3054644" cy="1295909"/>
      </dsp:txXfrm>
    </dsp:sp>
    <dsp:sp modelId="{1CB0A8C3-AE87-4E25-BDBA-8D2846EF200B}">
      <dsp:nvSpPr>
        <dsp:cNvPr id="0" name=""/>
        <dsp:cNvSpPr/>
      </dsp:nvSpPr>
      <dsp:spPr>
        <a:xfrm>
          <a:off x="5295324"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9606B-1D8B-4D17-9539-141FB6E4E8B4}">
      <dsp:nvSpPr>
        <dsp:cNvPr id="0" name=""/>
        <dsp:cNvSpPr/>
      </dsp:nvSpPr>
      <dsp:spPr>
        <a:xfrm>
          <a:off x="5567465" y="2486997"/>
          <a:ext cx="751627" cy="7516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83440-256E-4738-91AA-B3B997BA20ED}">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Departmental Advisors </a:t>
          </a:r>
          <a:r>
            <a:rPr lang="en-US" sz="2000" b="0" i="0" kern="1200"/>
            <a:t>(as well as faculty advisors, and senior students) are another key source of program information  </a:t>
          </a:r>
          <a:endParaRPr lang="en-US" sz="2000" kern="1200"/>
        </a:p>
      </dsp:txBody>
      <dsp:txXfrm>
        <a:off x="6868929" y="2214856"/>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BF7B-DB20-FA12-C81D-3D08751022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735194-1722-BD12-AD81-9C3CCBBBE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0E078-2E60-CBFA-E253-57F56888AB5E}"/>
              </a:ext>
            </a:extLst>
          </p:cNvPr>
          <p:cNvSpPr>
            <a:spLocks noGrp="1"/>
          </p:cNvSpPr>
          <p:nvPr>
            <p:ph type="dt" sz="half" idx="10"/>
          </p:nvPr>
        </p:nvSpPr>
        <p:spPr/>
        <p:txBody>
          <a:bodyPr/>
          <a:lstStyle/>
          <a:p>
            <a:fld id="{9184DA70-C731-4C70-880D-CCD4705E623C}" type="datetime1">
              <a:rPr lang="en-US" smtClean="0"/>
              <a:t>5/7/2025</a:t>
            </a:fld>
            <a:endParaRPr lang="en-US"/>
          </a:p>
        </p:txBody>
      </p:sp>
      <p:sp>
        <p:nvSpPr>
          <p:cNvPr id="5" name="Footer Placeholder 4">
            <a:extLst>
              <a:ext uri="{FF2B5EF4-FFF2-40B4-BE49-F238E27FC236}">
                <a16:creationId xmlns:a16="http://schemas.microsoft.com/office/drawing/2014/main" id="{DE6CC53F-841B-2AB6-3910-A62C0D63E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12858-E71E-FA82-2BE3-8D3A38EE2AA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3404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CC84-CDFC-A7ED-CDFE-EF966AFBA9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E89863-5EE9-FA74-BFCC-8EAA9CA94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470E1-64CB-CCA6-A441-0CEB5A11185F}"/>
              </a:ext>
            </a:extLst>
          </p:cNvPr>
          <p:cNvSpPr>
            <a:spLocks noGrp="1"/>
          </p:cNvSpPr>
          <p:nvPr>
            <p:ph type="dt" sz="half" idx="10"/>
          </p:nvPr>
        </p:nvSpPr>
        <p:spPr/>
        <p:txBody>
          <a:bodyPr/>
          <a:lstStyle/>
          <a:p>
            <a:fld id="{62D6E202-B606-4609-B914-27C9371A1F6D}" type="datetime1">
              <a:rPr lang="en-US" smtClean="0"/>
              <a:t>5/7/2025</a:t>
            </a:fld>
            <a:endParaRPr lang="en-US"/>
          </a:p>
        </p:txBody>
      </p:sp>
      <p:sp>
        <p:nvSpPr>
          <p:cNvPr id="5" name="Footer Placeholder 4">
            <a:extLst>
              <a:ext uri="{FF2B5EF4-FFF2-40B4-BE49-F238E27FC236}">
                <a16:creationId xmlns:a16="http://schemas.microsoft.com/office/drawing/2014/main" id="{1D77A85C-2608-9019-E154-C04E00A90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AAC21-714A-DB45-9EDC-1390F743230D}"/>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037297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8B196-A1E4-CC91-2B78-8C766F5FE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2F38B-3A82-111C-92E1-F89E8C668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91459-7C7C-0E87-9E65-BF7868D8E5AA}"/>
              </a:ext>
            </a:extLst>
          </p:cNvPr>
          <p:cNvSpPr>
            <a:spLocks noGrp="1"/>
          </p:cNvSpPr>
          <p:nvPr>
            <p:ph type="dt" sz="half" idx="10"/>
          </p:nvPr>
        </p:nvSpPr>
        <p:spPr/>
        <p:txBody>
          <a:bodyPr/>
          <a:lstStyle/>
          <a:p>
            <a:fld id="{62D6E202-B606-4609-B914-27C9371A1F6D}" type="datetime1">
              <a:rPr lang="en-US" smtClean="0"/>
              <a:t>5/7/2025</a:t>
            </a:fld>
            <a:endParaRPr lang="en-US"/>
          </a:p>
        </p:txBody>
      </p:sp>
      <p:sp>
        <p:nvSpPr>
          <p:cNvPr id="5" name="Footer Placeholder 4">
            <a:extLst>
              <a:ext uri="{FF2B5EF4-FFF2-40B4-BE49-F238E27FC236}">
                <a16:creationId xmlns:a16="http://schemas.microsoft.com/office/drawing/2014/main" id="{06C4FAA0-4CF9-B91F-C4B6-0119F191E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DE932-AE88-484C-15E9-E5BECA44A8CD}"/>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241785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A89-5AE6-2C70-08D1-25C0F3337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85AB7-072B-F6AB-9E64-BAFF7AAB5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996A0-C9F1-B844-8042-F8B0FAE2E043}"/>
              </a:ext>
            </a:extLst>
          </p:cNvPr>
          <p:cNvSpPr>
            <a:spLocks noGrp="1"/>
          </p:cNvSpPr>
          <p:nvPr>
            <p:ph type="dt" sz="half" idx="10"/>
          </p:nvPr>
        </p:nvSpPr>
        <p:spPr/>
        <p:txBody>
          <a:bodyPr/>
          <a:lstStyle/>
          <a:p>
            <a:fld id="{4BE1D723-8F53-4F53-90B0-1982A396982E}" type="datetime1">
              <a:rPr lang="en-US" smtClean="0"/>
              <a:t>5/7/2025</a:t>
            </a:fld>
            <a:endParaRPr lang="en-US"/>
          </a:p>
        </p:txBody>
      </p:sp>
      <p:sp>
        <p:nvSpPr>
          <p:cNvPr id="5" name="Footer Placeholder 4">
            <a:extLst>
              <a:ext uri="{FF2B5EF4-FFF2-40B4-BE49-F238E27FC236}">
                <a16:creationId xmlns:a16="http://schemas.microsoft.com/office/drawing/2014/main" id="{E214F7B7-D950-DA72-9A9F-76BD95E99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8455B-12AA-F862-8B95-0FE38126D9E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318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099-9970-E715-F179-F153230DD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C4630-E4A7-0A7E-7376-BA51FE9F8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E407F-8167-108C-6922-045866DCC5E3}"/>
              </a:ext>
            </a:extLst>
          </p:cNvPr>
          <p:cNvSpPr>
            <a:spLocks noGrp="1"/>
          </p:cNvSpPr>
          <p:nvPr>
            <p:ph type="dt" sz="half" idx="10"/>
          </p:nvPr>
        </p:nvSpPr>
        <p:spPr/>
        <p:txBody>
          <a:bodyPr/>
          <a:lstStyle/>
          <a:p>
            <a:fld id="{97669AF7-7BEB-44E4-9852-375E34362B5B}" type="datetime1">
              <a:rPr lang="en-US" smtClean="0"/>
              <a:t>5/7/2025</a:t>
            </a:fld>
            <a:endParaRPr lang="en-US"/>
          </a:p>
        </p:txBody>
      </p:sp>
      <p:sp>
        <p:nvSpPr>
          <p:cNvPr id="5" name="Footer Placeholder 4">
            <a:extLst>
              <a:ext uri="{FF2B5EF4-FFF2-40B4-BE49-F238E27FC236}">
                <a16:creationId xmlns:a16="http://schemas.microsoft.com/office/drawing/2014/main" id="{8710A9B8-7B88-4C68-8744-20319A086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AEF00-17C5-FBFB-58D3-4C28BC822CD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890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0BAA-B432-5749-57A2-425E0F90F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754D0-A732-ECF0-2079-00F00330C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F1208-2C18-6E32-EEF7-B0C7DA1638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B4778-B8B0-0D03-F284-8B469807A2E7}"/>
              </a:ext>
            </a:extLst>
          </p:cNvPr>
          <p:cNvSpPr>
            <a:spLocks noGrp="1"/>
          </p:cNvSpPr>
          <p:nvPr>
            <p:ph type="dt" sz="half" idx="10"/>
          </p:nvPr>
        </p:nvSpPr>
        <p:spPr/>
        <p:txBody>
          <a:bodyPr/>
          <a:lstStyle/>
          <a:p>
            <a:fld id="{BAAAC38D-0552-4C82-B593-E6124DFADBE2}" type="datetime1">
              <a:rPr lang="en-US" smtClean="0"/>
              <a:t>5/7/2025</a:t>
            </a:fld>
            <a:endParaRPr lang="en-US"/>
          </a:p>
        </p:txBody>
      </p:sp>
      <p:sp>
        <p:nvSpPr>
          <p:cNvPr id="6" name="Footer Placeholder 5">
            <a:extLst>
              <a:ext uri="{FF2B5EF4-FFF2-40B4-BE49-F238E27FC236}">
                <a16:creationId xmlns:a16="http://schemas.microsoft.com/office/drawing/2014/main" id="{843E2400-5419-7A2B-AEFF-38BF5FABE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EE9E0-8D5C-BFE9-689B-F7F2CC0472E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6854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8ABA-6AB3-2766-1DA4-C8779E5E1F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AA74A-088A-769C-74C6-14B3C0996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91311-E308-79CA-2480-FFF5A2AF4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DC36C1-20C7-B20A-4CD8-282913BE9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478EA-4184-0AAC-F193-4F51C13623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D493C0-CB55-106E-E226-B82336BB2EB5}"/>
              </a:ext>
            </a:extLst>
          </p:cNvPr>
          <p:cNvSpPr>
            <a:spLocks noGrp="1"/>
          </p:cNvSpPr>
          <p:nvPr>
            <p:ph type="dt" sz="half" idx="10"/>
          </p:nvPr>
        </p:nvSpPr>
        <p:spPr/>
        <p:txBody>
          <a:bodyPr/>
          <a:lstStyle/>
          <a:p>
            <a:fld id="{D9DF0F1C-5577-4ACB-BB62-DF8F3C494C7E}" type="datetime1">
              <a:rPr lang="en-US" smtClean="0"/>
              <a:t>5/7/2025</a:t>
            </a:fld>
            <a:endParaRPr lang="en-US"/>
          </a:p>
        </p:txBody>
      </p:sp>
      <p:sp>
        <p:nvSpPr>
          <p:cNvPr id="8" name="Footer Placeholder 7">
            <a:extLst>
              <a:ext uri="{FF2B5EF4-FFF2-40B4-BE49-F238E27FC236}">
                <a16:creationId xmlns:a16="http://schemas.microsoft.com/office/drawing/2014/main" id="{CF7B14B0-7D3E-60D0-876D-911D92870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ED548-8EAB-5FFA-303D-75C2602AB76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9597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9E91-57E9-AC31-E040-03550AD72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29B55B-1815-C0A2-0CF9-B26F12204608}"/>
              </a:ext>
            </a:extLst>
          </p:cNvPr>
          <p:cNvSpPr>
            <a:spLocks noGrp="1"/>
          </p:cNvSpPr>
          <p:nvPr>
            <p:ph type="dt" sz="half" idx="10"/>
          </p:nvPr>
        </p:nvSpPr>
        <p:spPr/>
        <p:txBody>
          <a:bodyPr/>
          <a:lstStyle/>
          <a:p>
            <a:fld id="{1775B394-D9F9-4F0C-B15D-605F45CB9E9F}" type="datetime1">
              <a:rPr lang="en-US" smtClean="0"/>
              <a:t>5/7/2025</a:t>
            </a:fld>
            <a:endParaRPr lang="en-US"/>
          </a:p>
        </p:txBody>
      </p:sp>
      <p:sp>
        <p:nvSpPr>
          <p:cNvPr id="4" name="Footer Placeholder 3">
            <a:extLst>
              <a:ext uri="{FF2B5EF4-FFF2-40B4-BE49-F238E27FC236}">
                <a16:creationId xmlns:a16="http://schemas.microsoft.com/office/drawing/2014/main" id="{82B9E66D-5AC2-37E0-7673-2EFA6AF15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3D1A7F-1F79-5097-A88D-C50417A03DD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4621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7A378-66B1-6EBA-F695-AB60A00C676B}"/>
              </a:ext>
            </a:extLst>
          </p:cNvPr>
          <p:cNvSpPr>
            <a:spLocks noGrp="1"/>
          </p:cNvSpPr>
          <p:nvPr>
            <p:ph type="dt" sz="half" idx="10"/>
          </p:nvPr>
        </p:nvSpPr>
        <p:spPr/>
        <p:txBody>
          <a:bodyPr/>
          <a:lstStyle/>
          <a:p>
            <a:fld id="{39667345-2558-425A-8533-9BFDBCE15005}" type="datetime1">
              <a:rPr lang="en-US" smtClean="0"/>
              <a:t>5/7/2025</a:t>
            </a:fld>
            <a:endParaRPr lang="en-US"/>
          </a:p>
        </p:txBody>
      </p:sp>
      <p:sp>
        <p:nvSpPr>
          <p:cNvPr id="3" name="Footer Placeholder 2">
            <a:extLst>
              <a:ext uri="{FF2B5EF4-FFF2-40B4-BE49-F238E27FC236}">
                <a16:creationId xmlns:a16="http://schemas.microsoft.com/office/drawing/2014/main" id="{44EA84BB-017C-F66B-DC1A-6B3336BF3A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782B0-F4DE-39AD-AA43-82BE8918EFC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1478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0363-0584-4D2D-7CB2-C1095F5D4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2AC02-2F47-1CA7-5F35-D62326EF1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E475A9-55A9-B60D-1AE8-62B5277A9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77DCB-A6EE-81D1-CDD3-8775D996A0A0}"/>
              </a:ext>
            </a:extLst>
          </p:cNvPr>
          <p:cNvSpPr>
            <a:spLocks noGrp="1"/>
          </p:cNvSpPr>
          <p:nvPr>
            <p:ph type="dt" sz="half" idx="10"/>
          </p:nvPr>
        </p:nvSpPr>
        <p:spPr/>
        <p:txBody>
          <a:bodyPr/>
          <a:lstStyle/>
          <a:p>
            <a:fld id="{92BEA474-078D-4E9B-9B14-09A87B19DC46}" type="datetime1">
              <a:rPr lang="en-US" smtClean="0"/>
              <a:t>5/7/2025</a:t>
            </a:fld>
            <a:endParaRPr lang="en-US"/>
          </a:p>
        </p:txBody>
      </p:sp>
      <p:sp>
        <p:nvSpPr>
          <p:cNvPr id="6" name="Footer Placeholder 5">
            <a:extLst>
              <a:ext uri="{FF2B5EF4-FFF2-40B4-BE49-F238E27FC236}">
                <a16:creationId xmlns:a16="http://schemas.microsoft.com/office/drawing/2014/main" id="{8FD50400-3A13-134E-F6B5-DAF8B0EF3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B0801-9802-F7A1-4BEB-88199A7A0D33}"/>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99027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ECF5-4959-A840-20B3-8B932DA9F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572C20-46A7-D377-A7FC-5952ECC99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D7596-2401-537A-01AC-0271FDE67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DE4EA-2764-26D8-C2AE-5AD5BA774C1D}"/>
              </a:ext>
            </a:extLst>
          </p:cNvPr>
          <p:cNvSpPr>
            <a:spLocks noGrp="1"/>
          </p:cNvSpPr>
          <p:nvPr>
            <p:ph type="dt" sz="half" idx="10"/>
          </p:nvPr>
        </p:nvSpPr>
        <p:spPr/>
        <p:txBody>
          <a:bodyPr/>
          <a:lstStyle/>
          <a:p>
            <a:fld id="{4907D986-8816-4272-A432-0437A28A9828}" type="datetime1">
              <a:rPr lang="en-US" smtClean="0"/>
              <a:t>5/7/2025</a:t>
            </a:fld>
            <a:endParaRPr lang="en-US"/>
          </a:p>
        </p:txBody>
      </p:sp>
      <p:sp>
        <p:nvSpPr>
          <p:cNvPr id="6" name="Footer Placeholder 5">
            <a:extLst>
              <a:ext uri="{FF2B5EF4-FFF2-40B4-BE49-F238E27FC236}">
                <a16:creationId xmlns:a16="http://schemas.microsoft.com/office/drawing/2014/main" id="{8AF8324A-41FE-8B58-D162-E8D970497AF2}"/>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568DA49C-F2BC-4F35-6FC7-B02B77E209A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1105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D83DD-E444-997F-4BD1-FC142DD93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A062EF-555E-DB5B-B574-73551EE36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3D4E6-3EEF-A0C6-8079-FAE35C9E3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D6E202-B606-4609-B914-27C9371A1F6D}" type="datetime1">
              <a:rPr lang="en-US" smtClean="0"/>
              <a:t>5/7/2025</a:t>
            </a:fld>
            <a:endParaRPr lang="en-US"/>
          </a:p>
        </p:txBody>
      </p:sp>
      <p:sp>
        <p:nvSpPr>
          <p:cNvPr id="5" name="Footer Placeholder 4">
            <a:extLst>
              <a:ext uri="{FF2B5EF4-FFF2-40B4-BE49-F238E27FC236}">
                <a16:creationId xmlns:a16="http://schemas.microsoft.com/office/drawing/2014/main" id="{925F47F7-D445-9984-5375-3DF3C3AA8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0D5868E-528C-E51D-D97F-D9AA6F771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2593204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edschool.umaryland.edu/osa/Residency-Application-Manual-/Requirements-for-Graduation-per-Clas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dschool.umaryland.edu/osa/residency-application-manual-/the-msp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rmp.org/match-data/2024/08/charting-outcomes-characteristics-of-u-s-md-seniors-who-matched-to-their-preferred-specialty-2024-main-residency-match/"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aamc.org/data-reports/data/eras-statistics-dat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aamc.org/data-reports/data/eras-statistics-data"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aamc.org/data-reports/data/eras-statistics-data"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rmp.org/match-calendars/main-residency-applicants/" TargetMode="External"/><Relationship Id="rId2" Type="http://schemas.openxmlformats.org/officeDocument/2006/relationships/hyperlink" Target="https://www.nrmp.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nrmp.org/match-data/2024/08/charting-outcomes-program-director-survey-results-main-residency-match/"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dschool.umaryland.edu/osa/Residency-Application-Manual-/CV-Preparation-Tips/#d.en.149549" TargetMode="External"/><Relationship Id="rId2" Type="http://schemas.openxmlformats.org/officeDocument/2006/relationships/hyperlink" Target="https://www.medschool.umaryland.edu/osa/Residency-Application-Manu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medscope.umaryland.edu/pg/cl/SOM2026" TargetMode="External"/><Relationship Id="rId2" Type="http://schemas.openxmlformats.org/officeDocument/2006/relationships/hyperlink" Target="https://medscope.umaryland.edu/catalog/2024-2025/"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medschool.umaryland.edu/osa/handbook/school-policies/graduation-requirements/" TargetMode="External"/><Relationship Id="rId4" Type="http://schemas.openxmlformats.org/officeDocument/2006/relationships/hyperlink" Target="https://www.medschool.umaryland.edu/media/som/offices-of-the-dean/medical-education/images/calendars/2025-2026-ms3-ms4_calendar.pdf"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Child Neurology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vert="horz" lIns="91440" tIns="45720" rIns="91440" bIns="45720" rtlCol="0" anchor="t">
            <a:normAutofit/>
          </a:bodyPr>
          <a:lstStyle/>
          <a:p>
            <a:r>
              <a:rPr lang="en-US"/>
              <a:t>Class of 2026</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349A0-CB08-4A14-9CFB-C6F0FBF119E0}"/>
              </a:ext>
            </a:extLst>
          </p:cNvPr>
          <p:cNvSpPr>
            <a:spLocks noGrp="1"/>
          </p:cNvSpPr>
          <p:nvPr>
            <p:ph type="title" idx="4294967295"/>
          </p:nvPr>
        </p:nvSpPr>
        <p:spPr>
          <a:xfrm>
            <a:off x="466722" y="586855"/>
            <a:ext cx="3201366" cy="3387497"/>
          </a:xfrm>
        </p:spPr>
        <p:txBody>
          <a:bodyPr vert="horz" lIns="91440" tIns="45720" rIns="91440" bIns="45720" rtlCol="0" anchor="b">
            <a:normAutofit/>
          </a:bodyPr>
          <a:lstStyle/>
          <a:p>
            <a:pPr algn="r"/>
            <a:r>
              <a:rPr lang="en-US" sz="4000" b="0" i="0" u="sng" strike="noStrike" kern="1200">
                <a:solidFill>
                  <a:srgbClr val="FFFFFF"/>
                </a:solidFill>
                <a:effectLst/>
                <a:latin typeface="+mj-lt"/>
                <a:ea typeface="+mj-ea"/>
                <a:cs typeface="+mj-cs"/>
                <a:hlinkClick r:id="rId2">
                  <a:extLst>
                    <a:ext uri="{A12FA001-AC4F-418D-AE19-62706E023703}">
                      <ahyp:hlinkClr xmlns:ahyp="http://schemas.microsoft.com/office/drawing/2018/hyperlinkcolor" val="tx"/>
                    </a:ext>
                  </a:extLst>
                </a:hlinkClick>
              </a:rPr>
              <a:t>UMSOM Graduation Requirements</a:t>
            </a:r>
            <a:r>
              <a:rPr lang="en-US" sz="4000" b="0" i="0" kern="1200">
                <a:solidFill>
                  <a:srgbClr val="FFFFFF"/>
                </a:solidFill>
                <a:effectLst/>
                <a:latin typeface="+mj-lt"/>
                <a:ea typeface="+mj-ea"/>
                <a:cs typeface="+mj-cs"/>
              </a:rPr>
              <a:t> </a:t>
            </a:r>
            <a:endParaRPr lang="en-US" sz="40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DAE252C2-2895-4DF6-A1BA-480564A65D25}"/>
              </a:ext>
            </a:extLst>
          </p:cNvPr>
          <p:cNvSpPr>
            <a:spLocks noGrp="1"/>
          </p:cNvSpPr>
          <p:nvPr>
            <p:ph idx="4294967295"/>
          </p:nvPr>
        </p:nvSpPr>
        <p:spPr>
          <a:xfrm>
            <a:off x="4192422" y="289075"/>
            <a:ext cx="7173184" cy="6277154"/>
          </a:xfrm>
        </p:spPr>
        <p:txBody>
          <a:bodyPr vert="horz" lIns="91440" tIns="45720" rIns="91440" bIns="45720" rtlCol="0" anchor="ctr">
            <a:noAutofit/>
          </a:bodyPr>
          <a:lstStyle/>
          <a:p>
            <a:pPr marL="0" fontAlgn="base">
              <a:spcBef>
                <a:spcPts val="0"/>
              </a:spcBef>
              <a:spcAft>
                <a:spcPts val="600"/>
              </a:spcAft>
            </a:pPr>
            <a:r>
              <a:rPr lang="en-US" sz="1100" b="0" i="1" dirty="0">
                <a:effectLst/>
              </a:rPr>
              <a:t>*NOTE – if you are off cycle, please discuss your graduation requirements with an OSA Faculty member </a:t>
            </a:r>
            <a:r>
              <a:rPr lang="en-US" sz="1100" b="0" i="0" dirty="0">
                <a:effectLst/>
              </a:rPr>
              <a:t> </a:t>
            </a:r>
          </a:p>
          <a:p>
            <a:pPr marL="0" fontAlgn="base">
              <a:spcBef>
                <a:spcPts val="0"/>
              </a:spcBef>
              <a:spcAft>
                <a:spcPts val="600"/>
              </a:spcAft>
            </a:pPr>
            <a:endParaRPr lang="en-US" sz="1100" b="0" i="0" dirty="0">
              <a:effectLst/>
            </a:endParaRPr>
          </a:p>
          <a:p>
            <a:pPr lvl="1" fontAlgn="base">
              <a:spcBef>
                <a:spcPts val="0"/>
              </a:spcBef>
              <a:spcAft>
                <a:spcPts val="600"/>
              </a:spcAft>
            </a:pPr>
            <a:r>
              <a:rPr lang="en-US" sz="1100" b="0" i="0" u="none" strike="noStrike" dirty="0">
                <a:effectLst/>
              </a:rPr>
              <a:t>Must be </a:t>
            </a:r>
            <a:r>
              <a:rPr lang="en-US" sz="1100" b="1" i="0" u="none" strike="noStrike" dirty="0">
                <a:effectLst/>
              </a:rPr>
              <a:t>completed</a:t>
            </a:r>
            <a:r>
              <a:rPr lang="en-US" sz="1100" b="0" i="0" u="none" strike="noStrike" dirty="0">
                <a:effectLst/>
              </a:rPr>
              <a:t> ONE week prior to graduation </a:t>
            </a:r>
            <a:r>
              <a:rPr lang="en-US" sz="1100" b="0" i="0" dirty="0">
                <a:effectLst/>
              </a:rPr>
              <a:t>​</a:t>
            </a:r>
          </a:p>
          <a:p>
            <a:pPr lvl="1" fontAlgn="base">
              <a:spcBef>
                <a:spcPts val="0"/>
              </a:spcBef>
              <a:spcAft>
                <a:spcPts val="600"/>
              </a:spcAft>
            </a:pPr>
            <a:r>
              <a:rPr lang="en-US" sz="1100" b="0" i="0" u="none" strike="noStrike" dirty="0">
                <a:effectLst/>
              </a:rPr>
              <a:t>Pass all third-year clerkships, including shelf examinations </a:t>
            </a:r>
            <a:r>
              <a:rPr lang="en-US" sz="1100" b="0" i="0" dirty="0">
                <a:effectLst/>
              </a:rPr>
              <a:t>​</a:t>
            </a:r>
          </a:p>
          <a:p>
            <a:pPr lvl="1" fontAlgn="base">
              <a:spcBef>
                <a:spcPts val="0"/>
              </a:spcBef>
              <a:spcAft>
                <a:spcPts val="600"/>
              </a:spcAft>
            </a:pPr>
            <a:r>
              <a:rPr lang="en-US" sz="1100" b="0" i="0" u="none" strike="noStrike" dirty="0">
                <a:effectLst/>
              </a:rPr>
              <a:t>Pass </a:t>
            </a:r>
            <a:r>
              <a:rPr lang="en-US" sz="1100" b="1" i="0" u="none" strike="noStrike" dirty="0">
                <a:effectLst/>
              </a:rPr>
              <a:t>ONE</a:t>
            </a:r>
            <a:r>
              <a:rPr lang="en-US" sz="1100" b="0" i="0" u="none" strike="noStrike" dirty="0">
                <a:effectLst/>
              </a:rPr>
              <a:t> 2-week elective (added to the Pediatric Clerkship)</a:t>
            </a:r>
            <a:r>
              <a:rPr lang="en-US" sz="1100" b="0" i="0" dirty="0">
                <a:effectLst/>
              </a:rPr>
              <a:t>​</a:t>
            </a:r>
          </a:p>
          <a:p>
            <a:pPr lvl="1" fontAlgn="base">
              <a:spcBef>
                <a:spcPts val="0"/>
              </a:spcBef>
              <a:spcAft>
                <a:spcPts val="600"/>
              </a:spcAft>
            </a:pPr>
            <a:r>
              <a:rPr lang="en-US" sz="1100" b="0" i="0" u="none" strike="noStrike" dirty="0">
                <a:effectLst/>
              </a:rPr>
              <a:t>Pass </a:t>
            </a:r>
            <a:r>
              <a:rPr lang="en-US" sz="1100" b="1" i="0" u="none" strike="noStrike" dirty="0">
                <a:effectLst/>
              </a:rPr>
              <a:t>TWO</a:t>
            </a:r>
            <a:r>
              <a:rPr lang="en-US" sz="1100" b="0" i="0" u="none" strike="noStrike" dirty="0">
                <a:effectLst/>
              </a:rPr>
              <a:t> sub-internships </a:t>
            </a:r>
            <a:r>
              <a:rPr lang="en-US" sz="1100" b="0" i="0" dirty="0">
                <a:effectLst/>
              </a:rPr>
              <a:t>​</a:t>
            </a:r>
          </a:p>
          <a:p>
            <a:pPr lvl="1" fontAlgn="base">
              <a:spcBef>
                <a:spcPts val="0"/>
              </a:spcBef>
              <a:spcAft>
                <a:spcPts val="600"/>
              </a:spcAft>
            </a:pPr>
            <a:r>
              <a:rPr lang="en-US" sz="1100" b="0" i="0" u="none" strike="noStrike" dirty="0">
                <a:effectLst/>
              </a:rPr>
              <a:t>Pass </a:t>
            </a:r>
            <a:r>
              <a:rPr lang="en-US" sz="1100" b="1" i="0" u="none" strike="noStrike" dirty="0">
                <a:effectLst/>
              </a:rPr>
              <a:t>FIVE</a:t>
            </a:r>
            <a:r>
              <a:rPr lang="en-US" sz="1100" b="0" i="0" u="none" strike="noStrike" dirty="0">
                <a:effectLst/>
              </a:rPr>
              <a:t> electives </a:t>
            </a:r>
            <a:r>
              <a:rPr lang="en-US" sz="1100" b="0" i="0" dirty="0">
                <a:effectLst/>
              </a:rPr>
              <a:t>​</a:t>
            </a:r>
          </a:p>
          <a:p>
            <a:pPr lvl="2" fontAlgn="base">
              <a:spcBef>
                <a:spcPts val="0"/>
              </a:spcBef>
              <a:spcAft>
                <a:spcPts val="600"/>
              </a:spcAft>
            </a:pPr>
            <a:r>
              <a:rPr lang="en-US" sz="1100" b="0" i="0" u="none" strike="noStrike" dirty="0">
                <a:effectLst/>
              </a:rPr>
              <a:t>No more than TWO Pre-clerkship elective equivalents may be counted toward the total elective count </a:t>
            </a:r>
            <a:r>
              <a:rPr lang="en-US" sz="1100" b="0" i="0" dirty="0">
                <a:effectLst/>
              </a:rPr>
              <a:t>​</a:t>
            </a:r>
          </a:p>
          <a:p>
            <a:pPr lvl="2" fontAlgn="base">
              <a:spcBef>
                <a:spcPts val="0"/>
              </a:spcBef>
              <a:spcAft>
                <a:spcPts val="600"/>
              </a:spcAft>
            </a:pPr>
            <a:r>
              <a:rPr lang="en-US" sz="1100" b="0" i="0" u="none" strike="noStrike" dirty="0">
                <a:effectLst/>
              </a:rPr>
              <a:t>Two electives must be on campus (i.e. in our electives catalogue) </a:t>
            </a:r>
            <a:r>
              <a:rPr lang="en-US" sz="1100" b="0" i="0" dirty="0">
                <a:effectLst/>
              </a:rPr>
              <a:t>​</a:t>
            </a:r>
          </a:p>
          <a:p>
            <a:pPr lvl="2" fontAlgn="base">
              <a:spcBef>
                <a:spcPts val="0"/>
              </a:spcBef>
              <a:spcAft>
                <a:spcPts val="600"/>
              </a:spcAft>
            </a:pPr>
            <a:r>
              <a:rPr lang="en-US" sz="1100" b="0" i="0" u="none" strike="noStrike" dirty="0">
                <a:effectLst/>
              </a:rPr>
              <a:t>Pre-clerkship electives are considered “on campus” </a:t>
            </a:r>
            <a:r>
              <a:rPr lang="en-US" sz="1100" b="0" i="0" dirty="0">
                <a:effectLst/>
              </a:rPr>
              <a:t>​</a:t>
            </a:r>
          </a:p>
          <a:p>
            <a:pPr lvl="1" fontAlgn="base">
              <a:spcBef>
                <a:spcPts val="0"/>
              </a:spcBef>
              <a:spcAft>
                <a:spcPts val="600"/>
              </a:spcAft>
            </a:pPr>
            <a:r>
              <a:rPr lang="en-US" sz="1100" b="0" i="0" u="none" strike="noStrike" dirty="0">
                <a:effectLst/>
              </a:rPr>
              <a:t>Pass </a:t>
            </a:r>
            <a:r>
              <a:rPr lang="en-US" sz="1100" b="1" i="0" u="none" strike="noStrike" dirty="0">
                <a:effectLst/>
              </a:rPr>
              <a:t>ONE</a:t>
            </a:r>
            <a:r>
              <a:rPr lang="en-US" sz="1100" b="0" i="0" u="none" strike="noStrike" dirty="0">
                <a:effectLst/>
              </a:rPr>
              <a:t> PoM4: Transition to Residency (4 weeks)</a:t>
            </a:r>
            <a:r>
              <a:rPr lang="en-US" sz="1100" b="0" i="0" dirty="0">
                <a:effectLst/>
              </a:rPr>
              <a:t>​</a:t>
            </a:r>
          </a:p>
          <a:p>
            <a:pPr marL="0" fontAlgn="base">
              <a:spcBef>
                <a:spcPts val="0"/>
              </a:spcBef>
              <a:spcAft>
                <a:spcPts val="600"/>
              </a:spcAft>
            </a:pPr>
            <a:endParaRPr lang="en-US" sz="1100" b="0" i="0" dirty="0">
              <a:effectLst/>
            </a:endParaRPr>
          </a:p>
          <a:p>
            <a:pPr fontAlgn="base">
              <a:spcBef>
                <a:spcPts val="0"/>
              </a:spcBef>
              <a:spcAft>
                <a:spcPts val="600"/>
              </a:spcAft>
            </a:pPr>
            <a:r>
              <a:rPr lang="en-US" sz="1100" b="1" i="0" u="sng" dirty="0">
                <a:effectLst/>
              </a:rPr>
              <a:t>Additional Requirements:</a:t>
            </a:r>
            <a:r>
              <a:rPr lang="en-US" sz="1100" b="0" i="0" u="none" strike="noStrike" dirty="0">
                <a:effectLst/>
              </a:rPr>
              <a:t> Note: these are NOT in addition to the above, but fulfill an above elective or sub-internship requirement.</a:t>
            </a:r>
            <a:r>
              <a:rPr lang="en-US" sz="1100" b="0" i="0" dirty="0">
                <a:effectLst/>
              </a:rPr>
              <a:t>​</a:t>
            </a:r>
          </a:p>
          <a:p>
            <a:pPr fontAlgn="base">
              <a:spcBef>
                <a:spcPts val="0"/>
              </a:spcBef>
              <a:spcAft>
                <a:spcPts val="600"/>
              </a:spcAft>
            </a:pPr>
            <a:endParaRPr lang="en-US" sz="1100" b="0" i="0" dirty="0">
              <a:effectLst/>
            </a:endParaRPr>
          </a:p>
          <a:p>
            <a:pPr fontAlgn="base">
              <a:spcBef>
                <a:spcPts val="0"/>
              </a:spcBef>
              <a:spcAft>
                <a:spcPts val="600"/>
              </a:spcAft>
            </a:pPr>
            <a:r>
              <a:rPr lang="en-US" sz="1100" b="1" i="0" u="sng" dirty="0">
                <a:effectLst/>
              </a:rPr>
              <a:t>Ambulatory Requirement^:</a:t>
            </a:r>
            <a:r>
              <a:rPr lang="en-US" sz="1100" b="0" i="0" u="none" strike="noStrike" dirty="0">
                <a:effectLst/>
              </a:rPr>
              <a:t> one (4-week) of the five above required electives or one (4-week) of the two above required sub-internships must be an Ambulatory rotation (as designated via the "Ambulatory" tab in the course catalog); in addition to the expectations of the elective, students will have designated curricular material to satisfy the ambulatory requirement; this requirement cannot be fulfilled with a pre-clerkship elective.</a:t>
            </a:r>
            <a:r>
              <a:rPr lang="en-US" sz="1100" b="0" i="0" dirty="0">
                <a:effectLst/>
              </a:rPr>
              <a:t>​</a:t>
            </a:r>
          </a:p>
          <a:p>
            <a:pPr fontAlgn="base">
              <a:spcBef>
                <a:spcPts val="0"/>
              </a:spcBef>
              <a:spcAft>
                <a:spcPts val="600"/>
              </a:spcAft>
            </a:pPr>
            <a:endParaRPr lang="en-US" sz="1100" b="0" i="0" dirty="0">
              <a:effectLst/>
            </a:endParaRPr>
          </a:p>
          <a:p>
            <a:pPr fontAlgn="base">
              <a:spcBef>
                <a:spcPts val="0"/>
              </a:spcBef>
              <a:spcAft>
                <a:spcPts val="600"/>
              </a:spcAft>
            </a:pPr>
            <a:r>
              <a:rPr lang="en-US" sz="1100" b="1" i="0" u="sng" dirty="0">
                <a:effectLst/>
              </a:rPr>
              <a:t>Internal Medicine Requirement^:</a:t>
            </a:r>
            <a:r>
              <a:rPr lang="en-US" sz="1100" b="0" i="0" u="none" strike="noStrike" dirty="0">
                <a:effectLst/>
              </a:rPr>
              <a:t> one (4-week) of the five above required electives or one (4-week) of the two above required sub-internships must be in Internal Medicine (as designated via the "Internal Medicine" tab in the course catalog); cannot be fulfilled with a pre-clerkship elective.</a:t>
            </a:r>
            <a:r>
              <a:rPr lang="en-US" sz="1100" b="0" i="0" dirty="0">
                <a:effectLst/>
              </a:rPr>
              <a:t>​</a:t>
            </a:r>
          </a:p>
          <a:p>
            <a:pPr marL="0" fontAlgn="base">
              <a:spcBef>
                <a:spcPts val="0"/>
              </a:spcBef>
              <a:spcAft>
                <a:spcPts val="600"/>
              </a:spcAft>
            </a:pPr>
            <a:endParaRPr lang="en-US" sz="1100" b="0" i="0" u="none" strike="noStrike" dirty="0">
              <a:effectLst/>
            </a:endParaRPr>
          </a:p>
          <a:p>
            <a:pPr marL="292100" lvl="1" fontAlgn="base">
              <a:spcBef>
                <a:spcPts val="0"/>
              </a:spcBef>
              <a:spcAft>
                <a:spcPts val="600"/>
              </a:spcAft>
            </a:pPr>
            <a:r>
              <a:rPr lang="en-US" sz="1100" b="1" i="0" u="none" strike="noStrike" dirty="0">
                <a:effectLst/>
              </a:rPr>
              <a:t>^The same rotation cannot fulfill both the Ambulatory and Internal Medicine Requirement.</a:t>
            </a:r>
            <a:r>
              <a:rPr lang="en-US" sz="1100" b="1" i="0" dirty="0">
                <a:effectLst/>
              </a:rPr>
              <a:t>​</a:t>
            </a:r>
          </a:p>
          <a:p>
            <a:pPr fontAlgn="base">
              <a:spcBef>
                <a:spcPts val="0"/>
              </a:spcBef>
              <a:spcAft>
                <a:spcPts val="600"/>
              </a:spcAft>
            </a:pPr>
            <a:endParaRPr lang="en-US" sz="1100" b="0" i="0" dirty="0">
              <a:effectLst/>
            </a:endParaRPr>
          </a:p>
          <a:p>
            <a:pPr fontAlgn="base">
              <a:spcBef>
                <a:spcPts val="0"/>
              </a:spcBef>
              <a:spcAft>
                <a:spcPts val="600"/>
              </a:spcAft>
            </a:pPr>
            <a:r>
              <a:rPr lang="en-US" sz="1100" b="0" i="0" u="none" strike="noStrike" dirty="0">
                <a:effectLst/>
              </a:rPr>
              <a:t>★ At least one clinical rotation (as designated via the "Clinical" tab in the course catalog) must be done in the same semester as graduation.</a:t>
            </a:r>
            <a:endParaRPr lang="en-US" sz="1100" b="0" i="0" dirty="0">
              <a:effectLst/>
            </a:endParaRPr>
          </a:p>
        </p:txBody>
      </p:sp>
    </p:spTree>
    <p:extLst>
      <p:ext uri="{BB962C8B-B14F-4D97-AF65-F5344CB8AC3E}">
        <p14:creationId xmlns:p14="http://schemas.microsoft.com/office/powerpoint/2010/main" val="253792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4101-C47E-4DC5-408E-2FA49B518393}"/>
              </a:ext>
            </a:extLst>
          </p:cNvPr>
          <p:cNvSpPr>
            <a:spLocks noGrp="1"/>
          </p:cNvSpPr>
          <p:nvPr>
            <p:ph type="title"/>
          </p:nvPr>
        </p:nvSpPr>
        <p:spPr/>
        <p:txBody>
          <a:bodyPr>
            <a:normAutofit/>
          </a:bodyPr>
          <a:lstStyle/>
          <a:p>
            <a:r>
              <a:rPr lang="en-US"/>
              <a:t>Additional Graduation Requirements </a:t>
            </a:r>
          </a:p>
        </p:txBody>
      </p:sp>
      <p:graphicFrame>
        <p:nvGraphicFramePr>
          <p:cNvPr id="5" name="Content Placeholder 2">
            <a:extLst>
              <a:ext uri="{FF2B5EF4-FFF2-40B4-BE49-F238E27FC236}">
                <a16:creationId xmlns:a16="http://schemas.microsoft.com/office/drawing/2014/main" id="{9F22299C-E0BA-4912-EB6E-355A7C30530C}"/>
              </a:ext>
            </a:extLst>
          </p:cNvPr>
          <p:cNvGraphicFramePr>
            <a:graphicFrameLocks noGrp="1"/>
          </p:cNvGraphicFramePr>
          <p:nvPr>
            <p:ph idx="1"/>
            <p:extLst>
              <p:ext uri="{D42A27DB-BD31-4B8C-83A1-F6EECF244321}">
                <p14:modId xmlns:p14="http://schemas.microsoft.com/office/powerpoint/2010/main" val="67149940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84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64CAA-398F-C9E4-65E5-54393D3CC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A1EB4-56B2-3E58-4130-6C6B9795759A}"/>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6ED912D0-5F77-9651-8A62-1C2C58B44C4A}"/>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highlight>
                  <a:srgbClr val="FFFF00"/>
                </a:highlight>
              </a:rPr>
              <a:t>Consider Narrative/Brand </a:t>
            </a:r>
          </a:p>
          <a:p>
            <a:pPr>
              <a:lnSpc>
                <a:spcPct val="90000"/>
              </a:lnSpc>
            </a:pPr>
            <a:r>
              <a:rPr lang="en-US" sz="1800">
                <a:highlight>
                  <a:srgbClr val="FFFF00"/>
                </a:highlight>
              </a:rPr>
              <a:t>Work on your CV  (</a:t>
            </a:r>
            <a:r>
              <a:rPr lang="en-US" sz="1800">
                <a:highlight>
                  <a:srgbClr val="FFFF00"/>
                </a:highlight>
                <a:hlinkClick r:id="rId2"/>
              </a:rPr>
              <a:t>OSA CV Tips</a:t>
            </a:r>
            <a:r>
              <a:rPr lang="en-US" sz="1800">
                <a:highlight>
                  <a:srgbClr val="FFFF00"/>
                </a:highlight>
              </a:rPr>
              <a:t>) </a:t>
            </a:r>
          </a:p>
          <a:p>
            <a:pPr lvl="1">
              <a:lnSpc>
                <a:spcPct val="90000"/>
              </a:lnSpc>
            </a:pPr>
            <a:r>
              <a:rPr lang="en-US">
                <a:highlight>
                  <a:srgbClr val="FFFF00"/>
                </a:highlight>
              </a:rPr>
              <a:t>to help you prepare for the applications sections </a:t>
            </a:r>
          </a:p>
          <a:p>
            <a:pPr lvl="1">
              <a:lnSpc>
                <a:spcPct val="90000"/>
              </a:lnSpc>
            </a:pPr>
            <a:r>
              <a:rPr lang="en-US">
                <a:highlight>
                  <a:srgbClr val="FFFF00"/>
                </a:highlight>
              </a:rPr>
              <a:t>brainstorm for your experiences/ personal statement</a:t>
            </a:r>
          </a:p>
          <a:p>
            <a:pPr>
              <a:lnSpc>
                <a:spcPct val="90000"/>
              </a:lnSpc>
            </a:pPr>
            <a:r>
              <a:rPr lang="en-US" sz="1800">
                <a:highlight>
                  <a:srgbClr val="FFFF00"/>
                </a:highlight>
              </a:rPr>
              <a:t>Create a draft of your Personal Statement  (</a:t>
            </a:r>
            <a:r>
              <a:rPr lang="en-US" sz="1800">
                <a:highlight>
                  <a:srgbClr val="FFFF00"/>
                </a:highlight>
                <a:hlinkClick r:id="rId3"/>
              </a:rPr>
              <a:t>OSA PS Guidelines</a:t>
            </a:r>
            <a:r>
              <a:rPr lang="en-US" sz="1800">
                <a:highlight>
                  <a:srgbClr val="FFFF00"/>
                </a:highlight>
              </a:rPr>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62752442-B65A-3E48-9809-D3BCB676FA90}"/>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32655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E0F2C2-1994-15DF-426E-12E74DE7C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07DAD-14DE-8054-987B-ED79343FFA0C}"/>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CC2F6EC6-60E3-F95F-B400-51FA3DC6A495}"/>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highlight>
                  <a:srgbClr val="FFFF00"/>
                </a:highlight>
              </a:rPr>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C163B6E9-1FE0-C0F9-44F0-288277F06325}"/>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87605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83AA4-781E-4AF0-0FB3-6B66C8723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28B66-69A5-9E34-DE58-D2119CC1E37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5F063E0C-5B1B-E271-A6D6-3E0822A318C8}"/>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highlight>
                  <a:srgbClr val="FFFF00"/>
                </a:highlight>
              </a:rPr>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22AECB77-4FE0-17FF-A5A8-E58C3F87BD9A}"/>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332739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C380-A799-4168-B788-3919AFF7B396}"/>
              </a:ext>
            </a:extLst>
          </p:cNvPr>
          <p:cNvSpPr>
            <a:spLocks noGrp="1"/>
          </p:cNvSpPr>
          <p:nvPr>
            <p:ph type="title"/>
          </p:nvPr>
        </p:nvSpPr>
        <p:spPr>
          <a:xfrm>
            <a:off x="1187355" y="4374204"/>
            <a:ext cx="9818390" cy="1029308"/>
          </a:xfrm>
        </p:spPr>
        <p:txBody>
          <a:bodyPr vert="horz" lIns="91440" tIns="45720" rIns="91440" bIns="45720" rtlCol="0" anchor="b">
            <a:normAutofit/>
          </a:bodyPr>
          <a:lstStyle/>
          <a:p>
            <a:r>
              <a:rPr lang="en-US" sz="6000" b="1">
                <a:solidFill>
                  <a:schemeClr val="tx1">
                    <a:lumMod val="85000"/>
                    <a:lumOff val="15000"/>
                  </a:schemeClr>
                </a:solidFill>
              </a:rPr>
              <a:t>Career Tab </a:t>
            </a:r>
            <a:r>
              <a:rPr lang="en-US" sz="6000">
                <a:solidFill>
                  <a:schemeClr val="tx1">
                    <a:lumMod val="85000"/>
                    <a:lumOff val="15000"/>
                  </a:schemeClr>
                </a:solidFill>
              </a:rPr>
              <a:t>(Please complete)</a:t>
            </a:r>
          </a:p>
        </p:txBody>
      </p:sp>
      <p:pic>
        <p:nvPicPr>
          <p:cNvPr id="4" name="Picture 3">
            <a:extLst>
              <a:ext uri="{FF2B5EF4-FFF2-40B4-BE49-F238E27FC236}">
                <a16:creationId xmlns:a16="http://schemas.microsoft.com/office/drawing/2014/main" id="{FA6D2CD3-95EE-0356-6382-09D6F4FAE264}"/>
              </a:ext>
            </a:extLst>
          </p:cNvPr>
          <p:cNvPicPr>
            <a:picLocks noChangeAspect="1"/>
          </p:cNvPicPr>
          <p:nvPr/>
        </p:nvPicPr>
        <p:blipFill>
          <a:blip r:embed="rId2"/>
          <a:stretch>
            <a:fillRect/>
          </a:stretch>
        </p:blipFill>
        <p:spPr>
          <a:xfrm>
            <a:off x="289125" y="588930"/>
            <a:ext cx="11613750" cy="3486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816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E396F-8C2A-40F8-B5E7-1345255213CC}"/>
              </a:ext>
            </a:extLst>
          </p:cNvPr>
          <p:cNvSpPr>
            <a:spLocks noGrp="1"/>
          </p:cNvSpPr>
          <p:nvPr>
            <p:ph type="title"/>
          </p:nvPr>
        </p:nvSpPr>
        <p:spPr>
          <a:xfrm>
            <a:off x="198120" y="454318"/>
            <a:ext cx="3196590" cy="5569291"/>
          </a:xfrm>
        </p:spPr>
        <p:txBody>
          <a:bodyPr>
            <a:normAutofit/>
          </a:bodyPr>
          <a:lstStyle/>
          <a:p>
            <a:r>
              <a:rPr lang="en-US" sz="5200" b="1" i="0">
                <a:effectLst/>
                <a:latin typeface="Calibri" panose="020F0502020204030204" pitchFamily="34" charset="0"/>
              </a:rPr>
              <a:t>Important Reminders</a:t>
            </a:r>
            <a:br>
              <a:rPr lang="en-US" sz="5200" b="0" i="0">
                <a:effectLst/>
                <a:latin typeface="Segoe UI" panose="020B0502040204020203" pitchFamily="34" charset="0"/>
              </a:rPr>
            </a:br>
            <a:endParaRPr lang="en-US" sz="5200"/>
          </a:p>
        </p:txBody>
      </p:sp>
      <p:graphicFrame>
        <p:nvGraphicFramePr>
          <p:cNvPr id="5" name="Content Placeholder 2">
            <a:extLst>
              <a:ext uri="{FF2B5EF4-FFF2-40B4-BE49-F238E27FC236}">
                <a16:creationId xmlns:a16="http://schemas.microsoft.com/office/drawing/2014/main" id="{2B045D00-724E-8D0F-EE5A-887109DDCD13}"/>
              </a:ext>
            </a:extLst>
          </p:cNvPr>
          <p:cNvGraphicFramePr>
            <a:graphicFrameLocks noGrp="1"/>
          </p:cNvGraphicFramePr>
          <p:nvPr>
            <p:ph idx="1"/>
            <p:extLst>
              <p:ext uri="{D42A27DB-BD31-4B8C-83A1-F6EECF244321}">
                <p14:modId xmlns:p14="http://schemas.microsoft.com/office/powerpoint/2010/main" val="1736586422"/>
              </p:ext>
            </p:extLst>
          </p:nvPr>
        </p:nvGraphicFramePr>
        <p:xfrm>
          <a:off x="3234690" y="304337"/>
          <a:ext cx="8759190" cy="609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08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BE0B1-CD47-550F-824C-262C98730CD5}"/>
              </a:ext>
            </a:extLst>
          </p:cNvPr>
          <p:cNvSpPr>
            <a:spLocks noGrp="1"/>
          </p:cNvSpPr>
          <p:nvPr>
            <p:ph type="title"/>
          </p:nvPr>
        </p:nvSpPr>
        <p:spPr>
          <a:xfrm>
            <a:off x="838200" y="557189"/>
            <a:ext cx="3374136" cy="5567891"/>
          </a:xfrm>
        </p:spPr>
        <p:txBody>
          <a:bodyPr>
            <a:normAutofit/>
          </a:bodyPr>
          <a:lstStyle/>
          <a:p>
            <a:r>
              <a:rPr lang="en-US" sz="5200"/>
              <a:t>1:1 Sessions with OSA </a:t>
            </a:r>
          </a:p>
        </p:txBody>
      </p:sp>
      <p:graphicFrame>
        <p:nvGraphicFramePr>
          <p:cNvPr id="5" name="Content Placeholder 2">
            <a:extLst>
              <a:ext uri="{FF2B5EF4-FFF2-40B4-BE49-F238E27FC236}">
                <a16:creationId xmlns:a16="http://schemas.microsoft.com/office/drawing/2014/main" id="{B36374B7-B93E-EF5A-7991-C119364D0569}"/>
              </a:ext>
            </a:extLst>
          </p:cNvPr>
          <p:cNvGraphicFramePr>
            <a:graphicFrameLocks noGrp="1"/>
          </p:cNvGraphicFramePr>
          <p:nvPr>
            <p:ph idx="1"/>
            <p:extLst>
              <p:ext uri="{D42A27DB-BD31-4B8C-83A1-F6EECF244321}">
                <p14:modId xmlns:p14="http://schemas.microsoft.com/office/powerpoint/2010/main" val="3609909218"/>
              </p:ext>
            </p:extLst>
          </p:nvPr>
        </p:nvGraphicFramePr>
        <p:xfrm>
          <a:off x="5093208" y="620391"/>
          <a:ext cx="6931152" cy="556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74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DF93-27DC-4850-8E7B-2C07FBF04BBF}"/>
              </a:ext>
            </a:extLst>
          </p:cNvPr>
          <p:cNvSpPr>
            <a:spLocks noGrp="1"/>
          </p:cNvSpPr>
          <p:nvPr>
            <p:ph type="title"/>
          </p:nvPr>
        </p:nvSpPr>
        <p:spPr/>
        <p:txBody>
          <a:bodyPr anchor="ctr">
            <a:normAutofit/>
          </a:bodyPr>
          <a:lstStyle/>
          <a:p>
            <a:r>
              <a:rPr lang="en-US" sz="4400"/>
              <a:t>MSPE</a:t>
            </a:r>
          </a:p>
        </p:txBody>
      </p:sp>
      <p:sp>
        <p:nvSpPr>
          <p:cNvPr id="3" name="Content Placeholder 2">
            <a:extLst>
              <a:ext uri="{FF2B5EF4-FFF2-40B4-BE49-F238E27FC236}">
                <a16:creationId xmlns:a16="http://schemas.microsoft.com/office/drawing/2014/main" id="{ED6533AB-631C-4B93-B363-9495F53AEC04}"/>
              </a:ext>
            </a:extLst>
          </p:cNvPr>
          <p:cNvSpPr>
            <a:spLocks noGrp="1"/>
          </p:cNvSpPr>
          <p:nvPr>
            <p:ph idx="1"/>
          </p:nvPr>
        </p:nvSpPr>
        <p:spPr>
          <a:xfrm>
            <a:off x="838200" y="1381540"/>
            <a:ext cx="10515600" cy="4795424"/>
          </a:xfrm>
        </p:spPr>
        <p:txBody>
          <a:bodyPr anchor="ctr">
            <a:noAutofit/>
          </a:bodyPr>
          <a:lstStyle/>
          <a:p>
            <a:pPr rtl="0" fontAlgn="base">
              <a:lnSpc>
                <a:spcPct val="100000"/>
              </a:lnSpc>
            </a:pPr>
            <a:r>
              <a:rPr lang="en-US" sz="2000" b="0" i="0">
                <a:effectLst/>
              </a:rPr>
              <a:t>You may review MSPE details, including a sample MSPE, here:  </a:t>
            </a:r>
            <a:r>
              <a:rPr lang="en-US" sz="2000">
                <a:ea typeface="+mn-lt"/>
                <a:cs typeface="+mn-lt"/>
                <a:hlinkClick r:id="rId2">
                  <a:extLst>
                    <a:ext uri="{A12FA001-AC4F-418D-AE19-62706E023703}">
                      <ahyp:hlinkClr xmlns:ahyp="http://schemas.microsoft.com/office/drawing/2018/hyperlinkcolor" val="tx"/>
                    </a:ext>
                  </a:extLst>
                </a:hlinkClick>
              </a:rPr>
              <a:t>The MSPE</a:t>
            </a:r>
            <a:endParaRPr lang="en-US" sz="2000" b="0" i="0">
              <a:effectLst/>
              <a:ea typeface="+mn-lt"/>
              <a:cs typeface="+mn-lt"/>
            </a:endParaRPr>
          </a:p>
          <a:p>
            <a:pPr rtl="0" fontAlgn="base">
              <a:lnSpc>
                <a:spcPct val="100000"/>
              </a:lnSpc>
            </a:pPr>
            <a:r>
              <a:rPr lang="en-US" sz="2000" b="0" i="0">
                <a:effectLst/>
              </a:rPr>
              <a:t>*Be prepared to </a:t>
            </a:r>
            <a:r>
              <a:rPr lang="en-US" sz="2000" b="1" i="0">
                <a:effectLst/>
              </a:rPr>
              <a:t>discuss any deviations from the traditional 4-year curriculum  </a:t>
            </a:r>
          </a:p>
          <a:p>
            <a:pPr rtl="0" fontAlgn="base">
              <a:lnSpc>
                <a:spcPct val="100000"/>
              </a:lnSpc>
            </a:pPr>
            <a:r>
              <a:rPr lang="en-US" sz="2000" b="0" i="0">
                <a:effectLst/>
              </a:rPr>
              <a:t>*Be prepared to </a:t>
            </a:r>
            <a:r>
              <a:rPr lang="en-US" sz="2000" b="1" i="0">
                <a:effectLst/>
              </a:rPr>
              <a:t>discuss any hardships </a:t>
            </a:r>
            <a:r>
              <a:rPr lang="en-US" sz="2000" b="0" i="0">
                <a:effectLst/>
              </a:rPr>
              <a:t>(e.g. personal medical condition, bereavement, or other extenuating circumstance that may have had a negative effect on academic performance) if you wish to consider for inclusion in the MSPE  </a:t>
            </a:r>
          </a:p>
          <a:p>
            <a:pPr marL="0" indent="0" rtl="0" fontAlgn="base">
              <a:lnSpc>
                <a:spcPct val="100000"/>
              </a:lnSpc>
              <a:buNone/>
            </a:pPr>
            <a:r>
              <a:rPr lang="en-US" sz="2000" b="0" i="0">
                <a:effectLst/>
              </a:rPr>
              <a:t>* This is </a:t>
            </a:r>
            <a:r>
              <a:rPr lang="en-US" sz="2000" b="1" i="0">
                <a:solidFill>
                  <a:srgbClr val="FF0000"/>
                </a:solidFill>
                <a:effectLst/>
              </a:rPr>
              <a:t>NOT a letter for recommendation</a:t>
            </a:r>
          </a:p>
          <a:p>
            <a:pPr rtl="0" fontAlgn="base">
              <a:lnSpc>
                <a:spcPct val="100000"/>
              </a:lnSpc>
            </a:pPr>
            <a:r>
              <a:rPr lang="en-US" sz="2000" b="0" i="0">
                <a:effectLst/>
              </a:rPr>
              <a:t>Note:   </a:t>
            </a:r>
          </a:p>
          <a:p>
            <a:pPr lvl="1" fontAlgn="base">
              <a:lnSpc>
                <a:spcPct val="100000"/>
              </a:lnSpc>
            </a:pPr>
            <a:r>
              <a:rPr lang="en-US" sz="2000" b="0" i="0">
                <a:effectLst/>
              </a:rPr>
              <a:t>AOA nominations will be noted in the MSPEs Noteworthy Characteristics and in the summary paragraph </a:t>
            </a:r>
          </a:p>
          <a:p>
            <a:pPr lvl="1" fontAlgn="base">
              <a:lnSpc>
                <a:spcPct val="100000"/>
              </a:lnSpc>
            </a:pPr>
            <a:r>
              <a:rPr lang="en-US" sz="2000" b="0" i="0">
                <a:effectLst/>
              </a:rPr>
              <a:t>GHHS membership will be noted in the MSPEs Professional Performance section and in the summary paragraph </a:t>
            </a:r>
            <a:endParaRPr lang="en-US" sz="2000"/>
          </a:p>
        </p:txBody>
      </p:sp>
    </p:spTree>
    <p:extLst>
      <p:ext uri="{BB962C8B-B14F-4D97-AF65-F5344CB8AC3E}">
        <p14:creationId xmlns:p14="http://schemas.microsoft.com/office/powerpoint/2010/main" val="283621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B51C-97CD-9C3F-DCAB-A3502021BBE6}"/>
              </a:ext>
            </a:extLst>
          </p:cNvPr>
          <p:cNvSpPr>
            <a:spLocks noGrp="1"/>
          </p:cNvSpPr>
          <p:nvPr>
            <p:ph type="title"/>
          </p:nvPr>
        </p:nvSpPr>
        <p:spPr>
          <a:xfrm>
            <a:off x="547368" y="545963"/>
            <a:ext cx="3826439" cy="1674180"/>
          </a:xfrm>
        </p:spPr>
        <p:txBody>
          <a:bodyPr>
            <a:normAutofit/>
          </a:bodyPr>
          <a:lstStyle/>
          <a:p>
            <a:pPr algn="ctr"/>
            <a:r>
              <a:rPr lang="en-US" sz="3700"/>
              <a:t>Competitiveness of Specialty </a:t>
            </a:r>
            <a:br>
              <a:rPr lang="en-US" sz="3700"/>
            </a:br>
            <a:endParaRPr lang="en-US" sz="1600"/>
          </a:p>
        </p:txBody>
      </p:sp>
      <p:sp>
        <p:nvSpPr>
          <p:cNvPr id="1043" name="Content Placeholder 2">
            <a:extLst>
              <a:ext uri="{FF2B5EF4-FFF2-40B4-BE49-F238E27FC236}">
                <a16:creationId xmlns:a16="http://schemas.microsoft.com/office/drawing/2014/main" id="{675FCCBD-8119-3914-229B-A9C30F93230B}"/>
              </a:ext>
            </a:extLst>
          </p:cNvPr>
          <p:cNvSpPr>
            <a:spLocks noGrp="1"/>
          </p:cNvSpPr>
          <p:nvPr>
            <p:ph idx="1"/>
          </p:nvPr>
        </p:nvSpPr>
        <p:spPr>
          <a:xfrm>
            <a:off x="858064" y="2639380"/>
            <a:ext cx="3515743" cy="3229714"/>
          </a:xfrm>
        </p:spPr>
        <p:txBody>
          <a:bodyPr vert="horz" lIns="91440" tIns="45720" rIns="91440" bIns="45720" rtlCol="0" anchor="t">
            <a:normAutofit/>
          </a:bodyPr>
          <a:lstStyle/>
          <a:p>
            <a:r>
              <a:rPr lang="en-US" dirty="0"/>
              <a:t>97.1 % Match Rate </a:t>
            </a:r>
          </a:p>
          <a:p>
            <a:r>
              <a:rPr lang="en-US" dirty="0"/>
              <a:t>NO recent unfilled positions in the match</a:t>
            </a:r>
          </a:p>
          <a:p>
            <a:endParaRPr lang="en-US"/>
          </a:p>
        </p:txBody>
      </p:sp>
      <p:sp>
        <p:nvSpPr>
          <p:cNvPr id="5" name="TextBox 4">
            <a:extLst>
              <a:ext uri="{FF2B5EF4-FFF2-40B4-BE49-F238E27FC236}">
                <a16:creationId xmlns:a16="http://schemas.microsoft.com/office/drawing/2014/main" id="{8C398E2A-66A7-DB24-A0B8-AF5D35AA74AE}"/>
              </a:ext>
            </a:extLst>
          </p:cNvPr>
          <p:cNvSpPr txBox="1"/>
          <p:nvPr/>
        </p:nvSpPr>
        <p:spPr>
          <a:xfrm>
            <a:off x="5312905" y="5256358"/>
            <a:ext cx="5924939" cy="954107"/>
          </a:xfrm>
          <a:prstGeom prst="rect">
            <a:avLst/>
          </a:prstGeom>
          <a:noFill/>
        </p:spPr>
        <p:txBody>
          <a:bodyPr wrap="square">
            <a:spAutoFit/>
          </a:bodyPr>
          <a:lstStyle/>
          <a:p>
            <a:r>
              <a:rPr lang="en-US" sz="1400" b="1" i="0">
                <a:solidFill>
                  <a:srgbClr val="C00000"/>
                </a:solidFill>
                <a:effectLst/>
                <a:latin typeface="Calibri" panose="020F0502020204030204" pitchFamily="34" charset="0"/>
              </a:rPr>
              <a:t>NRMP Charting outcomes for the Match, 2024</a:t>
            </a:r>
            <a:r>
              <a:rPr lang="en-US" sz="1400" b="0" i="0">
                <a:solidFill>
                  <a:srgbClr val="C00000"/>
                </a:solidFill>
                <a:effectLst/>
                <a:latin typeface="Calibri" panose="020F0502020204030204" pitchFamily="34" charset="0"/>
              </a:rPr>
              <a:t> </a:t>
            </a:r>
            <a:r>
              <a:rPr lang="en-US" sz="1400" b="0" i="0">
                <a:solidFill>
                  <a:srgbClr val="C00000"/>
                </a:solidFill>
                <a:effectLst/>
                <a:latin typeface="WordVisiCarriageReturn_MSFontService"/>
              </a:rPr>
              <a:t> </a:t>
            </a:r>
            <a:br>
              <a:rPr lang="en-US" sz="1400" b="0" i="0">
                <a:solidFill>
                  <a:srgbClr val="C00000"/>
                </a:solidFill>
                <a:effectLst/>
                <a:latin typeface="WordVisiCarriageReturn_MSFontService"/>
              </a:rPr>
            </a:br>
            <a:r>
              <a:rPr lang="en-US" sz="1400" b="0" i="0" u="sng" strike="noStrike">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r>
              <a:rPr lang="en-US" sz="1400" b="0" i="0">
                <a:solidFill>
                  <a:srgbClr val="000000"/>
                </a:solidFill>
                <a:effectLst/>
                <a:latin typeface="Segoe UI" panose="020B0502040204020203" pitchFamily="34" charset="0"/>
              </a:rPr>
              <a:t> </a:t>
            </a:r>
            <a:endParaRPr lang="en-US" sz="1400"/>
          </a:p>
        </p:txBody>
      </p:sp>
      <p:pic>
        <p:nvPicPr>
          <p:cNvPr id="2052" name="Picture 4" descr="A graph of the number of patients&#10;&#10;AI-generated content may be incorrect.">
            <a:extLst>
              <a:ext uri="{FF2B5EF4-FFF2-40B4-BE49-F238E27FC236}">
                <a16:creationId xmlns:a16="http://schemas.microsoft.com/office/drawing/2014/main" id="{C0C55713-2850-FCB3-2B3B-6753EED2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42" y="819325"/>
            <a:ext cx="6547290" cy="4086463"/>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71F86369-84AF-398E-7A8E-FEBA56F02423}"/>
              </a:ext>
            </a:extLst>
          </p:cNvPr>
          <p:cNvSpPr/>
          <p:nvPr/>
        </p:nvSpPr>
        <p:spPr>
          <a:xfrm>
            <a:off x="5997717" y="1486026"/>
            <a:ext cx="187036" cy="22474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54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BE138-DB94-553A-6176-12ED8909E799}"/>
              </a:ext>
            </a:extLst>
          </p:cNvPr>
          <p:cNvPicPr>
            <a:picLocks noChangeAspect="1"/>
          </p:cNvPicPr>
          <p:nvPr/>
        </p:nvPicPr>
        <p:blipFill>
          <a:blip r:embed="rId2"/>
          <a:stretch>
            <a:fillRect/>
          </a:stretch>
        </p:blipFill>
        <p:spPr>
          <a:xfrm>
            <a:off x="1500009" y="606948"/>
            <a:ext cx="9191982" cy="5170490"/>
          </a:xfrm>
          <a:prstGeom prst="rect">
            <a:avLst/>
          </a:prstGeom>
        </p:spPr>
      </p:pic>
      <p:pic>
        <p:nvPicPr>
          <p:cNvPr id="5" name="Picture 4">
            <a:extLst>
              <a:ext uri="{FF2B5EF4-FFF2-40B4-BE49-F238E27FC236}">
                <a16:creationId xmlns:a16="http://schemas.microsoft.com/office/drawing/2014/main" id="{5F313B15-C00E-E9F8-0029-0A64176FAF1C}"/>
              </a:ext>
            </a:extLst>
          </p:cNvPr>
          <p:cNvPicPr>
            <a:picLocks noChangeAspect="1"/>
          </p:cNvPicPr>
          <p:nvPr/>
        </p:nvPicPr>
        <p:blipFill>
          <a:blip r:embed="rId3"/>
          <a:stretch>
            <a:fillRect/>
          </a:stretch>
        </p:blipFill>
        <p:spPr>
          <a:xfrm>
            <a:off x="0" y="2548647"/>
            <a:ext cx="1550346" cy="1550346"/>
          </a:xfrm>
          <a:prstGeom prst="rect">
            <a:avLst/>
          </a:prstGeom>
        </p:spPr>
      </p:pic>
      <p:sp>
        <p:nvSpPr>
          <p:cNvPr id="6" name="Oval 5">
            <a:extLst>
              <a:ext uri="{FF2B5EF4-FFF2-40B4-BE49-F238E27FC236}">
                <a16:creationId xmlns:a16="http://schemas.microsoft.com/office/drawing/2014/main" id="{0CF53A58-853A-4374-F9EF-40DA7C194C3A}"/>
              </a:ext>
            </a:extLst>
          </p:cNvPr>
          <p:cNvSpPr/>
          <p:nvPr/>
        </p:nvSpPr>
        <p:spPr>
          <a:xfrm>
            <a:off x="186649" y="2538918"/>
            <a:ext cx="1177047" cy="151751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401835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black text on a white background&#10;&#10;AI-generated content may be incorrect.">
            <a:extLst>
              <a:ext uri="{FF2B5EF4-FFF2-40B4-BE49-F238E27FC236}">
                <a16:creationId xmlns:a16="http://schemas.microsoft.com/office/drawing/2014/main" id="{64DD87CE-9C62-FE01-9158-F88BFDE02CBD}"/>
              </a:ext>
            </a:extLst>
          </p:cNvPr>
          <p:cNvPicPr>
            <a:picLocks noChangeAspect="1"/>
          </p:cNvPicPr>
          <p:nvPr/>
        </p:nvPicPr>
        <p:blipFill>
          <a:blip r:embed="rId2"/>
          <a:stretch>
            <a:fillRect/>
          </a:stretch>
        </p:blipFill>
        <p:spPr>
          <a:xfrm>
            <a:off x="1273519" y="120866"/>
            <a:ext cx="9490503" cy="6544188"/>
          </a:xfrm>
          <a:prstGeom prst="rect">
            <a:avLst/>
          </a:prstGeom>
        </p:spPr>
      </p:pic>
      <p:sp>
        <p:nvSpPr>
          <p:cNvPr id="2" name="Rectangle 1">
            <a:extLst>
              <a:ext uri="{FF2B5EF4-FFF2-40B4-BE49-F238E27FC236}">
                <a16:creationId xmlns:a16="http://schemas.microsoft.com/office/drawing/2014/main" id="{5D1402B2-2548-4E36-8EE8-E482AFD7D8DE}"/>
              </a:ext>
            </a:extLst>
          </p:cNvPr>
          <p:cNvSpPr/>
          <p:nvPr/>
        </p:nvSpPr>
        <p:spPr>
          <a:xfrm>
            <a:off x="1986796" y="2477345"/>
            <a:ext cx="7939629"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94D69D7-8131-7B98-C5E8-123E2072EEB2}"/>
              </a:ext>
            </a:extLst>
          </p:cNvPr>
          <p:cNvSpPr/>
          <p:nvPr/>
        </p:nvSpPr>
        <p:spPr>
          <a:xfrm>
            <a:off x="1986796" y="1396086"/>
            <a:ext cx="7939629"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9637EA-A388-F2FB-7DB0-19675CF83DDC}"/>
              </a:ext>
            </a:extLst>
          </p:cNvPr>
          <p:cNvSpPr txBox="1"/>
          <p:nvPr/>
        </p:nvSpPr>
        <p:spPr>
          <a:xfrm>
            <a:off x="6094344" y="6186763"/>
            <a:ext cx="6097656" cy="553998"/>
          </a:xfrm>
          <a:prstGeom prst="rect">
            <a:avLst/>
          </a:prstGeom>
          <a:noFill/>
        </p:spPr>
        <p:txBody>
          <a:bodyPr wrap="square">
            <a:spAutoFit/>
          </a:bodyPr>
          <a:lstStyle/>
          <a:p>
            <a:r>
              <a:rPr lang="en-US" sz="1000" b="1" i="0">
                <a:solidFill>
                  <a:srgbClr val="C00000"/>
                </a:solidFill>
                <a:effectLst/>
                <a:latin typeface="Calibri" panose="020F0502020204030204" pitchFamily="34" charset="0"/>
              </a:rPr>
              <a:t>NRMP Charting outcomes for the Match, 2024</a:t>
            </a:r>
            <a:r>
              <a:rPr lang="en-US" sz="1000" b="0" i="0">
                <a:solidFill>
                  <a:srgbClr val="C00000"/>
                </a:solidFill>
                <a:effectLst/>
                <a:latin typeface="Calibri" panose="020F0502020204030204" pitchFamily="34" charset="0"/>
              </a:rPr>
              <a:t> </a:t>
            </a:r>
            <a:r>
              <a:rPr lang="en-US" sz="1000" b="0" i="0">
                <a:solidFill>
                  <a:srgbClr val="C00000"/>
                </a:solidFill>
                <a:effectLst/>
                <a:latin typeface="WordVisiCarriageReturn_MSFontService"/>
              </a:rPr>
              <a:t> </a:t>
            </a:r>
            <a:br>
              <a:rPr lang="en-US" sz="1000" b="0" i="0">
                <a:solidFill>
                  <a:srgbClr val="C00000"/>
                </a:solidFill>
                <a:effectLst/>
                <a:latin typeface="WordVisiCarriageReturn_MSFontService"/>
              </a:rPr>
            </a:br>
            <a:r>
              <a:rPr lang="en-US" sz="1000" b="0" i="0" u="sng" strike="noStrike">
                <a:solidFill>
                  <a:srgbClr val="467886"/>
                </a:solidFill>
                <a:effectLst/>
                <a:latin typeface="Aptos" panose="020B0004020202020204" pitchFamily="34" charset="0"/>
                <a:hlinkClick r:id="rId3"/>
              </a:rPr>
              <a:t>https://www.nrmp.org/match-data/2024/08/charting-outcomes-characteristics-of-u-s-md-seniors-who-matched-to-their-preferred-specialty-2024-main-residency-match/</a:t>
            </a:r>
            <a:r>
              <a:rPr lang="en-US" sz="1000" b="0" i="0">
                <a:solidFill>
                  <a:srgbClr val="000000"/>
                </a:solidFill>
                <a:effectLst/>
                <a:latin typeface="Segoe UI" panose="020B0502040204020203" pitchFamily="34" charset="0"/>
              </a:rPr>
              <a:t> </a:t>
            </a:r>
            <a:endParaRPr lang="en-US" sz="1000"/>
          </a:p>
        </p:txBody>
      </p:sp>
    </p:spTree>
    <p:extLst>
      <p:ext uri="{BB962C8B-B14F-4D97-AF65-F5344CB8AC3E}">
        <p14:creationId xmlns:p14="http://schemas.microsoft.com/office/powerpoint/2010/main" val="2642902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28B-60F3-C084-AC03-73175F3D1882}"/>
              </a:ext>
            </a:extLst>
          </p:cNvPr>
          <p:cNvSpPr>
            <a:spLocks noGrp="1"/>
          </p:cNvSpPr>
          <p:nvPr>
            <p:ph type="title"/>
          </p:nvPr>
        </p:nvSpPr>
        <p:spPr/>
        <p:txBody>
          <a:bodyPr/>
          <a:lstStyle/>
          <a:p>
            <a:r>
              <a:rPr lang="en-US"/>
              <a:t>More on targets for Step 2 … </a:t>
            </a:r>
          </a:p>
        </p:txBody>
      </p:sp>
      <p:sp>
        <p:nvSpPr>
          <p:cNvPr id="5" name="TextBox 4">
            <a:extLst>
              <a:ext uri="{FF2B5EF4-FFF2-40B4-BE49-F238E27FC236}">
                <a16:creationId xmlns:a16="http://schemas.microsoft.com/office/drawing/2014/main" id="{476D5D59-D804-60F9-BF43-6FA00EE15CF6}"/>
              </a:ext>
            </a:extLst>
          </p:cNvPr>
          <p:cNvSpPr txBox="1"/>
          <p:nvPr/>
        </p:nvSpPr>
        <p:spPr>
          <a:xfrm>
            <a:off x="5842884" y="6072463"/>
            <a:ext cx="6097656" cy="553998"/>
          </a:xfrm>
          <a:prstGeom prst="rect">
            <a:avLst/>
          </a:prstGeom>
          <a:noFill/>
        </p:spPr>
        <p:txBody>
          <a:bodyPr wrap="square">
            <a:spAutoFit/>
          </a:bodyPr>
          <a:lstStyle/>
          <a:p>
            <a:r>
              <a:rPr lang="en-US" sz="1000" b="1" i="0">
                <a:solidFill>
                  <a:srgbClr val="C00000"/>
                </a:solidFill>
                <a:effectLst/>
                <a:latin typeface="Calibri" panose="020F0502020204030204" pitchFamily="34" charset="0"/>
              </a:rPr>
              <a:t>NRMP Charting outcomes for the Match, 2024</a:t>
            </a:r>
            <a:r>
              <a:rPr lang="en-US" sz="1000" b="0" i="0">
                <a:solidFill>
                  <a:srgbClr val="C00000"/>
                </a:solidFill>
                <a:effectLst/>
                <a:latin typeface="Calibri" panose="020F0502020204030204" pitchFamily="34" charset="0"/>
              </a:rPr>
              <a:t> </a:t>
            </a:r>
            <a:r>
              <a:rPr lang="en-US" sz="1000" b="0" i="0">
                <a:solidFill>
                  <a:srgbClr val="C00000"/>
                </a:solidFill>
                <a:effectLst/>
                <a:latin typeface="WordVisiCarriageReturn_MSFontService"/>
              </a:rPr>
              <a:t> </a:t>
            </a:r>
            <a:br>
              <a:rPr lang="en-US" sz="1000" b="0" i="0">
                <a:solidFill>
                  <a:srgbClr val="C00000"/>
                </a:solidFill>
                <a:effectLst/>
                <a:latin typeface="WordVisiCarriageReturn_MSFontService"/>
              </a:rPr>
            </a:br>
            <a:r>
              <a:rPr lang="en-US" sz="1000" b="0" i="0" u="sng" strike="noStrike">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r>
              <a:rPr lang="en-US" sz="1000" b="0" i="0">
                <a:solidFill>
                  <a:srgbClr val="000000"/>
                </a:solidFill>
                <a:effectLst/>
                <a:latin typeface="Segoe UI" panose="020B0502040204020203" pitchFamily="34" charset="0"/>
              </a:rPr>
              <a:t> </a:t>
            </a:r>
            <a:endParaRPr lang="en-US" sz="1000"/>
          </a:p>
        </p:txBody>
      </p:sp>
      <p:pic>
        <p:nvPicPr>
          <p:cNvPr id="3" name="Picture 2">
            <a:extLst>
              <a:ext uri="{FF2B5EF4-FFF2-40B4-BE49-F238E27FC236}">
                <a16:creationId xmlns:a16="http://schemas.microsoft.com/office/drawing/2014/main" id="{BC915A71-1248-E179-FD18-5C65B7930C7B}"/>
              </a:ext>
            </a:extLst>
          </p:cNvPr>
          <p:cNvPicPr>
            <a:picLocks noChangeAspect="1"/>
          </p:cNvPicPr>
          <p:nvPr/>
        </p:nvPicPr>
        <p:blipFill>
          <a:blip r:embed="rId3"/>
          <a:stretch>
            <a:fillRect/>
          </a:stretch>
        </p:blipFill>
        <p:spPr>
          <a:xfrm>
            <a:off x="1263479" y="1715914"/>
            <a:ext cx="10262285" cy="3971926"/>
          </a:xfrm>
          <a:prstGeom prst="rect">
            <a:avLst/>
          </a:prstGeom>
        </p:spPr>
      </p:pic>
    </p:spTree>
    <p:extLst>
      <p:ext uri="{BB962C8B-B14F-4D97-AF65-F5344CB8AC3E}">
        <p14:creationId xmlns:p14="http://schemas.microsoft.com/office/powerpoint/2010/main" val="421574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33BC-37AE-8C0D-B695-5756D31156B7}"/>
              </a:ext>
            </a:extLst>
          </p:cNvPr>
          <p:cNvSpPr>
            <a:spLocks noGrp="1"/>
          </p:cNvSpPr>
          <p:nvPr>
            <p:ph type="title"/>
          </p:nvPr>
        </p:nvSpPr>
        <p:spPr/>
        <p:txBody>
          <a:bodyPr/>
          <a:lstStyle/>
          <a:p>
            <a:r>
              <a:rPr lang="en-US"/>
              <a:t>How many programs to apply to…</a:t>
            </a:r>
          </a:p>
        </p:txBody>
      </p:sp>
      <p:sp>
        <p:nvSpPr>
          <p:cNvPr id="3" name="Content Placeholder 2">
            <a:extLst>
              <a:ext uri="{FF2B5EF4-FFF2-40B4-BE49-F238E27FC236}">
                <a16:creationId xmlns:a16="http://schemas.microsoft.com/office/drawing/2014/main" id="{2E6AC7A0-618A-572F-EC8D-C375C21AC5F8}"/>
              </a:ext>
            </a:extLst>
          </p:cNvPr>
          <p:cNvSpPr>
            <a:spLocks noGrp="1"/>
          </p:cNvSpPr>
          <p:nvPr>
            <p:ph idx="1"/>
          </p:nvPr>
        </p:nvSpPr>
        <p:spPr>
          <a:xfrm>
            <a:off x="278233" y="1548554"/>
            <a:ext cx="11590431" cy="708471"/>
          </a:xfrm>
        </p:spPr>
        <p:txBody>
          <a:bodyPr vert="horz" lIns="91440" tIns="45720" rIns="91440" bIns="45720" rtlCol="0" anchor="t">
            <a:normAutofit fontScale="92500" lnSpcReduction="20000"/>
          </a:bodyPr>
          <a:lstStyle/>
          <a:p>
            <a:r>
              <a:rPr lang="en-US" sz="1800" b="1" i="0" dirty="0">
                <a:solidFill>
                  <a:srgbClr val="1F1F1F"/>
                </a:solidFill>
                <a:effectLst/>
                <a:latin typeface="Arial"/>
                <a:cs typeface="Arial"/>
              </a:rPr>
              <a:t>Students </a:t>
            </a:r>
            <a:r>
              <a:rPr lang="en-US" sz="1800" b="1" i="0" dirty="0">
                <a:solidFill>
                  <a:srgbClr val="FF0000"/>
                </a:solidFill>
                <a:effectLst/>
                <a:latin typeface="Arial"/>
                <a:cs typeface="Arial"/>
              </a:rPr>
              <a:t>at UMSOM applying primarily to </a:t>
            </a:r>
            <a:r>
              <a:rPr lang="en-US" sz="1800" b="1" dirty="0">
                <a:solidFill>
                  <a:srgbClr val="FF0000"/>
                </a:solidFill>
                <a:latin typeface="Arial"/>
                <a:cs typeface="Arial"/>
              </a:rPr>
              <a:t>Child Neurology</a:t>
            </a:r>
            <a:r>
              <a:rPr lang="en-US" sz="1800" b="1" i="0" dirty="0">
                <a:solidFill>
                  <a:srgbClr val="FF0000"/>
                </a:solidFill>
                <a:effectLst/>
                <a:latin typeface="Arial"/>
                <a:cs typeface="Arial"/>
              </a:rPr>
              <a:t> </a:t>
            </a:r>
            <a:r>
              <a:rPr lang="en-US" sz="1800" b="1" i="0" dirty="0">
                <a:solidFill>
                  <a:srgbClr val="1F1F1F"/>
                </a:solidFill>
                <a:effectLst/>
                <a:latin typeface="Arial"/>
                <a:cs typeface="Arial"/>
              </a:rPr>
              <a:t>applied to on average </a:t>
            </a:r>
            <a:r>
              <a:rPr lang="en-US" sz="1800" b="1" dirty="0">
                <a:solidFill>
                  <a:srgbClr val="1F1F1F"/>
                </a:solidFill>
                <a:latin typeface="Arial"/>
                <a:cs typeface="Arial"/>
              </a:rPr>
              <a:t>23</a:t>
            </a:r>
            <a:r>
              <a:rPr lang="en-US" sz="1800" b="1" i="0" dirty="0">
                <a:solidFill>
                  <a:srgbClr val="1F1F1F"/>
                </a:solidFill>
                <a:effectLst/>
                <a:latin typeface="Arial"/>
                <a:cs typeface="Arial"/>
              </a:rPr>
              <a:t> programs </a:t>
            </a:r>
            <a:r>
              <a:rPr lang="en-US" sz="1800" b="1" dirty="0">
                <a:solidFill>
                  <a:srgbClr val="1F1F1F"/>
                </a:solidFill>
                <a:latin typeface="Arial"/>
                <a:cs typeface="Arial"/>
              </a:rPr>
              <a:t>(2018-2025) </a:t>
            </a:r>
            <a:r>
              <a:rPr lang="en-US" sz="1800" b="1" i="0" dirty="0">
                <a:solidFill>
                  <a:srgbClr val="1F1F1F"/>
                </a:solidFill>
                <a:effectLst/>
                <a:latin typeface="Arial"/>
                <a:cs typeface="Arial"/>
              </a:rPr>
              <a:t>to secure an average of </a:t>
            </a:r>
            <a:r>
              <a:rPr lang="en-US" sz="1800" b="1" dirty="0">
                <a:solidFill>
                  <a:srgbClr val="1F1F1F"/>
                </a:solidFill>
                <a:latin typeface="Arial"/>
                <a:cs typeface="Arial"/>
              </a:rPr>
              <a:t>19 interviews</a:t>
            </a:r>
            <a:r>
              <a:rPr lang="en-US" sz="1800" b="1" i="0" dirty="0">
                <a:solidFill>
                  <a:srgbClr val="1F1F1F"/>
                </a:solidFill>
                <a:effectLst/>
                <a:latin typeface="Arial"/>
                <a:cs typeface="Arial"/>
              </a:rPr>
              <a:t>, </a:t>
            </a:r>
            <a:r>
              <a:rPr lang="en-US" sz="1800" b="0" i="1" dirty="0">
                <a:solidFill>
                  <a:srgbClr val="1F1F1F"/>
                </a:solidFill>
                <a:effectLst/>
                <a:latin typeface="Arial"/>
                <a:cs typeface="Arial"/>
              </a:rPr>
              <a:t>Note, this includes students from all class distinctions and range of step scores.</a:t>
            </a:r>
            <a:r>
              <a:rPr lang="en-US" sz="1800" b="0" i="0" dirty="0">
                <a:solidFill>
                  <a:srgbClr val="1F1F1F"/>
                </a:solidFill>
                <a:effectLst/>
                <a:latin typeface="Arial"/>
                <a:cs typeface="Arial"/>
              </a:rPr>
              <a:t>   </a:t>
            </a:r>
            <a:endParaRPr lang="en-US" dirty="0">
              <a:latin typeface="Arial"/>
              <a:cs typeface="Arial"/>
            </a:endParaRPr>
          </a:p>
        </p:txBody>
      </p:sp>
      <p:graphicFrame>
        <p:nvGraphicFramePr>
          <p:cNvPr id="6" name="Table 4">
            <a:extLst>
              <a:ext uri="{FF2B5EF4-FFF2-40B4-BE49-F238E27FC236}">
                <a16:creationId xmlns:a16="http://schemas.microsoft.com/office/drawing/2014/main" id="{77B18AD6-E00D-79BD-6A33-1AA99FF1EDF6}"/>
              </a:ext>
            </a:extLst>
          </p:cNvPr>
          <p:cNvGraphicFramePr>
            <a:graphicFrameLocks/>
          </p:cNvGraphicFramePr>
          <p:nvPr>
            <p:extLst>
              <p:ext uri="{D42A27DB-BD31-4B8C-83A1-F6EECF244321}">
                <p14:modId xmlns:p14="http://schemas.microsoft.com/office/powerpoint/2010/main" val="992847979"/>
              </p:ext>
            </p:extLst>
          </p:nvPr>
        </p:nvGraphicFramePr>
        <p:xfrm>
          <a:off x="8535054" y="2761260"/>
          <a:ext cx="3500736" cy="3871986"/>
        </p:xfrm>
        <a:graphic>
          <a:graphicData uri="http://schemas.openxmlformats.org/drawingml/2006/table">
            <a:tbl>
              <a:tblPr firstRow="1" bandRow="1">
                <a:tableStyleId>{5C22544A-7EE6-4342-B048-85BDC9FD1C3A}</a:tableStyleId>
              </a:tblPr>
              <a:tblGrid>
                <a:gridCol w="1166912">
                  <a:extLst>
                    <a:ext uri="{9D8B030D-6E8A-4147-A177-3AD203B41FA5}">
                      <a16:colId xmlns:a16="http://schemas.microsoft.com/office/drawing/2014/main" val="2123885994"/>
                    </a:ext>
                  </a:extLst>
                </a:gridCol>
                <a:gridCol w="1166912">
                  <a:extLst>
                    <a:ext uri="{9D8B030D-6E8A-4147-A177-3AD203B41FA5}">
                      <a16:colId xmlns:a16="http://schemas.microsoft.com/office/drawing/2014/main" val="2292864527"/>
                    </a:ext>
                  </a:extLst>
                </a:gridCol>
                <a:gridCol w="1166912">
                  <a:extLst>
                    <a:ext uri="{9D8B030D-6E8A-4147-A177-3AD203B41FA5}">
                      <a16:colId xmlns:a16="http://schemas.microsoft.com/office/drawing/2014/main" val="249271068"/>
                    </a:ext>
                  </a:extLst>
                </a:gridCol>
              </a:tblGrid>
              <a:tr h="938106">
                <a:tc>
                  <a:txBody>
                    <a:bodyPr/>
                    <a:lstStyle/>
                    <a:p>
                      <a:r>
                        <a:rPr lang="en-US" sz="1100" dirty="0"/>
                        <a:t>Year</a:t>
                      </a:r>
                    </a:p>
                  </a:txBody>
                  <a:tcPr/>
                </a:tc>
                <a:tc>
                  <a:txBody>
                    <a:bodyPr/>
                    <a:lstStyle/>
                    <a:p>
                      <a:r>
                        <a:rPr lang="en-US" sz="1100" dirty="0"/>
                        <a:t>Average Applications</a:t>
                      </a:r>
                    </a:p>
                  </a:txBody>
                  <a:tcPr/>
                </a:tc>
                <a:tc>
                  <a:txBody>
                    <a:bodyPr/>
                    <a:lstStyle/>
                    <a:p>
                      <a:r>
                        <a:rPr lang="en-US" sz="1100" dirty="0"/>
                        <a:t>National</a:t>
                      </a:r>
                    </a:p>
                    <a:p>
                      <a:r>
                        <a:rPr lang="en-US" sz="1100" dirty="0"/>
                        <a:t>AAMC Data (MD – public medical school)</a:t>
                      </a:r>
                    </a:p>
                  </a:txBody>
                  <a:tcPr/>
                </a:tc>
                <a:extLst>
                  <a:ext uri="{0D108BD9-81ED-4DB2-BD59-A6C34878D82A}">
                    <a16:rowId xmlns:a16="http://schemas.microsoft.com/office/drawing/2014/main" val="1945377286"/>
                  </a:ext>
                </a:extLst>
              </a:tr>
              <a:tr h="586776">
                <a:tc>
                  <a:txBody>
                    <a:bodyPr/>
                    <a:lstStyle/>
                    <a:p>
                      <a:r>
                        <a:rPr lang="en-US" dirty="0"/>
                        <a:t>2025</a:t>
                      </a:r>
                    </a:p>
                  </a:txBody>
                  <a:tcPr/>
                </a:tc>
                <a:tc>
                  <a:txBody>
                    <a:bodyPr/>
                    <a:lstStyle/>
                    <a:p>
                      <a:r>
                        <a:rPr lang="en-US" dirty="0"/>
                        <a:t>4</a:t>
                      </a:r>
                    </a:p>
                  </a:txBody>
                  <a:tcPr/>
                </a:tc>
                <a:tc>
                  <a:txBody>
                    <a:bodyPr/>
                    <a:lstStyle/>
                    <a:p>
                      <a:endParaRPr lang="en-US" dirty="0"/>
                    </a:p>
                  </a:txBody>
                  <a:tcPr/>
                </a:tc>
                <a:extLst>
                  <a:ext uri="{0D108BD9-81ED-4DB2-BD59-A6C34878D82A}">
                    <a16:rowId xmlns:a16="http://schemas.microsoft.com/office/drawing/2014/main" val="2879672887"/>
                  </a:ext>
                </a:extLst>
              </a:tr>
              <a:tr h="586776">
                <a:tc>
                  <a:txBody>
                    <a:bodyPr/>
                    <a:lstStyle/>
                    <a:p>
                      <a:r>
                        <a:rPr lang="en-US" dirty="0"/>
                        <a:t>2024</a:t>
                      </a:r>
                    </a:p>
                  </a:txBody>
                  <a:tcPr/>
                </a:tc>
                <a:tc>
                  <a:txBody>
                    <a:bodyPr/>
                    <a:lstStyle/>
                    <a:p>
                      <a:r>
                        <a:rPr lang="en-US" dirty="0"/>
                        <a:t>-</a:t>
                      </a:r>
                    </a:p>
                  </a:txBody>
                  <a:tcPr/>
                </a:tc>
                <a:tc>
                  <a:txBody>
                    <a:bodyPr/>
                    <a:lstStyle/>
                    <a:p>
                      <a:r>
                        <a:rPr lang="en-US" dirty="0"/>
                        <a:t>24</a:t>
                      </a:r>
                    </a:p>
                  </a:txBody>
                  <a:tcPr/>
                </a:tc>
                <a:extLst>
                  <a:ext uri="{0D108BD9-81ED-4DB2-BD59-A6C34878D82A}">
                    <a16:rowId xmlns:a16="http://schemas.microsoft.com/office/drawing/2014/main" val="324040256"/>
                  </a:ext>
                </a:extLst>
              </a:tr>
              <a:tr h="586776">
                <a:tc>
                  <a:txBody>
                    <a:bodyPr/>
                    <a:lstStyle/>
                    <a:p>
                      <a:r>
                        <a:rPr lang="en-US" dirty="0"/>
                        <a:t>2023</a:t>
                      </a:r>
                    </a:p>
                  </a:txBody>
                  <a:tcPr/>
                </a:tc>
                <a:tc>
                  <a:txBody>
                    <a:bodyPr/>
                    <a:lstStyle/>
                    <a:p>
                      <a:r>
                        <a:rPr lang="en-US" dirty="0"/>
                        <a:t>-</a:t>
                      </a:r>
                    </a:p>
                  </a:txBody>
                  <a:tcPr/>
                </a:tc>
                <a:tc>
                  <a:txBody>
                    <a:bodyPr/>
                    <a:lstStyle/>
                    <a:p>
                      <a:r>
                        <a:rPr lang="en-US" dirty="0"/>
                        <a:t>26</a:t>
                      </a:r>
                    </a:p>
                  </a:txBody>
                  <a:tcPr/>
                </a:tc>
                <a:extLst>
                  <a:ext uri="{0D108BD9-81ED-4DB2-BD59-A6C34878D82A}">
                    <a16:rowId xmlns:a16="http://schemas.microsoft.com/office/drawing/2014/main" val="2190122756"/>
                  </a:ext>
                </a:extLst>
              </a:tr>
              <a:tr h="586776">
                <a:tc>
                  <a:txBody>
                    <a:bodyPr/>
                    <a:lstStyle/>
                    <a:p>
                      <a:r>
                        <a:rPr lang="en-US" dirty="0"/>
                        <a:t>2022</a:t>
                      </a:r>
                    </a:p>
                  </a:txBody>
                  <a:tcPr/>
                </a:tc>
                <a:tc>
                  <a:txBody>
                    <a:bodyPr/>
                    <a:lstStyle/>
                    <a:p>
                      <a:r>
                        <a:rPr lang="en-US" dirty="0"/>
                        <a:t>21</a:t>
                      </a:r>
                    </a:p>
                  </a:txBody>
                  <a:tcPr/>
                </a:tc>
                <a:tc>
                  <a:txBody>
                    <a:bodyPr/>
                    <a:lstStyle/>
                    <a:p>
                      <a:r>
                        <a:rPr lang="en-US" dirty="0"/>
                        <a:t>24</a:t>
                      </a:r>
                    </a:p>
                  </a:txBody>
                  <a:tcPr/>
                </a:tc>
                <a:extLst>
                  <a:ext uri="{0D108BD9-81ED-4DB2-BD59-A6C34878D82A}">
                    <a16:rowId xmlns:a16="http://schemas.microsoft.com/office/drawing/2014/main" val="1012115716"/>
                  </a:ext>
                </a:extLst>
              </a:tr>
              <a:tr h="586776">
                <a:tc>
                  <a:txBody>
                    <a:bodyPr/>
                    <a:lstStyle/>
                    <a:p>
                      <a:r>
                        <a:rPr lang="en-US" dirty="0"/>
                        <a:t>2021</a:t>
                      </a:r>
                    </a:p>
                  </a:txBody>
                  <a:tcPr/>
                </a:tc>
                <a:tc>
                  <a:txBody>
                    <a:bodyPr/>
                    <a:lstStyle/>
                    <a:p>
                      <a:r>
                        <a:rPr lang="en-US" dirty="0"/>
                        <a:t>30</a:t>
                      </a:r>
                    </a:p>
                  </a:txBody>
                  <a:tcPr/>
                </a:tc>
                <a:tc>
                  <a:txBody>
                    <a:bodyPr/>
                    <a:lstStyle/>
                    <a:p>
                      <a:r>
                        <a:rPr lang="en-US" dirty="0"/>
                        <a:t>18</a:t>
                      </a:r>
                    </a:p>
                  </a:txBody>
                  <a:tcPr/>
                </a:tc>
                <a:extLst>
                  <a:ext uri="{0D108BD9-81ED-4DB2-BD59-A6C34878D82A}">
                    <a16:rowId xmlns:a16="http://schemas.microsoft.com/office/drawing/2014/main" val="818540795"/>
                  </a:ext>
                </a:extLst>
              </a:tr>
            </a:tbl>
          </a:graphicData>
        </a:graphic>
      </p:graphicFrame>
      <p:sp>
        <p:nvSpPr>
          <p:cNvPr id="8" name="TextBox 7">
            <a:extLst>
              <a:ext uri="{FF2B5EF4-FFF2-40B4-BE49-F238E27FC236}">
                <a16:creationId xmlns:a16="http://schemas.microsoft.com/office/drawing/2014/main" id="{1661F45C-8A64-DB92-9D98-4AFA61D53033}"/>
              </a:ext>
            </a:extLst>
          </p:cNvPr>
          <p:cNvSpPr txBox="1"/>
          <p:nvPr/>
        </p:nvSpPr>
        <p:spPr>
          <a:xfrm>
            <a:off x="6080187" y="7920"/>
            <a:ext cx="6094378" cy="707886"/>
          </a:xfrm>
          <a:prstGeom prst="rect">
            <a:avLst/>
          </a:prstGeom>
          <a:noFill/>
        </p:spPr>
        <p:txBody>
          <a:bodyPr wrap="square">
            <a:spAutoFit/>
          </a:bodyPr>
          <a:lstStyle/>
          <a:p>
            <a:r>
              <a:rPr lang="en-US" sz="1000" b="0" i="0" u="sng" strike="noStrike">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r>
              <a:rPr lang="en-US" sz="1000" b="0" i="0">
                <a:solidFill>
                  <a:srgbClr val="000000"/>
                </a:solidFill>
                <a:effectLst/>
                <a:latin typeface="Segoe UI" panose="020B0502040204020203" pitchFamily="34" charset="0"/>
              </a:rPr>
              <a:t> </a:t>
            </a:r>
          </a:p>
          <a:p>
            <a:r>
              <a:rPr lang="en-US" sz="1000">
                <a:hlinkClick r:id="rId3"/>
              </a:rPr>
              <a:t>https://www.aamc.org/data-reports/data/eras-statistics-data</a:t>
            </a:r>
            <a:endParaRPr lang="en-US" sz="1000"/>
          </a:p>
          <a:p>
            <a:endParaRPr lang="en-US" sz="1000"/>
          </a:p>
        </p:txBody>
      </p:sp>
      <p:pic>
        <p:nvPicPr>
          <p:cNvPr id="4" name="Picture 3" descr="A graph with lines and numbers&#10;&#10;AI-generated content may be incorrect.">
            <a:extLst>
              <a:ext uri="{FF2B5EF4-FFF2-40B4-BE49-F238E27FC236}">
                <a16:creationId xmlns:a16="http://schemas.microsoft.com/office/drawing/2014/main" id="{982D3F14-4395-320D-91DA-5FC41D76B982}"/>
              </a:ext>
            </a:extLst>
          </p:cNvPr>
          <p:cNvPicPr>
            <a:picLocks noChangeAspect="1"/>
          </p:cNvPicPr>
          <p:nvPr/>
        </p:nvPicPr>
        <p:blipFill>
          <a:blip r:embed="rId4"/>
          <a:stretch>
            <a:fillRect/>
          </a:stretch>
        </p:blipFill>
        <p:spPr>
          <a:xfrm>
            <a:off x="1193713" y="2256909"/>
            <a:ext cx="5912194" cy="4310964"/>
          </a:xfrm>
          <a:prstGeom prst="rect">
            <a:avLst/>
          </a:prstGeom>
        </p:spPr>
      </p:pic>
    </p:spTree>
    <p:extLst>
      <p:ext uri="{BB962C8B-B14F-4D97-AF65-F5344CB8AC3E}">
        <p14:creationId xmlns:p14="http://schemas.microsoft.com/office/powerpoint/2010/main" val="140163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2B33AD0-BA20-73C6-C132-E1D4DEC52356}"/>
              </a:ext>
            </a:extLst>
          </p:cNvPr>
          <p:cNvGraphicFramePr>
            <a:graphicFrameLocks noGrp="1"/>
          </p:cNvGraphicFramePr>
          <p:nvPr/>
        </p:nvGraphicFramePr>
        <p:xfrm>
          <a:off x="2852737" y="710565"/>
          <a:ext cx="6486525" cy="5436870"/>
        </p:xfrm>
        <a:graphic>
          <a:graphicData uri="http://schemas.openxmlformats.org/drawingml/2006/table">
            <a:tbl>
              <a:tblPr firstRow="1" firstCol="1" bandRow="1">
                <a:tableStyleId>{5C22544A-7EE6-4342-B048-85BDC9FD1C3A}</a:tableStyleId>
              </a:tblPr>
              <a:tblGrid>
                <a:gridCol w="2971800">
                  <a:extLst>
                    <a:ext uri="{9D8B030D-6E8A-4147-A177-3AD203B41FA5}">
                      <a16:colId xmlns:a16="http://schemas.microsoft.com/office/drawing/2014/main" val="3694853683"/>
                    </a:ext>
                  </a:extLst>
                </a:gridCol>
                <a:gridCol w="3514725">
                  <a:extLst>
                    <a:ext uri="{9D8B030D-6E8A-4147-A177-3AD203B41FA5}">
                      <a16:colId xmlns:a16="http://schemas.microsoft.com/office/drawing/2014/main" val="4263252811"/>
                    </a:ext>
                  </a:extLst>
                </a:gridCol>
              </a:tblGrid>
              <a:tr h="295275">
                <a:tc>
                  <a:txBody>
                    <a:bodyPr/>
                    <a:lstStyle/>
                    <a:p>
                      <a:pPr>
                        <a:buNone/>
                      </a:pPr>
                      <a:r>
                        <a:rPr lang="en-US" sz="1100" b="1">
                          <a:solidFill>
                            <a:srgbClr val="000000"/>
                          </a:solidFill>
                          <a:effectLst/>
                        </a:rPr>
                        <a:t>Department</a:t>
                      </a: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buNone/>
                      </a:pPr>
                      <a:r>
                        <a:rPr lang="en-US" sz="1100" b="1">
                          <a:solidFill>
                            <a:srgbClr val="000000"/>
                          </a:solidFill>
                          <a:effectLst/>
                        </a:rPr>
                        <a:t>Child Neurology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59068600"/>
                  </a:ext>
                </a:extLst>
              </a:tr>
              <a:tr h="219075">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278806"/>
                  </a:ext>
                </a:extLst>
              </a:tr>
              <a:tr h="219075">
                <a:tc>
                  <a:txBody>
                    <a:bodyPr/>
                    <a:lstStyle/>
                    <a:p>
                      <a:pPr>
                        <a:buNone/>
                      </a:pPr>
                      <a:r>
                        <a:rPr lang="en-US" sz="1100" b="1">
                          <a:solidFill>
                            <a:srgbClr val="000000"/>
                          </a:solidFill>
                          <a:effectLst/>
                        </a:rPr>
                        <a:t>Contacts (R = Required to Meet)</a:t>
                      </a:r>
                      <a:r>
                        <a:rPr lang="en-US" sz="1100" b="1">
                          <a:solidFill>
                            <a:srgbClr val="000000"/>
                          </a:solidFill>
                          <a:effectLst/>
                          <a:latin typeface="Arial" panose="020B0604020202020204" pitchFamily="34" charset="0"/>
                        </a:rPr>
                        <a:t> </a:t>
                      </a: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buNone/>
                      </a:pP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78434429"/>
                  </a:ext>
                </a:extLst>
              </a:tr>
              <a:tr h="219075">
                <a:tc>
                  <a:txBody>
                    <a:bodyPr/>
                    <a:lstStyle/>
                    <a:p>
                      <a:pPr>
                        <a:buNone/>
                      </a:pPr>
                      <a:r>
                        <a:rPr lang="en-US" sz="1100">
                          <a:effectLst/>
                        </a:rPr>
                        <a:t>Chair</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Steven Czinn</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9415939"/>
                  </a:ext>
                </a:extLst>
              </a:tr>
              <a:tr h="219075">
                <a:tc>
                  <a:txBody>
                    <a:bodyPr/>
                    <a:lstStyle/>
                    <a:p>
                      <a:pPr>
                        <a:buNone/>
                      </a:pPr>
                      <a:r>
                        <a:rPr lang="en-US" sz="1100">
                          <a:effectLst/>
                        </a:rPr>
                        <a:t>Division Head</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Jessica Carpenter</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21620981"/>
                  </a:ext>
                </a:extLst>
              </a:tr>
              <a:tr h="219075">
                <a:tc>
                  <a:txBody>
                    <a:bodyPr/>
                    <a:lstStyle/>
                    <a:p>
                      <a:pPr>
                        <a:buNone/>
                      </a:pPr>
                      <a:r>
                        <a:rPr lang="en-US" sz="1100">
                          <a:effectLst/>
                        </a:rPr>
                        <a:t>MSIV Advising</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Stephen Thompson</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5092074"/>
                  </a:ext>
                </a:extLst>
              </a:tr>
              <a:tr h="219075">
                <a:tc>
                  <a:txBody>
                    <a:bodyPr/>
                    <a:lstStyle/>
                    <a:p>
                      <a:pPr>
                        <a:buNone/>
                      </a:pPr>
                      <a:r>
                        <a:rPr lang="en-US" sz="1100">
                          <a:effectLst/>
                        </a:rPr>
                        <a:t>Other</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latin typeface="Arial" panose="020B0604020202020204" pitchFamily="34" charset="0"/>
                          <a:cs typeface="Arial" panose="020B0604020202020204" pitchFamily="34" charset="0"/>
                        </a:rPr>
                        <a:t>Jack Gladstein</a:t>
                      </a:r>
                      <a:endParaRPr lang="en-US" sz="1100">
                        <a:effectLst/>
                        <a:latin typeface="Arial" panose="020B0604020202020204" pitchFamily="34"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023882"/>
                  </a:ext>
                </a:extLst>
              </a:tr>
              <a:tr h="219075">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endParaRPr lang="en-US" sz="1100">
                        <a:effectLst/>
                        <a:latin typeface="Arial" panose="020B0604020202020204" pitchFamily="34"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5470993"/>
                  </a:ext>
                </a:extLst>
              </a:tr>
              <a:tr h="219075">
                <a:tc>
                  <a:txBody>
                    <a:bodyPr/>
                    <a:lstStyle/>
                    <a:p>
                      <a:pPr>
                        <a:buNone/>
                      </a:pPr>
                      <a:r>
                        <a:rPr lang="en-US" sz="1100" b="1">
                          <a:solidFill>
                            <a:srgbClr val="000000"/>
                          </a:solidFill>
                          <a:effectLst/>
                        </a:rPr>
                        <a:t>Competitive Applicant</a:t>
                      </a:r>
                      <a:r>
                        <a:rPr lang="en-US" sz="1100" b="1">
                          <a:solidFill>
                            <a:srgbClr val="000000"/>
                          </a:solidFill>
                          <a:effectLst/>
                          <a:latin typeface="Arial" panose="020B0604020202020204" pitchFamily="34" charset="0"/>
                        </a:rPr>
                        <a:t> </a:t>
                      </a: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buNone/>
                      </a:pP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56130033"/>
                  </a:ext>
                </a:extLst>
              </a:tr>
              <a:tr h="219075">
                <a:tc>
                  <a:txBody>
                    <a:bodyPr/>
                    <a:lstStyle/>
                    <a:p>
                      <a:pPr>
                        <a:buNone/>
                      </a:pPr>
                      <a:r>
                        <a:rPr lang="en-US" sz="1100">
                          <a:effectLst/>
                        </a:rPr>
                        <a:t>Class Distinction</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All</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4779419"/>
                  </a:ext>
                </a:extLst>
              </a:tr>
              <a:tr h="219075">
                <a:tc>
                  <a:txBody>
                    <a:bodyPr/>
                    <a:lstStyle/>
                    <a:p>
                      <a:pPr>
                        <a:buNone/>
                      </a:pPr>
                      <a:r>
                        <a:rPr lang="en-US" sz="1100">
                          <a:effectLst/>
                        </a:rPr>
                        <a:t>Step 2 (goal)</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250 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9135246"/>
                  </a:ext>
                </a:extLst>
              </a:tr>
              <a:tr h="219075">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latin typeface="Arial" panose="020B0604020202020204" pitchFamily="34" charset="0"/>
                        </a:rPr>
                        <a:t> </a:t>
                      </a:r>
                      <a:r>
                        <a:rPr lang="en-US" sz="1100">
                          <a:effectLst/>
                        </a:rPr>
                        <a:t> </a:t>
                      </a:r>
                      <a:r>
                        <a:rPr lang="en-US" sz="1100">
                          <a:effectLst/>
                          <a:cs typeface="Arial" panose="020B0604020202020204" pitchFamily="34" charset="0"/>
                        </a:rPr>
                        <a:t>* Recommend considering value of parallel application to Pediatrics or Neurology</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573387"/>
                  </a:ext>
                </a:extLst>
              </a:tr>
              <a:tr h="219075">
                <a:tc>
                  <a:txBody>
                    <a:bodyPr/>
                    <a:lstStyle/>
                    <a:p>
                      <a:pPr>
                        <a:buNone/>
                      </a:pPr>
                      <a:r>
                        <a:rPr lang="en-US" sz="1100" b="1">
                          <a:solidFill>
                            <a:srgbClr val="000000"/>
                          </a:solidFill>
                          <a:effectLst/>
                        </a:rPr>
                        <a:t>Preliminary Year</a:t>
                      </a:r>
                      <a:r>
                        <a:rPr lang="en-US" sz="1100" b="1">
                          <a:solidFill>
                            <a:srgbClr val="000000"/>
                          </a:solidFill>
                          <a:effectLst/>
                          <a:latin typeface="Arial" panose="020B0604020202020204" pitchFamily="34" charset="0"/>
                        </a:rPr>
                        <a:t> </a:t>
                      </a: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buNone/>
                      </a:pPr>
                      <a:r>
                        <a:rPr lang="en-US" sz="1100" b="1">
                          <a:solidFill>
                            <a:srgbClr val="000000"/>
                          </a:solidFill>
                          <a:effectLst/>
                        </a:rPr>
                        <a:t>Not Applicable</a:t>
                      </a:r>
                      <a:r>
                        <a:rPr lang="en-US" sz="1100" b="1">
                          <a:solidFill>
                            <a:srgbClr val="000000"/>
                          </a:solidFill>
                          <a:effectLst/>
                          <a:latin typeface="Arial" panose="020B0604020202020204" pitchFamily="34" charset="0"/>
                        </a:rPr>
                        <a:t> </a:t>
                      </a: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88826555"/>
                  </a:ext>
                </a:extLst>
              </a:tr>
              <a:tr h="219075">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6827980"/>
                  </a:ext>
                </a:extLst>
              </a:tr>
              <a:tr h="219075">
                <a:tc>
                  <a:txBody>
                    <a:bodyPr/>
                    <a:lstStyle/>
                    <a:p>
                      <a:pPr>
                        <a:buNone/>
                      </a:pPr>
                      <a:r>
                        <a:rPr lang="en-US" sz="1100" b="1">
                          <a:solidFill>
                            <a:srgbClr val="000000"/>
                          </a:solidFill>
                          <a:effectLst/>
                        </a:rPr>
                        <a:t>Away Rotations</a:t>
                      </a:r>
                      <a:r>
                        <a:rPr lang="en-US" sz="1100" b="1">
                          <a:solidFill>
                            <a:srgbClr val="000000"/>
                          </a:solidFill>
                          <a:effectLst/>
                          <a:latin typeface="Arial" panose="020B0604020202020204" pitchFamily="34" charset="0"/>
                        </a:rPr>
                        <a:t> </a:t>
                      </a: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buNone/>
                      </a:pP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120004345"/>
                  </a:ext>
                </a:extLst>
              </a:tr>
              <a:tr h="219075">
                <a:tc>
                  <a:txBody>
                    <a:bodyPr/>
                    <a:lstStyle/>
                    <a:p>
                      <a:pPr>
                        <a:buNone/>
                      </a:pPr>
                      <a:r>
                        <a:rPr lang="en-US" sz="1100">
                          <a:effectLst/>
                        </a:rPr>
                        <a:t>Expectations</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May be a component</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410648"/>
                  </a:ext>
                </a:extLst>
              </a:tr>
              <a:tr h="219075">
                <a:tc>
                  <a:txBody>
                    <a:bodyPr/>
                    <a:lstStyle/>
                    <a:p>
                      <a:pPr>
                        <a:buNone/>
                      </a:pPr>
                      <a:r>
                        <a:rPr lang="en-US" sz="1100">
                          <a:effectLst/>
                        </a:rPr>
                        <a:t>Ideal Number</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1</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997608"/>
                  </a:ext>
                </a:extLst>
              </a:tr>
              <a:tr h="219075">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1090160"/>
                  </a:ext>
                </a:extLst>
              </a:tr>
              <a:tr h="219075">
                <a:tc>
                  <a:txBody>
                    <a:bodyPr/>
                    <a:lstStyle/>
                    <a:p>
                      <a:pPr>
                        <a:buNone/>
                      </a:pPr>
                      <a:r>
                        <a:rPr lang="en-US" sz="1100" b="1">
                          <a:solidFill>
                            <a:srgbClr val="000000"/>
                          </a:solidFill>
                          <a:effectLst/>
                        </a:rPr>
                        <a:t>Letters of Reference</a:t>
                      </a:r>
                      <a:r>
                        <a:rPr lang="en-US" sz="1100" b="1">
                          <a:solidFill>
                            <a:srgbClr val="000000"/>
                          </a:solidFill>
                          <a:effectLst/>
                          <a:latin typeface="Arial" panose="020B0604020202020204" pitchFamily="34" charset="0"/>
                        </a:rPr>
                        <a:t> </a:t>
                      </a: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buNone/>
                      </a:pPr>
                      <a:r>
                        <a:rPr lang="en-US" sz="1100">
                          <a:solidFill>
                            <a:srgbClr val="000000"/>
                          </a:solidFill>
                          <a:effectLst/>
                          <a:latin typeface="Arial" panose="020B0604020202020204" pitchFamily="34" charset="0"/>
                        </a:rPr>
                        <a:t> </a:t>
                      </a:r>
                      <a:r>
                        <a:rPr lang="en-US" sz="1100">
                          <a:solidFill>
                            <a:srgbClr val="000000"/>
                          </a:solidFill>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699736200"/>
                  </a:ext>
                </a:extLst>
              </a:tr>
              <a:tr h="219075">
                <a:tc>
                  <a:txBody>
                    <a:bodyPr/>
                    <a:lstStyle/>
                    <a:p>
                      <a:pPr>
                        <a:buNone/>
                      </a:pPr>
                      <a:r>
                        <a:rPr lang="en-US" sz="1100">
                          <a:effectLst/>
                        </a:rPr>
                        <a:t>Total Number</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3-4</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424735"/>
                  </a:ext>
                </a:extLst>
              </a:tr>
              <a:tr h="219075">
                <a:tc>
                  <a:txBody>
                    <a:bodyPr/>
                    <a:lstStyle/>
                    <a:p>
                      <a:pPr>
                        <a:buNone/>
                      </a:pPr>
                      <a:r>
                        <a:rPr lang="en-US" sz="1100">
                          <a:effectLst/>
                        </a:rPr>
                        <a:t>Chair Letter</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NOT Required</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1102907"/>
                  </a:ext>
                </a:extLst>
              </a:tr>
              <a:tr h="219075">
                <a:tc>
                  <a:txBody>
                    <a:bodyPr/>
                    <a:lstStyle/>
                    <a:p>
                      <a:pPr>
                        <a:buNone/>
                      </a:pPr>
                      <a:r>
                        <a:rPr lang="en-US" sz="1100">
                          <a:effectLst/>
                        </a:rPr>
                        <a:t>Ideal Make Up</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Child Neuro Faculty</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7600100"/>
                  </a:ext>
                </a:extLst>
              </a:tr>
              <a:tr h="219075">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cs typeface="Aptos" panose="020B0004020202020204" pitchFamily="34" charset="0"/>
                        </a:rPr>
                        <a:t> </a:t>
                      </a:r>
                      <a:r>
                        <a:rPr lang="en-US" sz="1100">
                          <a:effectLst/>
                          <a:cs typeface="Arial" panose="020B0604020202020204" pitchFamily="34" charset="0"/>
                        </a:rPr>
                        <a:t>Neuro or Peds Faculty letter</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741783"/>
                  </a:ext>
                </a:extLst>
              </a:tr>
              <a:tr h="0">
                <a:tc>
                  <a:txBody>
                    <a:bodyPr/>
                    <a:lstStyle/>
                    <a:p>
                      <a:pPr>
                        <a:buNone/>
                      </a:pPr>
                      <a:r>
                        <a:rPr lang="en-US" sz="1100">
                          <a:effectLst/>
                          <a:latin typeface="Arial" panose="020B0604020202020204" pitchFamily="34" charset="0"/>
                        </a:rPr>
                        <a:t> </a:t>
                      </a:r>
                      <a:r>
                        <a:rPr lang="en-US" sz="1100">
                          <a:effectLst/>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US" sz="1100">
                          <a:effectLst/>
                        </a:rPr>
                        <a:t>Other / Any</a:t>
                      </a:r>
                      <a:r>
                        <a:rPr lang="en-US" sz="1100">
                          <a:effectLst/>
                          <a:latin typeface="Arial" panose="020B0604020202020204" pitchFamily="34" charset="0"/>
                        </a:rPr>
                        <a:t>  </a:t>
                      </a:r>
                      <a:r>
                        <a:rPr lang="en-US" sz="1100">
                          <a:effectLst/>
                          <a:cs typeface="Aptos" panose="020B0004020202020204" pitchFamily="34" charset="0"/>
                        </a:rPr>
                        <a:t> </a:t>
                      </a:r>
                      <a:endParaRPr lang="en-US">
                        <a:effectLst/>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389800"/>
                  </a:ext>
                </a:extLst>
              </a:tr>
            </a:tbl>
          </a:graphicData>
        </a:graphic>
      </p:graphicFrame>
    </p:spTree>
    <p:extLst>
      <p:ext uri="{BB962C8B-B14F-4D97-AF65-F5344CB8AC3E}">
        <p14:creationId xmlns:p14="http://schemas.microsoft.com/office/powerpoint/2010/main" val="369699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AD7B-C011-45A8-8590-2E9FA56BBB47}"/>
              </a:ext>
            </a:extLst>
          </p:cNvPr>
          <p:cNvSpPr>
            <a:spLocks noGrp="1"/>
          </p:cNvSpPr>
          <p:nvPr>
            <p:ph type="title"/>
          </p:nvPr>
        </p:nvSpPr>
        <p:spPr/>
        <p:txBody>
          <a:bodyPr/>
          <a:lstStyle/>
          <a:p>
            <a:r>
              <a:rPr lang="en-US"/>
              <a:t>Signaling</a:t>
            </a:r>
          </a:p>
        </p:txBody>
      </p:sp>
      <p:sp>
        <p:nvSpPr>
          <p:cNvPr id="3" name="Content Placeholder 2">
            <a:extLst>
              <a:ext uri="{FF2B5EF4-FFF2-40B4-BE49-F238E27FC236}">
                <a16:creationId xmlns:a16="http://schemas.microsoft.com/office/drawing/2014/main" id="{BBEC3E01-90D0-44BB-8800-88D3516389AF}"/>
              </a:ext>
            </a:extLst>
          </p:cNvPr>
          <p:cNvSpPr>
            <a:spLocks noGrp="1"/>
          </p:cNvSpPr>
          <p:nvPr>
            <p:ph idx="1"/>
          </p:nvPr>
        </p:nvSpPr>
        <p:spPr>
          <a:xfrm>
            <a:off x="630142" y="1690688"/>
            <a:ext cx="3661332" cy="3760891"/>
          </a:xfrm>
        </p:spPr>
        <p:txBody>
          <a:bodyPr vert="horz" lIns="0" tIns="45720" rIns="0" bIns="45720" rtlCol="0" anchor="t">
            <a:normAutofit/>
          </a:bodyPr>
          <a:lstStyle/>
          <a:p>
            <a:pPr>
              <a:buFont typeface="Wingdings" panose="05000000000000000000" pitchFamily="2" charset="2"/>
              <a:buChar char="q"/>
            </a:pPr>
            <a:r>
              <a:rPr lang="en-US" sz="2400" b="1" dirty="0">
                <a:solidFill>
                  <a:srgbClr val="C00000"/>
                </a:solidFill>
              </a:rPr>
              <a:t>3 program signals for Child Neurology</a:t>
            </a:r>
            <a:endParaRPr lang="en-US" sz="2400" b="1" i="0" dirty="0">
              <a:solidFill>
                <a:srgbClr val="C00000"/>
              </a:solidFill>
              <a:effectLst/>
            </a:endParaRPr>
          </a:p>
          <a:p>
            <a:pPr>
              <a:buFont typeface="Wingdings" panose="05000000000000000000" pitchFamily="2" charset="2"/>
              <a:buChar char="q"/>
            </a:pPr>
            <a:r>
              <a:rPr lang="en-US" sz="2400" b="1" dirty="0">
                <a:solidFill>
                  <a:srgbClr val="C00000"/>
                </a:solidFill>
              </a:rPr>
              <a:t>Geographic Signaling</a:t>
            </a:r>
          </a:p>
          <a:p>
            <a:pPr>
              <a:buFont typeface="Wingdings" panose="05000000000000000000" pitchFamily="2" charset="2"/>
              <a:buChar char="q"/>
            </a:pPr>
            <a:r>
              <a:rPr lang="en-US" sz="2000" b="0" i="0" dirty="0">
                <a:solidFill>
                  <a:srgbClr val="292929"/>
                </a:solidFill>
                <a:effectLst/>
                <a:latin typeface="robotoregular"/>
              </a:rPr>
              <a:t> An average of </a:t>
            </a:r>
            <a:r>
              <a:rPr lang="en-US" sz="2000" dirty="0">
                <a:solidFill>
                  <a:srgbClr val="292929"/>
                </a:solidFill>
                <a:latin typeface="robotoregular"/>
              </a:rPr>
              <a:t>27</a:t>
            </a:r>
            <a:r>
              <a:rPr lang="en-US" sz="2000" b="0" i="0" dirty="0">
                <a:solidFill>
                  <a:srgbClr val="292929"/>
                </a:solidFill>
                <a:effectLst/>
                <a:latin typeface="robotoregular"/>
              </a:rPr>
              <a:t>% of signals were sent to 10% of programs in </a:t>
            </a:r>
            <a:r>
              <a:rPr lang="en-US" sz="2000" dirty="0">
                <a:solidFill>
                  <a:srgbClr val="292929"/>
                </a:solidFill>
                <a:latin typeface="robotoregular"/>
              </a:rPr>
              <a:t>Child Neurology</a:t>
            </a:r>
          </a:p>
          <a:p>
            <a:pPr marL="0" indent="0">
              <a:buNone/>
            </a:pPr>
            <a:endParaRPr lang="en-US" sz="2000" dirty="0">
              <a:solidFill>
                <a:srgbClr val="292929"/>
              </a:solidFill>
              <a:latin typeface="robotoregular"/>
            </a:endParaRPr>
          </a:p>
        </p:txBody>
      </p:sp>
      <p:sp>
        <p:nvSpPr>
          <p:cNvPr id="7" name="TextBox 6">
            <a:extLst>
              <a:ext uri="{FF2B5EF4-FFF2-40B4-BE49-F238E27FC236}">
                <a16:creationId xmlns:a16="http://schemas.microsoft.com/office/drawing/2014/main" id="{9B0F137F-AA6A-15E0-6B30-A1C9840F5142}"/>
              </a:ext>
            </a:extLst>
          </p:cNvPr>
          <p:cNvSpPr txBox="1"/>
          <p:nvPr/>
        </p:nvSpPr>
        <p:spPr>
          <a:xfrm>
            <a:off x="8116591" y="5991262"/>
            <a:ext cx="3725246" cy="400110"/>
          </a:xfrm>
          <a:prstGeom prst="rect">
            <a:avLst/>
          </a:prstGeom>
          <a:noFill/>
        </p:spPr>
        <p:txBody>
          <a:bodyPr wrap="square">
            <a:spAutoFit/>
          </a:bodyPr>
          <a:lstStyle/>
          <a:p>
            <a:r>
              <a:rPr lang="en-US" sz="1000">
                <a:hlinkClick r:id="rId2"/>
              </a:rPr>
              <a:t>https://www.aamc.org/data-reports/data/eras-statistics-data</a:t>
            </a:r>
            <a:endParaRPr lang="en-US" sz="1000"/>
          </a:p>
          <a:p>
            <a:endParaRPr lang="en-US" sz="1000"/>
          </a:p>
        </p:txBody>
      </p:sp>
      <p:pic>
        <p:nvPicPr>
          <p:cNvPr id="4" name="Picture 3">
            <a:extLst>
              <a:ext uri="{FF2B5EF4-FFF2-40B4-BE49-F238E27FC236}">
                <a16:creationId xmlns:a16="http://schemas.microsoft.com/office/drawing/2014/main" id="{3AFC3013-8922-653D-A6FB-FA1F0DC9C6BB}"/>
              </a:ext>
            </a:extLst>
          </p:cNvPr>
          <p:cNvPicPr>
            <a:picLocks noChangeAspect="1"/>
          </p:cNvPicPr>
          <p:nvPr/>
        </p:nvPicPr>
        <p:blipFill>
          <a:blip r:embed="rId3"/>
          <a:stretch>
            <a:fillRect/>
          </a:stretch>
        </p:blipFill>
        <p:spPr>
          <a:xfrm>
            <a:off x="4559953" y="781890"/>
            <a:ext cx="7442387" cy="3927102"/>
          </a:xfrm>
          <a:prstGeom prst="rect">
            <a:avLst/>
          </a:prstGeom>
        </p:spPr>
      </p:pic>
    </p:spTree>
    <p:extLst>
      <p:ext uri="{BB962C8B-B14F-4D97-AF65-F5344CB8AC3E}">
        <p14:creationId xmlns:p14="http://schemas.microsoft.com/office/powerpoint/2010/main" val="296055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A2C276-0B9E-19CE-FF78-A177EC1BB002}"/>
              </a:ext>
            </a:extLst>
          </p:cNvPr>
          <p:cNvSpPr txBox="1"/>
          <p:nvPr/>
        </p:nvSpPr>
        <p:spPr>
          <a:xfrm>
            <a:off x="7561193" y="6378417"/>
            <a:ext cx="3958259" cy="246221"/>
          </a:xfrm>
          <a:prstGeom prst="rect">
            <a:avLst/>
          </a:prstGeom>
          <a:noFill/>
        </p:spPr>
        <p:txBody>
          <a:bodyPr wrap="square">
            <a:spAutoFit/>
          </a:bodyPr>
          <a:lstStyle/>
          <a:p>
            <a:r>
              <a:rPr lang="en-US" sz="1000">
                <a:hlinkClick r:id="rId2"/>
              </a:rPr>
              <a:t>https://www.aamc.org/data-reports/data/eras-statistics-data</a:t>
            </a:r>
            <a:endParaRPr lang="en-US" sz="1000"/>
          </a:p>
        </p:txBody>
      </p:sp>
      <p:pic>
        <p:nvPicPr>
          <p:cNvPr id="2" name="Picture 1">
            <a:extLst>
              <a:ext uri="{FF2B5EF4-FFF2-40B4-BE49-F238E27FC236}">
                <a16:creationId xmlns:a16="http://schemas.microsoft.com/office/drawing/2014/main" id="{FF0A5A62-C647-6236-1402-5B298DCDECA9}"/>
              </a:ext>
            </a:extLst>
          </p:cNvPr>
          <p:cNvPicPr>
            <a:picLocks noChangeAspect="1"/>
          </p:cNvPicPr>
          <p:nvPr/>
        </p:nvPicPr>
        <p:blipFill>
          <a:blip r:embed="rId3"/>
          <a:stretch>
            <a:fillRect/>
          </a:stretch>
        </p:blipFill>
        <p:spPr>
          <a:xfrm>
            <a:off x="457200" y="323850"/>
            <a:ext cx="10886303" cy="6045544"/>
          </a:xfrm>
          <a:prstGeom prst="rect">
            <a:avLst/>
          </a:prstGeom>
        </p:spPr>
      </p:pic>
    </p:spTree>
    <p:extLst>
      <p:ext uri="{BB962C8B-B14F-4D97-AF65-F5344CB8AC3E}">
        <p14:creationId xmlns:p14="http://schemas.microsoft.com/office/powerpoint/2010/main" val="2379188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red and yellow squares&#10;&#10;AI-generated content may be incorrect.">
            <a:extLst>
              <a:ext uri="{FF2B5EF4-FFF2-40B4-BE49-F238E27FC236}">
                <a16:creationId xmlns:a16="http://schemas.microsoft.com/office/drawing/2014/main" id="{5B2A44B3-41EC-DBAA-1006-D5CA0EF7B91C}"/>
              </a:ext>
            </a:extLst>
          </p:cNvPr>
          <p:cNvPicPr>
            <a:picLocks noChangeAspect="1"/>
          </p:cNvPicPr>
          <p:nvPr/>
        </p:nvPicPr>
        <p:blipFill>
          <a:blip r:embed="rId2"/>
          <a:stretch>
            <a:fillRect/>
          </a:stretch>
        </p:blipFill>
        <p:spPr>
          <a:xfrm>
            <a:off x="338137" y="323850"/>
            <a:ext cx="11515725" cy="6210300"/>
          </a:xfrm>
          <a:prstGeom prst="rect">
            <a:avLst/>
          </a:prstGeom>
        </p:spPr>
      </p:pic>
      <p:sp>
        <p:nvSpPr>
          <p:cNvPr id="4" name="TextBox 3">
            <a:extLst>
              <a:ext uri="{FF2B5EF4-FFF2-40B4-BE49-F238E27FC236}">
                <a16:creationId xmlns:a16="http://schemas.microsoft.com/office/drawing/2014/main" id="{D036225E-62BE-6ABB-7D21-92A3A7FF9C78}"/>
              </a:ext>
            </a:extLst>
          </p:cNvPr>
          <p:cNvSpPr txBox="1"/>
          <p:nvPr/>
        </p:nvSpPr>
        <p:spPr>
          <a:xfrm>
            <a:off x="6498203" y="6539626"/>
            <a:ext cx="3958259" cy="246221"/>
          </a:xfrm>
          <a:prstGeom prst="rect">
            <a:avLst/>
          </a:prstGeom>
          <a:noFill/>
        </p:spPr>
        <p:txBody>
          <a:bodyPr wrap="square">
            <a:spAutoFit/>
          </a:bodyPr>
          <a:lstStyle/>
          <a:p>
            <a:r>
              <a:rPr lang="en-US" sz="1000">
                <a:hlinkClick r:id="rId3"/>
              </a:rPr>
              <a:t>https://www.aamc.org/data-reports/data/eras-statistics-data</a:t>
            </a:r>
            <a:endParaRPr lang="en-US" sz="1000"/>
          </a:p>
        </p:txBody>
      </p:sp>
      <p:sp>
        <p:nvSpPr>
          <p:cNvPr id="5" name="Rectangle 4">
            <a:extLst>
              <a:ext uri="{FF2B5EF4-FFF2-40B4-BE49-F238E27FC236}">
                <a16:creationId xmlns:a16="http://schemas.microsoft.com/office/drawing/2014/main" id="{57D3590D-E911-A71C-92D2-E6C823FBC4D4}"/>
              </a:ext>
            </a:extLst>
          </p:cNvPr>
          <p:cNvSpPr/>
          <p:nvPr/>
        </p:nvSpPr>
        <p:spPr>
          <a:xfrm>
            <a:off x="455676" y="2754888"/>
            <a:ext cx="3584448" cy="115824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A22B4A-6E69-981D-C528-84B2DD6BA390}"/>
              </a:ext>
            </a:extLst>
          </p:cNvPr>
          <p:cNvSpPr/>
          <p:nvPr/>
        </p:nvSpPr>
        <p:spPr>
          <a:xfrm>
            <a:off x="5543551" y="538523"/>
            <a:ext cx="3270856" cy="559097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63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408DB2-F6CD-6F76-E491-F68367F5AEF5}"/>
              </a:ext>
            </a:extLst>
          </p:cNvPr>
          <p:cNvSpPr txBox="1"/>
          <p:nvPr/>
        </p:nvSpPr>
        <p:spPr>
          <a:xfrm>
            <a:off x="8277335" y="5969434"/>
            <a:ext cx="3725246" cy="400110"/>
          </a:xfrm>
          <a:prstGeom prst="rect">
            <a:avLst/>
          </a:prstGeom>
          <a:noFill/>
        </p:spPr>
        <p:txBody>
          <a:bodyPr wrap="square">
            <a:spAutoFit/>
          </a:bodyPr>
          <a:lstStyle/>
          <a:p>
            <a:r>
              <a:rPr lang="en-US" sz="1000">
                <a:hlinkClick r:id="rId2"/>
              </a:rPr>
              <a:t>https://www.aamc.org/data-reports/data/eras-statistics-data</a:t>
            </a:r>
            <a:endParaRPr lang="en-US" sz="1000"/>
          </a:p>
          <a:p>
            <a:endParaRPr lang="en-US" sz="1000"/>
          </a:p>
        </p:txBody>
      </p:sp>
      <p:pic>
        <p:nvPicPr>
          <p:cNvPr id="2" name="Picture 1">
            <a:extLst>
              <a:ext uri="{FF2B5EF4-FFF2-40B4-BE49-F238E27FC236}">
                <a16:creationId xmlns:a16="http://schemas.microsoft.com/office/drawing/2014/main" id="{3D63211E-E67E-781B-E8D8-64D9DECC03F8}"/>
              </a:ext>
            </a:extLst>
          </p:cNvPr>
          <p:cNvPicPr>
            <a:picLocks noChangeAspect="1"/>
          </p:cNvPicPr>
          <p:nvPr/>
        </p:nvPicPr>
        <p:blipFill>
          <a:blip r:embed="rId3"/>
          <a:stretch>
            <a:fillRect/>
          </a:stretch>
        </p:blipFill>
        <p:spPr>
          <a:xfrm>
            <a:off x="361950" y="228600"/>
            <a:ext cx="10067668" cy="5618206"/>
          </a:xfrm>
          <a:prstGeom prst="rect">
            <a:avLst/>
          </a:prstGeom>
        </p:spPr>
      </p:pic>
    </p:spTree>
    <p:extLst>
      <p:ext uri="{BB962C8B-B14F-4D97-AF65-F5344CB8AC3E}">
        <p14:creationId xmlns:p14="http://schemas.microsoft.com/office/powerpoint/2010/main" val="3883847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D0E69-0AA1-A687-DD90-143CF12E1F60}"/>
              </a:ext>
            </a:extLst>
          </p:cNvPr>
          <p:cNvPicPr>
            <a:picLocks noChangeAspect="1"/>
          </p:cNvPicPr>
          <p:nvPr/>
        </p:nvPicPr>
        <p:blipFill>
          <a:blip r:embed="rId2"/>
          <a:stretch>
            <a:fillRect/>
          </a:stretch>
        </p:blipFill>
        <p:spPr>
          <a:xfrm>
            <a:off x="366713" y="214312"/>
            <a:ext cx="11458575" cy="6429375"/>
          </a:xfrm>
          <a:prstGeom prst="rect">
            <a:avLst/>
          </a:prstGeom>
        </p:spPr>
      </p:pic>
      <p:sp>
        <p:nvSpPr>
          <p:cNvPr id="4" name="TextBox 3">
            <a:extLst>
              <a:ext uri="{FF2B5EF4-FFF2-40B4-BE49-F238E27FC236}">
                <a16:creationId xmlns:a16="http://schemas.microsoft.com/office/drawing/2014/main" id="{1FC0666B-21B4-6FC4-692E-6B14BB4259BD}"/>
              </a:ext>
            </a:extLst>
          </p:cNvPr>
          <p:cNvSpPr txBox="1"/>
          <p:nvPr/>
        </p:nvSpPr>
        <p:spPr>
          <a:xfrm>
            <a:off x="7665243" y="215921"/>
            <a:ext cx="3725246" cy="400110"/>
          </a:xfrm>
          <a:prstGeom prst="rect">
            <a:avLst/>
          </a:prstGeom>
          <a:noFill/>
        </p:spPr>
        <p:txBody>
          <a:bodyPr wrap="square">
            <a:spAutoFit/>
          </a:bodyPr>
          <a:lstStyle/>
          <a:p>
            <a:r>
              <a:rPr lang="en-US" sz="1000">
                <a:hlinkClick r:id="rId3"/>
              </a:rPr>
              <a:t>https://www.aamc.org/data-reports/data/eras-statistics-data</a:t>
            </a:r>
            <a:endParaRPr lang="en-US" sz="1000"/>
          </a:p>
          <a:p>
            <a:endParaRPr lang="en-US" sz="1000"/>
          </a:p>
        </p:txBody>
      </p:sp>
      <p:sp>
        <p:nvSpPr>
          <p:cNvPr id="2" name="Rectangle 1">
            <a:extLst>
              <a:ext uri="{FF2B5EF4-FFF2-40B4-BE49-F238E27FC236}">
                <a16:creationId xmlns:a16="http://schemas.microsoft.com/office/drawing/2014/main" id="{28A063EA-E000-2EF1-18D7-341CE4FE5EBC}"/>
              </a:ext>
            </a:extLst>
          </p:cNvPr>
          <p:cNvSpPr/>
          <p:nvPr/>
        </p:nvSpPr>
        <p:spPr>
          <a:xfrm>
            <a:off x="1094993" y="2119663"/>
            <a:ext cx="3882391" cy="10007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EFC5CB-CF36-9E48-9A1C-AC996957727B}"/>
              </a:ext>
            </a:extLst>
          </p:cNvPr>
          <p:cNvSpPr/>
          <p:nvPr/>
        </p:nvSpPr>
        <p:spPr>
          <a:xfrm>
            <a:off x="5698113" y="1352137"/>
            <a:ext cx="3255387" cy="529013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766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A16EE-5F4B-2DD4-DCEA-2B8F42F2B8CC}"/>
              </a:ext>
            </a:extLst>
          </p:cNvPr>
          <p:cNvPicPr>
            <a:picLocks noChangeAspect="1"/>
          </p:cNvPicPr>
          <p:nvPr/>
        </p:nvPicPr>
        <p:blipFill>
          <a:blip r:embed="rId2"/>
          <a:stretch>
            <a:fillRect/>
          </a:stretch>
        </p:blipFill>
        <p:spPr>
          <a:xfrm>
            <a:off x="2195512" y="737235"/>
            <a:ext cx="7800975" cy="3257550"/>
          </a:xfrm>
          <a:prstGeom prst="rect">
            <a:avLst/>
          </a:prstGeom>
        </p:spPr>
      </p:pic>
      <p:sp>
        <p:nvSpPr>
          <p:cNvPr id="5" name="TextBox 4">
            <a:extLst>
              <a:ext uri="{FF2B5EF4-FFF2-40B4-BE49-F238E27FC236}">
                <a16:creationId xmlns:a16="http://schemas.microsoft.com/office/drawing/2014/main" id="{471E6E91-6A46-EAD6-DCE0-F38398A8B66E}"/>
              </a:ext>
            </a:extLst>
          </p:cNvPr>
          <p:cNvSpPr txBox="1"/>
          <p:nvPr/>
        </p:nvSpPr>
        <p:spPr>
          <a:xfrm>
            <a:off x="2298382" y="5920710"/>
            <a:ext cx="7305261" cy="400110"/>
          </a:xfrm>
          <a:prstGeom prst="rect">
            <a:avLst/>
          </a:prstGeom>
          <a:noFill/>
        </p:spPr>
        <p:txBody>
          <a:bodyPr wrap="square">
            <a:spAutoFit/>
          </a:bodyPr>
          <a:lstStyle/>
          <a:p>
            <a:r>
              <a:rPr lang="en-US" sz="1000">
                <a:hlinkClick r:id="rId3"/>
              </a:rPr>
              <a:t>https://www.nrmp.org/match-data/2024/08/charting-outcomes-program-director-survey-results-main-residency-match/</a:t>
            </a:r>
            <a:endParaRPr lang="en-US" sz="1000"/>
          </a:p>
          <a:p>
            <a:endParaRPr lang="en-US" sz="1000"/>
          </a:p>
        </p:txBody>
      </p:sp>
    </p:spTree>
    <p:extLst>
      <p:ext uri="{BB962C8B-B14F-4D97-AF65-F5344CB8AC3E}">
        <p14:creationId xmlns:p14="http://schemas.microsoft.com/office/powerpoint/2010/main" val="404561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7165-C438-4E9C-A62E-52727506867D}"/>
              </a:ext>
            </a:extLst>
          </p:cNvPr>
          <p:cNvSpPr>
            <a:spLocks noGrp="1"/>
          </p:cNvSpPr>
          <p:nvPr>
            <p:ph type="title" idx="4294967295"/>
          </p:nvPr>
        </p:nvSpPr>
        <p:spPr>
          <a:xfrm>
            <a:off x="0" y="1700213"/>
            <a:ext cx="3084513" cy="1960562"/>
          </a:xfrm>
        </p:spPr>
        <p:txBody>
          <a:bodyPr>
            <a:normAutofit/>
          </a:bodyPr>
          <a:lstStyle/>
          <a:p>
            <a:r>
              <a:rPr lang="en-US" sz="4000" b="1">
                <a:latin typeface="Calibri"/>
                <a:cs typeface="Calibri"/>
              </a:rPr>
              <a:t>ERAS/NRMP TIMELINE</a:t>
            </a:r>
            <a:r>
              <a:rPr lang="en-US" sz="4000" b="0" i="0">
                <a:effectLst/>
                <a:latin typeface="Calibri"/>
                <a:cs typeface="Calibri"/>
              </a:rPr>
              <a:t>  </a:t>
            </a:r>
            <a:endParaRPr lang="en-US" sz="4000">
              <a:latin typeface="Calibri"/>
              <a:cs typeface="Calibri"/>
            </a:endParaRPr>
          </a:p>
        </p:txBody>
      </p:sp>
      <p:sp>
        <p:nvSpPr>
          <p:cNvPr id="3" name="Content Placeholder 2">
            <a:extLst>
              <a:ext uri="{FF2B5EF4-FFF2-40B4-BE49-F238E27FC236}">
                <a16:creationId xmlns:a16="http://schemas.microsoft.com/office/drawing/2014/main" id="{2807275C-F4CC-4309-888B-4258614CCC70}"/>
              </a:ext>
            </a:extLst>
          </p:cNvPr>
          <p:cNvSpPr>
            <a:spLocks noGrp="1"/>
          </p:cNvSpPr>
          <p:nvPr>
            <p:ph idx="4294967295"/>
          </p:nvPr>
        </p:nvSpPr>
        <p:spPr>
          <a:xfrm>
            <a:off x="0" y="2800350"/>
            <a:ext cx="3005138" cy="3189288"/>
          </a:xfrm>
        </p:spPr>
        <p:txBody>
          <a:bodyPr vert="horz" lIns="0" tIns="45720" rIns="0" bIns="45720" rtlCol="0">
            <a:normAutofit/>
          </a:bodyPr>
          <a:lstStyle/>
          <a:p>
            <a:pPr fontAlgn="base"/>
            <a:endParaRPr lang="en-US" sz="1800" b="0" i="0">
              <a:solidFill>
                <a:srgbClr val="FFFFFF"/>
              </a:solidFill>
              <a:effectLst/>
              <a:latin typeface="Segoe UI" panose="020B0502040204020203" pitchFamily="34" charset="0"/>
              <a:cs typeface="Segoe UI" panose="020B0502040204020203" pitchFamily="34" charset="0"/>
            </a:endParaRPr>
          </a:p>
          <a:p>
            <a:pPr rtl="0" fontAlgn="base"/>
            <a:endParaRPr lang="en-US" sz="1800" b="0" i="0">
              <a:solidFill>
                <a:srgbClr val="FFFFFF"/>
              </a:solidFill>
              <a:effectLst/>
            </a:endParaRPr>
          </a:p>
          <a:p>
            <a:endParaRPr lang="en-US" sz="1800">
              <a:solidFill>
                <a:srgbClr val="FFFFFF"/>
              </a:solidFill>
            </a:endParaRPr>
          </a:p>
        </p:txBody>
      </p:sp>
      <p:sp>
        <p:nvSpPr>
          <p:cNvPr id="6" name="TextBox 5">
            <a:extLst>
              <a:ext uri="{FF2B5EF4-FFF2-40B4-BE49-F238E27FC236}">
                <a16:creationId xmlns:a16="http://schemas.microsoft.com/office/drawing/2014/main" id="{F8129AE8-3793-7E2E-2DC2-BF620D85CA3B}"/>
              </a:ext>
            </a:extLst>
          </p:cNvPr>
          <p:cNvSpPr txBox="1"/>
          <p:nvPr/>
        </p:nvSpPr>
        <p:spPr>
          <a:xfrm>
            <a:off x="2915685" y="5449333"/>
            <a:ext cx="87926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Speak Pro" panose="020F0502020204030204"/>
                <a:ea typeface="+mn-ea"/>
                <a:cs typeface="+mn-cs"/>
              </a:rPr>
              <a:t>*Note, these dates are subject to change. </a:t>
            </a:r>
          </a:p>
          <a:p>
            <a:pPr>
              <a:defRPr/>
            </a:pPr>
            <a:r>
              <a:rPr kumimoji="0" lang="en-US" sz="1800" b="0" i="0" u="none" strike="noStrike" kern="1200" cap="none" spc="0" normalizeH="0" baseline="0" noProof="0">
                <a:ln>
                  <a:noFill/>
                </a:ln>
                <a:solidFill>
                  <a:srgbClr val="000000"/>
                </a:solidFill>
                <a:effectLst/>
                <a:uLnTx/>
                <a:uFillTx/>
                <a:latin typeface="Speak Pro" panose="020F0502020204030204"/>
                <a:ea typeface="+mn-ea"/>
                <a:cs typeface="+mn-cs"/>
              </a:rPr>
              <a:t>Please reference </a:t>
            </a:r>
            <a:r>
              <a:rPr lang="en-US" sz="1800" b="0" i="0" u="sng" strike="noStrike">
                <a:solidFill>
                  <a:srgbClr val="467886"/>
                </a:solidFill>
                <a:effectLst/>
                <a:latin typeface="Arial" panose="020B0604020202020204" pitchFamily="34" charset="0"/>
                <a:hlinkClick r:id="rId2"/>
              </a:rPr>
              <a:t>NRMP</a:t>
            </a:r>
            <a:r>
              <a:rPr lang="en-US" sz="1800" b="0" i="0">
                <a:solidFill>
                  <a:srgbClr val="000000"/>
                </a:solidFill>
                <a:effectLst/>
                <a:latin typeface="Arial" panose="020B0604020202020204" pitchFamily="34" charset="0"/>
              </a:rPr>
              <a:t> </a:t>
            </a:r>
            <a:r>
              <a:rPr lang="en-US" sz="1800" b="0" i="0">
                <a:solidFill>
                  <a:srgbClr val="000000"/>
                </a:solidFill>
                <a:effectLst/>
                <a:latin typeface="WordVisiCarriageReturn_MSFontService"/>
              </a:rPr>
              <a:t> and </a:t>
            </a:r>
            <a:r>
              <a:rPr lang="en-US" sz="1800" b="0" i="0" u="sng" strike="noStrike">
                <a:solidFill>
                  <a:srgbClr val="467886"/>
                </a:solidFill>
                <a:effectLst/>
                <a:latin typeface="Arial" panose="020B0604020202020204" pitchFamily="34" charset="0"/>
                <a:hlinkClick r:id="rId3"/>
              </a:rPr>
              <a:t>2026 Main Residency Match Applicants Calendar </a:t>
            </a:r>
            <a:r>
              <a:rPr lang="en-US" sz="1800" b="0" i="0">
                <a:solidFill>
                  <a:srgbClr val="000000"/>
                </a:solidFill>
                <a:effectLst/>
                <a:latin typeface="Arial" panose="020B0604020202020204" pitchFamily="34" charset="0"/>
              </a:rPr>
              <a:t>  </a:t>
            </a:r>
            <a:endParaRPr lang="en-US" sz="1800" b="0" i="0" u="none" strike="noStrike" kern="1200" cap="none" spc="0" normalizeH="0" baseline="0" noProof="0">
              <a:ln>
                <a:noFill/>
              </a:ln>
              <a:solidFill>
                <a:srgbClr val="000000"/>
              </a:solidFill>
              <a:effectLst/>
              <a:uLnTx/>
              <a:uFillTx/>
              <a:latin typeface="Speak Pro" panose="020F0502020204030204"/>
              <a:ea typeface="+mn-lt"/>
              <a:cs typeface="+mn-lt"/>
            </a:endParaRPr>
          </a:p>
        </p:txBody>
      </p:sp>
      <p:graphicFrame>
        <p:nvGraphicFramePr>
          <p:cNvPr id="4" name="Table 3">
            <a:extLst>
              <a:ext uri="{FF2B5EF4-FFF2-40B4-BE49-F238E27FC236}">
                <a16:creationId xmlns:a16="http://schemas.microsoft.com/office/drawing/2014/main" id="{696B5CE9-4A09-0B39-66C1-FF4E179B9FAC}"/>
              </a:ext>
            </a:extLst>
          </p:cNvPr>
          <p:cNvGraphicFramePr>
            <a:graphicFrameLocks noGrp="1"/>
          </p:cNvGraphicFramePr>
          <p:nvPr>
            <p:extLst>
              <p:ext uri="{D42A27DB-BD31-4B8C-83A1-F6EECF244321}">
                <p14:modId xmlns:p14="http://schemas.microsoft.com/office/powerpoint/2010/main" val="3358758971"/>
              </p:ext>
            </p:extLst>
          </p:nvPr>
        </p:nvGraphicFramePr>
        <p:xfrm>
          <a:off x="3005138" y="346405"/>
          <a:ext cx="8613705" cy="4907890"/>
        </p:xfrm>
        <a:graphic>
          <a:graphicData uri="http://schemas.openxmlformats.org/drawingml/2006/table">
            <a:tbl>
              <a:tblPr/>
              <a:tblGrid>
                <a:gridCol w="2292420">
                  <a:extLst>
                    <a:ext uri="{9D8B030D-6E8A-4147-A177-3AD203B41FA5}">
                      <a16:colId xmlns:a16="http://schemas.microsoft.com/office/drawing/2014/main" val="3073647939"/>
                    </a:ext>
                  </a:extLst>
                </a:gridCol>
                <a:gridCol w="6321285">
                  <a:extLst>
                    <a:ext uri="{9D8B030D-6E8A-4147-A177-3AD203B41FA5}">
                      <a16:colId xmlns:a16="http://schemas.microsoft.com/office/drawing/2014/main" val="3831774364"/>
                    </a:ext>
                  </a:extLst>
                </a:gridCol>
              </a:tblGrid>
              <a:tr h="563593">
                <a:tc>
                  <a:txBody>
                    <a:bodyPr/>
                    <a:lstStyle/>
                    <a:p>
                      <a:pPr algn="l" rtl="0" fontAlgn="base">
                        <a:lnSpc>
                          <a:spcPts val="1466"/>
                        </a:lnSpc>
                        <a:buNone/>
                      </a:pPr>
                      <a:r>
                        <a:rPr lang="en-US" sz="1800" b="1" i="0">
                          <a:solidFill>
                            <a:schemeClr val="bg1"/>
                          </a:solidFill>
                          <a:effectLst/>
                          <a:latin typeface="Arial" panose="020B0604020202020204" pitchFamily="34" charset="0"/>
                        </a:rPr>
                        <a:t>Date</a:t>
                      </a:r>
                      <a:r>
                        <a:rPr lang="en-US" sz="1800" b="0" i="0">
                          <a:solidFill>
                            <a:schemeClr val="bg1"/>
                          </a:solidFill>
                          <a:effectLst/>
                          <a:latin typeface="Arial" panose="020B0604020202020204" pitchFamily="34" charset="0"/>
                        </a:rPr>
                        <a:t> </a:t>
                      </a:r>
                      <a:endParaRPr lang="en-US" sz="1800" b="0" i="0">
                        <a:solidFill>
                          <a:schemeClr val="bg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E2841"/>
                    </a:solidFill>
                  </a:tcPr>
                </a:tc>
                <a:tc>
                  <a:txBody>
                    <a:bodyPr/>
                    <a:lstStyle/>
                    <a:p>
                      <a:pPr algn="l" rtl="0" fontAlgn="base">
                        <a:lnSpc>
                          <a:spcPts val="1466"/>
                        </a:lnSpc>
                        <a:buNone/>
                      </a:pPr>
                      <a:r>
                        <a:rPr lang="en-US" sz="1800" b="1" i="0">
                          <a:solidFill>
                            <a:schemeClr val="bg1"/>
                          </a:solidFill>
                          <a:effectLst/>
                          <a:latin typeface="Arial" panose="020B0604020202020204" pitchFamily="34" charset="0"/>
                        </a:rPr>
                        <a:t>Activity</a:t>
                      </a:r>
                      <a:r>
                        <a:rPr lang="en-US" sz="1800" b="0" i="0">
                          <a:solidFill>
                            <a:schemeClr val="bg1"/>
                          </a:solidFill>
                          <a:effectLst/>
                          <a:latin typeface="Arial" panose="020B0604020202020204" pitchFamily="34" charset="0"/>
                        </a:rPr>
                        <a:t> </a:t>
                      </a:r>
                      <a:endParaRPr lang="en-US" sz="1800" b="0" i="0">
                        <a:solidFill>
                          <a:schemeClr val="bg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E2841"/>
                    </a:solidFill>
                  </a:tcPr>
                </a:tc>
                <a:extLst>
                  <a:ext uri="{0D108BD9-81ED-4DB2-BD59-A6C34878D82A}">
                    <a16:rowId xmlns:a16="http://schemas.microsoft.com/office/drawing/2014/main" val="3362770549"/>
                  </a:ext>
                </a:extLst>
              </a:tr>
              <a:tr h="563593">
                <a:tc>
                  <a:txBody>
                    <a:bodyPr/>
                    <a:lstStyle/>
                    <a:p>
                      <a:pPr algn="l" rtl="0" fontAlgn="base">
                        <a:lnSpc>
                          <a:spcPts val="1466"/>
                        </a:lnSpc>
                        <a:buNone/>
                      </a:pPr>
                      <a:r>
                        <a:rPr lang="en-US" sz="1800" b="0" i="0">
                          <a:effectLst/>
                          <a:latin typeface="Arial" panose="020B0604020202020204" pitchFamily="34" charset="0"/>
                        </a:rPr>
                        <a:t>Jun 4,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ERAS season begins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320631550"/>
                  </a:ext>
                </a:extLst>
              </a:tr>
              <a:tr h="563593">
                <a:tc>
                  <a:txBody>
                    <a:bodyPr/>
                    <a:lstStyle/>
                    <a:p>
                      <a:pPr algn="l" rtl="0" fontAlgn="base">
                        <a:lnSpc>
                          <a:spcPts val="1466"/>
                        </a:lnSpc>
                        <a:buNone/>
                      </a:pPr>
                      <a:r>
                        <a:rPr lang="en-US" sz="1800" b="0" i="0">
                          <a:effectLst/>
                          <a:latin typeface="Arial" panose="020B0604020202020204" pitchFamily="34" charset="0"/>
                        </a:rPr>
                        <a:t>Sep 3,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Residency applicants may begin submitting applications to programs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588358944"/>
                  </a:ext>
                </a:extLst>
              </a:tr>
              <a:tr h="962739">
                <a:tc>
                  <a:txBody>
                    <a:bodyPr/>
                    <a:lstStyle/>
                    <a:p>
                      <a:pPr algn="l" rtl="0" fontAlgn="base">
                        <a:lnSpc>
                          <a:spcPts val="1466"/>
                        </a:lnSpc>
                        <a:buNone/>
                      </a:pPr>
                      <a:r>
                        <a:rPr lang="en-US" sz="1800" b="0" i="0">
                          <a:effectLst/>
                          <a:latin typeface="Arial" panose="020B0604020202020204" pitchFamily="34" charset="0"/>
                        </a:rPr>
                        <a:t>Sep 24,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Residency Application Deadline - Residency programs may begin reviewing applications and MSPEs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158157178"/>
                  </a:ext>
                </a:extLst>
              </a:tr>
              <a:tr h="563593">
                <a:tc>
                  <a:txBody>
                    <a:bodyPr/>
                    <a:lstStyle/>
                    <a:p>
                      <a:pPr algn="l" rtl="0" fontAlgn="base">
                        <a:lnSpc>
                          <a:spcPts val="1466"/>
                        </a:lnSpc>
                        <a:buNone/>
                      </a:pPr>
                      <a:r>
                        <a:rPr lang="en-US" sz="1800" b="0" i="0">
                          <a:effectLst/>
                          <a:latin typeface="Arial" panose="020B0604020202020204" pitchFamily="34" charset="0"/>
                        </a:rPr>
                        <a:t>End of January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Register for NRMP Match and SOAP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2962707354"/>
                  </a:ext>
                </a:extLst>
              </a:tr>
              <a:tr h="563593">
                <a:tc>
                  <a:txBody>
                    <a:bodyPr/>
                    <a:lstStyle/>
                    <a:p>
                      <a:pPr algn="l" rtl="0" fontAlgn="base">
                        <a:lnSpc>
                          <a:spcPts val="1466"/>
                        </a:lnSpc>
                        <a:buNone/>
                      </a:pPr>
                      <a:r>
                        <a:rPr lang="en-US" sz="1800" b="0" i="0">
                          <a:effectLst/>
                          <a:latin typeface="Arial" panose="020B0604020202020204" pitchFamily="34" charset="0"/>
                        </a:rPr>
                        <a:t>Feb 2,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Ranking Opens in NRMP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1028507011"/>
                  </a:ext>
                </a:extLst>
              </a:tr>
              <a:tr h="563593">
                <a:tc>
                  <a:txBody>
                    <a:bodyPr/>
                    <a:lstStyle/>
                    <a:p>
                      <a:pPr algn="l" rtl="0" fontAlgn="base">
                        <a:lnSpc>
                          <a:spcPts val="1466"/>
                        </a:lnSpc>
                        <a:buNone/>
                      </a:pPr>
                      <a:r>
                        <a:rPr lang="en-US" sz="1800" b="0" i="0">
                          <a:effectLst/>
                          <a:latin typeface="Arial" panose="020B0604020202020204" pitchFamily="34" charset="0"/>
                        </a:rPr>
                        <a:t>Mar 4,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Rank Lists Certified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2101813719"/>
                  </a:ext>
                </a:extLst>
              </a:tr>
              <a:tr h="563593">
                <a:tc>
                  <a:txBody>
                    <a:bodyPr/>
                    <a:lstStyle/>
                    <a:p>
                      <a:pPr algn="l" rtl="0" fontAlgn="base">
                        <a:lnSpc>
                          <a:spcPts val="1466"/>
                        </a:lnSpc>
                        <a:buNone/>
                      </a:pPr>
                      <a:r>
                        <a:rPr lang="en-US" sz="1800" b="0" i="0">
                          <a:effectLst/>
                          <a:latin typeface="Arial" panose="020B0604020202020204" pitchFamily="34" charset="0"/>
                        </a:rPr>
                        <a:t>Mar 16 – 20,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SOAP and MATCH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873754283"/>
                  </a:ext>
                </a:extLst>
              </a:tr>
            </a:tbl>
          </a:graphicData>
        </a:graphic>
      </p:graphicFrame>
    </p:spTree>
    <p:extLst>
      <p:ext uri="{BB962C8B-B14F-4D97-AF65-F5344CB8AC3E}">
        <p14:creationId xmlns:p14="http://schemas.microsoft.com/office/powerpoint/2010/main" val="2953045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1200DC-B16A-DBCA-F4AE-BD0448DBD45B}"/>
              </a:ext>
            </a:extLst>
          </p:cNvPr>
          <p:cNvPicPr>
            <a:picLocks noChangeAspect="1"/>
          </p:cNvPicPr>
          <p:nvPr/>
        </p:nvPicPr>
        <p:blipFill>
          <a:blip r:embed="rId2"/>
          <a:stretch>
            <a:fillRect/>
          </a:stretch>
        </p:blipFill>
        <p:spPr>
          <a:xfrm>
            <a:off x="327582" y="299007"/>
            <a:ext cx="7191375" cy="6486525"/>
          </a:xfrm>
          <a:prstGeom prst="rect">
            <a:avLst/>
          </a:prstGeom>
        </p:spPr>
      </p:pic>
      <p:sp>
        <p:nvSpPr>
          <p:cNvPr id="9" name="TextBox 8">
            <a:extLst>
              <a:ext uri="{FF2B5EF4-FFF2-40B4-BE49-F238E27FC236}">
                <a16:creationId xmlns:a16="http://schemas.microsoft.com/office/drawing/2014/main" id="{58569AF9-6E6C-FBDD-B20D-BBE7EFA523FE}"/>
              </a:ext>
            </a:extLst>
          </p:cNvPr>
          <p:cNvSpPr txBox="1"/>
          <p:nvPr/>
        </p:nvSpPr>
        <p:spPr>
          <a:xfrm>
            <a:off x="9966670" y="5769731"/>
            <a:ext cx="1894779" cy="1015663"/>
          </a:xfrm>
          <a:prstGeom prst="rect">
            <a:avLst/>
          </a:prstGeom>
          <a:noFill/>
        </p:spPr>
        <p:txBody>
          <a:bodyPr wrap="square">
            <a:spAutoFit/>
          </a:bodyPr>
          <a:lstStyle/>
          <a:p>
            <a:r>
              <a:rPr lang="en-US" sz="1000">
                <a:hlinkClick r:id="rId3"/>
              </a:rPr>
              <a:t>https://www.nrmp.org/match-data/2024/08/charting-outcomes-program-director-survey-results-main-residency-match/</a:t>
            </a:r>
            <a:endParaRPr lang="en-US" sz="1000"/>
          </a:p>
          <a:p>
            <a:endParaRPr lang="en-US" sz="1000"/>
          </a:p>
        </p:txBody>
      </p:sp>
      <p:sp>
        <p:nvSpPr>
          <p:cNvPr id="11" name="TextBox 10">
            <a:extLst>
              <a:ext uri="{FF2B5EF4-FFF2-40B4-BE49-F238E27FC236}">
                <a16:creationId xmlns:a16="http://schemas.microsoft.com/office/drawing/2014/main" id="{55E7407C-228B-9A91-1E7B-C0F19BC851AC}"/>
              </a:ext>
            </a:extLst>
          </p:cNvPr>
          <p:cNvSpPr txBox="1"/>
          <p:nvPr/>
        </p:nvSpPr>
        <p:spPr>
          <a:xfrm>
            <a:off x="7183173" y="344138"/>
            <a:ext cx="4813072" cy="13695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spc="-50">
                <a:solidFill>
                  <a:schemeClr val="tx1">
                    <a:lumMod val="85000"/>
                    <a:lumOff val="15000"/>
                  </a:schemeClr>
                </a:solidFill>
                <a:latin typeface="+mj-lt"/>
                <a:ea typeface="+mj-ea"/>
                <a:cs typeface="+mj-cs"/>
              </a:rPr>
              <a:t>Rejection and Review of Applications</a:t>
            </a:r>
          </a:p>
          <a:p>
            <a:pPr>
              <a:lnSpc>
                <a:spcPct val="90000"/>
              </a:lnSpc>
              <a:spcBef>
                <a:spcPct val="0"/>
              </a:spcBef>
              <a:spcAft>
                <a:spcPts val="600"/>
              </a:spcAft>
            </a:pPr>
            <a:endParaRPr lang="en-US" sz="3800" spc="-50">
              <a:solidFill>
                <a:schemeClr val="tx1">
                  <a:lumMod val="85000"/>
                  <a:lumOff val="15000"/>
                </a:schemeClr>
              </a:solidFill>
              <a:latin typeface="+mj-lt"/>
              <a:ea typeface="+mj-ea"/>
              <a:cs typeface="+mj-cs"/>
            </a:endParaRPr>
          </a:p>
        </p:txBody>
      </p:sp>
      <p:sp>
        <p:nvSpPr>
          <p:cNvPr id="12" name="Oval 11">
            <a:extLst>
              <a:ext uri="{FF2B5EF4-FFF2-40B4-BE49-F238E27FC236}">
                <a16:creationId xmlns:a16="http://schemas.microsoft.com/office/drawing/2014/main" id="{BBB107CA-1F60-8012-307B-E50D524A0AE6}"/>
              </a:ext>
            </a:extLst>
          </p:cNvPr>
          <p:cNvSpPr/>
          <p:nvPr/>
        </p:nvSpPr>
        <p:spPr>
          <a:xfrm>
            <a:off x="3827042" y="672569"/>
            <a:ext cx="2062991" cy="537210"/>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3694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004AC-47C8-31A2-3024-45F74BB271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30FA17-83EA-1363-4BA5-7034A3AC971B}"/>
              </a:ext>
            </a:extLst>
          </p:cNvPr>
          <p:cNvPicPr>
            <a:picLocks noChangeAspect="1"/>
          </p:cNvPicPr>
          <p:nvPr/>
        </p:nvPicPr>
        <p:blipFill>
          <a:blip r:embed="rId2"/>
          <a:stretch>
            <a:fillRect/>
          </a:stretch>
        </p:blipFill>
        <p:spPr>
          <a:xfrm>
            <a:off x="1759324" y="288832"/>
            <a:ext cx="7239000" cy="6257925"/>
          </a:xfrm>
          <a:prstGeom prst="rect">
            <a:avLst/>
          </a:prstGeom>
        </p:spPr>
      </p:pic>
      <p:sp>
        <p:nvSpPr>
          <p:cNvPr id="9" name="TextBox 8">
            <a:extLst>
              <a:ext uri="{FF2B5EF4-FFF2-40B4-BE49-F238E27FC236}">
                <a16:creationId xmlns:a16="http://schemas.microsoft.com/office/drawing/2014/main" id="{01D35EAF-1164-C40D-13E9-9EE7D4821CA3}"/>
              </a:ext>
            </a:extLst>
          </p:cNvPr>
          <p:cNvSpPr txBox="1"/>
          <p:nvPr/>
        </p:nvSpPr>
        <p:spPr>
          <a:xfrm>
            <a:off x="10035540" y="5554980"/>
            <a:ext cx="1980959" cy="1015663"/>
          </a:xfrm>
          <a:prstGeom prst="rect">
            <a:avLst/>
          </a:prstGeom>
          <a:noFill/>
        </p:spPr>
        <p:txBody>
          <a:bodyPr wrap="square">
            <a:spAutoFit/>
          </a:bodyPr>
          <a:lstStyle/>
          <a:p>
            <a:r>
              <a:rPr lang="en-US" sz="1000">
                <a:hlinkClick r:id="rId3"/>
              </a:rPr>
              <a:t>https://www.nrmp.org/match-data/2024/08/charting-outcomes-program-director-survey-results-main-residency-match/</a:t>
            </a:r>
            <a:endParaRPr lang="en-US" sz="1000"/>
          </a:p>
          <a:p>
            <a:endParaRPr lang="en-US" sz="1000"/>
          </a:p>
        </p:txBody>
      </p:sp>
      <p:sp>
        <p:nvSpPr>
          <p:cNvPr id="8" name="Oval 7">
            <a:extLst>
              <a:ext uri="{FF2B5EF4-FFF2-40B4-BE49-F238E27FC236}">
                <a16:creationId xmlns:a16="http://schemas.microsoft.com/office/drawing/2014/main" id="{3A545F18-6AF3-59C9-E419-CFCAA3BFA016}"/>
              </a:ext>
            </a:extLst>
          </p:cNvPr>
          <p:cNvSpPr/>
          <p:nvPr/>
        </p:nvSpPr>
        <p:spPr>
          <a:xfrm>
            <a:off x="3031191" y="1299434"/>
            <a:ext cx="1543050" cy="537210"/>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E583DA74-253F-BAF1-D19E-77C29B544E17}"/>
              </a:ext>
            </a:extLst>
          </p:cNvPr>
          <p:cNvSpPr/>
          <p:nvPr/>
        </p:nvSpPr>
        <p:spPr>
          <a:xfrm>
            <a:off x="3920986" y="5707691"/>
            <a:ext cx="765314" cy="69573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44259201-8FE0-8A94-F4BF-56458595133D}"/>
              </a:ext>
            </a:extLst>
          </p:cNvPr>
          <p:cNvSpPr/>
          <p:nvPr/>
        </p:nvSpPr>
        <p:spPr>
          <a:xfrm>
            <a:off x="4773607" y="5707302"/>
            <a:ext cx="765314" cy="69573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737C32F9-E96F-1AA1-3F43-0EDF9CBF4369}"/>
              </a:ext>
            </a:extLst>
          </p:cNvPr>
          <p:cNvSpPr/>
          <p:nvPr/>
        </p:nvSpPr>
        <p:spPr>
          <a:xfrm>
            <a:off x="5995851" y="3017208"/>
            <a:ext cx="2049119" cy="203420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9305F61-A82D-A31F-9436-CCEF151A9C4B}"/>
              </a:ext>
            </a:extLst>
          </p:cNvPr>
          <p:cNvSpPr/>
          <p:nvPr/>
        </p:nvSpPr>
        <p:spPr>
          <a:xfrm>
            <a:off x="5223500" y="647154"/>
            <a:ext cx="1543050" cy="537210"/>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91867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286BC-C3DE-14BB-A757-B9BD4E9B01D6}"/>
              </a:ext>
            </a:extLst>
          </p:cNvPr>
          <p:cNvPicPr>
            <a:picLocks noChangeAspect="1"/>
          </p:cNvPicPr>
          <p:nvPr/>
        </p:nvPicPr>
        <p:blipFill>
          <a:blip r:embed="rId2"/>
          <a:stretch>
            <a:fillRect/>
          </a:stretch>
        </p:blipFill>
        <p:spPr>
          <a:xfrm>
            <a:off x="4434448" y="200025"/>
            <a:ext cx="7267575" cy="6457950"/>
          </a:xfrm>
          <a:prstGeom prst="rect">
            <a:avLst/>
          </a:prstGeom>
        </p:spPr>
      </p:pic>
      <p:cxnSp>
        <p:nvCxnSpPr>
          <p:cNvPr id="5" name="Straight Arrow Connector 4">
            <a:extLst>
              <a:ext uri="{FF2B5EF4-FFF2-40B4-BE49-F238E27FC236}">
                <a16:creationId xmlns:a16="http://schemas.microsoft.com/office/drawing/2014/main" id="{CA473517-BBA5-584D-35D7-8E35C3900BFE}"/>
              </a:ext>
            </a:extLst>
          </p:cNvPr>
          <p:cNvCxnSpPr/>
          <p:nvPr/>
        </p:nvCxnSpPr>
        <p:spPr>
          <a:xfrm>
            <a:off x="3044239" y="2053911"/>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7" name="Straight Arrow Connector 6">
            <a:extLst>
              <a:ext uri="{FF2B5EF4-FFF2-40B4-BE49-F238E27FC236}">
                <a16:creationId xmlns:a16="http://schemas.microsoft.com/office/drawing/2014/main" id="{2FCD027C-C866-2B7E-CDE4-0A6D841B2C47}"/>
              </a:ext>
            </a:extLst>
          </p:cNvPr>
          <p:cNvCxnSpPr/>
          <p:nvPr/>
        </p:nvCxnSpPr>
        <p:spPr>
          <a:xfrm>
            <a:off x="3044239" y="1655772"/>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278B54C2-0CA5-F6B7-4343-017DC6CAAD03}"/>
              </a:ext>
            </a:extLst>
          </p:cNvPr>
          <p:cNvSpPr txBox="1"/>
          <p:nvPr/>
        </p:nvSpPr>
        <p:spPr>
          <a:xfrm>
            <a:off x="559015" y="5346259"/>
            <a:ext cx="1980959" cy="1015663"/>
          </a:xfrm>
          <a:prstGeom prst="rect">
            <a:avLst/>
          </a:prstGeom>
          <a:noFill/>
        </p:spPr>
        <p:txBody>
          <a:bodyPr wrap="square">
            <a:spAutoFit/>
          </a:bodyPr>
          <a:lstStyle/>
          <a:p>
            <a:r>
              <a:rPr lang="en-US" sz="1000">
                <a:hlinkClick r:id="rId3"/>
              </a:rPr>
              <a:t>https://www.nrmp.org/match-data/2024/08/charting-outcomes-program-director-survey-results-main-residency-match/</a:t>
            </a:r>
            <a:endParaRPr lang="en-US" sz="1000"/>
          </a:p>
          <a:p>
            <a:endParaRPr lang="en-US" sz="1000"/>
          </a:p>
        </p:txBody>
      </p:sp>
      <p:sp>
        <p:nvSpPr>
          <p:cNvPr id="2" name="TextBox 1">
            <a:extLst>
              <a:ext uri="{FF2B5EF4-FFF2-40B4-BE49-F238E27FC236}">
                <a16:creationId xmlns:a16="http://schemas.microsoft.com/office/drawing/2014/main" id="{77B1F924-C2B9-D2DE-E183-55A98395128E}"/>
              </a:ext>
            </a:extLst>
          </p:cNvPr>
          <p:cNvSpPr txBox="1"/>
          <p:nvPr/>
        </p:nvSpPr>
        <p:spPr>
          <a:xfrm>
            <a:off x="797023" y="29618"/>
            <a:ext cx="2494534" cy="1792710"/>
          </a:xfrm>
          <a:prstGeom prst="rect">
            <a:avLst/>
          </a:prstGeom>
        </p:spPr>
        <p:txBody>
          <a:bodyPr vert="horz" lIns="0" tIns="45720" rIns="0" bIns="45720" rtlCol="0">
            <a:normAutofit fontScale="92500" lnSpcReduction="20000"/>
          </a:bodyPr>
          <a:lstStyle/>
          <a:p>
            <a:pPr>
              <a:spcAft>
                <a:spcPts val="600"/>
              </a:spcAft>
              <a:buFont typeface="Calibri" panose="020F0502020204030204" pitchFamily="34" charset="0"/>
            </a:pPr>
            <a:r>
              <a:rPr lang="en-US" sz="2800" b="1">
                <a:solidFill>
                  <a:schemeClr val="tx1">
                    <a:lumMod val="75000"/>
                    <a:lumOff val="25000"/>
                  </a:schemeClr>
                </a:solidFill>
              </a:rPr>
              <a:t>Education and Performance and Standardized Licensure Tests</a:t>
            </a:r>
          </a:p>
          <a:p>
            <a:pPr>
              <a:spcAft>
                <a:spcPts val="600"/>
              </a:spcAft>
              <a:buFont typeface="Calibri" panose="020F0502020204030204" pitchFamily="34" charset="0"/>
            </a:pPr>
            <a:endParaRPr lang="en-US">
              <a:solidFill>
                <a:schemeClr val="tx1">
                  <a:lumMod val="75000"/>
                  <a:lumOff val="25000"/>
                </a:schemeClr>
              </a:solidFill>
            </a:endParaRPr>
          </a:p>
        </p:txBody>
      </p:sp>
      <p:cxnSp>
        <p:nvCxnSpPr>
          <p:cNvPr id="12" name="Straight Arrow Connector 11">
            <a:extLst>
              <a:ext uri="{FF2B5EF4-FFF2-40B4-BE49-F238E27FC236}">
                <a16:creationId xmlns:a16="http://schemas.microsoft.com/office/drawing/2014/main" id="{46B0C622-F529-EF88-4B0C-2F4459F72B44}"/>
              </a:ext>
            </a:extLst>
          </p:cNvPr>
          <p:cNvCxnSpPr/>
          <p:nvPr/>
        </p:nvCxnSpPr>
        <p:spPr>
          <a:xfrm>
            <a:off x="3044239" y="2278476"/>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A7123CCB-DF81-00FA-137A-391FC70F5961}"/>
              </a:ext>
            </a:extLst>
          </p:cNvPr>
          <p:cNvCxnSpPr/>
          <p:nvPr/>
        </p:nvCxnSpPr>
        <p:spPr>
          <a:xfrm>
            <a:off x="2539974" y="3458618"/>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F9AA7CCB-C54F-E50F-5C87-F0294ADA7B82}"/>
              </a:ext>
            </a:extLst>
          </p:cNvPr>
          <p:cNvCxnSpPr/>
          <p:nvPr/>
        </p:nvCxnSpPr>
        <p:spPr>
          <a:xfrm>
            <a:off x="2539974" y="3973212"/>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4" name="Straight Arrow Connector 3">
            <a:extLst>
              <a:ext uri="{FF2B5EF4-FFF2-40B4-BE49-F238E27FC236}">
                <a16:creationId xmlns:a16="http://schemas.microsoft.com/office/drawing/2014/main" id="{ED267FAC-C41A-CE3D-C47E-C5A1179FABFB}"/>
              </a:ext>
            </a:extLst>
          </p:cNvPr>
          <p:cNvCxnSpPr>
            <a:cxnSpLocks/>
          </p:cNvCxnSpPr>
          <p:nvPr/>
        </p:nvCxnSpPr>
        <p:spPr>
          <a:xfrm>
            <a:off x="3044239" y="2782740"/>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4629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graph&#10;&#10;AI-generated content may be incorrect.">
            <a:extLst>
              <a:ext uri="{FF2B5EF4-FFF2-40B4-BE49-F238E27FC236}">
                <a16:creationId xmlns:a16="http://schemas.microsoft.com/office/drawing/2014/main" id="{0D93BA07-2161-9EC0-604B-4025763B7F7A}"/>
              </a:ext>
            </a:extLst>
          </p:cNvPr>
          <p:cNvPicPr>
            <a:picLocks noChangeAspect="1"/>
          </p:cNvPicPr>
          <p:nvPr/>
        </p:nvPicPr>
        <p:blipFill>
          <a:blip r:embed="rId2"/>
          <a:stretch>
            <a:fillRect/>
          </a:stretch>
        </p:blipFill>
        <p:spPr>
          <a:xfrm>
            <a:off x="4080341" y="116822"/>
            <a:ext cx="7191375" cy="6086475"/>
          </a:xfrm>
          <a:prstGeom prst="rect">
            <a:avLst/>
          </a:prstGeom>
        </p:spPr>
      </p:pic>
      <p:sp>
        <p:nvSpPr>
          <p:cNvPr id="2" name="TextBox 1">
            <a:extLst>
              <a:ext uri="{FF2B5EF4-FFF2-40B4-BE49-F238E27FC236}">
                <a16:creationId xmlns:a16="http://schemas.microsoft.com/office/drawing/2014/main" id="{74152918-C649-2B24-2971-A5E29BF70B9F}"/>
              </a:ext>
            </a:extLst>
          </p:cNvPr>
          <p:cNvSpPr txBox="1"/>
          <p:nvPr/>
        </p:nvSpPr>
        <p:spPr>
          <a:xfrm>
            <a:off x="943611" y="457750"/>
            <a:ext cx="2494534" cy="1792710"/>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2400" b="1">
                <a:solidFill>
                  <a:schemeClr val="tx1">
                    <a:lumMod val="75000"/>
                    <a:lumOff val="25000"/>
                  </a:schemeClr>
                </a:solidFill>
              </a:rPr>
              <a:t>Other Knowledge and Personal Qualities</a:t>
            </a:r>
          </a:p>
        </p:txBody>
      </p:sp>
      <p:sp>
        <p:nvSpPr>
          <p:cNvPr id="3" name="TextBox 2">
            <a:extLst>
              <a:ext uri="{FF2B5EF4-FFF2-40B4-BE49-F238E27FC236}">
                <a16:creationId xmlns:a16="http://schemas.microsoft.com/office/drawing/2014/main" id="{C3D070BD-3059-3720-0C60-41A983190B1A}"/>
              </a:ext>
            </a:extLst>
          </p:cNvPr>
          <p:cNvSpPr txBox="1"/>
          <p:nvPr/>
        </p:nvSpPr>
        <p:spPr>
          <a:xfrm>
            <a:off x="222015" y="5236185"/>
            <a:ext cx="1621647" cy="1409943"/>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1000">
                <a:solidFill>
                  <a:schemeClr val="tx1">
                    <a:lumMod val="75000"/>
                    <a:lumOff val="25000"/>
                  </a:schemeClr>
                </a:solidFill>
                <a:hlinkClick r:id="rId3"/>
              </a:rPr>
              <a:t>https://www.nrmp.org/match-data/2024/08/charting-outcomes-program-director-survey-results-main-residency-match/</a:t>
            </a:r>
            <a:endParaRPr lang="en-US" sz="1000">
              <a:solidFill>
                <a:schemeClr val="tx1">
                  <a:lumMod val="75000"/>
                  <a:lumOff val="25000"/>
                </a:schemeClr>
              </a:solidFill>
            </a:endParaRPr>
          </a:p>
          <a:p>
            <a:pPr>
              <a:spcAft>
                <a:spcPts val="600"/>
              </a:spcAft>
              <a:buFont typeface="Calibri" panose="020F0502020204030204" pitchFamily="34" charset="0"/>
            </a:pPr>
            <a:endParaRPr lang="en-US">
              <a:solidFill>
                <a:schemeClr val="tx1">
                  <a:lumMod val="75000"/>
                  <a:lumOff val="25000"/>
                </a:schemeClr>
              </a:solidFill>
            </a:endParaRPr>
          </a:p>
        </p:txBody>
      </p:sp>
      <p:cxnSp>
        <p:nvCxnSpPr>
          <p:cNvPr id="6" name="Straight Arrow Connector 5">
            <a:extLst>
              <a:ext uri="{FF2B5EF4-FFF2-40B4-BE49-F238E27FC236}">
                <a16:creationId xmlns:a16="http://schemas.microsoft.com/office/drawing/2014/main" id="{DF8B8CCF-2161-03F4-DDF9-7F2BE2F27F0F}"/>
              </a:ext>
            </a:extLst>
          </p:cNvPr>
          <p:cNvCxnSpPr/>
          <p:nvPr/>
        </p:nvCxnSpPr>
        <p:spPr>
          <a:xfrm flipV="1">
            <a:off x="3201861" y="1183848"/>
            <a:ext cx="1656006"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7" name="Straight Arrow Connector 6">
            <a:extLst>
              <a:ext uri="{FF2B5EF4-FFF2-40B4-BE49-F238E27FC236}">
                <a16:creationId xmlns:a16="http://schemas.microsoft.com/office/drawing/2014/main" id="{0255F9E4-2FBC-43ED-C249-BB2B722AE4AD}"/>
              </a:ext>
            </a:extLst>
          </p:cNvPr>
          <p:cNvCxnSpPr/>
          <p:nvPr/>
        </p:nvCxnSpPr>
        <p:spPr>
          <a:xfrm flipV="1">
            <a:off x="3078597" y="3776186"/>
            <a:ext cx="1656006" cy="11205"/>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0FD57A5F-AD54-4AA0-45B6-4495853F18A2}"/>
              </a:ext>
            </a:extLst>
          </p:cNvPr>
          <p:cNvCxnSpPr/>
          <p:nvPr/>
        </p:nvCxnSpPr>
        <p:spPr>
          <a:xfrm>
            <a:off x="3199522" y="2843664"/>
            <a:ext cx="1667212" cy="11205"/>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402BA31D-9D16-3F8C-1846-163944304E8E}"/>
              </a:ext>
            </a:extLst>
          </p:cNvPr>
          <p:cNvCxnSpPr/>
          <p:nvPr/>
        </p:nvCxnSpPr>
        <p:spPr>
          <a:xfrm>
            <a:off x="3201861" y="2305604"/>
            <a:ext cx="1656006"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481B0ECC-CC40-2C34-D41A-9967B8A92100}"/>
              </a:ext>
            </a:extLst>
          </p:cNvPr>
          <p:cNvCxnSpPr/>
          <p:nvPr/>
        </p:nvCxnSpPr>
        <p:spPr>
          <a:xfrm>
            <a:off x="3201861" y="1412661"/>
            <a:ext cx="1656006"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A6BF9A83-E16B-58D1-6E41-A22BC87BF54F}"/>
              </a:ext>
            </a:extLst>
          </p:cNvPr>
          <p:cNvCxnSpPr/>
          <p:nvPr/>
        </p:nvCxnSpPr>
        <p:spPr>
          <a:xfrm>
            <a:off x="3069729" y="4254300"/>
            <a:ext cx="1577565" cy="11205"/>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234847D0-6CF6-1A6F-72CC-AE0B3BE9ECAB}"/>
              </a:ext>
            </a:extLst>
          </p:cNvPr>
          <p:cNvCxnSpPr/>
          <p:nvPr/>
        </p:nvCxnSpPr>
        <p:spPr>
          <a:xfrm>
            <a:off x="3024906" y="5640635"/>
            <a:ext cx="1622388" cy="22411"/>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364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53AD4D-567A-6FE2-4FD6-5AB4B99EC19E}"/>
              </a:ext>
            </a:extLst>
          </p:cNvPr>
          <p:cNvSpPr txBox="1"/>
          <p:nvPr/>
        </p:nvSpPr>
        <p:spPr>
          <a:xfrm>
            <a:off x="397565" y="5127597"/>
            <a:ext cx="2494535" cy="861774"/>
          </a:xfrm>
          <a:prstGeom prst="rect">
            <a:avLst/>
          </a:prstGeom>
          <a:noFill/>
        </p:spPr>
        <p:txBody>
          <a:bodyPr wrap="square">
            <a:spAutoFit/>
          </a:bodyPr>
          <a:lstStyle/>
          <a:p>
            <a:r>
              <a:rPr lang="en-US" sz="1000">
                <a:hlinkClick r:id="rId2"/>
              </a:rPr>
              <a:t>https://www.nrmp.org/match-data/2024/08/charting-outcomes-program-director-survey-results-main-residency-match/</a:t>
            </a:r>
            <a:endParaRPr lang="en-US" sz="1000"/>
          </a:p>
          <a:p>
            <a:endParaRPr lang="en-US" sz="1000"/>
          </a:p>
        </p:txBody>
      </p:sp>
      <p:sp>
        <p:nvSpPr>
          <p:cNvPr id="9" name="TextBox 8">
            <a:extLst>
              <a:ext uri="{FF2B5EF4-FFF2-40B4-BE49-F238E27FC236}">
                <a16:creationId xmlns:a16="http://schemas.microsoft.com/office/drawing/2014/main" id="{6E5D36D9-FF34-CFA1-E9B0-DB4E7672754E}"/>
              </a:ext>
            </a:extLst>
          </p:cNvPr>
          <p:cNvSpPr txBox="1"/>
          <p:nvPr/>
        </p:nvSpPr>
        <p:spPr>
          <a:xfrm>
            <a:off x="498262" y="749152"/>
            <a:ext cx="2494534" cy="1792710"/>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2400" b="1">
                <a:solidFill>
                  <a:schemeClr val="tx1">
                    <a:lumMod val="75000"/>
                    <a:lumOff val="25000"/>
                  </a:schemeClr>
                </a:solidFill>
              </a:rPr>
              <a:t>All factors combined with &gt; 50% endorsement</a:t>
            </a:r>
          </a:p>
        </p:txBody>
      </p:sp>
      <p:pic>
        <p:nvPicPr>
          <p:cNvPr id="2" name="Picture 1" descr="A screenshot of a graph&#10;&#10;AI-generated content may be incorrect.">
            <a:extLst>
              <a:ext uri="{FF2B5EF4-FFF2-40B4-BE49-F238E27FC236}">
                <a16:creationId xmlns:a16="http://schemas.microsoft.com/office/drawing/2014/main" id="{DEC2B17C-7D3C-FA0F-8BD5-2F96DEA72DAA}"/>
              </a:ext>
            </a:extLst>
          </p:cNvPr>
          <p:cNvPicPr>
            <a:picLocks noChangeAspect="1"/>
          </p:cNvPicPr>
          <p:nvPr/>
        </p:nvPicPr>
        <p:blipFill>
          <a:blip r:embed="rId3"/>
          <a:stretch>
            <a:fillRect/>
          </a:stretch>
        </p:blipFill>
        <p:spPr>
          <a:xfrm>
            <a:off x="3054724" y="426104"/>
            <a:ext cx="8861611" cy="4246468"/>
          </a:xfrm>
          <a:prstGeom prst="rect">
            <a:avLst/>
          </a:prstGeom>
        </p:spPr>
      </p:pic>
    </p:spTree>
    <p:extLst>
      <p:ext uri="{BB962C8B-B14F-4D97-AF65-F5344CB8AC3E}">
        <p14:creationId xmlns:p14="http://schemas.microsoft.com/office/powerpoint/2010/main" val="1829810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AD008-0F27-CDE8-D168-C1B65995F4F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Contingency Planning </a:t>
            </a:r>
          </a:p>
        </p:txBody>
      </p:sp>
      <p:graphicFrame>
        <p:nvGraphicFramePr>
          <p:cNvPr id="5" name="Content Placeholder 2">
            <a:extLst>
              <a:ext uri="{FF2B5EF4-FFF2-40B4-BE49-F238E27FC236}">
                <a16:creationId xmlns:a16="http://schemas.microsoft.com/office/drawing/2014/main" id="{78F184F2-4D82-09B4-BA6A-22F40B4E396E}"/>
              </a:ext>
            </a:extLst>
          </p:cNvPr>
          <p:cNvGraphicFramePr>
            <a:graphicFrameLocks noGrp="1"/>
          </p:cNvGraphicFramePr>
          <p:nvPr>
            <p:ph idx="1"/>
            <p:extLst>
              <p:ext uri="{D42A27DB-BD31-4B8C-83A1-F6EECF244321}">
                <p14:modId xmlns:p14="http://schemas.microsoft.com/office/powerpoint/2010/main" val="2495526738"/>
              </p:ext>
            </p:extLst>
          </p:nvPr>
        </p:nvGraphicFramePr>
        <p:xfrm>
          <a:off x="4266317" y="111705"/>
          <a:ext cx="7664156" cy="6552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831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5218-F9B3-2350-059A-6BE871175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64ED-96AA-4378-56FC-13EC00B81362}"/>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AF16A8DA-86A4-343B-82D1-48C2E7353CB2}"/>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highlight>
                  <a:srgbClr val="FFFF00"/>
                </a:highlight>
              </a:rPr>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ABE6D9C3-8384-90E8-3E3C-ADCD2AFF9C3A}"/>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3349640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DED2-63C6-48EA-BAF1-BB49B5418219}"/>
              </a:ext>
            </a:extLst>
          </p:cNvPr>
          <p:cNvSpPr>
            <a:spLocks noGrp="1"/>
          </p:cNvSpPr>
          <p:nvPr>
            <p:ph type="title"/>
          </p:nvPr>
        </p:nvSpPr>
        <p:spPr>
          <a:xfrm>
            <a:off x="1097280" y="286603"/>
            <a:ext cx="10058400" cy="1450757"/>
          </a:xfrm>
        </p:spPr>
        <p:txBody>
          <a:bodyPr>
            <a:normAutofit/>
          </a:bodyPr>
          <a:lstStyle/>
          <a:p>
            <a:r>
              <a:rPr lang="en-US"/>
              <a:t>Which Programs to apply to:</a:t>
            </a:r>
          </a:p>
        </p:txBody>
      </p:sp>
      <p:graphicFrame>
        <p:nvGraphicFramePr>
          <p:cNvPr id="5" name="Content Placeholder 2">
            <a:extLst>
              <a:ext uri="{FF2B5EF4-FFF2-40B4-BE49-F238E27FC236}">
                <a16:creationId xmlns:a16="http://schemas.microsoft.com/office/drawing/2014/main" id="{E525DF06-1BBA-FFCA-D19F-A95D3434605C}"/>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39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58F3-55D6-467C-F261-D3780903D37C}"/>
              </a:ext>
            </a:extLst>
          </p:cNvPr>
          <p:cNvSpPr>
            <a:spLocks noGrp="1"/>
          </p:cNvSpPr>
          <p:nvPr>
            <p:ph type="title"/>
          </p:nvPr>
        </p:nvSpPr>
        <p:spPr/>
        <p:txBody>
          <a:bodyPr/>
          <a:lstStyle/>
          <a:p>
            <a:r>
              <a:rPr lang="en-US"/>
              <a:t>Residency Explorer</a:t>
            </a:r>
          </a:p>
        </p:txBody>
      </p:sp>
      <p:pic>
        <p:nvPicPr>
          <p:cNvPr id="9" name="Picture 8">
            <a:extLst>
              <a:ext uri="{FF2B5EF4-FFF2-40B4-BE49-F238E27FC236}">
                <a16:creationId xmlns:a16="http://schemas.microsoft.com/office/drawing/2014/main" id="{DBAC074B-AF17-0076-035B-84B8BE6242D1}"/>
              </a:ext>
            </a:extLst>
          </p:cNvPr>
          <p:cNvPicPr>
            <a:picLocks noChangeAspect="1"/>
          </p:cNvPicPr>
          <p:nvPr/>
        </p:nvPicPr>
        <p:blipFill>
          <a:blip r:embed="rId2"/>
          <a:stretch>
            <a:fillRect/>
          </a:stretch>
        </p:blipFill>
        <p:spPr>
          <a:xfrm>
            <a:off x="6439858" y="137145"/>
            <a:ext cx="5234191" cy="2195415"/>
          </a:xfrm>
          <a:prstGeom prst="rect">
            <a:avLst/>
          </a:prstGeom>
        </p:spPr>
      </p:pic>
      <p:pic>
        <p:nvPicPr>
          <p:cNvPr id="6" name="Picture 5">
            <a:extLst>
              <a:ext uri="{FF2B5EF4-FFF2-40B4-BE49-F238E27FC236}">
                <a16:creationId xmlns:a16="http://schemas.microsoft.com/office/drawing/2014/main" id="{6636560D-8012-260D-A001-3FEDBBBCA3D2}"/>
              </a:ext>
            </a:extLst>
          </p:cNvPr>
          <p:cNvPicPr>
            <a:picLocks noChangeAspect="1"/>
          </p:cNvPicPr>
          <p:nvPr/>
        </p:nvPicPr>
        <p:blipFill>
          <a:blip r:embed="rId3"/>
          <a:stretch>
            <a:fillRect/>
          </a:stretch>
        </p:blipFill>
        <p:spPr>
          <a:xfrm>
            <a:off x="0" y="2211111"/>
            <a:ext cx="12192000" cy="4509744"/>
          </a:xfrm>
          <a:prstGeom prst="rect">
            <a:avLst/>
          </a:prstGeom>
        </p:spPr>
      </p:pic>
      <p:cxnSp>
        <p:nvCxnSpPr>
          <p:cNvPr id="4" name="Straight Arrow Connector 3">
            <a:extLst>
              <a:ext uri="{FF2B5EF4-FFF2-40B4-BE49-F238E27FC236}">
                <a16:creationId xmlns:a16="http://schemas.microsoft.com/office/drawing/2014/main" id="{DF714F50-84BE-A539-D5C3-94089CF7D767}"/>
              </a:ext>
            </a:extLst>
          </p:cNvPr>
          <p:cNvCxnSpPr>
            <a:cxnSpLocks/>
          </p:cNvCxnSpPr>
          <p:nvPr/>
        </p:nvCxnSpPr>
        <p:spPr>
          <a:xfrm flipH="1" flipV="1">
            <a:off x="11627666" y="3193314"/>
            <a:ext cx="426301" cy="829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88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86397A-A68D-F92A-9A1D-DD700AE9E61E}"/>
              </a:ext>
            </a:extLst>
          </p:cNvPr>
          <p:cNvPicPr>
            <a:picLocks noChangeAspect="1"/>
          </p:cNvPicPr>
          <p:nvPr/>
        </p:nvPicPr>
        <p:blipFill>
          <a:blip r:embed="rId2"/>
          <a:stretch>
            <a:fillRect/>
          </a:stretch>
        </p:blipFill>
        <p:spPr>
          <a:xfrm>
            <a:off x="1988109" y="221192"/>
            <a:ext cx="7821116" cy="5849166"/>
          </a:xfrm>
          <a:prstGeom prst="rect">
            <a:avLst/>
          </a:prstGeom>
        </p:spPr>
      </p:pic>
      <p:cxnSp>
        <p:nvCxnSpPr>
          <p:cNvPr id="5" name="Straight Arrow Connector 4">
            <a:extLst>
              <a:ext uri="{FF2B5EF4-FFF2-40B4-BE49-F238E27FC236}">
                <a16:creationId xmlns:a16="http://schemas.microsoft.com/office/drawing/2014/main" id="{9F79FE23-9A8E-8A70-53D6-D204E7CB46B0}"/>
              </a:ext>
            </a:extLst>
          </p:cNvPr>
          <p:cNvCxnSpPr>
            <a:cxnSpLocks/>
          </p:cNvCxnSpPr>
          <p:nvPr/>
        </p:nvCxnSpPr>
        <p:spPr>
          <a:xfrm>
            <a:off x="5288010" y="225686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1E7C46-9592-F1C0-EAAB-97EFDDF4FF12}"/>
              </a:ext>
            </a:extLst>
          </p:cNvPr>
          <p:cNvCxnSpPr>
            <a:cxnSpLocks/>
          </p:cNvCxnSpPr>
          <p:nvPr/>
        </p:nvCxnSpPr>
        <p:spPr>
          <a:xfrm>
            <a:off x="5288009" y="2410317"/>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575A804-1FD9-9508-04B4-DE682111BF3B}"/>
              </a:ext>
            </a:extLst>
          </p:cNvPr>
          <p:cNvCxnSpPr>
            <a:cxnSpLocks/>
          </p:cNvCxnSpPr>
          <p:nvPr/>
        </p:nvCxnSpPr>
        <p:spPr>
          <a:xfrm>
            <a:off x="5288008" y="3281506"/>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8B84E3-50E6-84B3-5C4A-18575575C167}"/>
              </a:ext>
            </a:extLst>
          </p:cNvPr>
          <p:cNvCxnSpPr>
            <a:cxnSpLocks/>
          </p:cNvCxnSpPr>
          <p:nvPr/>
        </p:nvCxnSpPr>
        <p:spPr>
          <a:xfrm>
            <a:off x="1394392" y="503496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69BC43-7DFA-2EA9-FD3C-179F5CD9BF5E}"/>
              </a:ext>
            </a:extLst>
          </p:cNvPr>
          <p:cNvCxnSpPr>
            <a:cxnSpLocks/>
          </p:cNvCxnSpPr>
          <p:nvPr/>
        </p:nvCxnSpPr>
        <p:spPr>
          <a:xfrm>
            <a:off x="5288008" y="543520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0AB0A1D-ED80-D927-7ED9-599347CF1390}"/>
              </a:ext>
            </a:extLst>
          </p:cNvPr>
          <p:cNvCxnSpPr>
            <a:cxnSpLocks/>
          </p:cNvCxnSpPr>
          <p:nvPr/>
        </p:nvCxnSpPr>
        <p:spPr>
          <a:xfrm>
            <a:off x="1394392" y="486387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3DC7DA8-BDC6-BB80-C42E-E01F01C6275F}"/>
              </a:ext>
            </a:extLst>
          </p:cNvPr>
          <p:cNvCxnSpPr>
            <a:cxnSpLocks/>
          </p:cNvCxnSpPr>
          <p:nvPr/>
        </p:nvCxnSpPr>
        <p:spPr>
          <a:xfrm>
            <a:off x="1542297" y="3439628"/>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2371B0E-DB3F-32F0-F628-E905FBE1D11F}"/>
              </a:ext>
            </a:extLst>
          </p:cNvPr>
          <p:cNvCxnSpPr>
            <a:cxnSpLocks/>
          </p:cNvCxnSpPr>
          <p:nvPr/>
        </p:nvCxnSpPr>
        <p:spPr>
          <a:xfrm>
            <a:off x="5304950" y="3573865"/>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3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15A91-1159-D0E1-449C-E836D45BC5E8}"/>
              </a:ext>
            </a:extLst>
          </p:cNvPr>
          <p:cNvPicPr>
            <a:picLocks noChangeAspect="1"/>
          </p:cNvPicPr>
          <p:nvPr/>
        </p:nvPicPr>
        <p:blipFill rotWithShape="1">
          <a:blip r:embed="rId2"/>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5F3488E-1A0B-5FF9-51ED-8C3C153E7974}"/>
              </a:ext>
            </a:extLst>
          </p:cNvPr>
          <p:cNvPicPr>
            <a:picLocks noChangeAspect="1"/>
          </p:cNvPicPr>
          <p:nvPr/>
        </p:nvPicPr>
        <p:blipFill>
          <a:blip r:embed="rId3"/>
          <a:stretch>
            <a:fillRect/>
          </a:stretch>
        </p:blipFill>
        <p:spPr>
          <a:xfrm rot="20923639">
            <a:off x="6901300" y="4248343"/>
            <a:ext cx="2305050" cy="1990725"/>
          </a:xfrm>
          <a:prstGeom prst="rect">
            <a:avLst/>
          </a:prstGeom>
        </p:spPr>
      </p:pic>
    </p:spTree>
    <p:extLst>
      <p:ext uri="{BB962C8B-B14F-4D97-AF65-F5344CB8AC3E}">
        <p14:creationId xmlns:p14="http://schemas.microsoft.com/office/powerpoint/2010/main" val="3002668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F1FB9-5903-480B-A74A-EC6262CF3081}"/>
              </a:ext>
            </a:extLst>
          </p:cNvPr>
          <p:cNvSpPr>
            <a:spLocks noGrp="1"/>
          </p:cNvSpPr>
          <p:nvPr>
            <p:ph type="title"/>
          </p:nvPr>
        </p:nvSpPr>
        <p:spPr>
          <a:xfrm>
            <a:off x="1097280" y="286603"/>
            <a:ext cx="9378809" cy="887441"/>
          </a:xfrm>
        </p:spPr>
        <p:txBody>
          <a:bodyPr/>
          <a:lstStyle/>
          <a:p>
            <a:pPr algn="ctr"/>
            <a:r>
              <a:rPr lang="en-US"/>
              <a:t>Compare Programs</a:t>
            </a:r>
          </a:p>
        </p:txBody>
      </p:sp>
      <p:pic>
        <p:nvPicPr>
          <p:cNvPr id="5" name="Picture 4">
            <a:extLst>
              <a:ext uri="{FF2B5EF4-FFF2-40B4-BE49-F238E27FC236}">
                <a16:creationId xmlns:a16="http://schemas.microsoft.com/office/drawing/2014/main" id="{1796BAC4-045A-52E4-0834-DDEF40560C6A}"/>
              </a:ext>
            </a:extLst>
          </p:cNvPr>
          <p:cNvPicPr>
            <a:picLocks noChangeAspect="1"/>
          </p:cNvPicPr>
          <p:nvPr/>
        </p:nvPicPr>
        <p:blipFill>
          <a:blip r:embed="rId2"/>
          <a:stretch>
            <a:fillRect/>
          </a:stretch>
        </p:blipFill>
        <p:spPr>
          <a:xfrm>
            <a:off x="0" y="1880809"/>
            <a:ext cx="12192000" cy="3096381"/>
          </a:xfrm>
          <a:prstGeom prst="rect">
            <a:avLst/>
          </a:prstGeom>
        </p:spPr>
      </p:pic>
    </p:spTree>
    <p:extLst>
      <p:ext uri="{BB962C8B-B14F-4D97-AF65-F5344CB8AC3E}">
        <p14:creationId xmlns:p14="http://schemas.microsoft.com/office/powerpoint/2010/main" val="2883443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FE04-74AD-0C47-B523-6AA83A061C65}"/>
              </a:ext>
            </a:extLst>
          </p:cNvPr>
          <p:cNvSpPr>
            <a:spLocks noGrp="1"/>
          </p:cNvSpPr>
          <p:nvPr>
            <p:ph type="title"/>
          </p:nvPr>
        </p:nvSpPr>
        <p:spPr>
          <a:xfrm>
            <a:off x="1607634" y="398579"/>
            <a:ext cx="3376961" cy="1325563"/>
          </a:xfrm>
        </p:spPr>
        <p:txBody>
          <a:bodyPr/>
          <a:lstStyle/>
          <a:p>
            <a:r>
              <a:rPr lang="en-US"/>
              <a:t>Frieda</a:t>
            </a:r>
          </a:p>
        </p:txBody>
      </p:sp>
      <p:sp>
        <p:nvSpPr>
          <p:cNvPr id="4" name="Content Placeholder 3">
            <a:extLst>
              <a:ext uri="{FF2B5EF4-FFF2-40B4-BE49-F238E27FC236}">
                <a16:creationId xmlns:a16="http://schemas.microsoft.com/office/drawing/2014/main" id="{2365FD0C-6249-4775-169B-650B24F19F0E}"/>
              </a:ext>
            </a:extLst>
          </p:cNvPr>
          <p:cNvSpPr>
            <a:spLocks noGrp="1"/>
          </p:cNvSpPr>
          <p:nvPr>
            <p:ph sz="half" idx="1"/>
          </p:nvPr>
        </p:nvSpPr>
        <p:spPr>
          <a:xfrm>
            <a:off x="838200" y="2197517"/>
            <a:ext cx="5181600" cy="3979445"/>
          </a:xfrm>
        </p:spPr>
        <p:txBody>
          <a:bodyPr>
            <a:noAutofit/>
          </a:bodyPr>
          <a:lstStyle/>
          <a:p>
            <a:r>
              <a:rPr lang="en-US" sz="2000" b="1">
                <a:solidFill>
                  <a:schemeClr val="tx1"/>
                </a:solidFill>
              </a:rPr>
              <a:t>Tag Specialty</a:t>
            </a:r>
          </a:p>
          <a:p>
            <a:r>
              <a:rPr lang="en-US" sz="2000" b="1">
                <a:solidFill>
                  <a:schemeClr val="tx1"/>
                </a:solidFill>
              </a:rPr>
              <a:t>Location</a:t>
            </a:r>
          </a:p>
          <a:p>
            <a:r>
              <a:rPr lang="en-US" sz="2000" b="1">
                <a:solidFill>
                  <a:schemeClr val="tx1"/>
                </a:solidFill>
              </a:rPr>
              <a:t>Program Type</a:t>
            </a:r>
          </a:p>
          <a:p>
            <a:pPr lvl="1"/>
            <a:r>
              <a:rPr lang="en-US" sz="2000">
                <a:solidFill>
                  <a:schemeClr val="tx1"/>
                </a:solidFill>
              </a:rPr>
              <a:t>University Based</a:t>
            </a:r>
          </a:p>
          <a:p>
            <a:pPr lvl="1"/>
            <a:r>
              <a:rPr lang="en-US" sz="2000">
                <a:solidFill>
                  <a:schemeClr val="tx1"/>
                </a:solidFill>
              </a:rPr>
              <a:t>Community Based/University Affiliated</a:t>
            </a:r>
          </a:p>
          <a:p>
            <a:pPr lvl="1"/>
            <a:r>
              <a:rPr lang="en-US" sz="2000">
                <a:solidFill>
                  <a:schemeClr val="tx1"/>
                </a:solidFill>
              </a:rPr>
              <a:t>Community Based</a:t>
            </a:r>
          </a:p>
          <a:p>
            <a:r>
              <a:rPr lang="en-US" sz="2000" b="1"/>
              <a:t>Special Tracts</a:t>
            </a:r>
            <a:endParaRPr lang="en-US" sz="2000" b="1">
              <a:solidFill>
                <a:schemeClr val="tx1"/>
              </a:solidFill>
            </a:endParaRPr>
          </a:p>
          <a:p>
            <a:pPr marL="86868" indent="-342900"/>
            <a:r>
              <a:rPr lang="en-US" sz="2000" b="1">
                <a:solidFill>
                  <a:schemeClr val="tx1"/>
                </a:solidFill>
              </a:rPr>
              <a:t>Map Feature</a:t>
            </a:r>
          </a:p>
        </p:txBody>
      </p:sp>
      <p:sp>
        <p:nvSpPr>
          <p:cNvPr id="5" name="Content Placeholder 4">
            <a:extLst>
              <a:ext uri="{FF2B5EF4-FFF2-40B4-BE49-F238E27FC236}">
                <a16:creationId xmlns:a16="http://schemas.microsoft.com/office/drawing/2014/main" id="{436912A6-D1B5-329C-BF57-DC792BFD2DBD}"/>
              </a:ext>
            </a:extLst>
          </p:cNvPr>
          <p:cNvSpPr>
            <a:spLocks noGrp="1"/>
          </p:cNvSpPr>
          <p:nvPr>
            <p:ph sz="half" idx="2"/>
          </p:nvPr>
        </p:nvSpPr>
        <p:spPr>
          <a:xfrm>
            <a:off x="6172200" y="2073311"/>
            <a:ext cx="5181600" cy="4419563"/>
          </a:xfrm>
        </p:spPr>
        <p:txBody>
          <a:bodyPr>
            <a:normAutofit fontScale="85000" lnSpcReduction="20000"/>
          </a:bodyPr>
          <a:lstStyle/>
          <a:p>
            <a:r>
              <a:rPr lang="en-US" b="1">
                <a:solidFill>
                  <a:schemeClr val="tx1"/>
                </a:solidFill>
                <a:latin typeface="Aptos Serif" panose="020B0502040204020203" pitchFamily="18" charset="0"/>
                <a:cs typeface="Aptos Serif" panose="020B0502040204020203" pitchFamily="18" charset="0"/>
              </a:rPr>
              <a:t>Overview</a:t>
            </a:r>
          </a:p>
          <a:p>
            <a:pPr lvl="1"/>
            <a:r>
              <a:rPr lang="en-US">
                <a:solidFill>
                  <a:schemeClr val="tx1"/>
                </a:solidFill>
                <a:latin typeface="Aptos Serif" panose="020B0502040204020203" pitchFamily="18" charset="0"/>
                <a:cs typeface="Aptos Serif" panose="020B0502040204020203" pitchFamily="18" charset="0"/>
              </a:rPr>
              <a:t> Length</a:t>
            </a:r>
          </a:p>
          <a:p>
            <a:pPr lvl="1"/>
            <a:r>
              <a:rPr lang="en-US">
                <a:solidFill>
                  <a:schemeClr val="tx1"/>
                </a:solidFill>
                <a:latin typeface="Aptos Serif" panose="020B0502040204020203" pitchFamily="18" charset="0"/>
                <a:cs typeface="Aptos Serif" panose="020B0502040204020203" pitchFamily="18" charset="0"/>
              </a:rPr>
              <a:t>Affiliated Programs</a:t>
            </a:r>
          </a:p>
          <a:p>
            <a:r>
              <a:rPr lang="en-US" b="1">
                <a:solidFill>
                  <a:schemeClr val="tx1"/>
                </a:solidFill>
                <a:latin typeface="Aptos Serif" panose="020B0502040204020203" pitchFamily="18" charset="0"/>
                <a:cs typeface="Aptos Serif" panose="020B0502040204020203" pitchFamily="18" charset="0"/>
              </a:rPr>
              <a:t>Program and Work Schedule</a:t>
            </a:r>
          </a:p>
          <a:p>
            <a:pPr lvl="1"/>
            <a:r>
              <a:rPr lang="en-US">
                <a:solidFill>
                  <a:schemeClr val="tx1"/>
                </a:solidFill>
                <a:latin typeface="Aptos Serif" panose="020B0502040204020203" pitchFamily="18" charset="0"/>
                <a:cs typeface="Aptos Serif" panose="020B0502040204020203" pitchFamily="18" charset="0"/>
              </a:rPr>
              <a:t>Size of program</a:t>
            </a:r>
          </a:p>
          <a:p>
            <a:pPr lvl="1"/>
            <a:r>
              <a:rPr lang="en-US">
                <a:solidFill>
                  <a:schemeClr val="tx1"/>
                </a:solidFill>
                <a:latin typeface="Aptos Serif" panose="020B0502040204020203" pitchFamily="18" charset="0"/>
                <a:cs typeface="Aptos Serif" panose="020B0502040204020203" pitchFamily="18" charset="0"/>
              </a:rPr>
              <a:t>Step 1 and 2 data</a:t>
            </a:r>
          </a:p>
          <a:p>
            <a:pPr lvl="1"/>
            <a:r>
              <a:rPr lang="en-US">
                <a:solidFill>
                  <a:schemeClr val="tx1"/>
                </a:solidFill>
                <a:latin typeface="Aptos Serif" panose="020B0502040204020203" pitchFamily="18" charset="0"/>
                <a:cs typeface="Aptos Serif" panose="020B0502040204020203" pitchFamily="18" charset="0"/>
              </a:rPr>
              <a:t>Work schedule/Call</a:t>
            </a:r>
          </a:p>
          <a:p>
            <a:pPr lvl="1"/>
            <a:r>
              <a:rPr lang="en-US">
                <a:solidFill>
                  <a:schemeClr val="tx1"/>
                </a:solidFill>
                <a:latin typeface="Aptos Serif" panose="020B0502040204020203" pitchFamily="18" charset="0"/>
                <a:cs typeface="Aptos Serif" panose="020B0502040204020203" pitchFamily="18" charset="0"/>
              </a:rPr>
              <a:t>% USMD and gender</a:t>
            </a:r>
          </a:p>
          <a:p>
            <a:r>
              <a:rPr lang="en-US" b="1">
                <a:solidFill>
                  <a:schemeClr val="tx1"/>
                </a:solidFill>
                <a:latin typeface="Aptos Serif" panose="020B0502040204020203" pitchFamily="18" charset="0"/>
                <a:cs typeface="Aptos Serif" panose="020B0502040204020203" pitchFamily="18" charset="0"/>
              </a:rPr>
              <a:t>Features and Benefits </a:t>
            </a:r>
          </a:p>
          <a:p>
            <a:pPr lvl="1"/>
            <a:r>
              <a:rPr lang="en-US">
                <a:solidFill>
                  <a:schemeClr val="tx1"/>
                </a:solidFill>
                <a:latin typeface="Aptos Serif" panose="020B0502040204020203" pitchFamily="18" charset="0"/>
                <a:cs typeface="Aptos Serif" panose="020B0502040204020203" pitchFamily="18" charset="0"/>
              </a:rPr>
              <a:t>Compensation</a:t>
            </a:r>
          </a:p>
          <a:p>
            <a:pPr lvl="1"/>
            <a:r>
              <a:rPr lang="en-US" b="0" i="0">
                <a:solidFill>
                  <a:schemeClr val="tx1"/>
                </a:solidFill>
                <a:effectLst/>
                <a:latin typeface="Aptos Serif" panose="020B0502040204020203" pitchFamily="18" charset="0"/>
                <a:cs typeface="Aptos Serif" panose="020B0502040204020203" pitchFamily="18" charset="0"/>
              </a:rPr>
              <a:t>Offers additional training or educational experience beyond accredited length</a:t>
            </a:r>
          </a:p>
          <a:p>
            <a:pPr lvl="1"/>
            <a:r>
              <a:rPr lang="en-US">
                <a:solidFill>
                  <a:schemeClr val="tx1"/>
                </a:solidFill>
                <a:latin typeface="Aptos Serif" panose="020B0502040204020203" pitchFamily="18" charset="0"/>
                <a:cs typeface="Aptos Serif" panose="020B0502040204020203" pitchFamily="18" charset="0"/>
              </a:rPr>
              <a:t>Off campus electives</a:t>
            </a:r>
          </a:p>
          <a:p>
            <a:pPr marL="0" indent="0">
              <a:buNone/>
            </a:pPr>
            <a:endParaRPr lang="en-US"/>
          </a:p>
        </p:txBody>
      </p:sp>
      <p:pic>
        <p:nvPicPr>
          <p:cNvPr id="7" name="Picture 6">
            <a:extLst>
              <a:ext uri="{FF2B5EF4-FFF2-40B4-BE49-F238E27FC236}">
                <a16:creationId xmlns:a16="http://schemas.microsoft.com/office/drawing/2014/main" id="{056B10A5-81FC-B788-81C7-BBFA9A1BA8E7}"/>
              </a:ext>
            </a:extLst>
          </p:cNvPr>
          <p:cNvPicPr>
            <a:picLocks noChangeAspect="1"/>
          </p:cNvPicPr>
          <p:nvPr/>
        </p:nvPicPr>
        <p:blipFill>
          <a:blip r:embed="rId2"/>
          <a:stretch>
            <a:fillRect/>
          </a:stretch>
        </p:blipFill>
        <p:spPr>
          <a:xfrm>
            <a:off x="5179209" y="49606"/>
            <a:ext cx="5547520" cy="1832393"/>
          </a:xfrm>
          <a:prstGeom prst="rect">
            <a:avLst/>
          </a:prstGeom>
        </p:spPr>
      </p:pic>
    </p:spTree>
    <p:extLst>
      <p:ext uri="{BB962C8B-B14F-4D97-AF65-F5344CB8AC3E}">
        <p14:creationId xmlns:p14="http://schemas.microsoft.com/office/powerpoint/2010/main" val="901694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CBD63-B886-4BB8-DFCB-72B0FECEF5EF}"/>
              </a:ext>
            </a:extLst>
          </p:cNvPr>
          <p:cNvPicPr>
            <a:picLocks noChangeAspect="1"/>
          </p:cNvPicPr>
          <p:nvPr/>
        </p:nvPicPr>
        <p:blipFill>
          <a:blip r:embed="rId2"/>
          <a:stretch>
            <a:fillRect/>
          </a:stretch>
        </p:blipFill>
        <p:spPr>
          <a:xfrm>
            <a:off x="975606" y="0"/>
            <a:ext cx="10240788" cy="6858000"/>
          </a:xfrm>
          <a:prstGeom prst="rect">
            <a:avLst/>
          </a:prstGeom>
        </p:spPr>
      </p:pic>
    </p:spTree>
    <p:extLst>
      <p:ext uri="{BB962C8B-B14F-4D97-AF65-F5344CB8AC3E}">
        <p14:creationId xmlns:p14="http://schemas.microsoft.com/office/powerpoint/2010/main" val="108721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2ECF8-D3A6-4DB0-A988-6FF7F496ABEB}"/>
              </a:ext>
            </a:extLst>
          </p:cNvPr>
          <p:cNvSpPr>
            <a:spLocks noGrp="1"/>
          </p:cNvSpPr>
          <p:nvPr>
            <p:ph type="title"/>
          </p:nvPr>
        </p:nvSpPr>
        <p:spPr>
          <a:xfrm>
            <a:off x="466722" y="586855"/>
            <a:ext cx="3201366" cy="3387497"/>
          </a:xfrm>
        </p:spPr>
        <p:txBody>
          <a:bodyPr anchor="b">
            <a:normAutofit/>
          </a:bodyPr>
          <a:lstStyle/>
          <a:p>
            <a:pPr algn="r"/>
            <a:r>
              <a:rPr lang="en-US" sz="4000" b="1" i="0">
                <a:solidFill>
                  <a:srgbClr val="FFFFFF"/>
                </a:solidFill>
                <a:effectLst/>
                <a:latin typeface="Calibri" panose="020F0502020204030204" pitchFamily="34" charset="0"/>
              </a:rPr>
              <a:t>Checklist to be completed </a:t>
            </a:r>
            <a:br>
              <a:rPr lang="en-US" sz="4000" b="1" i="0">
                <a:solidFill>
                  <a:srgbClr val="FFFFFF"/>
                </a:solidFill>
                <a:effectLst/>
                <a:latin typeface="Calibri" panose="020F0502020204030204" pitchFamily="34" charset="0"/>
              </a:rPr>
            </a:br>
            <a:r>
              <a:rPr lang="en-US" sz="4000" b="1" i="0">
                <a:solidFill>
                  <a:srgbClr val="FFFFFF"/>
                </a:solidFill>
                <a:effectLst/>
                <a:latin typeface="Calibri" panose="020F0502020204030204" pitchFamily="34" charset="0"/>
              </a:rPr>
              <a:t>prior to your meeting</a:t>
            </a:r>
            <a:r>
              <a:rPr lang="en-US" sz="4000" b="0" i="0">
                <a:solidFill>
                  <a:srgbClr val="FFFFFF"/>
                </a:solidFill>
                <a:effectLst/>
                <a:latin typeface="Calibri" panose="020F0502020204030204" pitchFamily="34" charset="0"/>
              </a:rPr>
              <a:t> </a:t>
            </a:r>
            <a:endParaRPr lang="en-US" sz="4000">
              <a:solidFill>
                <a:srgbClr val="FFFFFF"/>
              </a:solidFill>
            </a:endParaRPr>
          </a:p>
        </p:txBody>
      </p:sp>
      <p:sp>
        <p:nvSpPr>
          <p:cNvPr id="3" name="Content Placeholder 2">
            <a:extLst>
              <a:ext uri="{FF2B5EF4-FFF2-40B4-BE49-F238E27FC236}">
                <a16:creationId xmlns:a16="http://schemas.microsoft.com/office/drawing/2014/main" id="{27392CA9-6827-4882-9500-CD0AA261DC2B}"/>
              </a:ext>
            </a:extLst>
          </p:cNvPr>
          <p:cNvSpPr>
            <a:spLocks noGrp="1"/>
          </p:cNvSpPr>
          <p:nvPr>
            <p:ph idx="1"/>
          </p:nvPr>
        </p:nvSpPr>
        <p:spPr>
          <a:xfrm>
            <a:off x="4810259" y="649480"/>
            <a:ext cx="6555347" cy="5546047"/>
          </a:xfrm>
        </p:spPr>
        <p:txBody>
          <a:bodyPr anchor="ctr">
            <a:normAutofit/>
          </a:bodyPr>
          <a:lstStyle/>
          <a:p>
            <a:pPr rtl="0" fontAlgn="base"/>
            <a:r>
              <a:rPr lang="en-US" sz="2000" b="1" i="0">
                <a:effectLst/>
              </a:rPr>
              <a:t>[   ] Complete the Career Tab on MedScope </a:t>
            </a:r>
            <a:r>
              <a:rPr lang="en-US" sz="2000" b="0" i="0">
                <a:effectLst/>
              </a:rPr>
              <a:t> </a:t>
            </a:r>
          </a:p>
          <a:p>
            <a:pPr rtl="0" fontAlgn="base"/>
            <a:r>
              <a:rPr lang="en-US" sz="2000" b="1" i="0">
                <a:effectLst/>
              </a:rPr>
              <a:t>[   ] Review your schedule/graduation requirements </a:t>
            </a:r>
            <a:r>
              <a:rPr lang="en-US" sz="2000" b="0" i="0">
                <a:effectLst/>
              </a:rPr>
              <a:t> </a:t>
            </a:r>
          </a:p>
          <a:p>
            <a:pPr rtl="0" fontAlgn="base"/>
            <a:r>
              <a:rPr lang="en-US" sz="2000" b="0" i="0">
                <a:effectLst/>
              </a:rPr>
              <a:t>[   ] Review the </a:t>
            </a:r>
            <a:r>
              <a:rPr lang="en-US" sz="2000" b="0" i="0" u="sng" strike="noStrike">
                <a:effectLst/>
                <a:hlinkClick r:id="rId2"/>
              </a:rPr>
              <a:t>Residency Application Handbook</a:t>
            </a:r>
            <a:r>
              <a:rPr lang="en-US" sz="2000" b="0" i="0">
                <a:effectLst/>
              </a:rPr>
              <a:t> </a:t>
            </a:r>
          </a:p>
          <a:p>
            <a:pPr rtl="0" fontAlgn="base"/>
            <a:endParaRPr lang="en-US" sz="2000" b="0" i="0">
              <a:effectLst/>
            </a:endParaRPr>
          </a:p>
          <a:p>
            <a:pPr rtl="0" fontAlgn="base"/>
            <a:r>
              <a:rPr lang="en-US" sz="2000" b="0" i="0">
                <a:effectLst/>
              </a:rPr>
              <a:t>The below are NOT required but may be helpful  </a:t>
            </a:r>
          </a:p>
          <a:p>
            <a:pPr rtl="0" fontAlgn="base"/>
            <a:r>
              <a:rPr lang="en-US" sz="2000" b="0" i="0">
                <a:effectLst/>
              </a:rPr>
              <a:t>[   ] Meet with Departmental Mentors  </a:t>
            </a:r>
          </a:p>
          <a:p>
            <a:pPr rtl="0" fontAlgn="base"/>
            <a:r>
              <a:rPr lang="en-US" sz="2000" b="0" i="0">
                <a:effectLst/>
              </a:rPr>
              <a:t>[   ] Create a CV Draft (</a:t>
            </a:r>
            <a:r>
              <a:rPr lang="en-US" sz="2000" b="0" i="0" u="sng" strike="noStrike">
                <a:effectLst/>
                <a:hlinkClick r:id="rId3"/>
              </a:rPr>
              <a:t>CV Tips</a:t>
            </a:r>
            <a:r>
              <a:rPr lang="en-US" sz="2000" b="0" i="0">
                <a:effectLst/>
              </a:rPr>
              <a:t>); we will not go through this at the meeting but can answer specific questions  </a:t>
            </a:r>
          </a:p>
          <a:p>
            <a:pPr rtl="0" fontAlgn="base"/>
            <a:r>
              <a:rPr lang="en-US" sz="2000" b="0" i="0">
                <a:effectLst/>
              </a:rPr>
              <a:t>[   ] Create a Personal Statement draft; we are happy to review outside the meeting timeframe  </a:t>
            </a:r>
          </a:p>
          <a:p>
            <a:pPr rtl="0" fontAlgn="base"/>
            <a:r>
              <a:rPr lang="en-US" sz="2000" b="0" i="0">
                <a:effectLst/>
              </a:rPr>
              <a:t>[  ] Self reflect on your competitiveness </a:t>
            </a:r>
          </a:p>
          <a:p>
            <a:pPr rtl="0" fontAlgn="base"/>
            <a:endParaRPr lang="en-US" sz="2000"/>
          </a:p>
        </p:txBody>
      </p:sp>
    </p:spTree>
    <p:extLst>
      <p:ext uri="{BB962C8B-B14F-4D97-AF65-F5344CB8AC3E}">
        <p14:creationId xmlns:p14="http://schemas.microsoft.com/office/powerpoint/2010/main" val="350254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97ED-3CD2-989D-D4C7-EF940F0A7792}"/>
              </a:ext>
            </a:extLst>
          </p:cNvPr>
          <p:cNvSpPr>
            <a:spLocks noGrp="1"/>
          </p:cNvSpPr>
          <p:nvPr>
            <p:ph type="title"/>
          </p:nvPr>
        </p:nvSpPr>
        <p:spPr/>
        <p:txBody>
          <a:bodyPr>
            <a:normAutofit/>
          </a:bodyPr>
          <a:lstStyle/>
          <a:p>
            <a:r>
              <a:rPr lang="en-US"/>
              <a:t>Upcoming workshops … </a:t>
            </a:r>
          </a:p>
        </p:txBody>
      </p:sp>
      <p:graphicFrame>
        <p:nvGraphicFramePr>
          <p:cNvPr id="6" name="Rectangle 3">
            <a:extLst>
              <a:ext uri="{FF2B5EF4-FFF2-40B4-BE49-F238E27FC236}">
                <a16:creationId xmlns:a16="http://schemas.microsoft.com/office/drawing/2014/main" id="{4FF080A4-C176-2728-B3D5-67A8A2DA0218}"/>
              </a:ext>
            </a:extLst>
          </p:cNvPr>
          <p:cNvGraphicFramePr/>
          <p:nvPr>
            <p:extLst>
              <p:ext uri="{D42A27DB-BD31-4B8C-83A1-F6EECF244321}">
                <p14:modId xmlns:p14="http://schemas.microsoft.com/office/powerpoint/2010/main" val="4092051514"/>
              </p:ext>
            </p:extLst>
          </p:nvPr>
        </p:nvGraphicFramePr>
        <p:xfrm>
          <a:off x="973395" y="1944056"/>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34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3295-E4DA-333C-A67C-B298B30EBDD8}"/>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B339EE73-B747-EF4E-5ACA-15841FEE2B4B}"/>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CAF7E4DA-87B9-1E71-692B-D162612F3159}"/>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277785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C77AB-61DB-FBCF-13FC-E7EA7B52F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39D92-D32A-F0C2-9A8D-832D547DF64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1E4F8CEB-A1DC-8BE5-8D99-6048F4DC3738}"/>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b="1">
                <a:highlight>
                  <a:srgbClr val="FFFF00"/>
                </a:highlight>
              </a:rPr>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973376D2-9727-EA5D-ED1F-12E18F00E418}"/>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1387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49A3-DD37-41F4-406D-B2A3FC647C3B}"/>
              </a:ext>
            </a:extLst>
          </p:cNvPr>
          <p:cNvSpPr>
            <a:spLocks noGrp="1"/>
          </p:cNvSpPr>
          <p:nvPr>
            <p:ph type="title"/>
          </p:nvPr>
        </p:nvSpPr>
        <p:spPr>
          <a:xfrm>
            <a:off x="6411685" y="634946"/>
            <a:ext cx="5127171" cy="1450757"/>
          </a:xfrm>
        </p:spPr>
        <p:txBody>
          <a:bodyPr>
            <a:normAutofit/>
          </a:bodyPr>
          <a:lstStyle/>
          <a:p>
            <a:r>
              <a:rPr lang="en-US"/>
              <a:t>Scheduling, Resources </a:t>
            </a:r>
          </a:p>
        </p:txBody>
      </p:sp>
      <p:sp>
        <p:nvSpPr>
          <p:cNvPr id="3" name="Content Placeholder 2">
            <a:extLst>
              <a:ext uri="{FF2B5EF4-FFF2-40B4-BE49-F238E27FC236}">
                <a16:creationId xmlns:a16="http://schemas.microsoft.com/office/drawing/2014/main" id="{551DF9C0-89C4-517C-088F-A13259760EC7}"/>
              </a:ext>
            </a:extLst>
          </p:cNvPr>
          <p:cNvSpPr>
            <a:spLocks noGrp="1"/>
          </p:cNvSpPr>
          <p:nvPr>
            <p:ph idx="1"/>
          </p:nvPr>
        </p:nvSpPr>
        <p:spPr>
          <a:xfrm>
            <a:off x="6411684" y="2407436"/>
            <a:ext cx="5127172" cy="3461658"/>
          </a:xfrm>
        </p:spPr>
        <p:txBody>
          <a:bodyPr vert="horz" lIns="0" tIns="45720" rIns="0" bIns="45720" rtlCol="0">
            <a:normAutofit/>
          </a:bodyPr>
          <a:lstStyle/>
          <a:p>
            <a:r>
              <a:rPr lang="en-US">
                <a:hlinkClick r:id="rId2"/>
              </a:rPr>
              <a:t>Course catalog 2024-2025</a:t>
            </a:r>
            <a:endParaRPr lang="en-US"/>
          </a:p>
          <a:p>
            <a:r>
              <a:rPr lang="en-US">
                <a:hlinkClick r:id="rId3"/>
              </a:rPr>
              <a:t>https://medscope.umaryland.edu/catalog/2025-2026/</a:t>
            </a:r>
          </a:p>
          <a:p>
            <a:r>
              <a:rPr lang="en-US">
                <a:hlinkClick r:id="rId3"/>
              </a:rPr>
              <a:t>UMSOM Class of 2026</a:t>
            </a:r>
            <a:endParaRPr lang="en-US"/>
          </a:p>
          <a:p>
            <a:r>
              <a:rPr lang="en-US">
                <a:hlinkClick r:id="rId4"/>
              </a:rPr>
              <a:t>Academic Calendar</a:t>
            </a:r>
            <a:endParaRPr lang="en-US"/>
          </a:p>
          <a:p>
            <a:r>
              <a:rPr lang="en-US">
                <a:hlinkClick r:id="rId5"/>
              </a:rPr>
              <a:t>Graduation Requirements</a:t>
            </a:r>
            <a:endParaRPr lang="en-US"/>
          </a:p>
          <a:p>
            <a:endParaRPr lang="en-US"/>
          </a:p>
          <a:p>
            <a:endParaRPr lang="en-US"/>
          </a:p>
        </p:txBody>
      </p:sp>
      <p:pic>
        <p:nvPicPr>
          <p:cNvPr id="5" name="Picture 4">
            <a:extLst>
              <a:ext uri="{FF2B5EF4-FFF2-40B4-BE49-F238E27FC236}">
                <a16:creationId xmlns:a16="http://schemas.microsoft.com/office/drawing/2014/main" id="{EF4ACDFB-CDF7-25B8-4B63-B849BB8F14CC}"/>
              </a:ext>
            </a:extLst>
          </p:cNvPr>
          <p:cNvPicPr>
            <a:picLocks noChangeAspect="1"/>
          </p:cNvPicPr>
          <p:nvPr/>
        </p:nvPicPr>
        <p:blipFill>
          <a:blip r:embed="rId6"/>
          <a:stretch>
            <a:fillRect/>
          </a:stretch>
        </p:blipFill>
        <p:spPr>
          <a:xfrm>
            <a:off x="643192" y="717701"/>
            <a:ext cx="5115347" cy="5102557"/>
          </a:xfrm>
          <a:prstGeom prst="rect">
            <a:avLst/>
          </a:prstGeom>
        </p:spPr>
      </p:pic>
    </p:spTree>
    <p:extLst>
      <p:ext uri="{BB962C8B-B14F-4D97-AF65-F5344CB8AC3E}">
        <p14:creationId xmlns:p14="http://schemas.microsoft.com/office/powerpoint/2010/main" val="324371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DAB6-6D7C-D51D-82AC-D66EECAFD523}"/>
              </a:ext>
            </a:extLst>
          </p:cNvPr>
          <p:cNvSpPr>
            <a:spLocks noGrp="1"/>
          </p:cNvSpPr>
          <p:nvPr>
            <p:ph type="title"/>
          </p:nvPr>
        </p:nvSpPr>
        <p:spPr/>
        <p:txBody>
          <a:bodyPr>
            <a:normAutofit/>
          </a:bodyPr>
          <a:lstStyle/>
          <a:p>
            <a:r>
              <a:rPr lang="en-US"/>
              <a:t>A Note on External Rotations (“Aways”) </a:t>
            </a:r>
          </a:p>
        </p:txBody>
      </p:sp>
      <p:graphicFrame>
        <p:nvGraphicFramePr>
          <p:cNvPr id="5" name="Content Placeholder 2">
            <a:extLst>
              <a:ext uri="{FF2B5EF4-FFF2-40B4-BE49-F238E27FC236}">
                <a16:creationId xmlns:a16="http://schemas.microsoft.com/office/drawing/2014/main" id="{E688C357-9E3E-31FC-2A68-2C97DEAD7A1B}"/>
              </a:ext>
            </a:extLst>
          </p:cNvPr>
          <p:cNvGraphicFramePr>
            <a:graphicFrameLocks noGrp="1"/>
          </p:cNvGraphicFramePr>
          <p:nvPr>
            <p:ph idx="1"/>
            <p:extLst>
              <p:ext uri="{D42A27DB-BD31-4B8C-83A1-F6EECF244321}">
                <p14:modId xmlns:p14="http://schemas.microsoft.com/office/powerpoint/2010/main" val="124462692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066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3" ma:contentTypeDescription="Create a new document." ma:contentTypeScope="" ma:versionID="8a17d9be41b4bcf581038508678214a7">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98cd942ded46bd37af27c73b96e2bc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b952f4ed-faee-42e5-b15e-296a4efded7d" xsi:nil="true"/>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1AC3E8-34A0-45EC-9628-B567D76F3104}">
  <ds:schemaRefs>
    <ds:schemaRef ds:uri="480e030d-b1ba-4175-bf7e-8ff9154deca3"/>
    <ds:schemaRef ds:uri="b952f4ed-faee-42e5-b15e-296a4efded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3CD65D-61A5-43C9-A837-6EC73C7DA8AB}">
  <ds:schemaRefs>
    <ds:schemaRef ds:uri="480e030d-b1ba-4175-bf7e-8ff9154deca3"/>
    <ds:schemaRef ds:uri="b952f4ed-faee-42e5-b15e-296a4efded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43</Slides>
  <Notes>0</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Child Neurology </vt:lpstr>
      <vt:lpstr>PowerPoint Presentation</vt:lpstr>
      <vt:lpstr>ERAS/NRMP TIMELINE  </vt:lpstr>
      <vt:lpstr>PowerPoint Presentation</vt:lpstr>
      <vt:lpstr>Upcoming workshops … </vt:lpstr>
      <vt:lpstr>What you can be doing now … </vt:lpstr>
      <vt:lpstr>What you can be doing now … </vt:lpstr>
      <vt:lpstr>Scheduling, Resources </vt:lpstr>
      <vt:lpstr>A Note on External Rotations (“Aways”) </vt:lpstr>
      <vt:lpstr>UMSOM Graduation Requirements </vt:lpstr>
      <vt:lpstr>Additional Graduation Requirements </vt:lpstr>
      <vt:lpstr>What you can be doing now … </vt:lpstr>
      <vt:lpstr>What you can be doing now … </vt:lpstr>
      <vt:lpstr>What you can be doing now … </vt:lpstr>
      <vt:lpstr>Career Tab (Please complete)</vt:lpstr>
      <vt:lpstr>Important Reminders </vt:lpstr>
      <vt:lpstr>1:1 Sessions with OSA </vt:lpstr>
      <vt:lpstr>MSPE</vt:lpstr>
      <vt:lpstr>Competitiveness of Specialty  </vt:lpstr>
      <vt:lpstr>PowerPoint Presentation</vt:lpstr>
      <vt:lpstr>More on targets for Step 2 … </vt:lpstr>
      <vt:lpstr>How many programs to apply to…</vt:lpstr>
      <vt:lpstr>PowerPoint Presentation</vt:lpstr>
      <vt:lpstr>Signaling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Contingency Planning </vt:lpstr>
      <vt:lpstr>What you can be doing now … </vt:lpstr>
      <vt:lpstr>Which Programs to apply to:</vt:lpstr>
      <vt:lpstr>Residency Explorer</vt:lpstr>
      <vt:lpstr>PowerPoint Presentation</vt:lpstr>
      <vt:lpstr>Compare Programs</vt:lpstr>
      <vt:lpstr>Frieda</vt:lpstr>
      <vt:lpstr>PowerPoint Presentation</vt:lpstr>
      <vt:lpstr>Checklist to be completed  prior to your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 </dc:title>
  <dc:creator>Lamos, Elizabeth</dc:creator>
  <cp:revision>123</cp:revision>
  <dcterms:created xsi:type="dcterms:W3CDTF">2022-04-09T17:30:38Z</dcterms:created>
  <dcterms:modified xsi:type="dcterms:W3CDTF">2025-05-07T17:55:31Z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