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266" r:id="rId5"/>
    <p:sldId id="267" r:id="rId6"/>
    <p:sldId id="308" r:id="rId7"/>
    <p:sldId id="310" r:id="rId8"/>
    <p:sldId id="311" r:id="rId9"/>
    <p:sldId id="309" r:id="rId10"/>
    <p:sldId id="300" r:id="rId11"/>
    <p:sldId id="298" r:id="rId12"/>
    <p:sldId id="270" r:id="rId13"/>
    <p:sldId id="318" r:id="rId14"/>
    <p:sldId id="271" r:id="rId15"/>
    <p:sldId id="319" r:id="rId16"/>
    <p:sldId id="321" r:id="rId17"/>
    <p:sldId id="322" r:id="rId18"/>
    <p:sldId id="323" r:id="rId19"/>
    <p:sldId id="333" r:id="rId20"/>
    <p:sldId id="334" r:id="rId21"/>
    <p:sldId id="335" r:id="rId22"/>
    <p:sldId id="336" r:id="rId23"/>
    <p:sldId id="281" r:id="rId24"/>
    <p:sldId id="275" r:id="rId25"/>
    <p:sldId id="320" r:id="rId26"/>
    <p:sldId id="279" r:id="rId27"/>
    <p:sldId id="282" r:id="rId28"/>
    <p:sldId id="283" r:id="rId29"/>
    <p:sldId id="289" r:id="rId30"/>
    <p:sldId id="337" r:id="rId31"/>
    <p:sldId id="288" r:id="rId32"/>
    <p:sldId id="303" r:id="rId33"/>
    <p:sldId id="284" r:id="rId34"/>
    <p:sldId id="304" r:id="rId35"/>
    <p:sldId id="295" r:id="rId36"/>
    <p:sldId id="296" r:id="rId37"/>
    <p:sldId id="294" r:id="rId38"/>
    <p:sldId id="290" r:id="rId39"/>
    <p:sldId id="297" r:id="rId40"/>
    <p:sldId id="317" r:id="rId41"/>
    <p:sldId id="257" r:id="rId42"/>
    <p:sldId id="286" r:id="rId43"/>
    <p:sldId id="291" r:id="rId44"/>
    <p:sldId id="302" r:id="rId45"/>
    <p:sldId id="307" r:id="rId46"/>
    <p:sldId id="30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0AB87-47EC-4880-83C0-FAF2992E3948}" v="60" dt="2025-04-11T19:47:41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Kiran Chawla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836A2494-A03D-4547-93B6-B1FC51FFCD49}">
      <dgm:prSet phldrT="[Text]" custT="1"/>
      <dgm:spPr/>
      <dgm:t>
        <a:bodyPr/>
        <a:lstStyle/>
        <a:p>
          <a:r>
            <a:rPr lang="en-US" sz="2400" dirty="0"/>
            <a:t>Chair: Irina </a:t>
          </a:r>
          <a:r>
            <a:rPr lang="en-US" sz="2400" dirty="0" err="1"/>
            <a:t>Burd</a:t>
          </a:r>
          <a:r>
            <a:rPr lang="en-US" sz="2400" dirty="0"/>
            <a:t> (R)</a:t>
          </a:r>
        </a:p>
      </dgm:t>
    </dgm:pt>
    <dgm:pt modelId="{4C68B430-87DB-4F9E-BAD7-8158542E296D}" type="parTrans" cxnId="{4EF30E59-C20B-462A-AAE6-ABB80BDB9299}">
      <dgm:prSet/>
      <dgm:spPr/>
      <dgm:t>
        <a:bodyPr/>
        <a:lstStyle/>
        <a:p>
          <a:endParaRPr lang="en-US"/>
        </a:p>
      </dgm:t>
    </dgm:pt>
    <dgm:pt modelId="{D7060846-7D7C-4684-8866-820B3A09E0C2}" type="sibTrans" cxnId="{4EF30E59-C20B-462A-AAE6-ABB80BDB9299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Maria Som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89ADCB57-0703-41D2-8395-1F098D388D1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  </a:t>
          </a:r>
        </a:p>
      </dgm:t>
    </dgm:pt>
    <dgm:pt modelId="{1BD1E4B0-743F-45C0-943E-7ECDB9E65A28}" type="parTrans" cxnId="{D9DB4349-0868-4D5D-9922-A03181FBB717}">
      <dgm:prSet/>
      <dgm:spPr/>
      <dgm:t>
        <a:bodyPr/>
        <a:lstStyle/>
        <a:p>
          <a:endParaRPr lang="en-US"/>
        </a:p>
      </dgm:t>
    </dgm:pt>
    <dgm:pt modelId="{C891ABEE-E967-4F69-B990-54A3D1C720E7}" type="sibTrans" cxnId="{D9DB4349-0868-4D5D-9922-A03181FBB717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D9DB4349-0868-4D5D-9922-A03181FBB717}" srcId="{B457805F-992D-4579-B30D-FECA38C4FFA0}" destId="{89ADCB57-0703-41D2-8395-1F098D388D14}" srcOrd="1" destOrd="0" parTransId="{1BD1E4B0-743F-45C0-943E-7ECDB9E65A28}" sibTransId="{C891ABEE-E967-4F69-B990-54A3D1C720E7}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4EF30E59-C20B-462A-AAE6-ABB80BDB9299}" srcId="{7777D641-FCAC-4D33-9469-ADB1011A66F7}" destId="{836A2494-A03D-4547-93B6-B1FC51FFCD49}" srcOrd="1" destOrd="0" parTransId="{4C68B430-87DB-4F9E-BAD7-8158542E296D}" sibTransId="{D7060846-7D7C-4684-8866-820B3A09E0C2}"/>
    <dgm:cxn modelId="{623E9793-B8AF-4711-9FF9-DABD471BF334}" type="presOf" srcId="{836A2494-A03D-4547-93B6-B1FC51FFCD49}" destId="{BD086BAC-F8F8-4ADF-9B47-996919406F0C}" srcOrd="0" destOrd="1" presId="urn:microsoft.com/office/officeart/2005/8/layout/hList1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88F452CB-EB33-4D5B-925D-9442673023DD}" type="presOf" srcId="{89ADCB57-0703-41D2-8395-1F098D388D14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EA7F3-12BA-456D-BDA7-94731B91DFC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EFDD67F-4186-4039-82AE-B4C530A64CCC}">
      <dgm:prSet phldrT="[Text]"/>
      <dgm:spPr/>
      <dgm:t>
        <a:bodyPr/>
        <a:lstStyle/>
        <a:p>
          <a:r>
            <a:rPr lang="en-US" dirty="0"/>
            <a:t>April</a:t>
          </a:r>
        </a:p>
      </dgm:t>
    </dgm:pt>
    <dgm:pt modelId="{09CF508B-F767-4440-903F-0E204E140E15}" type="parTrans" cxnId="{571848FA-E0B3-4BAC-83A5-EB41F113E8CD}">
      <dgm:prSet/>
      <dgm:spPr/>
      <dgm:t>
        <a:bodyPr/>
        <a:lstStyle/>
        <a:p>
          <a:endParaRPr lang="en-US"/>
        </a:p>
      </dgm:t>
    </dgm:pt>
    <dgm:pt modelId="{28B8B908-D00B-4646-8886-090A5FCD290D}" type="sibTrans" cxnId="{571848FA-E0B3-4BAC-83A5-EB41F113E8CD}">
      <dgm:prSet/>
      <dgm:spPr/>
      <dgm:t>
        <a:bodyPr/>
        <a:lstStyle/>
        <a:p>
          <a:endParaRPr lang="en-US"/>
        </a:p>
      </dgm:t>
    </dgm:pt>
    <dgm:pt modelId="{239C58FC-0EC7-4EA5-8AD6-462093C3A1F8}">
      <dgm:prSet phldrT="[Text]"/>
      <dgm:spPr/>
      <dgm:t>
        <a:bodyPr/>
        <a:lstStyle/>
        <a:p>
          <a:r>
            <a:rPr lang="en-US" dirty="0"/>
            <a:t>May</a:t>
          </a:r>
        </a:p>
      </dgm:t>
    </dgm:pt>
    <dgm:pt modelId="{D17C7B97-48B2-4BAB-A484-1F7490109820}" type="parTrans" cxnId="{E7C53CFD-620D-4F9B-9E34-3F46A82B8EBD}">
      <dgm:prSet/>
      <dgm:spPr/>
      <dgm:t>
        <a:bodyPr/>
        <a:lstStyle/>
        <a:p>
          <a:endParaRPr lang="en-US"/>
        </a:p>
      </dgm:t>
    </dgm:pt>
    <dgm:pt modelId="{BBABBC5C-BD55-40E2-8896-A9DD4F53F53D}" type="sibTrans" cxnId="{E7C53CFD-620D-4F9B-9E34-3F46A82B8EBD}">
      <dgm:prSet/>
      <dgm:spPr/>
      <dgm:t>
        <a:bodyPr/>
        <a:lstStyle/>
        <a:p>
          <a:endParaRPr lang="en-US"/>
        </a:p>
      </dgm:t>
    </dgm:pt>
    <dgm:pt modelId="{E404AD2C-3CDF-449D-B0D4-E0AE00DE4A10}">
      <dgm:prSet phldrT="[Text]"/>
      <dgm:spPr/>
      <dgm:t>
        <a:bodyPr/>
        <a:lstStyle/>
        <a:p>
          <a:r>
            <a:rPr lang="en-US" dirty="0"/>
            <a:t>June</a:t>
          </a:r>
        </a:p>
      </dgm:t>
    </dgm:pt>
    <dgm:pt modelId="{FC364D5B-FAE1-4A1B-8A89-3AD0912B4770}" type="parTrans" cxnId="{59378240-FD7E-4128-88CF-54EAF7C3522E}">
      <dgm:prSet/>
      <dgm:spPr/>
      <dgm:t>
        <a:bodyPr/>
        <a:lstStyle/>
        <a:p>
          <a:endParaRPr lang="en-US"/>
        </a:p>
      </dgm:t>
    </dgm:pt>
    <dgm:pt modelId="{DB446252-E183-48F0-BCAB-DC1A48474CF2}" type="sibTrans" cxnId="{59378240-FD7E-4128-88CF-54EAF7C3522E}">
      <dgm:prSet/>
      <dgm:spPr/>
      <dgm:t>
        <a:bodyPr/>
        <a:lstStyle/>
        <a:p>
          <a:endParaRPr lang="en-US"/>
        </a:p>
      </dgm:t>
    </dgm:pt>
    <dgm:pt modelId="{73FAAB52-3229-48F7-80B8-40C44B8D16E5}">
      <dgm:prSet phldrT="[Text]"/>
      <dgm:spPr/>
      <dgm:t>
        <a:bodyPr/>
        <a:lstStyle/>
        <a:p>
          <a:r>
            <a:rPr lang="en-US" dirty="0"/>
            <a:t>Jul</a:t>
          </a:r>
        </a:p>
      </dgm:t>
    </dgm:pt>
    <dgm:pt modelId="{465D8AFB-3ECB-4CC1-AC7C-1AF9E23DF91E}" type="parTrans" cxnId="{EABED7CF-B31B-4D3C-9825-783D10268C28}">
      <dgm:prSet/>
      <dgm:spPr/>
      <dgm:t>
        <a:bodyPr/>
        <a:lstStyle/>
        <a:p>
          <a:endParaRPr lang="en-US"/>
        </a:p>
      </dgm:t>
    </dgm:pt>
    <dgm:pt modelId="{C2123D3C-D356-4B07-BCE5-6924139D6164}" type="sibTrans" cxnId="{EABED7CF-B31B-4D3C-9825-783D10268C28}">
      <dgm:prSet/>
      <dgm:spPr/>
      <dgm:t>
        <a:bodyPr/>
        <a:lstStyle/>
        <a:p>
          <a:endParaRPr lang="en-US"/>
        </a:p>
      </dgm:t>
    </dgm:pt>
    <dgm:pt modelId="{1AA824FB-0FD1-401C-9BAC-E16B4931BE97}">
      <dgm:prSet phldrT="[Text]"/>
      <dgm:spPr/>
      <dgm:t>
        <a:bodyPr/>
        <a:lstStyle/>
        <a:p>
          <a:r>
            <a:rPr lang="en-US" dirty="0"/>
            <a:t>Aug</a:t>
          </a:r>
        </a:p>
      </dgm:t>
    </dgm:pt>
    <dgm:pt modelId="{B8B31F32-25EE-4270-8925-B5D051B6228F}" type="parTrans" cxnId="{A0823180-53A5-4D06-B95B-F2F638A16125}">
      <dgm:prSet/>
      <dgm:spPr/>
      <dgm:t>
        <a:bodyPr/>
        <a:lstStyle/>
        <a:p>
          <a:endParaRPr lang="en-US"/>
        </a:p>
      </dgm:t>
    </dgm:pt>
    <dgm:pt modelId="{33A8BCEC-0838-4718-A874-1F886D3CC9BE}" type="sibTrans" cxnId="{A0823180-53A5-4D06-B95B-F2F638A16125}">
      <dgm:prSet/>
      <dgm:spPr/>
      <dgm:t>
        <a:bodyPr/>
        <a:lstStyle/>
        <a:p>
          <a:endParaRPr lang="en-US"/>
        </a:p>
      </dgm:t>
    </dgm:pt>
    <dgm:pt modelId="{6CC0249F-017D-4D52-AECB-19CB952CF18C}">
      <dgm:prSet phldrT="[Text]"/>
      <dgm:spPr/>
      <dgm:t>
        <a:bodyPr/>
        <a:lstStyle/>
        <a:p>
          <a:r>
            <a:rPr lang="en-US" dirty="0"/>
            <a:t>Sep</a:t>
          </a:r>
        </a:p>
      </dgm:t>
    </dgm:pt>
    <dgm:pt modelId="{8EB83416-A76C-4BF7-8DA5-EBD569EA645A}" type="parTrans" cxnId="{76F0090B-8041-49B9-866F-40C6CF49CA10}">
      <dgm:prSet/>
      <dgm:spPr/>
      <dgm:t>
        <a:bodyPr/>
        <a:lstStyle/>
        <a:p>
          <a:endParaRPr lang="en-US"/>
        </a:p>
      </dgm:t>
    </dgm:pt>
    <dgm:pt modelId="{D2B7D86D-7A39-4436-B892-961BF497E672}" type="sibTrans" cxnId="{76F0090B-8041-49B9-866F-40C6CF49CA10}">
      <dgm:prSet/>
      <dgm:spPr/>
      <dgm:t>
        <a:bodyPr/>
        <a:lstStyle/>
        <a:p>
          <a:endParaRPr lang="en-US"/>
        </a:p>
      </dgm:t>
    </dgm:pt>
    <dgm:pt modelId="{234EDAED-D368-4F6E-ADA8-9DB1925838C2}">
      <dgm:prSet phldrT="[Text]"/>
      <dgm:spPr/>
      <dgm:t>
        <a:bodyPr/>
        <a:lstStyle/>
        <a:p>
          <a:r>
            <a:rPr lang="en-US" dirty="0"/>
            <a:t>Oct</a:t>
          </a:r>
        </a:p>
      </dgm:t>
    </dgm:pt>
    <dgm:pt modelId="{1D3A97CB-7E8E-4279-9078-EBD070845223}" type="parTrans" cxnId="{45D7AA73-BD6E-450D-BD12-4735C1869ED6}">
      <dgm:prSet/>
      <dgm:spPr/>
      <dgm:t>
        <a:bodyPr/>
        <a:lstStyle/>
        <a:p>
          <a:endParaRPr lang="en-US"/>
        </a:p>
      </dgm:t>
    </dgm:pt>
    <dgm:pt modelId="{218DE974-BCAB-479B-A2F5-DFC35F4B3E1A}" type="sibTrans" cxnId="{45D7AA73-BD6E-450D-BD12-4735C1869ED6}">
      <dgm:prSet/>
      <dgm:spPr/>
      <dgm:t>
        <a:bodyPr/>
        <a:lstStyle/>
        <a:p>
          <a:endParaRPr lang="en-US"/>
        </a:p>
      </dgm:t>
    </dgm:pt>
    <dgm:pt modelId="{17F11A35-E391-43E0-97E7-FD64420EBD89}">
      <dgm:prSet phldrT="[Text]"/>
      <dgm:spPr/>
      <dgm:t>
        <a:bodyPr/>
        <a:lstStyle/>
        <a:p>
          <a:r>
            <a:rPr lang="en-US" dirty="0"/>
            <a:t>Nov</a:t>
          </a:r>
        </a:p>
      </dgm:t>
    </dgm:pt>
    <dgm:pt modelId="{E7562FDD-A90D-482B-9E3D-93C034C36643}" type="parTrans" cxnId="{48504AF3-D901-429A-A939-73C45635170E}">
      <dgm:prSet/>
      <dgm:spPr/>
      <dgm:t>
        <a:bodyPr/>
        <a:lstStyle/>
        <a:p>
          <a:endParaRPr lang="en-US"/>
        </a:p>
      </dgm:t>
    </dgm:pt>
    <dgm:pt modelId="{FE1DA9CC-B792-4EFA-B3DF-84B348C4461B}" type="sibTrans" cxnId="{48504AF3-D901-429A-A939-73C45635170E}">
      <dgm:prSet/>
      <dgm:spPr/>
      <dgm:t>
        <a:bodyPr/>
        <a:lstStyle/>
        <a:p>
          <a:endParaRPr lang="en-US"/>
        </a:p>
      </dgm:t>
    </dgm:pt>
    <dgm:pt modelId="{0E27ED98-FE52-4C23-BE25-AE285F57207B}">
      <dgm:prSet phldrT="[Text]"/>
      <dgm:spPr/>
      <dgm:t>
        <a:bodyPr/>
        <a:lstStyle/>
        <a:p>
          <a:r>
            <a:rPr lang="en-US" dirty="0"/>
            <a:t>Dec</a:t>
          </a:r>
        </a:p>
      </dgm:t>
    </dgm:pt>
    <dgm:pt modelId="{1EE34E64-C7AB-4022-8781-A9AC65A2EDC1}" type="parTrans" cxnId="{26ED9E5F-789B-4993-9AFF-94E88B4B4665}">
      <dgm:prSet/>
      <dgm:spPr/>
      <dgm:t>
        <a:bodyPr/>
        <a:lstStyle/>
        <a:p>
          <a:endParaRPr lang="en-US"/>
        </a:p>
      </dgm:t>
    </dgm:pt>
    <dgm:pt modelId="{D34E6D78-33E4-47B8-BF9D-B25787CBBAEE}" type="sibTrans" cxnId="{26ED9E5F-789B-4993-9AFF-94E88B4B4665}">
      <dgm:prSet/>
      <dgm:spPr/>
      <dgm:t>
        <a:bodyPr/>
        <a:lstStyle/>
        <a:p>
          <a:endParaRPr lang="en-US"/>
        </a:p>
      </dgm:t>
    </dgm:pt>
    <dgm:pt modelId="{9238A8BF-0EA4-4840-BEB1-84F82F4207C1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5AD9900E-F96C-405B-98AA-7220A54981F1}" type="parTrans" cxnId="{802C6099-137D-4479-BB11-4AE77D37F49B}">
      <dgm:prSet/>
      <dgm:spPr/>
      <dgm:t>
        <a:bodyPr/>
        <a:lstStyle/>
        <a:p>
          <a:endParaRPr lang="en-US"/>
        </a:p>
      </dgm:t>
    </dgm:pt>
    <dgm:pt modelId="{76083779-7E0D-458B-A862-4D11D30E6FC2}" type="sibTrans" cxnId="{802C6099-137D-4479-BB11-4AE77D37F49B}">
      <dgm:prSet/>
      <dgm:spPr/>
      <dgm:t>
        <a:bodyPr/>
        <a:lstStyle/>
        <a:p>
          <a:endParaRPr lang="en-US"/>
        </a:p>
      </dgm:t>
    </dgm:pt>
    <dgm:pt modelId="{2B1196CF-6E79-41F0-85E2-162D15908A6C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EC5ACFE3-31CB-4335-8077-7E5FC1ADAA8C}" type="parTrans" cxnId="{F0470F5E-6ACE-4FAB-90BB-5E3D71A86386}">
      <dgm:prSet/>
      <dgm:spPr/>
      <dgm:t>
        <a:bodyPr/>
        <a:lstStyle/>
        <a:p>
          <a:endParaRPr lang="en-US"/>
        </a:p>
      </dgm:t>
    </dgm:pt>
    <dgm:pt modelId="{1714B68C-92E9-45D5-8C58-E4A59D0EA781}" type="sibTrans" cxnId="{F0470F5E-6ACE-4FAB-90BB-5E3D71A86386}">
      <dgm:prSet/>
      <dgm:spPr/>
      <dgm:t>
        <a:bodyPr/>
        <a:lstStyle/>
        <a:p>
          <a:endParaRPr lang="en-US"/>
        </a:p>
      </dgm:t>
    </dgm:pt>
    <dgm:pt modelId="{E3F53F2C-584D-442D-9D67-188454CEAF4E}">
      <dgm:prSet phldrT="[Text]"/>
      <dgm:spPr/>
      <dgm:t>
        <a:bodyPr/>
        <a:lstStyle/>
        <a:p>
          <a:r>
            <a:rPr lang="en-US" dirty="0"/>
            <a:t>Mar</a:t>
          </a:r>
        </a:p>
      </dgm:t>
    </dgm:pt>
    <dgm:pt modelId="{30087B15-F82E-46F3-95CC-1949B98CD2CD}" type="parTrans" cxnId="{991B57F1-3450-4F78-A8F3-96DD22414B9D}">
      <dgm:prSet/>
      <dgm:spPr/>
      <dgm:t>
        <a:bodyPr/>
        <a:lstStyle/>
        <a:p>
          <a:endParaRPr lang="en-US"/>
        </a:p>
      </dgm:t>
    </dgm:pt>
    <dgm:pt modelId="{D5D8D094-3D34-44CD-A70F-B69F53E8EEF6}" type="sibTrans" cxnId="{991B57F1-3450-4F78-A8F3-96DD22414B9D}">
      <dgm:prSet/>
      <dgm:spPr/>
      <dgm:t>
        <a:bodyPr/>
        <a:lstStyle/>
        <a:p>
          <a:endParaRPr lang="en-US"/>
        </a:p>
      </dgm:t>
    </dgm:pt>
    <dgm:pt modelId="{6D87DA78-012A-4824-A0EB-1974869017CE}" type="pres">
      <dgm:prSet presAssocID="{922EA7F3-12BA-456D-BDA7-94731B91DFC3}" presName="Name0" presStyleCnt="0">
        <dgm:presLayoutVars>
          <dgm:dir/>
          <dgm:resizeHandles val="exact"/>
        </dgm:presLayoutVars>
      </dgm:prSet>
      <dgm:spPr/>
    </dgm:pt>
    <dgm:pt modelId="{2D3B9D74-EA08-4DE4-BFE7-4F4FC79DE4C0}" type="pres">
      <dgm:prSet presAssocID="{922EA7F3-12BA-456D-BDA7-94731B91DFC3}" presName="arrow" presStyleLbl="bgShp" presStyleIdx="0" presStyleCnt="1"/>
      <dgm:spPr/>
    </dgm:pt>
    <dgm:pt modelId="{66F7A72A-A3F3-4BF0-8A89-C8A957379BC7}" type="pres">
      <dgm:prSet presAssocID="{922EA7F3-12BA-456D-BDA7-94731B91DFC3}" presName="points" presStyleCnt="0"/>
      <dgm:spPr/>
    </dgm:pt>
    <dgm:pt modelId="{6863FF7D-FB77-4D9B-AE94-009F0B49E14B}" type="pres">
      <dgm:prSet presAssocID="{9EFDD67F-4186-4039-82AE-B4C530A64CCC}" presName="compositeA" presStyleCnt="0"/>
      <dgm:spPr/>
    </dgm:pt>
    <dgm:pt modelId="{8AD81FA2-E554-455B-9285-27654E485C79}" type="pres">
      <dgm:prSet presAssocID="{9EFDD67F-4186-4039-82AE-B4C530A64CCC}" presName="textA" presStyleLbl="revTx" presStyleIdx="0" presStyleCnt="12">
        <dgm:presLayoutVars>
          <dgm:bulletEnabled val="1"/>
        </dgm:presLayoutVars>
      </dgm:prSet>
      <dgm:spPr/>
    </dgm:pt>
    <dgm:pt modelId="{1572ACC6-A8F1-4136-8A40-CBB1A84AB525}" type="pres">
      <dgm:prSet presAssocID="{9EFDD67F-4186-4039-82AE-B4C530A64CCC}" presName="circleA" presStyleLbl="node1" presStyleIdx="0" presStyleCnt="12"/>
      <dgm:spPr/>
    </dgm:pt>
    <dgm:pt modelId="{91C2E078-F2DE-4489-9E42-B3A160268F24}" type="pres">
      <dgm:prSet presAssocID="{9EFDD67F-4186-4039-82AE-B4C530A64CCC}" presName="spaceA" presStyleCnt="0"/>
      <dgm:spPr/>
    </dgm:pt>
    <dgm:pt modelId="{E9405628-7C22-4DFA-8109-93760A6538A0}" type="pres">
      <dgm:prSet presAssocID="{28B8B908-D00B-4646-8886-090A5FCD290D}" presName="space" presStyleCnt="0"/>
      <dgm:spPr/>
    </dgm:pt>
    <dgm:pt modelId="{74B16D36-9357-4220-9DFC-CE960E4366E4}" type="pres">
      <dgm:prSet presAssocID="{239C58FC-0EC7-4EA5-8AD6-462093C3A1F8}" presName="compositeB" presStyleCnt="0"/>
      <dgm:spPr/>
    </dgm:pt>
    <dgm:pt modelId="{79C2D271-D2C8-420E-B8EA-37273F24AC0B}" type="pres">
      <dgm:prSet presAssocID="{239C58FC-0EC7-4EA5-8AD6-462093C3A1F8}" presName="textB" presStyleLbl="revTx" presStyleIdx="1" presStyleCnt="12">
        <dgm:presLayoutVars>
          <dgm:bulletEnabled val="1"/>
        </dgm:presLayoutVars>
      </dgm:prSet>
      <dgm:spPr/>
    </dgm:pt>
    <dgm:pt modelId="{E59A56D2-EB91-4679-A59F-F7050758F653}" type="pres">
      <dgm:prSet presAssocID="{239C58FC-0EC7-4EA5-8AD6-462093C3A1F8}" presName="circleB" presStyleLbl="node1" presStyleIdx="1" presStyleCnt="12"/>
      <dgm:spPr/>
    </dgm:pt>
    <dgm:pt modelId="{FB8ED95B-BCEF-4719-8F8C-C425490D4655}" type="pres">
      <dgm:prSet presAssocID="{239C58FC-0EC7-4EA5-8AD6-462093C3A1F8}" presName="spaceB" presStyleCnt="0"/>
      <dgm:spPr/>
    </dgm:pt>
    <dgm:pt modelId="{9CA5C838-EF60-4514-B42B-397063A33646}" type="pres">
      <dgm:prSet presAssocID="{BBABBC5C-BD55-40E2-8896-A9DD4F53F53D}" presName="space" presStyleCnt="0"/>
      <dgm:spPr/>
    </dgm:pt>
    <dgm:pt modelId="{4DBA2327-49BF-4A9E-A980-869AFE0A2D9D}" type="pres">
      <dgm:prSet presAssocID="{E404AD2C-3CDF-449D-B0D4-E0AE00DE4A10}" presName="compositeA" presStyleCnt="0"/>
      <dgm:spPr/>
    </dgm:pt>
    <dgm:pt modelId="{B59484CC-ABCD-4BE9-AD3F-0E4564D2FFB8}" type="pres">
      <dgm:prSet presAssocID="{E404AD2C-3CDF-449D-B0D4-E0AE00DE4A10}" presName="textA" presStyleLbl="revTx" presStyleIdx="2" presStyleCnt="12">
        <dgm:presLayoutVars>
          <dgm:bulletEnabled val="1"/>
        </dgm:presLayoutVars>
      </dgm:prSet>
      <dgm:spPr/>
    </dgm:pt>
    <dgm:pt modelId="{CE194341-B10D-4388-99C8-CFB442CB2F64}" type="pres">
      <dgm:prSet presAssocID="{E404AD2C-3CDF-449D-B0D4-E0AE00DE4A10}" presName="circleA" presStyleLbl="node1" presStyleIdx="2" presStyleCnt="12"/>
      <dgm:spPr/>
    </dgm:pt>
    <dgm:pt modelId="{1D119BF4-0AB5-4E0D-B60B-B0A306D28C53}" type="pres">
      <dgm:prSet presAssocID="{E404AD2C-3CDF-449D-B0D4-E0AE00DE4A10}" presName="spaceA" presStyleCnt="0"/>
      <dgm:spPr/>
    </dgm:pt>
    <dgm:pt modelId="{F08D2B9F-39DA-4A50-ABEF-766F7D2C57A6}" type="pres">
      <dgm:prSet presAssocID="{DB446252-E183-48F0-BCAB-DC1A48474CF2}" presName="space" presStyleCnt="0"/>
      <dgm:spPr/>
    </dgm:pt>
    <dgm:pt modelId="{DB548F9A-25CC-424D-B1E4-A34997FDA7A0}" type="pres">
      <dgm:prSet presAssocID="{73FAAB52-3229-48F7-80B8-40C44B8D16E5}" presName="compositeB" presStyleCnt="0"/>
      <dgm:spPr/>
    </dgm:pt>
    <dgm:pt modelId="{7F832977-5C10-4C29-AA88-6B6455B12B88}" type="pres">
      <dgm:prSet presAssocID="{73FAAB52-3229-48F7-80B8-40C44B8D16E5}" presName="textB" presStyleLbl="revTx" presStyleIdx="3" presStyleCnt="12">
        <dgm:presLayoutVars>
          <dgm:bulletEnabled val="1"/>
        </dgm:presLayoutVars>
      </dgm:prSet>
      <dgm:spPr/>
    </dgm:pt>
    <dgm:pt modelId="{AFD7B421-4A4E-4BF5-B1BC-9A4420FF5120}" type="pres">
      <dgm:prSet presAssocID="{73FAAB52-3229-48F7-80B8-40C44B8D16E5}" presName="circleB" presStyleLbl="node1" presStyleIdx="3" presStyleCnt="12"/>
      <dgm:spPr/>
    </dgm:pt>
    <dgm:pt modelId="{97D478CF-4F9B-4FF0-8ADC-4C74D50E5614}" type="pres">
      <dgm:prSet presAssocID="{73FAAB52-3229-48F7-80B8-40C44B8D16E5}" presName="spaceB" presStyleCnt="0"/>
      <dgm:spPr/>
    </dgm:pt>
    <dgm:pt modelId="{05C3750B-7AFF-4196-8E38-2292FF25F1D3}" type="pres">
      <dgm:prSet presAssocID="{C2123D3C-D356-4B07-BCE5-6924139D6164}" presName="space" presStyleCnt="0"/>
      <dgm:spPr/>
    </dgm:pt>
    <dgm:pt modelId="{C624242A-9490-47F9-A1E6-377AC7D7387F}" type="pres">
      <dgm:prSet presAssocID="{1AA824FB-0FD1-401C-9BAC-E16B4931BE97}" presName="compositeA" presStyleCnt="0"/>
      <dgm:spPr/>
    </dgm:pt>
    <dgm:pt modelId="{E226D832-2E23-4CE3-8B42-5668013A4586}" type="pres">
      <dgm:prSet presAssocID="{1AA824FB-0FD1-401C-9BAC-E16B4931BE97}" presName="textA" presStyleLbl="revTx" presStyleIdx="4" presStyleCnt="12">
        <dgm:presLayoutVars>
          <dgm:bulletEnabled val="1"/>
        </dgm:presLayoutVars>
      </dgm:prSet>
      <dgm:spPr/>
    </dgm:pt>
    <dgm:pt modelId="{BD115E96-8E30-4005-A87D-F9D6A6A75A6E}" type="pres">
      <dgm:prSet presAssocID="{1AA824FB-0FD1-401C-9BAC-E16B4931BE97}" presName="circleA" presStyleLbl="node1" presStyleIdx="4" presStyleCnt="12"/>
      <dgm:spPr/>
    </dgm:pt>
    <dgm:pt modelId="{14A898FD-A287-460E-80DD-2CC8B4528FF9}" type="pres">
      <dgm:prSet presAssocID="{1AA824FB-0FD1-401C-9BAC-E16B4931BE97}" presName="spaceA" presStyleCnt="0"/>
      <dgm:spPr/>
    </dgm:pt>
    <dgm:pt modelId="{8555434C-71E3-4F76-B88F-92F1705409ED}" type="pres">
      <dgm:prSet presAssocID="{33A8BCEC-0838-4718-A874-1F886D3CC9BE}" presName="space" presStyleCnt="0"/>
      <dgm:spPr/>
    </dgm:pt>
    <dgm:pt modelId="{92D1EA31-A2D7-4D98-96A0-21543FFF5A94}" type="pres">
      <dgm:prSet presAssocID="{6CC0249F-017D-4D52-AECB-19CB952CF18C}" presName="compositeB" presStyleCnt="0"/>
      <dgm:spPr/>
    </dgm:pt>
    <dgm:pt modelId="{3F6C07C2-76CB-4C56-AEAC-92FB2CC83A8D}" type="pres">
      <dgm:prSet presAssocID="{6CC0249F-017D-4D52-AECB-19CB952CF18C}" presName="textB" presStyleLbl="revTx" presStyleIdx="5" presStyleCnt="12">
        <dgm:presLayoutVars>
          <dgm:bulletEnabled val="1"/>
        </dgm:presLayoutVars>
      </dgm:prSet>
      <dgm:spPr/>
    </dgm:pt>
    <dgm:pt modelId="{C9DB9DFC-E629-406F-90D2-6189FA830775}" type="pres">
      <dgm:prSet presAssocID="{6CC0249F-017D-4D52-AECB-19CB952CF18C}" presName="circleB" presStyleLbl="node1" presStyleIdx="5" presStyleCnt="12"/>
      <dgm:spPr/>
    </dgm:pt>
    <dgm:pt modelId="{A3CC4A9C-EDB6-45F5-9B1D-BACE656C9F5C}" type="pres">
      <dgm:prSet presAssocID="{6CC0249F-017D-4D52-AECB-19CB952CF18C}" presName="spaceB" presStyleCnt="0"/>
      <dgm:spPr/>
    </dgm:pt>
    <dgm:pt modelId="{D26E02CD-92EE-4918-9DB5-44FA65828493}" type="pres">
      <dgm:prSet presAssocID="{D2B7D86D-7A39-4436-B892-961BF497E672}" presName="space" presStyleCnt="0"/>
      <dgm:spPr/>
    </dgm:pt>
    <dgm:pt modelId="{7F87EB85-D282-4E5B-9BDE-9C9272F77C9A}" type="pres">
      <dgm:prSet presAssocID="{234EDAED-D368-4F6E-ADA8-9DB1925838C2}" presName="compositeA" presStyleCnt="0"/>
      <dgm:spPr/>
    </dgm:pt>
    <dgm:pt modelId="{A8D14169-CAB2-4E55-8F3B-5C80F14214D2}" type="pres">
      <dgm:prSet presAssocID="{234EDAED-D368-4F6E-ADA8-9DB1925838C2}" presName="textA" presStyleLbl="revTx" presStyleIdx="6" presStyleCnt="12">
        <dgm:presLayoutVars>
          <dgm:bulletEnabled val="1"/>
        </dgm:presLayoutVars>
      </dgm:prSet>
      <dgm:spPr/>
    </dgm:pt>
    <dgm:pt modelId="{2E00AEA3-2AB4-4EC8-838E-0696D5A9CD19}" type="pres">
      <dgm:prSet presAssocID="{234EDAED-D368-4F6E-ADA8-9DB1925838C2}" presName="circleA" presStyleLbl="node1" presStyleIdx="6" presStyleCnt="12"/>
      <dgm:spPr/>
    </dgm:pt>
    <dgm:pt modelId="{2542EA81-CE1C-4CF9-A547-9A357097CC79}" type="pres">
      <dgm:prSet presAssocID="{234EDAED-D368-4F6E-ADA8-9DB1925838C2}" presName="spaceA" presStyleCnt="0"/>
      <dgm:spPr/>
    </dgm:pt>
    <dgm:pt modelId="{0F76998B-C248-4D6B-A2C7-D8F57A9991B8}" type="pres">
      <dgm:prSet presAssocID="{218DE974-BCAB-479B-A2F5-DFC35F4B3E1A}" presName="space" presStyleCnt="0"/>
      <dgm:spPr/>
    </dgm:pt>
    <dgm:pt modelId="{216A6B1D-4186-4388-8A1B-644E6905DA7E}" type="pres">
      <dgm:prSet presAssocID="{17F11A35-E391-43E0-97E7-FD64420EBD89}" presName="compositeB" presStyleCnt="0"/>
      <dgm:spPr/>
    </dgm:pt>
    <dgm:pt modelId="{6F97276A-EB90-4C88-9261-8ADD8D16FB73}" type="pres">
      <dgm:prSet presAssocID="{17F11A35-E391-43E0-97E7-FD64420EBD89}" presName="textB" presStyleLbl="revTx" presStyleIdx="7" presStyleCnt="12">
        <dgm:presLayoutVars>
          <dgm:bulletEnabled val="1"/>
        </dgm:presLayoutVars>
      </dgm:prSet>
      <dgm:spPr/>
    </dgm:pt>
    <dgm:pt modelId="{48B10CED-9945-40F7-AB63-8D83CB05E98B}" type="pres">
      <dgm:prSet presAssocID="{17F11A35-E391-43E0-97E7-FD64420EBD89}" presName="circleB" presStyleLbl="node1" presStyleIdx="7" presStyleCnt="12"/>
      <dgm:spPr/>
    </dgm:pt>
    <dgm:pt modelId="{24C9F87C-32E8-4B79-8447-519B4A358D58}" type="pres">
      <dgm:prSet presAssocID="{17F11A35-E391-43E0-97E7-FD64420EBD89}" presName="spaceB" presStyleCnt="0"/>
      <dgm:spPr/>
    </dgm:pt>
    <dgm:pt modelId="{9EE5C027-A7EB-414C-9B82-80360E4CA07D}" type="pres">
      <dgm:prSet presAssocID="{FE1DA9CC-B792-4EFA-B3DF-84B348C4461B}" presName="space" presStyleCnt="0"/>
      <dgm:spPr/>
    </dgm:pt>
    <dgm:pt modelId="{8ADC8126-5FCB-46B7-BDE6-07CCDD36BE48}" type="pres">
      <dgm:prSet presAssocID="{0E27ED98-FE52-4C23-BE25-AE285F57207B}" presName="compositeA" presStyleCnt="0"/>
      <dgm:spPr/>
    </dgm:pt>
    <dgm:pt modelId="{E1474807-D153-46FC-B1F4-1CC56B9F54AF}" type="pres">
      <dgm:prSet presAssocID="{0E27ED98-FE52-4C23-BE25-AE285F57207B}" presName="textA" presStyleLbl="revTx" presStyleIdx="8" presStyleCnt="12">
        <dgm:presLayoutVars>
          <dgm:bulletEnabled val="1"/>
        </dgm:presLayoutVars>
      </dgm:prSet>
      <dgm:spPr/>
    </dgm:pt>
    <dgm:pt modelId="{68814182-09F0-42E7-9989-F796621FBE9F}" type="pres">
      <dgm:prSet presAssocID="{0E27ED98-FE52-4C23-BE25-AE285F57207B}" presName="circleA" presStyleLbl="node1" presStyleIdx="8" presStyleCnt="12"/>
      <dgm:spPr/>
    </dgm:pt>
    <dgm:pt modelId="{992AFA21-930F-4F93-BB11-9618494BB809}" type="pres">
      <dgm:prSet presAssocID="{0E27ED98-FE52-4C23-BE25-AE285F57207B}" presName="spaceA" presStyleCnt="0"/>
      <dgm:spPr/>
    </dgm:pt>
    <dgm:pt modelId="{11FD460A-AEE7-4C64-B465-55A2C733F283}" type="pres">
      <dgm:prSet presAssocID="{D34E6D78-33E4-47B8-BF9D-B25787CBBAEE}" presName="space" presStyleCnt="0"/>
      <dgm:spPr/>
    </dgm:pt>
    <dgm:pt modelId="{4A948EBC-9E6C-41A8-9330-B32247AE4064}" type="pres">
      <dgm:prSet presAssocID="{9238A8BF-0EA4-4840-BEB1-84F82F4207C1}" presName="compositeB" presStyleCnt="0"/>
      <dgm:spPr/>
    </dgm:pt>
    <dgm:pt modelId="{8649D19B-97C0-4633-A663-AA4C88902B0A}" type="pres">
      <dgm:prSet presAssocID="{9238A8BF-0EA4-4840-BEB1-84F82F4207C1}" presName="textB" presStyleLbl="revTx" presStyleIdx="9" presStyleCnt="12">
        <dgm:presLayoutVars>
          <dgm:bulletEnabled val="1"/>
        </dgm:presLayoutVars>
      </dgm:prSet>
      <dgm:spPr/>
    </dgm:pt>
    <dgm:pt modelId="{92805271-D270-42DE-85E6-7F4E5EA3998B}" type="pres">
      <dgm:prSet presAssocID="{9238A8BF-0EA4-4840-BEB1-84F82F4207C1}" presName="circleB" presStyleLbl="node1" presStyleIdx="9" presStyleCnt="12"/>
      <dgm:spPr/>
    </dgm:pt>
    <dgm:pt modelId="{C8D0FF29-088F-4196-921E-47C0560B61CB}" type="pres">
      <dgm:prSet presAssocID="{9238A8BF-0EA4-4840-BEB1-84F82F4207C1}" presName="spaceB" presStyleCnt="0"/>
      <dgm:spPr/>
    </dgm:pt>
    <dgm:pt modelId="{0BE3DBD0-4A1D-4612-9BF0-8E42872F4756}" type="pres">
      <dgm:prSet presAssocID="{76083779-7E0D-458B-A862-4D11D30E6FC2}" presName="space" presStyleCnt="0"/>
      <dgm:spPr/>
    </dgm:pt>
    <dgm:pt modelId="{4F2A6977-96A4-433B-AA13-A42578835595}" type="pres">
      <dgm:prSet presAssocID="{2B1196CF-6E79-41F0-85E2-162D15908A6C}" presName="compositeA" presStyleCnt="0"/>
      <dgm:spPr/>
    </dgm:pt>
    <dgm:pt modelId="{250EA143-57C2-40BA-9B71-8CAF54384E91}" type="pres">
      <dgm:prSet presAssocID="{2B1196CF-6E79-41F0-85E2-162D15908A6C}" presName="textA" presStyleLbl="revTx" presStyleIdx="10" presStyleCnt="12">
        <dgm:presLayoutVars>
          <dgm:bulletEnabled val="1"/>
        </dgm:presLayoutVars>
      </dgm:prSet>
      <dgm:spPr/>
    </dgm:pt>
    <dgm:pt modelId="{23BD3F57-EFF5-4A04-A77A-23CBE6496F3B}" type="pres">
      <dgm:prSet presAssocID="{2B1196CF-6E79-41F0-85E2-162D15908A6C}" presName="circleA" presStyleLbl="node1" presStyleIdx="10" presStyleCnt="12"/>
      <dgm:spPr/>
    </dgm:pt>
    <dgm:pt modelId="{8A2407C4-9D7D-4F05-8AFD-4508CD451595}" type="pres">
      <dgm:prSet presAssocID="{2B1196CF-6E79-41F0-85E2-162D15908A6C}" presName="spaceA" presStyleCnt="0"/>
      <dgm:spPr/>
    </dgm:pt>
    <dgm:pt modelId="{8D4455F2-9D3E-47E2-8A6E-BA9CB93A08A2}" type="pres">
      <dgm:prSet presAssocID="{1714B68C-92E9-45D5-8C58-E4A59D0EA781}" presName="space" presStyleCnt="0"/>
      <dgm:spPr/>
    </dgm:pt>
    <dgm:pt modelId="{F16589D8-5B5D-42F2-8110-6CAE2AC641DC}" type="pres">
      <dgm:prSet presAssocID="{E3F53F2C-584D-442D-9D67-188454CEAF4E}" presName="compositeB" presStyleCnt="0"/>
      <dgm:spPr/>
    </dgm:pt>
    <dgm:pt modelId="{9F594BF4-CD1A-47ED-8AE9-0CEF543BBFF1}" type="pres">
      <dgm:prSet presAssocID="{E3F53F2C-584D-442D-9D67-188454CEAF4E}" presName="textB" presStyleLbl="revTx" presStyleIdx="11" presStyleCnt="12">
        <dgm:presLayoutVars>
          <dgm:bulletEnabled val="1"/>
        </dgm:presLayoutVars>
      </dgm:prSet>
      <dgm:spPr/>
    </dgm:pt>
    <dgm:pt modelId="{9461A336-5CDD-4CB7-8773-756896DAFFC2}" type="pres">
      <dgm:prSet presAssocID="{E3F53F2C-584D-442D-9D67-188454CEAF4E}" presName="circleB" presStyleLbl="node1" presStyleIdx="11" presStyleCnt="12"/>
      <dgm:spPr/>
    </dgm:pt>
    <dgm:pt modelId="{0AFF9D37-10DC-474F-85AF-8B79DE6B38F0}" type="pres">
      <dgm:prSet presAssocID="{E3F53F2C-584D-442D-9D67-188454CEAF4E}" presName="spaceB" presStyleCnt="0"/>
      <dgm:spPr/>
    </dgm:pt>
  </dgm:ptLst>
  <dgm:cxnLst>
    <dgm:cxn modelId="{7D15F30A-6C96-47E1-8049-644E4B308CA7}" type="presOf" srcId="{239C58FC-0EC7-4EA5-8AD6-462093C3A1F8}" destId="{79C2D271-D2C8-420E-B8EA-37273F24AC0B}" srcOrd="0" destOrd="0" presId="urn:microsoft.com/office/officeart/2005/8/layout/hProcess11"/>
    <dgm:cxn modelId="{76F0090B-8041-49B9-866F-40C6CF49CA10}" srcId="{922EA7F3-12BA-456D-BDA7-94731B91DFC3}" destId="{6CC0249F-017D-4D52-AECB-19CB952CF18C}" srcOrd="5" destOrd="0" parTransId="{8EB83416-A76C-4BF7-8DA5-EBD569EA645A}" sibTransId="{D2B7D86D-7A39-4436-B892-961BF497E672}"/>
    <dgm:cxn modelId="{B905FF0B-0877-4724-9277-EF75DD2EACB3}" type="presOf" srcId="{17F11A35-E391-43E0-97E7-FD64420EBD89}" destId="{6F97276A-EB90-4C88-9261-8ADD8D16FB73}" srcOrd="0" destOrd="0" presId="urn:microsoft.com/office/officeart/2005/8/layout/hProcess11"/>
    <dgm:cxn modelId="{0698E70F-12F5-41D3-A913-AB0F311DF6C7}" type="presOf" srcId="{73FAAB52-3229-48F7-80B8-40C44B8D16E5}" destId="{7F832977-5C10-4C29-AA88-6B6455B12B88}" srcOrd="0" destOrd="0" presId="urn:microsoft.com/office/officeart/2005/8/layout/hProcess11"/>
    <dgm:cxn modelId="{B1EDD313-FD0D-483C-898B-B64426C7ED55}" type="presOf" srcId="{9238A8BF-0EA4-4840-BEB1-84F82F4207C1}" destId="{8649D19B-97C0-4633-A663-AA4C88902B0A}" srcOrd="0" destOrd="0" presId="urn:microsoft.com/office/officeart/2005/8/layout/hProcess11"/>
    <dgm:cxn modelId="{8FFEAF38-1DC3-447C-97FD-89BBC1F43BC0}" type="presOf" srcId="{9EFDD67F-4186-4039-82AE-B4C530A64CCC}" destId="{8AD81FA2-E554-455B-9285-27654E485C79}" srcOrd="0" destOrd="0" presId="urn:microsoft.com/office/officeart/2005/8/layout/hProcess11"/>
    <dgm:cxn modelId="{59378240-FD7E-4128-88CF-54EAF7C3522E}" srcId="{922EA7F3-12BA-456D-BDA7-94731B91DFC3}" destId="{E404AD2C-3CDF-449D-B0D4-E0AE00DE4A10}" srcOrd="2" destOrd="0" parTransId="{FC364D5B-FAE1-4A1B-8A89-3AD0912B4770}" sibTransId="{DB446252-E183-48F0-BCAB-DC1A48474CF2}"/>
    <dgm:cxn modelId="{F0470F5E-6ACE-4FAB-90BB-5E3D71A86386}" srcId="{922EA7F3-12BA-456D-BDA7-94731B91DFC3}" destId="{2B1196CF-6E79-41F0-85E2-162D15908A6C}" srcOrd="10" destOrd="0" parTransId="{EC5ACFE3-31CB-4335-8077-7E5FC1ADAA8C}" sibTransId="{1714B68C-92E9-45D5-8C58-E4A59D0EA781}"/>
    <dgm:cxn modelId="{26ED9E5F-789B-4993-9AFF-94E88B4B4665}" srcId="{922EA7F3-12BA-456D-BDA7-94731B91DFC3}" destId="{0E27ED98-FE52-4C23-BE25-AE285F57207B}" srcOrd="8" destOrd="0" parTransId="{1EE34E64-C7AB-4022-8781-A9AC65A2EDC1}" sibTransId="{D34E6D78-33E4-47B8-BF9D-B25787CBBAEE}"/>
    <dgm:cxn modelId="{17F6A86A-8AC0-4A0C-9785-C961B4110A41}" type="presOf" srcId="{E404AD2C-3CDF-449D-B0D4-E0AE00DE4A10}" destId="{B59484CC-ABCD-4BE9-AD3F-0E4564D2FFB8}" srcOrd="0" destOrd="0" presId="urn:microsoft.com/office/officeart/2005/8/layout/hProcess11"/>
    <dgm:cxn modelId="{CB78166F-F45B-429E-8BFF-388A1ADA05A3}" type="presOf" srcId="{E3F53F2C-584D-442D-9D67-188454CEAF4E}" destId="{9F594BF4-CD1A-47ED-8AE9-0CEF543BBFF1}" srcOrd="0" destOrd="0" presId="urn:microsoft.com/office/officeart/2005/8/layout/hProcess11"/>
    <dgm:cxn modelId="{45D7AA73-BD6E-450D-BD12-4735C1869ED6}" srcId="{922EA7F3-12BA-456D-BDA7-94731B91DFC3}" destId="{234EDAED-D368-4F6E-ADA8-9DB1925838C2}" srcOrd="6" destOrd="0" parTransId="{1D3A97CB-7E8E-4279-9078-EBD070845223}" sibTransId="{218DE974-BCAB-479B-A2F5-DFC35F4B3E1A}"/>
    <dgm:cxn modelId="{B50A847D-EAA5-4E08-9CB3-6C1C8C38EF87}" type="presOf" srcId="{234EDAED-D368-4F6E-ADA8-9DB1925838C2}" destId="{A8D14169-CAB2-4E55-8F3B-5C80F14214D2}" srcOrd="0" destOrd="0" presId="urn:microsoft.com/office/officeart/2005/8/layout/hProcess11"/>
    <dgm:cxn modelId="{A0823180-53A5-4D06-B95B-F2F638A16125}" srcId="{922EA7F3-12BA-456D-BDA7-94731B91DFC3}" destId="{1AA824FB-0FD1-401C-9BAC-E16B4931BE97}" srcOrd="4" destOrd="0" parTransId="{B8B31F32-25EE-4270-8925-B5D051B6228F}" sibTransId="{33A8BCEC-0838-4718-A874-1F886D3CC9BE}"/>
    <dgm:cxn modelId="{802C6099-137D-4479-BB11-4AE77D37F49B}" srcId="{922EA7F3-12BA-456D-BDA7-94731B91DFC3}" destId="{9238A8BF-0EA4-4840-BEB1-84F82F4207C1}" srcOrd="9" destOrd="0" parTransId="{5AD9900E-F96C-405B-98AA-7220A54981F1}" sibTransId="{76083779-7E0D-458B-A862-4D11D30E6FC2}"/>
    <dgm:cxn modelId="{8BA0B0AB-6D7B-4170-AE06-3F2FA738F707}" type="presOf" srcId="{6CC0249F-017D-4D52-AECB-19CB952CF18C}" destId="{3F6C07C2-76CB-4C56-AEAC-92FB2CC83A8D}" srcOrd="0" destOrd="0" presId="urn:microsoft.com/office/officeart/2005/8/layout/hProcess11"/>
    <dgm:cxn modelId="{2E57B5AF-CDA3-463E-8974-AD8C235DE556}" type="presOf" srcId="{922EA7F3-12BA-456D-BDA7-94731B91DFC3}" destId="{6D87DA78-012A-4824-A0EB-1974869017CE}" srcOrd="0" destOrd="0" presId="urn:microsoft.com/office/officeart/2005/8/layout/hProcess11"/>
    <dgm:cxn modelId="{F40AC9C8-3C2C-4249-882D-B156CAD600E5}" type="presOf" srcId="{2B1196CF-6E79-41F0-85E2-162D15908A6C}" destId="{250EA143-57C2-40BA-9B71-8CAF54384E91}" srcOrd="0" destOrd="0" presId="urn:microsoft.com/office/officeart/2005/8/layout/hProcess11"/>
    <dgm:cxn modelId="{7BE8AACE-0F75-405B-8289-02DF6C359381}" type="presOf" srcId="{0E27ED98-FE52-4C23-BE25-AE285F57207B}" destId="{E1474807-D153-46FC-B1F4-1CC56B9F54AF}" srcOrd="0" destOrd="0" presId="urn:microsoft.com/office/officeart/2005/8/layout/hProcess11"/>
    <dgm:cxn modelId="{EABED7CF-B31B-4D3C-9825-783D10268C28}" srcId="{922EA7F3-12BA-456D-BDA7-94731B91DFC3}" destId="{73FAAB52-3229-48F7-80B8-40C44B8D16E5}" srcOrd="3" destOrd="0" parTransId="{465D8AFB-3ECB-4CC1-AC7C-1AF9E23DF91E}" sibTransId="{C2123D3C-D356-4B07-BCE5-6924139D6164}"/>
    <dgm:cxn modelId="{F30D67EE-8B21-4B2B-A36B-E8A630EC7FF1}" type="presOf" srcId="{1AA824FB-0FD1-401C-9BAC-E16B4931BE97}" destId="{E226D832-2E23-4CE3-8B42-5668013A4586}" srcOrd="0" destOrd="0" presId="urn:microsoft.com/office/officeart/2005/8/layout/hProcess11"/>
    <dgm:cxn modelId="{991B57F1-3450-4F78-A8F3-96DD22414B9D}" srcId="{922EA7F3-12BA-456D-BDA7-94731B91DFC3}" destId="{E3F53F2C-584D-442D-9D67-188454CEAF4E}" srcOrd="11" destOrd="0" parTransId="{30087B15-F82E-46F3-95CC-1949B98CD2CD}" sibTransId="{D5D8D094-3D34-44CD-A70F-B69F53E8EEF6}"/>
    <dgm:cxn modelId="{48504AF3-D901-429A-A939-73C45635170E}" srcId="{922EA7F3-12BA-456D-BDA7-94731B91DFC3}" destId="{17F11A35-E391-43E0-97E7-FD64420EBD89}" srcOrd="7" destOrd="0" parTransId="{E7562FDD-A90D-482B-9E3D-93C034C36643}" sibTransId="{FE1DA9CC-B792-4EFA-B3DF-84B348C4461B}"/>
    <dgm:cxn modelId="{571848FA-E0B3-4BAC-83A5-EB41F113E8CD}" srcId="{922EA7F3-12BA-456D-BDA7-94731B91DFC3}" destId="{9EFDD67F-4186-4039-82AE-B4C530A64CCC}" srcOrd="0" destOrd="0" parTransId="{09CF508B-F767-4440-903F-0E204E140E15}" sibTransId="{28B8B908-D00B-4646-8886-090A5FCD290D}"/>
    <dgm:cxn modelId="{E7C53CFD-620D-4F9B-9E34-3F46A82B8EBD}" srcId="{922EA7F3-12BA-456D-BDA7-94731B91DFC3}" destId="{239C58FC-0EC7-4EA5-8AD6-462093C3A1F8}" srcOrd="1" destOrd="0" parTransId="{D17C7B97-48B2-4BAB-A484-1F7490109820}" sibTransId="{BBABBC5C-BD55-40E2-8896-A9DD4F53F53D}"/>
    <dgm:cxn modelId="{5B1EF362-8AF4-469E-B9AD-7C0A30D4D250}" type="presParOf" srcId="{6D87DA78-012A-4824-A0EB-1974869017CE}" destId="{2D3B9D74-EA08-4DE4-BFE7-4F4FC79DE4C0}" srcOrd="0" destOrd="0" presId="urn:microsoft.com/office/officeart/2005/8/layout/hProcess11"/>
    <dgm:cxn modelId="{8F6948DC-2CB1-45F3-8A45-6D9379B6D942}" type="presParOf" srcId="{6D87DA78-012A-4824-A0EB-1974869017CE}" destId="{66F7A72A-A3F3-4BF0-8A89-C8A957379BC7}" srcOrd="1" destOrd="0" presId="urn:microsoft.com/office/officeart/2005/8/layout/hProcess11"/>
    <dgm:cxn modelId="{F412EAD3-CCF1-49E1-8F65-62F010C24BC1}" type="presParOf" srcId="{66F7A72A-A3F3-4BF0-8A89-C8A957379BC7}" destId="{6863FF7D-FB77-4D9B-AE94-009F0B49E14B}" srcOrd="0" destOrd="0" presId="urn:microsoft.com/office/officeart/2005/8/layout/hProcess11"/>
    <dgm:cxn modelId="{35A46261-D839-4D81-B326-68C14CCCFB3A}" type="presParOf" srcId="{6863FF7D-FB77-4D9B-AE94-009F0B49E14B}" destId="{8AD81FA2-E554-455B-9285-27654E485C79}" srcOrd="0" destOrd="0" presId="urn:microsoft.com/office/officeart/2005/8/layout/hProcess11"/>
    <dgm:cxn modelId="{34EA7158-618F-4A1D-BD9C-D29B24D01871}" type="presParOf" srcId="{6863FF7D-FB77-4D9B-AE94-009F0B49E14B}" destId="{1572ACC6-A8F1-4136-8A40-CBB1A84AB525}" srcOrd="1" destOrd="0" presId="urn:microsoft.com/office/officeart/2005/8/layout/hProcess11"/>
    <dgm:cxn modelId="{7CCCDBB7-1E72-4089-B508-32E80F065E28}" type="presParOf" srcId="{6863FF7D-FB77-4D9B-AE94-009F0B49E14B}" destId="{91C2E078-F2DE-4489-9E42-B3A160268F24}" srcOrd="2" destOrd="0" presId="urn:microsoft.com/office/officeart/2005/8/layout/hProcess11"/>
    <dgm:cxn modelId="{12AD7B72-97B0-400B-87B6-C4A42B185743}" type="presParOf" srcId="{66F7A72A-A3F3-4BF0-8A89-C8A957379BC7}" destId="{E9405628-7C22-4DFA-8109-93760A6538A0}" srcOrd="1" destOrd="0" presId="urn:microsoft.com/office/officeart/2005/8/layout/hProcess11"/>
    <dgm:cxn modelId="{4B0F9A7D-AF81-4E82-A3E6-E687575825B5}" type="presParOf" srcId="{66F7A72A-A3F3-4BF0-8A89-C8A957379BC7}" destId="{74B16D36-9357-4220-9DFC-CE960E4366E4}" srcOrd="2" destOrd="0" presId="urn:microsoft.com/office/officeart/2005/8/layout/hProcess11"/>
    <dgm:cxn modelId="{300F9694-135A-4D07-8695-A9469B67583F}" type="presParOf" srcId="{74B16D36-9357-4220-9DFC-CE960E4366E4}" destId="{79C2D271-D2C8-420E-B8EA-37273F24AC0B}" srcOrd="0" destOrd="0" presId="urn:microsoft.com/office/officeart/2005/8/layout/hProcess11"/>
    <dgm:cxn modelId="{6284C356-D20F-40A8-87B3-CAFFFB6E0758}" type="presParOf" srcId="{74B16D36-9357-4220-9DFC-CE960E4366E4}" destId="{E59A56D2-EB91-4679-A59F-F7050758F653}" srcOrd="1" destOrd="0" presId="urn:microsoft.com/office/officeart/2005/8/layout/hProcess11"/>
    <dgm:cxn modelId="{6C0B6615-2ED2-4E5B-8A2E-2BFCA7E994E7}" type="presParOf" srcId="{74B16D36-9357-4220-9DFC-CE960E4366E4}" destId="{FB8ED95B-BCEF-4719-8F8C-C425490D4655}" srcOrd="2" destOrd="0" presId="urn:microsoft.com/office/officeart/2005/8/layout/hProcess11"/>
    <dgm:cxn modelId="{21CBDBBD-1BA7-4353-A212-549213D0E9BD}" type="presParOf" srcId="{66F7A72A-A3F3-4BF0-8A89-C8A957379BC7}" destId="{9CA5C838-EF60-4514-B42B-397063A33646}" srcOrd="3" destOrd="0" presId="urn:microsoft.com/office/officeart/2005/8/layout/hProcess11"/>
    <dgm:cxn modelId="{39A2D87C-D0FF-48AC-94C1-F2C2DF3583BF}" type="presParOf" srcId="{66F7A72A-A3F3-4BF0-8A89-C8A957379BC7}" destId="{4DBA2327-49BF-4A9E-A980-869AFE0A2D9D}" srcOrd="4" destOrd="0" presId="urn:microsoft.com/office/officeart/2005/8/layout/hProcess11"/>
    <dgm:cxn modelId="{0463CFDA-167A-4CD7-940C-8BA1F27E6684}" type="presParOf" srcId="{4DBA2327-49BF-4A9E-A980-869AFE0A2D9D}" destId="{B59484CC-ABCD-4BE9-AD3F-0E4564D2FFB8}" srcOrd="0" destOrd="0" presId="urn:microsoft.com/office/officeart/2005/8/layout/hProcess11"/>
    <dgm:cxn modelId="{F86D7822-B62C-4304-AE14-8A8D37A6A4A1}" type="presParOf" srcId="{4DBA2327-49BF-4A9E-A980-869AFE0A2D9D}" destId="{CE194341-B10D-4388-99C8-CFB442CB2F64}" srcOrd="1" destOrd="0" presId="urn:microsoft.com/office/officeart/2005/8/layout/hProcess11"/>
    <dgm:cxn modelId="{851E58F2-B647-45A1-9BA1-6B05727CC7A0}" type="presParOf" srcId="{4DBA2327-49BF-4A9E-A980-869AFE0A2D9D}" destId="{1D119BF4-0AB5-4E0D-B60B-B0A306D28C53}" srcOrd="2" destOrd="0" presId="urn:microsoft.com/office/officeart/2005/8/layout/hProcess11"/>
    <dgm:cxn modelId="{FF36FA27-D60B-49F6-AA6A-8643F4A2F641}" type="presParOf" srcId="{66F7A72A-A3F3-4BF0-8A89-C8A957379BC7}" destId="{F08D2B9F-39DA-4A50-ABEF-766F7D2C57A6}" srcOrd="5" destOrd="0" presId="urn:microsoft.com/office/officeart/2005/8/layout/hProcess11"/>
    <dgm:cxn modelId="{06E58BA2-D119-4AF9-97E3-7CCE8EC23A89}" type="presParOf" srcId="{66F7A72A-A3F3-4BF0-8A89-C8A957379BC7}" destId="{DB548F9A-25CC-424D-B1E4-A34997FDA7A0}" srcOrd="6" destOrd="0" presId="urn:microsoft.com/office/officeart/2005/8/layout/hProcess11"/>
    <dgm:cxn modelId="{5059E8CF-EDD8-49B2-AF66-DB7717B1FA21}" type="presParOf" srcId="{DB548F9A-25CC-424D-B1E4-A34997FDA7A0}" destId="{7F832977-5C10-4C29-AA88-6B6455B12B88}" srcOrd="0" destOrd="0" presId="urn:microsoft.com/office/officeart/2005/8/layout/hProcess11"/>
    <dgm:cxn modelId="{EF1951DC-637E-4497-B73A-C52396F2CCA8}" type="presParOf" srcId="{DB548F9A-25CC-424D-B1E4-A34997FDA7A0}" destId="{AFD7B421-4A4E-4BF5-B1BC-9A4420FF5120}" srcOrd="1" destOrd="0" presId="urn:microsoft.com/office/officeart/2005/8/layout/hProcess11"/>
    <dgm:cxn modelId="{3051130B-12AC-42ED-8561-DEF6C20DF5E5}" type="presParOf" srcId="{DB548F9A-25CC-424D-B1E4-A34997FDA7A0}" destId="{97D478CF-4F9B-4FF0-8ADC-4C74D50E5614}" srcOrd="2" destOrd="0" presId="urn:microsoft.com/office/officeart/2005/8/layout/hProcess11"/>
    <dgm:cxn modelId="{85B2B94A-C7DD-48C3-898D-C28568C531E9}" type="presParOf" srcId="{66F7A72A-A3F3-4BF0-8A89-C8A957379BC7}" destId="{05C3750B-7AFF-4196-8E38-2292FF25F1D3}" srcOrd="7" destOrd="0" presId="urn:microsoft.com/office/officeart/2005/8/layout/hProcess11"/>
    <dgm:cxn modelId="{D924D30F-9EE3-4B75-AE19-FE1465FCBFCC}" type="presParOf" srcId="{66F7A72A-A3F3-4BF0-8A89-C8A957379BC7}" destId="{C624242A-9490-47F9-A1E6-377AC7D7387F}" srcOrd="8" destOrd="0" presId="urn:microsoft.com/office/officeart/2005/8/layout/hProcess11"/>
    <dgm:cxn modelId="{0A9681E6-AB10-4439-AADC-3DCC5501CCAB}" type="presParOf" srcId="{C624242A-9490-47F9-A1E6-377AC7D7387F}" destId="{E226D832-2E23-4CE3-8B42-5668013A4586}" srcOrd="0" destOrd="0" presId="urn:microsoft.com/office/officeart/2005/8/layout/hProcess11"/>
    <dgm:cxn modelId="{E6AF577B-D499-436E-ACE0-0CB6DB480B53}" type="presParOf" srcId="{C624242A-9490-47F9-A1E6-377AC7D7387F}" destId="{BD115E96-8E30-4005-A87D-F9D6A6A75A6E}" srcOrd="1" destOrd="0" presId="urn:microsoft.com/office/officeart/2005/8/layout/hProcess11"/>
    <dgm:cxn modelId="{64D4EDB0-06D2-45CA-BA64-EA537E256199}" type="presParOf" srcId="{C624242A-9490-47F9-A1E6-377AC7D7387F}" destId="{14A898FD-A287-460E-80DD-2CC8B4528FF9}" srcOrd="2" destOrd="0" presId="urn:microsoft.com/office/officeart/2005/8/layout/hProcess11"/>
    <dgm:cxn modelId="{EDC5CEF9-E5D6-40F7-9760-516A00121B3F}" type="presParOf" srcId="{66F7A72A-A3F3-4BF0-8A89-C8A957379BC7}" destId="{8555434C-71E3-4F76-B88F-92F1705409ED}" srcOrd="9" destOrd="0" presId="urn:microsoft.com/office/officeart/2005/8/layout/hProcess11"/>
    <dgm:cxn modelId="{5939D70E-58F7-46B1-9D6B-A166D92C9C61}" type="presParOf" srcId="{66F7A72A-A3F3-4BF0-8A89-C8A957379BC7}" destId="{92D1EA31-A2D7-4D98-96A0-21543FFF5A94}" srcOrd="10" destOrd="0" presId="urn:microsoft.com/office/officeart/2005/8/layout/hProcess11"/>
    <dgm:cxn modelId="{DA1E6CDA-7F22-4AE2-8580-989CC6EC4893}" type="presParOf" srcId="{92D1EA31-A2D7-4D98-96A0-21543FFF5A94}" destId="{3F6C07C2-76CB-4C56-AEAC-92FB2CC83A8D}" srcOrd="0" destOrd="0" presId="urn:microsoft.com/office/officeart/2005/8/layout/hProcess11"/>
    <dgm:cxn modelId="{B07D0CC3-9F00-4BEB-9839-9BB0E8A15F72}" type="presParOf" srcId="{92D1EA31-A2D7-4D98-96A0-21543FFF5A94}" destId="{C9DB9DFC-E629-406F-90D2-6189FA830775}" srcOrd="1" destOrd="0" presId="urn:microsoft.com/office/officeart/2005/8/layout/hProcess11"/>
    <dgm:cxn modelId="{7FFED5AB-0172-42D4-ADB0-601AAE73C6FF}" type="presParOf" srcId="{92D1EA31-A2D7-4D98-96A0-21543FFF5A94}" destId="{A3CC4A9C-EDB6-45F5-9B1D-BACE656C9F5C}" srcOrd="2" destOrd="0" presId="urn:microsoft.com/office/officeart/2005/8/layout/hProcess11"/>
    <dgm:cxn modelId="{203FABFA-93B1-4684-9963-BD22FA3A2095}" type="presParOf" srcId="{66F7A72A-A3F3-4BF0-8A89-C8A957379BC7}" destId="{D26E02CD-92EE-4918-9DB5-44FA65828493}" srcOrd="11" destOrd="0" presId="urn:microsoft.com/office/officeart/2005/8/layout/hProcess11"/>
    <dgm:cxn modelId="{8D7DCD4C-0A4C-4CC6-8AA5-09DBF4845A4B}" type="presParOf" srcId="{66F7A72A-A3F3-4BF0-8A89-C8A957379BC7}" destId="{7F87EB85-D282-4E5B-9BDE-9C9272F77C9A}" srcOrd="12" destOrd="0" presId="urn:microsoft.com/office/officeart/2005/8/layout/hProcess11"/>
    <dgm:cxn modelId="{74094798-36A3-40AF-9ABB-1799A4524113}" type="presParOf" srcId="{7F87EB85-D282-4E5B-9BDE-9C9272F77C9A}" destId="{A8D14169-CAB2-4E55-8F3B-5C80F14214D2}" srcOrd="0" destOrd="0" presId="urn:microsoft.com/office/officeart/2005/8/layout/hProcess11"/>
    <dgm:cxn modelId="{F7A2F182-A39E-4800-AEE3-61C78374B049}" type="presParOf" srcId="{7F87EB85-D282-4E5B-9BDE-9C9272F77C9A}" destId="{2E00AEA3-2AB4-4EC8-838E-0696D5A9CD19}" srcOrd="1" destOrd="0" presId="urn:microsoft.com/office/officeart/2005/8/layout/hProcess11"/>
    <dgm:cxn modelId="{116A4398-F9F9-498B-AE79-93E69C1F9B90}" type="presParOf" srcId="{7F87EB85-D282-4E5B-9BDE-9C9272F77C9A}" destId="{2542EA81-CE1C-4CF9-A547-9A357097CC79}" srcOrd="2" destOrd="0" presId="urn:microsoft.com/office/officeart/2005/8/layout/hProcess11"/>
    <dgm:cxn modelId="{32803EC8-248A-4565-A9F4-4C437D48A80C}" type="presParOf" srcId="{66F7A72A-A3F3-4BF0-8A89-C8A957379BC7}" destId="{0F76998B-C248-4D6B-A2C7-D8F57A9991B8}" srcOrd="13" destOrd="0" presId="urn:microsoft.com/office/officeart/2005/8/layout/hProcess11"/>
    <dgm:cxn modelId="{533E5A3F-A066-42AA-8ECE-030AD4363E06}" type="presParOf" srcId="{66F7A72A-A3F3-4BF0-8A89-C8A957379BC7}" destId="{216A6B1D-4186-4388-8A1B-644E6905DA7E}" srcOrd="14" destOrd="0" presId="urn:microsoft.com/office/officeart/2005/8/layout/hProcess11"/>
    <dgm:cxn modelId="{93C6D410-CB8A-4D93-BC7E-EA4077EFCA25}" type="presParOf" srcId="{216A6B1D-4186-4388-8A1B-644E6905DA7E}" destId="{6F97276A-EB90-4C88-9261-8ADD8D16FB73}" srcOrd="0" destOrd="0" presId="urn:microsoft.com/office/officeart/2005/8/layout/hProcess11"/>
    <dgm:cxn modelId="{B8C30DC2-E4B0-48CA-9C83-46B1DE9D3EB0}" type="presParOf" srcId="{216A6B1D-4186-4388-8A1B-644E6905DA7E}" destId="{48B10CED-9945-40F7-AB63-8D83CB05E98B}" srcOrd="1" destOrd="0" presId="urn:microsoft.com/office/officeart/2005/8/layout/hProcess11"/>
    <dgm:cxn modelId="{EAF7F6E3-9D87-4163-B69F-3D9726BABF2D}" type="presParOf" srcId="{216A6B1D-4186-4388-8A1B-644E6905DA7E}" destId="{24C9F87C-32E8-4B79-8447-519B4A358D58}" srcOrd="2" destOrd="0" presId="urn:microsoft.com/office/officeart/2005/8/layout/hProcess11"/>
    <dgm:cxn modelId="{D2435240-1D38-4D43-BD47-DE9FD362FEE5}" type="presParOf" srcId="{66F7A72A-A3F3-4BF0-8A89-C8A957379BC7}" destId="{9EE5C027-A7EB-414C-9B82-80360E4CA07D}" srcOrd="15" destOrd="0" presId="urn:microsoft.com/office/officeart/2005/8/layout/hProcess11"/>
    <dgm:cxn modelId="{40E96FCC-CB29-4C4E-9D29-2F5ACA286698}" type="presParOf" srcId="{66F7A72A-A3F3-4BF0-8A89-C8A957379BC7}" destId="{8ADC8126-5FCB-46B7-BDE6-07CCDD36BE48}" srcOrd="16" destOrd="0" presId="urn:microsoft.com/office/officeart/2005/8/layout/hProcess11"/>
    <dgm:cxn modelId="{FF15732C-2813-4293-97FD-FDDAF30A23EA}" type="presParOf" srcId="{8ADC8126-5FCB-46B7-BDE6-07CCDD36BE48}" destId="{E1474807-D153-46FC-B1F4-1CC56B9F54AF}" srcOrd="0" destOrd="0" presId="urn:microsoft.com/office/officeart/2005/8/layout/hProcess11"/>
    <dgm:cxn modelId="{3581B5AD-B902-43F1-AE86-8AE321F3569A}" type="presParOf" srcId="{8ADC8126-5FCB-46B7-BDE6-07CCDD36BE48}" destId="{68814182-09F0-42E7-9989-F796621FBE9F}" srcOrd="1" destOrd="0" presId="urn:microsoft.com/office/officeart/2005/8/layout/hProcess11"/>
    <dgm:cxn modelId="{5826CBF8-39CE-480D-B775-CF90E0394170}" type="presParOf" srcId="{8ADC8126-5FCB-46B7-BDE6-07CCDD36BE48}" destId="{992AFA21-930F-4F93-BB11-9618494BB809}" srcOrd="2" destOrd="0" presId="urn:microsoft.com/office/officeart/2005/8/layout/hProcess11"/>
    <dgm:cxn modelId="{656A6248-A603-48ED-84A6-21236D2C417A}" type="presParOf" srcId="{66F7A72A-A3F3-4BF0-8A89-C8A957379BC7}" destId="{11FD460A-AEE7-4C64-B465-55A2C733F283}" srcOrd="17" destOrd="0" presId="urn:microsoft.com/office/officeart/2005/8/layout/hProcess11"/>
    <dgm:cxn modelId="{711019E2-D118-416B-8C1A-BE38BF09D78A}" type="presParOf" srcId="{66F7A72A-A3F3-4BF0-8A89-C8A957379BC7}" destId="{4A948EBC-9E6C-41A8-9330-B32247AE4064}" srcOrd="18" destOrd="0" presId="urn:microsoft.com/office/officeart/2005/8/layout/hProcess11"/>
    <dgm:cxn modelId="{F6A4A948-A2C1-420A-A432-EDEE2BFDE097}" type="presParOf" srcId="{4A948EBC-9E6C-41A8-9330-B32247AE4064}" destId="{8649D19B-97C0-4633-A663-AA4C88902B0A}" srcOrd="0" destOrd="0" presId="urn:microsoft.com/office/officeart/2005/8/layout/hProcess11"/>
    <dgm:cxn modelId="{251504C0-2803-4173-80D6-0653DA197993}" type="presParOf" srcId="{4A948EBC-9E6C-41A8-9330-B32247AE4064}" destId="{92805271-D270-42DE-85E6-7F4E5EA3998B}" srcOrd="1" destOrd="0" presId="urn:microsoft.com/office/officeart/2005/8/layout/hProcess11"/>
    <dgm:cxn modelId="{5636FBF0-F325-49C4-81E5-79D59756300B}" type="presParOf" srcId="{4A948EBC-9E6C-41A8-9330-B32247AE4064}" destId="{C8D0FF29-088F-4196-921E-47C0560B61CB}" srcOrd="2" destOrd="0" presId="urn:microsoft.com/office/officeart/2005/8/layout/hProcess11"/>
    <dgm:cxn modelId="{7B925F46-38DC-4B35-8684-0FE66A8F7D04}" type="presParOf" srcId="{66F7A72A-A3F3-4BF0-8A89-C8A957379BC7}" destId="{0BE3DBD0-4A1D-4612-9BF0-8E42872F4756}" srcOrd="19" destOrd="0" presId="urn:microsoft.com/office/officeart/2005/8/layout/hProcess11"/>
    <dgm:cxn modelId="{3AE0F91B-E5C2-41B3-9E9E-211C10FD6571}" type="presParOf" srcId="{66F7A72A-A3F3-4BF0-8A89-C8A957379BC7}" destId="{4F2A6977-96A4-433B-AA13-A42578835595}" srcOrd="20" destOrd="0" presId="urn:microsoft.com/office/officeart/2005/8/layout/hProcess11"/>
    <dgm:cxn modelId="{D03A5599-8C4E-4F91-98DD-D358B05B7224}" type="presParOf" srcId="{4F2A6977-96A4-433B-AA13-A42578835595}" destId="{250EA143-57C2-40BA-9B71-8CAF54384E91}" srcOrd="0" destOrd="0" presId="urn:microsoft.com/office/officeart/2005/8/layout/hProcess11"/>
    <dgm:cxn modelId="{288EFF6A-9B43-4C5B-AD15-848820BDF89C}" type="presParOf" srcId="{4F2A6977-96A4-433B-AA13-A42578835595}" destId="{23BD3F57-EFF5-4A04-A77A-23CBE6496F3B}" srcOrd="1" destOrd="0" presId="urn:microsoft.com/office/officeart/2005/8/layout/hProcess11"/>
    <dgm:cxn modelId="{E67AA6BF-1701-4A1E-91D2-29BE06511E65}" type="presParOf" srcId="{4F2A6977-96A4-433B-AA13-A42578835595}" destId="{8A2407C4-9D7D-4F05-8AFD-4508CD451595}" srcOrd="2" destOrd="0" presId="urn:microsoft.com/office/officeart/2005/8/layout/hProcess11"/>
    <dgm:cxn modelId="{974E444A-6008-43D5-8310-2C7AA7E206F9}" type="presParOf" srcId="{66F7A72A-A3F3-4BF0-8A89-C8A957379BC7}" destId="{8D4455F2-9D3E-47E2-8A6E-BA9CB93A08A2}" srcOrd="21" destOrd="0" presId="urn:microsoft.com/office/officeart/2005/8/layout/hProcess11"/>
    <dgm:cxn modelId="{4174D1CA-3EA2-484F-A208-6496803E422D}" type="presParOf" srcId="{66F7A72A-A3F3-4BF0-8A89-C8A957379BC7}" destId="{F16589D8-5B5D-42F2-8110-6CAE2AC641DC}" srcOrd="22" destOrd="0" presId="urn:microsoft.com/office/officeart/2005/8/layout/hProcess11"/>
    <dgm:cxn modelId="{81BEB604-6167-4BF5-901E-8E96AA028017}" type="presParOf" srcId="{F16589D8-5B5D-42F2-8110-6CAE2AC641DC}" destId="{9F594BF4-CD1A-47ED-8AE9-0CEF543BBFF1}" srcOrd="0" destOrd="0" presId="urn:microsoft.com/office/officeart/2005/8/layout/hProcess11"/>
    <dgm:cxn modelId="{28CA4F11-41CE-4BDE-BE41-91E9FF06BA72}" type="presParOf" srcId="{F16589D8-5B5D-42F2-8110-6CAE2AC641DC}" destId="{9461A336-5CDD-4CB7-8773-756896DAFFC2}" srcOrd="1" destOrd="0" presId="urn:microsoft.com/office/officeart/2005/8/layout/hProcess11"/>
    <dgm:cxn modelId="{A997AC55-B060-4E0D-9A34-06D9944CF694}" type="presParOf" srcId="{F16589D8-5B5D-42F2-8110-6CAE2AC641DC}" destId="{0AFF9D37-10DC-474F-85AF-8B79DE6B38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32181FAC-62E4-4931-8EA8-1F2E2B50DF24}">
      <dgm:prSet/>
      <dgm:spPr>
        <a:xfrm>
          <a:off x="0" y="391861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gm:t>
    </dgm:pt>
    <dgm:pt modelId="{F80F7355-D3F5-4D0B-90D3-C141ED257BCB}" type="parTrans" cxnId="{B02277B4-8AB4-4DA2-8A39-A27E635558A4}">
      <dgm:prSet/>
      <dgm:spPr/>
      <dgm:t>
        <a:bodyPr/>
        <a:lstStyle/>
        <a:p>
          <a:endParaRPr lang="en-US"/>
        </a:p>
      </dgm:t>
    </dgm:pt>
    <dgm:pt modelId="{A43985C4-8D20-4247-B297-FD0127391C34}" type="sibTrans" cxnId="{B02277B4-8AB4-4DA2-8A39-A27E635558A4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48F559D4-3052-4474-9A8A-52B379B14246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gm:t>
    </dgm:pt>
    <dgm:pt modelId="{B80695AE-3217-49F0-B8E2-B9344D296B33}" type="parTrans" cxnId="{D1FF058B-E2F3-4BED-88A5-B1A47EDEABCE}">
      <dgm:prSet/>
      <dgm:spPr/>
      <dgm:t>
        <a:bodyPr/>
        <a:lstStyle/>
        <a:p>
          <a:endParaRPr lang="en-US"/>
        </a:p>
      </dgm:t>
    </dgm:pt>
    <dgm:pt modelId="{871089A6-F63D-4EEC-ACE7-F63050C14D30}" type="sibTrans" cxnId="{D1FF058B-E2F3-4BED-88A5-B1A47EDEABCE}">
      <dgm:prSet/>
      <dgm:spPr/>
      <dgm:t>
        <a:bodyPr/>
        <a:lstStyle/>
        <a:p>
          <a:endParaRPr lang="en-US"/>
        </a:p>
      </dgm:t>
    </dgm:pt>
    <dgm:pt modelId="{31459BEF-C1C5-494A-AA2D-F3F8880E6519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gm:t>
    </dgm:pt>
    <dgm:pt modelId="{56D17EFA-A899-4FE5-B7A0-49937AB8DEB9}" type="parTrans" cxnId="{A9AD1EE2-01AD-4478-BF2C-E5911D91C25F}">
      <dgm:prSet/>
      <dgm:spPr/>
      <dgm:t>
        <a:bodyPr/>
        <a:lstStyle/>
        <a:p>
          <a:endParaRPr lang="en-US"/>
        </a:p>
      </dgm:t>
    </dgm:pt>
    <dgm:pt modelId="{B2A9FE8F-545F-4750-988B-325AAF5F4C99}" type="sibTrans" cxnId="{A9AD1EE2-01AD-4478-BF2C-E5911D91C25F}">
      <dgm:prSet/>
      <dgm:spPr/>
      <dgm:t>
        <a:bodyPr/>
        <a:lstStyle/>
        <a:p>
          <a:endParaRPr lang="en-US"/>
        </a:p>
      </dgm:t>
    </dgm:pt>
    <dgm:pt modelId="{F16B59FE-6304-43E3-B3A3-33B514C55D7F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E5F86B-F9ED-4C95-9944-446A69B5BE9E}" type="parTrans" cxnId="{3DEC2DCA-45C6-4A41-9914-611AFC071495}">
      <dgm:prSet/>
      <dgm:spPr/>
      <dgm:t>
        <a:bodyPr/>
        <a:lstStyle/>
        <a:p>
          <a:endParaRPr lang="en-US"/>
        </a:p>
      </dgm:t>
    </dgm:pt>
    <dgm:pt modelId="{B0B81A07-0FB5-41A9-AE4C-73D30225511A}" type="sibTrans" cxnId="{3DEC2DCA-45C6-4A41-9914-611AFC071495}">
      <dgm:prSet/>
      <dgm:spPr/>
      <dgm:t>
        <a:bodyPr/>
        <a:lstStyle/>
        <a:p>
          <a:endParaRPr lang="en-US"/>
        </a:p>
      </dgm:t>
    </dgm:pt>
    <dgm:pt modelId="{C32CF6A0-3B73-4769-8D35-A0C08ADEA1C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5/5: The Preliminary/TY Application – N/A </a:t>
          </a:r>
        </a:p>
      </dgm:t>
    </dgm:pt>
    <dgm:pt modelId="{70156627-AD36-491B-92B2-E2B0F2851264}" type="parTrans" cxnId="{11815282-2D0C-4AAE-A87C-2A9194632B28}">
      <dgm:prSet/>
      <dgm:spPr/>
      <dgm:t>
        <a:bodyPr/>
        <a:lstStyle/>
        <a:p>
          <a:endParaRPr lang="en-US"/>
        </a:p>
      </dgm:t>
    </dgm:pt>
    <dgm:pt modelId="{1A9C0AB3-D86F-4AF1-BDD4-AF3356FE8265}" type="sibTrans" cxnId="{11815282-2D0C-4AAE-A87C-2A9194632B28}">
      <dgm:prSet/>
      <dgm:spPr/>
      <dgm:t>
        <a:bodyPr/>
        <a:lstStyle/>
        <a:p>
          <a:endParaRPr lang="en-US"/>
        </a:p>
      </dgm:t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903DA2B6-BBA5-4600-BCD6-2A220086D93B}" type="pres">
      <dgm:prSet presAssocID="{F16B59FE-6304-43E3-B3A3-33B514C55D7F}" presName="thickLine" presStyleLbl="alignNode1" presStyleIdx="0" presStyleCnt="8"/>
      <dgm:spPr/>
    </dgm:pt>
    <dgm:pt modelId="{7E91DFAC-A6EC-4247-859B-D9AF19168ABD}" type="pres">
      <dgm:prSet presAssocID="{F16B59FE-6304-43E3-B3A3-33B514C55D7F}" presName="horz1" presStyleCnt="0"/>
      <dgm:spPr/>
    </dgm:pt>
    <dgm:pt modelId="{0E0991AE-B47E-4040-80AB-A6A0E0598B22}" type="pres">
      <dgm:prSet presAssocID="{F16B59FE-6304-43E3-B3A3-33B514C55D7F}" presName="tx1" presStyleLbl="revTx" presStyleIdx="0" presStyleCnt="8"/>
      <dgm:spPr>
        <a:prstGeom prst="rect">
          <a:avLst/>
        </a:prstGeom>
      </dgm:spPr>
    </dgm:pt>
    <dgm:pt modelId="{8D3B464B-59BA-4732-9F3A-A99E37701C3B}" type="pres">
      <dgm:prSet presAssocID="{F16B59FE-6304-43E3-B3A3-33B514C55D7F}" presName="vert1" presStyleCnt="0"/>
      <dgm:spPr/>
    </dgm:pt>
    <dgm:pt modelId="{1FB65C50-6763-46F3-8E39-2F683697144B}" type="pres">
      <dgm:prSet presAssocID="{C32CF6A0-3B73-4769-8D35-A0C08ADEA1CC}" presName="thickLine" presStyleLbl="alignNode1" presStyleIdx="1" presStyleCnt="8"/>
      <dgm:spPr/>
    </dgm:pt>
    <dgm:pt modelId="{04579424-897A-491D-B4C1-5CCD0A5AAEC6}" type="pres">
      <dgm:prSet presAssocID="{C32CF6A0-3B73-4769-8D35-A0C08ADEA1CC}" presName="horz1" presStyleCnt="0"/>
      <dgm:spPr/>
    </dgm:pt>
    <dgm:pt modelId="{988EAF37-6D12-44FB-B3B2-EFB168CD39D3}" type="pres">
      <dgm:prSet presAssocID="{C32CF6A0-3B73-4769-8D35-A0C08ADEA1CC}" presName="tx1" presStyleLbl="revTx" presStyleIdx="1" presStyleCnt="8"/>
      <dgm:spPr/>
    </dgm:pt>
    <dgm:pt modelId="{70D9A86C-A771-43F7-B126-0CA42D414662}" type="pres">
      <dgm:prSet presAssocID="{C32CF6A0-3B73-4769-8D35-A0C08ADEA1CC}" presName="vert1" presStyleCnt="0"/>
      <dgm:spPr/>
    </dgm:pt>
    <dgm:pt modelId="{305BE206-0F8C-41DF-90B1-AD929032F948}" type="pres">
      <dgm:prSet presAssocID="{2C0A7736-0C37-4331-A036-E3714F7DCB23}" presName="thickLine" presStyleLbl="alignNode1" presStyleIdx="2" presStyleCnt="8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2" presStyleCnt="8"/>
      <dgm:spPr/>
    </dgm:pt>
    <dgm:pt modelId="{B9FE6555-9124-4B86-B253-C0384D7169F1}" type="pres">
      <dgm:prSet presAssocID="{2C0A7736-0C37-4331-A036-E3714F7DCB23}" presName="vert1" presStyleCnt="0"/>
      <dgm:spPr/>
    </dgm:pt>
    <dgm:pt modelId="{4CD85067-91D1-4D98-8174-380B34747059}" type="pres">
      <dgm:prSet presAssocID="{32181FAC-62E4-4931-8EA8-1F2E2B50DF24}" presName="thickLine" presStyleLbl="alignNode1" presStyleIdx="3" presStyleCnt="8"/>
      <dgm:spPr>
        <a:xfrm>
          <a:off x="0" y="3918618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gm:spPr>
    </dgm:pt>
    <dgm:pt modelId="{F64290B1-A99A-4D4D-9057-80663A915F7B}" type="pres">
      <dgm:prSet presAssocID="{32181FAC-62E4-4931-8EA8-1F2E2B50DF24}" presName="horz1" presStyleCnt="0"/>
      <dgm:spPr/>
    </dgm:pt>
    <dgm:pt modelId="{48F71113-34C6-4FF4-8BDB-B3F721376D47}" type="pres">
      <dgm:prSet presAssocID="{32181FAC-62E4-4931-8EA8-1F2E2B50DF24}" presName="tx1" presStyleLbl="revTx" presStyleIdx="3" presStyleCnt="8"/>
      <dgm:spPr/>
    </dgm:pt>
    <dgm:pt modelId="{3C3D6560-676D-41ED-BC48-AB072848AF92}" type="pres">
      <dgm:prSet presAssocID="{32181FAC-62E4-4931-8EA8-1F2E2B50DF24}" presName="vert1" presStyleCnt="0"/>
      <dgm:spPr/>
    </dgm:pt>
    <dgm:pt modelId="{25350878-D9E7-49E2-A2B0-34AC1299B64C}" type="pres">
      <dgm:prSet presAssocID="{0E9ACA25-0721-47DA-BB41-684A4FA5B095}" presName="thickLine" presStyleLbl="alignNode1" presStyleIdx="4" presStyleCnt="8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4" presStyleCnt="8"/>
      <dgm:spPr/>
    </dgm:pt>
    <dgm:pt modelId="{9A95E7B8-7623-4484-988E-96163FC92162}" type="pres">
      <dgm:prSet presAssocID="{0E9ACA25-0721-47DA-BB41-684A4FA5B095}" presName="vert1" presStyleCnt="0"/>
      <dgm:spPr/>
    </dgm:pt>
    <dgm:pt modelId="{B4DEBD8A-738E-4AA9-9BF1-BEF41A00FCB7}" type="pres">
      <dgm:prSet presAssocID="{48F559D4-3052-4474-9A8A-52B379B14246}" presName="thickLine" presStyleLbl="alignNode1" presStyleIdx="5" presStyleCnt="8"/>
      <dgm:spPr/>
    </dgm:pt>
    <dgm:pt modelId="{99370185-792D-43A1-AE94-3EC58D876417}" type="pres">
      <dgm:prSet presAssocID="{48F559D4-3052-4474-9A8A-52B379B14246}" presName="horz1" presStyleCnt="0"/>
      <dgm:spPr/>
    </dgm:pt>
    <dgm:pt modelId="{A4270307-DD0F-4588-9FF2-39993A081157}" type="pres">
      <dgm:prSet presAssocID="{48F559D4-3052-4474-9A8A-52B379B14246}" presName="tx1" presStyleLbl="revTx" presStyleIdx="5" presStyleCnt="8"/>
      <dgm:spPr/>
    </dgm:pt>
    <dgm:pt modelId="{6A94498A-F9F0-4C6B-9E02-0A21E0DDA968}" type="pres">
      <dgm:prSet presAssocID="{48F559D4-3052-4474-9A8A-52B379B14246}" presName="vert1" presStyleCnt="0"/>
      <dgm:spPr/>
    </dgm:pt>
    <dgm:pt modelId="{D9AC2F79-3317-4AF8-B0A7-F41CA3AC4988}" type="pres">
      <dgm:prSet presAssocID="{31459BEF-C1C5-494A-AA2D-F3F8880E6519}" presName="thickLine" presStyleLbl="alignNode1" presStyleIdx="6" presStyleCnt="8"/>
      <dgm:spPr/>
    </dgm:pt>
    <dgm:pt modelId="{1E874A93-3C77-451D-8B11-4DCA726E5CE9}" type="pres">
      <dgm:prSet presAssocID="{31459BEF-C1C5-494A-AA2D-F3F8880E6519}" presName="horz1" presStyleCnt="0"/>
      <dgm:spPr/>
    </dgm:pt>
    <dgm:pt modelId="{3F415129-E313-49C1-B1EC-61B1288FD2BB}" type="pres">
      <dgm:prSet presAssocID="{31459BEF-C1C5-494A-AA2D-F3F8880E6519}" presName="tx1" presStyleLbl="revTx" presStyleIdx="6" presStyleCnt="8"/>
      <dgm:spPr/>
    </dgm:pt>
    <dgm:pt modelId="{92C3CDA1-1BC0-438D-A0B4-AD5A760BE0D9}" type="pres">
      <dgm:prSet presAssocID="{31459BEF-C1C5-494A-AA2D-F3F8880E6519}" presName="vert1" presStyleCnt="0"/>
      <dgm:spPr/>
    </dgm:pt>
    <dgm:pt modelId="{09F331A3-264A-425A-B204-836E1153B561}" type="pres">
      <dgm:prSet presAssocID="{2FA4769C-825C-4698-B3E2-81FDBFD20893}" presName="thickLine" presStyleLbl="alignNode1" presStyleIdx="7" presStyleCnt="8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7" presStyleCnt="8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C40C9408-0E37-4F91-B4D0-B066BFECABC1}" type="presOf" srcId="{48F559D4-3052-4474-9A8A-52B379B14246}" destId="{A4270307-DD0F-4588-9FF2-39993A081157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122D6A0E-429E-48A3-BCE8-7B9E6AED7447}" type="presOf" srcId="{F16B59FE-6304-43E3-B3A3-33B514C55D7F}" destId="{0E0991AE-B47E-4040-80AB-A6A0E0598B22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3E055B4A-2A84-4792-95E9-3BB4D3570EE5}" srcId="{AFADB2F8-BB85-4237-85D5-D3104486C949}" destId="{2C0A7736-0C37-4331-A036-E3714F7DCB23}" srcOrd="2" destOrd="0" parTransId="{12FB6A49-5589-444D-B809-868673D34BCF}" sibTransId="{B6AAB1C7-EA62-4AB1-AD8E-349F6B7A2F5C}"/>
    <dgm:cxn modelId="{18797158-0291-4663-A71A-8AECE5BD3709}" srcId="{AFADB2F8-BB85-4237-85D5-D3104486C949}" destId="{2FA4769C-825C-4698-B3E2-81FDBFD20893}" srcOrd="7" destOrd="0" parTransId="{9C0829C0-C8A1-480A-89DC-B97BF4E2C62C}" sibTransId="{C4F37875-3805-43DE-BC8C-0090DFA43822}"/>
    <dgm:cxn modelId="{11815282-2D0C-4AAE-A87C-2A9194632B28}" srcId="{AFADB2F8-BB85-4237-85D5-D3104486C949}" destId="{C32CF6A0-3B73-4769-8D35-A0C08ADEA1CC}" srcOrd="1" destOrd="0" parTransId="{70156627-AD36-491B-92B2-E2B0F2851264}" sibTransId="{1A9C0AB3-D86F-4AF1-BDD4-AF3356FE8265}"/>
    <dgm:cxn modelId="{D1FF058B-E2F3-4BED-88A5-B1A47EDEABCE}" srcId="{AFADB2F8-BB85-4237-85D5-D3104486C949}" destId="{48F559D4-3052-4474-9A8A-52B379B14246}" srcOrd="5" destOrd="0" parTransId="{B80695AE-3217-49F0-B8E2-B9344D296B33}" sibTransId="{871089A6-F63D-4EEC-ACE7-F63050C14D30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5EFD77B2-7484-4674-943F-2CEAA3B750E0}" type="presOf" srcId="{31459BEF-C1C5-494A-AA2D-F3F8880E6519}" destId="{3F415129-E313-49C1-B1EC-61B1288FD2BB}" srcOrd="0" destOrd="0" presId="urn:microsoft.com/office/officeart/2008/layout/LinedList"/>
    <dgm:cxn modelId="{B02277B4-8AB4-4DA2-8A39-A27E635558A4}" srcId="{AFADB2F8-BB85-4237-85D5-D3104486C949}" destId="{32181FAC-62E4-4931-8EA8-1F2E2B50DF24}" srcOrd="3" destOrd="0" parTransId="{F80F7355-D3F5-4D0B-90D3-C141ED257BCB}" sibTransId="{A43985C4-8D20-4247-B297-FD0127391C34}"/>
    <dgm:cxn modelId="{39AA4CC9-DECE-4C94-9D2C-A0EB2AAD93D2}" type="presOf" srcId="{C32CF6A0-3B73-4769-8D35-A0C08ADEA1CC}" destId="{988EAF37-6D12-44FB-B3B2-EFB168CD39D3}" srcOrd="0" destOrd="0" presId="urn:microsoft.com/office/officeart/2008/layout/LinedList"/>
    <dgm:cxn modelId="{3DEC2DCA-45C6-4A41-9914-611AFC071495}" srcId="{AFADB2F8-BB85-4237-85D5-D3104486C949}" destId="{F16B59FE-6304-43E3-B3A3-33B514C55D7F}" srcOrd="0" destOrd="0" parTransId="{E6E5F86B-F9ED-4C95-9944-446A69B5BE9E}" sibTransId="{B0B81A07-0FB5-41A9-AE4C-73D30225511A}"/>
    <dgm:cxn modelId="{489AFCE1-09FE-411A-8D25-418141B3F290}" srcId="{AFADB2F8-BB85-4237-85D5-D3104486C949}" destId="{0E9ACA25-0721-47DA-BB41-684A4FA5B095}" srcOrd="4" destOrd="0" parTransId="{B0DF6869-14BD-406F-9AE8-64ABE5A547E1}" sibTransId="{A27CE332-1B71-4B03-BF26-60CE0172E822}"/>
    <dgm:cxn modelId="{A9AD1EE2-01AD-4478-BF2C-E5911D91C25F}" srcId="{AFADB2F8-BB85-4237-85D5-D3104486C949}" destId="{31459BEF-C1C5-494A-AA2D-F3F8880E6519}" srcOrd="6" destOrd="0" parTransId="{56D17EFA-A899-4FE5-B7A0-49937AB8DEB9}" sibTransId="{B2A9FE8F-545F-4750-988B-325AAF5F4C99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28872FD-48C2-4FEA-A101-1A2624699C2C}" type="presOf" srcId="{32181FAC-62E4-4931-8EA8-1F2E2B50DF24}" destId="{48F71113-34C6-4FF4-8BDB-B3F721376D47}" srcOrd="0" destOrd="0" presId="urn:microsoft.com/office/officeart/2008/layout/LinedList"/>
    <dgm:cxn modelId="{EAF43B11-6236-4F1B-A93F-FAE0D04C840F}" type="presParOf" srcId="{295A8285-D275-46F7-A07C-59E361FA3C75}" destId="{903DA2B6-BBA5-4600-BCD6-2A220086D93B}" srcOrd="0" destOrd="0" presId="urn:microsoft.com/office/officeart/2008/layout/LinedList"/>
    <dgm:cxn modelId="{FE831FA3-4895-432A-B5EB-91DCC9DF71B1}" type="presParOf" srcId="{295A8285-D275-46F7-A07C-59E361FA3C75}" destId="{7E91DFAC-A6EC-4247-859B-D9AF19168ABD}" srcOrd="1" destOrd="0" presId="urn:microsoft.com/office/officeart/2008/layout/LinedList"/>
    <dgm:cxn modelId="{50BD03FB-729B-4820-B74C-50EB7C353328}" type="presParOf" srcId="{7E91DFAC-A6EC-4247-859B-D9AF19168ABD}" destId="{0E0991AE-B47E-4040-80AB-A6A0E0598B22}" srcOrd="0" destOrd="0" presId="urn:microsoft.com/office/officeart/2008/layout/LinedList"/>
    <dgm:cxn modelId="{C81FEB10-A762-4C08-97F3-90EB161ED54C}" type="presParOf" srcId="{7E91DFAC-A6EC-4247-859B-D9AF19168ABD}" destId="{8D3B464B-59BA-4732-9F3A-A99E37701C3B}" srcOrd="1" destOrd="0" presId="urn:microsoft.com/office/officeart/2008/layout/LinedList"/>
    <dgm:cxn modelId="{EF7A23EA-ECC0-4CE0-8449-228B570B8359}" type="presParOf" srcId="{295A8285-D275-46F7-A07C-59E361FA3C75}" destId="{1FB65C50-6763-46F3-8E39-2F683697144B}" srcOrd="2" destOrd="0" presId="urn:microsoft.com/office/officeart/2008/layout/LinedList"/>
    <dgm:cxn modelId="{87E5F3F0-3E53-425A-A26B-A305091D97CA}" type="presParOf" srcId="{295A8285-D275-46F7-A07C-59E361FA3C75}" destId="{04579424-897A-491D-B4C1-5CCD0A5AAEC6}" srcOrd="3" destOrd="0" presId="urn:microsoft.com/office/officeart/2008/layout/LinedList"/>
    <dgm:cxn modelId="{FFD26D0A-81C7-488A-910D-CB40FB68F528}" type="presParOf" srcId="{04579424-897A-491D-B4C1-5CCD0A5AAEC6}" destId="{988EAF37-6D12-44FB-B3B2-EFB168CD39D3}" srcOrd="0" destOrd="0" presId="urn:microsoft.com/office/officeart/2008/layout/LinedList"/>
    <dgm:cxn modelId="{51587CC2-3FFD-4340-98CE-281479577FB8}" type="presParOf" srcId="{04579424-897A-491D-B4C1-5CCD0A5AAEC6}" destId="{70D9A86C-A771-43F7-B126-0CA42D414662}" srcOrd="1" destOrd="0" presId="urn:microsoft.com/office/officeart/2008/layout/LinedList"/>
    <dgm:cxn modelId="{698069B4-0827-4A09-A6D9-98C987FAFF9C}" type="presParOf" srcId="{295A8285-D275-46F7-A07C-59E361FA3C75}" destId="{305BE206-0F8C-41DF-90B1-AD929032F948}" srcOrd="4" destOrd="0" presId="urn:microsoft.com/office/officeart/2008/layout/LinedList"/>
    <dgm:cxn modelId="{496AAAA8-3B44-4E12-AA1E-E4BA8F817A8D}" type="presParOf" srcId="{295A8285-D275-46F7-A07C-59E361FA3C75}" destId="{2066E59F-976B-413C-809B-20A7A995AB8E}" srcOrd="5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0A359D75-C84D-4FCA-B990-E936147F9C4E}" type="presParOf" srcId="{295A8285-D275-46F7-A07C-59E361FA3C75}" destId="{4CD85067-91D1-4D98-8174-380B34747059}" srcOrd="6" destOrd="0" presId="urn:microsoft.com/office/officeart/2008/layout/LinedList"/>
    <dgm:cxn modelId="{50C07105-1620-4EF0-9045-567EDB6DDCA8}" type="presParOf" srcId="{295A8285-D275-46F7-A07C-59E361FA3C75}" destId="{F64290B1-A99A-4D4D-9057-80663A915F7B}" srcOrd="7" destOrd="0" presId="urn:microsoft.com/office/officeart/2008/layout/LinedList"/>
    <dgm:cxn modelId="{72790467-0057-4594-88A8-FCAE735AA3B7}" type="presParOf" srcId="{F64290B1-A99A-4D4D-9057-80663A915F7B}" destId="{48F71113-34C6-4FF4-8BDB-B3F721376D47}" srcOrd="0" destOrd="0" presId="urn:microsoft.com/office/officeart/2008/layout/LinedList"/>
    <dgm:cxn modelId="{5DAF6AED-86C0-41CB-84A9-B005472FB92E}" type="presParOf" srcId="{F64290B1-A99A-4D4D-9057-80663A915F7B}" destId="{3C3D6560-676D-41ED-BC48-AB072848AF92}" srcOrd="1" destOrd="0" presId="urn:microsoft.com/office/officeart/2008/layout/LinedList"/>
    <dgm:cxn modelId="{BF01027F-586B-499D-940A-CD465B7EA7BA}" type="presParOf" srcId="{295A8285-D275-46F7-A07C-59E361FA3C75}" destId="{25350878-D9E7-49E2-A2B0-34AC1299B64C}" srcOrd="8" destOrd="0" presId="urn:microsoft.com/office/officeart/2008/layout/LinedList"/>
    <dgm:cxn modelId="{5E222921-B66A-4417-92FE-C6F0EFB838EE}" type="presParOf" srcId="{295A8285-D275-46F7-A07C-59E361FA3C75}" destId="{1DE65BB8-B33B-474C-9FBC-15E2CE36D845}" srcOrd="9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1C0807CC-CA68-4550-93AE-ED3F4C4D75F7}" type="presParOf" srcId="{295A8285-D275-46F7-A07C-59E361FA3C75}" destId="{B4DEBD8A-738E-4AA9-9BF1-BEF41A00FCB7}" srcOrd="10" destOrd="0" presId="urn:microsoft.com/office/officeart/2008/layout/LinedList"/>
    <dgm:cxn modelId="{881D03D8-9160-425C-8B96-FD18757CF5EB}" type="presParOf" srcId="{295A8285-D275-46F7-A07C-59E361FA3C75}" destId="{99370185-792D-43A1-AE94-3EC58D876417}" srcOrd="11" destOrd="0" presId="urn:microsoft.com/office/officeart/2008/layout/LinedList"/>
    <dgm:cxn modelId="{647F5C15-30E0-4AF6-B73B-EDA7B7981AFC}" type="presParOf" srcId="{99370185-792D-43A1-AE94-3EC58D876417}" destId="{A4270307-DD0F-4588-9FF2-39993A081157}" srcOrd="0" destOrd="0" presId="urn:microsoft.com/office/officeart/2008/layout/LinedList"/>
    <dgm:cxn modelId="{36F29EF9-E398-446C-A115-B5C52E393B52}" type="presParOf" srcId="{99370185-792D-43A1-AE94-3EC58D876417}" destId="{6A94498A-F9F0-4C6B-9E02-0A21E0DDA968}" srcOrd="1" destOrd="0" presId="urn:microsoft.com/office/officeart/2008/layout/LinedList"/>
    <dgm:cxn modelId="{1371817A-FDCE-4416-82AC-41E5B092C6AB}" type="presParOf" srcId="{295A8285-D275-46F7-A07C-59E361FA3C75}" destId="{D9AC2F79-3317-4AF8-B0A7-F41CA3AC4988}" srcOrd="12" destOrd="0" presId="urn:microsoft.com/office/officeart/2008/layout/LinedList"/>
    <dgm:cxn modelId="{3DFCAB83-67BF-4B38-B495-C09BF1FF6587}" type="presParOf" srcId="{295A8285-D275-46F7-A07C-59E361FA3C75}" destId="{1E874A93-3C77-451D-8B11-4DCA726E5CE9}" srcOrd="13" destOrd="0" presId="urn:microsoft.com/office/officeart/2008/layout/LinedList"/>
    <dgm:cxn modelId="{5EAED666-34F4-4FC4-874E-EA6B36F73BA5}" type="presParOf" srcId="{1E874A93-3C77-451D-8B11-4DCA726E5CE9}" destId="{3F415129-E313-49C1-B1EC-61B1288FD2BB}" srcOrd="0" destOrd="0" presId="urn:microsoft.com/office/officeart/2008/layout/LinedList"/>
    <dgm:cxn modelId="{F2346F5A-20E4-465B-8954-B9A9330B6AA5}" type="presParOf" srcId="{1E874A93-3C77-451D-8B11-4DCA726E5CE9}" destId="{92C3CDA1-1BC0-438D-A0B4-AD5A760BE0D9}" srcOrd="1" destOrd="0" presId="urn:microsoft.com/office/officeart/2008/layout/LinedList"/>
    <dgm:cxn modelId="{7428DCC8-1BC8-47D4-97CE-225E92CD0B31}" type="presParOf" srcId="{295A8285-D275-46F7-A07C-59E361FA3C75}" destId="{09F331A3-264A-425A-B204-836E1153B561}" srcOrd="14" destOrd="0" presId="urn:microsoft.com/office/officeart/2008/layout/LinedList"/>
    <dgm:cxn modelId="{1374240F-69FC-4710-98DC-071EE539B719}" type="presParOf" srcId="{295A8285-D275-46F7-A07C-59E361FA3C75}" destId="{41A706D2-5899-4830-8150-AD3ACA906E72}" srcOrd="15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Kiran Chawla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836A2494-A03D-4547-93B6-B1FC51FFCD49}">
      <dgm:prSet phldrT="[Text]" custT="1"/>
      <dgm:spPr/>
      <dgm:t>
        <a:bodyPr/>
        <a:lstStyle/>
        <a:p>
          <a:r>
            <a:rPr lang="en-US" sz="2400" dirty="0"/>
            <a:t>Chair: Irina </a:t>
          </a:r>
          <a:r>
            <a:rPr lang="en-US" sz="2400" dirty="0" err="1"/>
            <a:t>Burd</a:t>
          </a:r>
          <a:r>
            <a:rPr lang="en-US" sz="2400" dirty="0"/>
            <a:t> (R)</a:t>
          </a:r>
        </a:p>
      </dgm:t>
    </dgm:pt>
    <dgm:pt modelId="{4C68B430-87DB-4F9E-BAD7-8158542E296D}" type="parTrans" cxnId="{4EF30E59-C20B-462A-AAE6-ABB80BDB9299}">
      <dgm:prSet/>
      <dgm:spPr/>
      <dgm:t>
        <a:bodyPr/>
        <a:lstStyle/>
        <a:p>
          <a:endParaRPr lang="en-US"/>
        </a:p>
      </dgm:t>
    </dgm:pt>
    <dgm:pt modelId="{D7060846-7D7C-4684-8866-820B3A09E0C2}" type="sibTrans" cxnId="{4EF30E59-C20B-462A-AAE6-ABB80BDB9299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Maria Som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89ADCB57-0703-41D2-8395-1F098D388D1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  </a:t>
          </a:r>
        </a:p>
      </dgm:t>
    </dgm:pt>
    <dgm:pt modelId="{1BD1E4B0-743F-45C0-943E-7ECDB9E65A28}" type="parTrans" cxnId="{D9DB4349-0868-4D5D-9922-A03181FBB717}">
      <dgm:prSet/>
      <dgm:spPr/>
      <dgm:t>
        <a:bodyPr/>
        <a:lstStyle/>
        <a:p>
          <a:endParaRPr lang="en-US"/>
        </a:p>
      </dgm:t>
    </dgm:pt>
    <dgm:pt modelId="{C891ABEE-E967-4F69-B990-54A3D1C720E7}" type="sibTrans" cxnId="{D9DB4349-0868-4D5D-9922-A03181FBB717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D9DB4349-0868-4D5D-9922-A03181FBB717}" srcId="{B457805F-992D-4579-B30D-FECA38C4FFA0}" destId="{89ADCB57-0703-41D2-8395-1F098D388D14}" srcOrd="1" destOrd="0" parTransId="{1BD1E4B0-743F-45C0-943E-7ECDB9E65A28}" sibTransId="{C891ABEE-E967-4F69-B990-54A3D1C720E7}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4EF30E59-C20B-462A-AAE6-ABB80BDB9299}" srcId="{7777D641-FCAC-4D33-9469-ADB1011A66F7}" destId="{836A2494-A03D-4547-93B6-B1FC51FFCD49}" srcOrd="1" destOrd="0" parTransId="{4C68B430-87DB-4F9E-BAD7-8158542E296D}" sibTransId="{D7060846-7D7C-4684-8866-820B3A09E0C2}"/>
    <dgm:cxn modelId="{623E9793-B8AF-4711-9FF9-DABD471BF334}" type="presOf" srcId="{836A2494-A03D-4547-93B6-B1FC51FFCD49}" destId="{BD086BAC-F8F8-4ADF-9B47-996919406F0C}" srcOrd="0" destOrd="1" presId="urn:microsoft.com/office/officeart/2005/8/layout/hList1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88F452CB-EB33-4D5B-925D-9442673023DD}" type="presOf" srcId="{89ADCB57-0703-41D2-8395-1F098D388D14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78243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78243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2006511"/>
          <a:ext cx="3100887" cy="1581120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2006511"/>
        <a:ext cx="3100887" cy="1581120"/>
      </dsp:txXfrm>
    </dsp:sp>
    <dsp:sp modelId="{806CBEEB-D9DF-4F58-9A75-C7BB2281078C}">
      <dsp:nvSpPr>
        <dsp:cNvPr id="0" name=""/>
        <dsp:cNvSpPr/>
      </dsp:nvSpPr>
      <dsp:spPr>
        <a:xfrm>
          <a:off x="3538192" y="78243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78243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2016424"/>
          <a:ext cx="3100887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Kiran Chawla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Chair: Irina </a:t>
          </a:r>
          <a:r>
            <a:rPr lang="en-US" sz="2400" kern="1200" dirty="0" err="1"/>
            <a:t>Burd</a:t>
          </a:r>
          <a:r>
            <a:rPr lang="en-US" sz="2400" kern="1200" dirty="0"/>
            <a:t> (R)</a:t>
          </a:r>
        </a:p>
      </dsp:txBody>
      <dsp:txXfrm>
        <a:off x="3538192" y="2016424"/>
        <a:ext cx="3100887" cy="1581120"/>
      </dsp:txXfrm>
    </dsp:sp>
    <dsp:sp modelId="{B50DE71C-220B-4295-965D-022C6C0A2479}">
      <dsp:nvSpPr>
        <dsp:cNvPr id="0" name=""/>
        <dsp:cNvSpPr/>
      </dsp:nvSpPr>
      <dsp:spPr>
        <a:xfrm>
          <a:off x="7073204" y="78243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78243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2016424"/>
          <a:ext cx="3100887" cy="158112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Maria Som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  </a:t>
          </a:r>
        </a:p>
      </dsp:txBody>
      <dsp:txXfrm>
        <a:off x="7073204" y="2016424"/>
        <a:ext cx="3100887" cy="158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9D74-EA08-4DE4-BFE7-4F4FC79DE4C0}">
      <dsp:nvSpPr>
        <dsp:cNvPr id="0" name=""/>
        <dsp:cNvSpPr/>
      </dsp:nvSpPr>
      <dsp:spPr>
        <a:xfrm>
          <a:off x="0" y="976448"/>
          <a:ext cx="11223172" cy="13019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81FA2-E554-455B-9285-27654E485C79}">
      <dsp:nvSpPr>
        <dsp:cNvPr id="0" name=""/>
        <dsp:cNvSpPr/>
      </dsp:nvSpPr>
      <dsp:spPr>
        <a:xfrm>
          <a:off x="5795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April</a:t>
          </a:r>
        </a:p>
      </dsp:txBody>
      <dsp:txXfrm>
        <a:off x="5795" y="0"/>
        <a:ext cx="803925" cy="1301931"/>
      </dsp:txXfrm>
    </dsp:sp>
    <dsp:sp modelId="{1572ACC6-A8F1-4136-8A40-CBB1A84AB525}">
      <dsp:nvSpPr>
        <dsp:cNvPr id="0" name=""/>
        <dsp:cNvSpPr/>
      </dsp:nvSpPr>
      <dsp:spPr>
        <a:xfrm>
          <a:off x="245016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2D271-D2C8-420E-B8EA-37273F24AC0B}">
      <dsp:nvSpPr>
        <dsp:cNvPr id="0" name=""/>
        <dsp:cNvSpPr/>
      </dsp:nvSpPr>
      <dsp:spPr>
        <a:xfrm>
          <a:off x="849916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May</a:t>
          </a:r>
        </a:p>
      </dsp:txBody>
      <dsp:txXfrm>
        <a:off x="849916" y="1952896"/>
        <a:ext cx="803925" cy="1301931"/>
      </dsp:txXfrm>
    </dsp:sp>
    <dsp:sp modelId="{E59A56D2-EB91-4679-A59F-F7050758F653}">
      <dsp:nvSpPr>
        <dsp:cNvPr id="0" name=""/>
        <dsp:cNvSpPr/>
      </dsp:nvSpPr>
      <dsp:spPr>
        <a:xfrm>
          <a:off x="1089138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484CC-ABCD-4BE9-AD3F-0E4564D2FFB8}">
      <dsp:nvSpPr>
        <dsp:cNvPr id="0" name=""/>
        <dsp:cNvSpPr/>
      </dsp:nvSpPr>
      <dsp:spPr>
        <a:xfrm>
          <a:off x="1694038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June</a:t>
          </a:r>
        </a:p>
      </dsp:txBody>
      <dsp:txXfrm>
        <a:off x="1694038" y="0"/>
        <a:ext cx="803925" cy="1301931"/>
      </dsp:txXfrm>
    </dsp:sp>
    <dsp:sp modelId="{CE194341-B10D-4388-99C8-CFB442CB2F64}">
      <dsp:nvSpPr>
        <dsp:cNvPr id="0" name=""/>
        <dsp:cNvSpPr/>
      </dsp:nvSpPr>
      <dsp:spPr>
        <a:xfrm>
          <a:off x="1933259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32977-5C10-4C29-AA88-6B6455B12B88}">
      <dsp:nvSpPr>
        <dsp:cNvPr id="0" name=""/>
        <dsp:cNvSpPr/>
      </dsp:nvSpPr>
      <dsp:spPr>
        <a:xfrm>
          <a:off x="2538160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Jul</a:t>
          </a:r>
        </a:p>
      </dsp:txBody>
      <dsp:txXfrm>
        <a:off x="2538160" y="1952896"/>
        <a:ext cx="803925" cy="1301931"/>
      </dsp:txXfrm>
    </dsp:sp>
    <dsp:sp modelId="{AFD7B421-4A4E-4BF5-B1BC-9A4420FF5120}">
      <dsp:nvSpPr>
        <dsp:cNvPr id="0" name=""/>
        <dsp:cNvSpPr/>
      </dsp:nvSpPr>
      <dsp:spPr>
        <a:xfrm>
          <a:off x="2777381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6D832-2E23-4CE3-8B42-5668013A4586}">
      <dsp:nvSpPr>
        <dsp:cNvPr id="0" name=""/>
        <dsp:cNvSpPr/>
      </dsp:nvSpPr>
      <dsp:spPr>
        <a:xfrm>
          <a:off x="3382282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Aug</a:t>
          </a:r>
        </a:p>
      </dsp:txBody>
      <dsp:txXfrm>
        <a:off x="3382282" y="0"/>
        <a:ext cx="803925" cy="1301931"/>
      </dsp:txXfrm>
    </dsp:sp>
    <dsp:sp modelId="{BD115E96-8E30-4005-A87D-F9D6A6A75A6E}">
      <dsp:nvSpPr>
        <dsp:cNvPr id="0" name=""/>
        <dsp:cNvSpPr/>
      </dsp:nvSpPr>
      <dsp:spPr>
        <a:xfrm>
          <a:off x="3621503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C07C2-76CB-4C56-AEAC-92FB2CC83A8D}">
      <dsp:nvSpPr>
        <dsp:cNvPr id="0" name=""/>
        <dsp:cNvSpPr/>
      </dsp:nvSpPr>
      <dsp:spPr>
        <a:xfrm>
          <a:off x="4226403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Sep</a:t>
          </a:r>
        </a:p>
      </dsp:txBody>
      <dsp:txXfrm>
        <a:off x="4226403" y="1952896"/>
        <a:ext cx="803925" cy="1301931"/>
      </dsp:txXfrm>
    </dsp:sp>
    <dsp:sp modelId="{C9DB9DFC-E629-406F-90D2-6189FA830775}">
      <dsp:nvSpPr>
        <dsp:cNvPr id="0" name=""/>
        <dsp:cNvSpPr/>
      </dsp:nvSpPr>
      <dsp:spPr>
        <a:xfrm>
          <a:off x="4465625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4169-CAB2-4E55-8F3B-5C80F14214D2}">
      <dsp:nvSpPr>
        <dsp:cNvPr id="0" name=""/>
        <dsp:cNvSpPr/>
      </dsp:nvSpPr>
      <dsp:spPr>
        <a:xfrm>
          <a:off x="5070525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Oct</a:t>
          </a:r>
        </a:p>
      </dsp:txBody>
      <dsp:txXfrm>
        <a:off x="5070525" y="0"/>
        <a:ext cx="803925" cy="1301931"/>
      </dsp:txXfrm>
    </dsp:sp>
    <dsp:sp modelId="{2E00AEA3-2AB4-4EC8-838E-0696D5A9CD19}">
      <dsp:nvSpPr>
        <dsp:cNvPr id="0" name=""/>
        <dsp:cNvSpPr/>
      </dsp:nvSpPr>
      <dsp:spPr>
        <a:xfrm>
          <a:off x="5309746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7276A-EB90-4C88-9261-8ADD8D16FB73}">
      <dsp:nvSpPr>
        <dsp:cNvPr id="0" name=""/>
        <dsp:cNvSpPr/>
      </dsp:nvSpPr>
      <dsp:spPr>
        <a:xfrm>
          <a:off x="5914647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Nov</a:t>
          </a:r>
        </a:p>
      </dsp:txBody>
      <dsp:txXfrm>
        <a:off x="5914647" y="1952896"/>
        <a:ext cx="803925" cy="1301931"/>
      </dsp:txXfrm>
    </dsp:sp>
    <dsp:sp modelId="{48B10CED-9945-40F7-AB63-8D83CB05E98B}">
      <dsp:nvSpPr>
        <dsp:cNvPr id="0" name=""/>
        <dsp:cNvSpPr/>
      </dsp:nvSpPr>
      <dsp:spPr>
        <a:xfrm>
          <a:off x="6153868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74807-D153-46FC-B1F4-1CC56B9F54AF}">
      <dsp:nvSpPr>
        <dsp:cNvPr id="0" name=""/>
        <dsp:cNvSpPr/>
      </dsp:nvSpPr>
      <dsp:spPr>
        <a:xfrm>
          <a:off x="6758768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</a:t>
          </a:r>
        </a:p>
      </dsp:txBody>
      <dsp:txXfrm>
        <a:off x="6758768" y="0"/>
        <a:ext cx="803925" cy="1301931"/>
      </dsp:txXfrm>
    </dsp:sp>
    <dsp:sp modelId="{68814182-09F0-42E7-9989-F796621FBE9F}">
      <dsp:nvSpPr>
        <dsp:cNvPr id="0" name=""/>
        <dsp:cNvSpPr/>
      </dsp:nvSpPr>
      <dsp:spPr>
        <a:xfrm>
          <a:off x="6997990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D19B-97C0-4633-A663-AA4C88902B0A}">
      <dsp:nvSpPr>
        <dsp:cNvPr id="0" name=""/>
        <dsp:cNvSpPr/>
      </dsp:nvSpPr>
      <dsp:spPr>
        <a:xfrm>
          <a:off x="7602890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Jan</a:t>
          </a:r>
        </a:p>
      </dsp:txBody>
      <dsp:txXfrm>
        <a:off x="7602890" y="1952896"/>
        <a:ext cx="803925" cy="1301931"/>
      </dsp:txXfrm>
    </dsp:sp>
    <dsp:sp modelId="{92805271-D270-42DE-85E6-7F4E5EA3998B}">
      <dsp:nvSpPr>
        <dsp:cNvPr id="0" name=""/>
        <dsp:cNvSpPr/>
      </dsp:nvSpPr>
      <dsp:spPr>
        <a:xfrm>
          <a:off x="7842112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EA143-57C2-40BA-9B71-8CAF54384E91}">
      <dsp:nvSpPr>
        <dsp:cNvPr id="0" name=""/>
        <dsp:cNvSpPr/>
      </dsp:nvSpPr>
      <dsp:spPr>
        <a:xfrm>
          <a:off x="8447012" y="0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Feb</a:t>
          </a:r>
        </a:p>
      </dsp:txBody>
      <dsp:txXfrm>
        <a:off x="8447012" y="0"/>
        <a:ext cx="803925" cy="1301931"/>
      </dsp:txXfrm>
    </dsp:sp>
    <dsp:sp modelId="{23BD3F57-EFF5-4A04-A77A-23CBE6496F3B}">
      <dsp:nvSpPr>
        <dsp:cNvPr id="0" name=""/>
        <dsp:cNvSpPr/>
      </dsp:nvSpPr>
      <dsp:spPr>
        <a:xfrm>
          <a:off x="8686233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94BF4-CD1A-47ED-8AE9-0CEF543BBFF1}">
      <dsp:nvSpPr>
        <dsp:cNvPr id="0" name=""/>
        <dsp:cNvSpPr/>
      </dsp:nvSpPr>
      <dsp:spPr>
        <a:xfrm>
          <a:off x="9291134" y="1952896"/>
          <a:ext cx="803925" cy="130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</a:t>
          </a:r>
        </a:p>
      </dsp:txBody>
      <dsp:txXfrm>
        <a:off x="9291134" y="1952896"/>
        <a:ext cx="803925" cy="1301931"/>
      </dsp:txXfrm>
    </dsp:sp>
    <dsp:sp modelId="{9461A336-5CDD-4CB7-8773-756896DAFFC2}">
      <dsp:nvSpPr>
        <dsp:cNvPr id="0" name=""/>
        <dsp:cNvSpPr/>
      </dsp:nvSpPr>
      <dsp:spPr>
        <a:xfrm>
          <a:off x="9530355" y="1464672"/>
          <a:ext cx="325482" cy="325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A2B6-BBA5-4600-BCD6-2A220086D93B}">
      <dsp:nvSpPr>
        <dsp:cNvPr id="0" name=""/>
        <dsp:cNvSpPr/>
      </dsp:nvSpPr>
      <dsp:spPr>
        <a:xfrm>
          <a:off x="0" y="0"/>
          <a:ext cx="7898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991AE-B47E-4040-80AB-A6A0E0598B22}">
      <dsp:nvSpPr>
        <dsp:cNvPr id="0" name=""/>
        <dsp:cNvSpPr/>
      </dsp:nvSpPr>
      <dsp:spPr>
        <a:xfrm>
          <a:off x="0" y="0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0"/>
        <a:ext cx="7898297" cy="503018"/>
      </dsp:txXfrm>
    </dsp:sp>
    <dsp:sp modelId="{1FB65C50-6763-46F3-8E39-2F683697144B}">
      <dsp:nvSpPr>
        <dsp:cNvPr id="0" name=""/>
        <dsp:cNvSpPr/>
      </dsp:nvSpPr>
      <dsp:spPr>
        <a:xfrm>
          <a:off x="0" y="503018"/>
          <a:ext cx="7898297" cy="0"/>
        </a:xfrm>
        <a:prstGeom prst="line">
          <a:avLst/>
        </a:prstGeom>
        <a:solidFill>
          <a:schemeClr val="accent2">
            <a:hueOff val="213134"/>
            <a:satOff val="-1487"/>
            <a:lumOff val="364"/>
            <a:alphaOff val="0"/>
          </a:schemeClr>
        </a:solidFill>
        <a:ln w="15875" cap="flat" cmpd="sng" algn="ctr">
          <a:solidFill>
            <a:schemeClr val="accent2">
              <a:hueOff val="213134"/>
              <a:satOff val="-1487"/>
              <a:lumOff val="3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AF37-6D12-44FB-B3B2-EFB168CD39D3}">
      <dsp:nvSpPr>
        <dsp:cNvPr id="0" name=""/>
        <dsp:cNvSpPr/>
      </dsp:nvSpPr>
      <dsp:spPr>
        <a:xfrm>
          <a:off x="0" y="503018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5/5: The Preliminary/TY Application – N/A </a:t>
          </a:r>
        </a:p>
      </dsp:txBody>
      <dsp:txXfrm>
        <a:off x="0" y="503018"/>
        <a:ext cx="7898297" cy="503018"/>
      </dsp:txXfrm>
    </dsp:sp>
    <dsp:sp modelId="{305BE206-0F8C-41DF-90B1-AD929032F948}">
      <dsp:nvSpPr>
        <dsp:cNvPr id="0" name=""/>
        <dsp:cNvSpPr/>
      </dsp:nvSpPr>
      <dsp:spPr>
        <a:xfrm>
          <a:off x="0" y="100603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1006037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006037"/>
        <a:ext cx="7898297" cy="503018"/>
      </dsp:txXfrm>
    </dsp:sp>
    <dsp:sp modelId="{4CD85067-91D1-4D98-8174-380B34747059}">
      <dsp:nvSpPr>
        <dsp:cNvPr id="0" name=""/>
        <dsp:cNvSpPr/>
      </dsp:nvSpPr>
      <dsp:spPr>
        <a:xfrm>
          <a:off x="0" y="1509056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71113-34C6-4FF4-8BDB-B3F721376D47}">
      <dsp:nvSpPr>
        <dsp:cNvPr id="0" name=""/>
        <dsp:cNvSpPr/>
      </dsp:nvSpPr>
      <dsp:spPr>
        <a:xfrm>
          <a:off x="0" y="1509056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sp:txBody>
      <dsp:txXfrm>
        <a:off x="0" y="1509056"/>
        <a:ext cx="7898297" cy="503018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sp:txBody>
      <dsp:txXfrm>
        <a:off x="0" y="2012075"/>
        <a:ext cx="7898297" cy="503018"/>
      </dsp:txXfrm>
    </dsp:sp>
    <dsp:sp modelId="{B4DEBD8A-738E-4AA9-9BF1-BEF41A00FCB7}">
      <dsp:nvSpPr>
        <dsp:cNvPr id="0" name=""/>
        <dsp:cNvSpPr/>
      </dsp:nvSpPr>
      <dsp:spPr>
        <a:xfrm>
          <a:off x="0" y="2515094"/>
          <a:ext cx="7898297" cy="0"/>
        </a:xfrm>
        <a:prstGeom prst="line">
          <a:avLst/>
        </a:prstGeom>
        <a:solidFill>
          <a:schemeClr val="accent2">
            <a:hueOff val="1065669"/>
            <a:satOff val="-7436"/>
            <a:lumOff val="1821"/>
            <a:alphaOff val="0"/>
          </a:schemeClr>
        </a:solidFill>
        <a:ln w="15875" cap="flat" cmpd="sng" algn="ctr">
          <a:solidFill>
            <a:schemeClr val="accent2">
              <a:hueOff val="1065669"/>
              <a:satOff val="-7436"/>
              <a:lumOff val="18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0307-DD0F-4588-9FF2-39993A081157}">
      <dsp:nvSpPr>
        <dsp:cNvPr id="0" name=""/>
        <dsp:cNvSpPr/>
      </dsp:nvSpPr>
      <dsp:spPr>
        <a:xfrm>
          <a:off x="0" y="2515094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sp:txBody>
      <dsp:txXfrm>
        <a:off x="0" y="2515094"/>
        <a:ext cx="7898297" cy="503018"/>
      </dsp:txXfrm>
    </dsp:sp>
    <dsp:sp modelId="{D9AC2F79-3317-4AF8-B0A7-F41CA3AC4988}">
      <dsp:nvSpPr>
        <dsp:cNvPr id="0" name=""/>
        <dsp:cNvSpPr/>
      </dsp:nvSpPr>
      <dsp:spPr>
        <a:xfrm>
          <a:off x="0" y="3018113"/>
          <a:ext cx="7898297" cy="0"/>
        </a:xfrm>
        <a:prstGeom prst="line">
          <a:avLst/>
        </a:prstGeom>
        <a:solidFill>
          <a:schemeClr val="accent2">
            <a:hueOff val="1278803"/>
            <a:satOff val="-8923"/>
            <a:lumOff val="2185"/>
            <a:alphaOff val="0"/>
          </a:schemeClr>
        </a:solidFill>
        <a:ln w="15875" cap="flat" cmpd="sng" algn="ctr">
          <a:solidFill>
            <a:schemeClr val="accent2">
              <a:hueOff val="1278803"/>
              <a:satOff val="-8923"/>
              <a:lumOff val="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5129-E313-49C1-B1EC-61B1288FD2BB}">
      <dsp:nvSpPr>
        <dsp:cNvPr id="0" name=""/>
        <dsp:cNvSpPr/>
      </dsp:nvSpPr>
      <dsp:spPr>
        <a:xfrm>
          <a:off x="0" y="3018113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sp:txBody>
      <dsp:txXfrm>
        <a:off x="0" y="3018113"/>
        <a:ext cx="7898297" cy="503018"/>
      </dsp:txXfrm>
    </dsp:sp>
    <dsp:sp modelId="{09F331A3-264A-425A-B204-836E1153B561}">
      <dsp:nvSpPr>
        <dsp:cNvPr id="0" name=""/>
        <dsp:cNvSpPr/>
      </dsp:nvSpPr>
      <dsp:spPr>
        <a:xfrm>
          <a:off x="0" y="3521132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521132"/>
          <a:ext cx="7898297" cy="5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sp:txBody>
      <dsp:txXfrm>
        <a:off x="0" y="3521132"/>
        <a:ext cx="7898297" cy="503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78243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78243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2006511"/>
          <a:ext cx="3100887" cy="1581120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2006511"/>
        <a:ext cx="3100887" cy="1581120"/>
      </dsp:txXfrm>
    </dsp:sp>
    <dsp:sp modelId="{806CBEEB-D9DF-4F58-9A75-C7BB2281078C}">
      <dsp:nvSpPr>
        <dsp:cNvPr id="0" name=""/>
        <dsp:cNvSpPr/>
      </dsp:nvSpPr>
      <dsp:spPr>
        <a:xfrm>
          <a:off x="3538192" y="78243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78243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2016424"/>
          <a:ext cx="3100887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Kiran Chawla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Chair: Irina </a:t>
          </a:r>
          <a:r>
            <a:rPr lang="en-US" sz="2400" kern="1200" dirty="0" err="1"/>
            <a:t>Burd</a:t>
          </a:r>
          <a:r>
            <a:rPr lang="en-US" sz="2400" kern="1200" dirty="0"/>
            <a:t> (R)</a:t>
          </a:r>
        </a:p>
      </dsp:txBody>
      <dsp:txXfrm>
        <a:off x="3538192" y="2016424"/>
        <a:ext cx="3100887" cy="1581120"/>
      </dsp:txXfrm>
    </dsp:sp>
    <dsp:sp modelId="{B50DE71C-220B-4295-965D-022C6C0A2479}">
      <dsp:nvSpPr>
        <dsp:cNvPr id="0" name=""/>
        <dsp:cNvSpPr/>
      </dsp:nvSpPr>
      <dsp:spPr>
        <a:xfrm>
          <a:off x="7073204" y="78243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78243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2016424"/>
          <a:ext cx="3100887" cy="158112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Maria Som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  </a:t>
          </a:r>
        </a:p>
      </dsp:txBody>
      <dsp:txXfrm>
        <a:off x="7073204" y="2016424"/>
        <a:ext cx="3100887" cy="158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1585-4446-4BF8-B016-F8F84332183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10C9-0D01-43BA-97AF-D21EE2EA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8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10C9-0D01-43BA-97AF-D21EE2EAD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medschool.umaryland.edu/osa/residency-application-manual-/osa-advising-workshop-seri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O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O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hyperlink" Target="https://www.medschool.umaryland.edu/osa/handbook/clinical-scheduling-and-si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pg/cl/SOM202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www.residencycas.com/wp-content/uploads/2025/03/ResidencyCAS-Application-2025-O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" TargetMode="External"/><Relationship Id="rId2" Type="http://schemas.openxmlformats.org/officeDocument/2006/relationships/hyperlink" Target="https://www.residencycas.com/wp-content/uploads/2025/03/ResidencyCAS-Application-2025-O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Personal-Statement-Guidelin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CV-Preparation-Tips/" TargetMode="External"/><Relationship Id="rId2" Type="http://schemas.openxmlformats.org/officeDocument/2006/relationships/hyperlink" Target="https://www.residencycas.com/wp-content/uploads/2025/03/ResidencyCAS-Application-2025-O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pglwcd4gGkaIlAMSo5XKyetjqGipQ-JEgK6VNS6EIgNUNlNOMUlIQUNKUlhTT0lDOUlOWk9ROEcxSi4u" TargetMode="External"/><Relationship Id="rId4" Type="http://schemas.openxmlformats.org/officeDocument/2006/relationships/hyperlink" Target="https://www.medschool.umaryland.edu/osa/Residency-Application-Manual-/Personal-Statement-Guideline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Writing-the-MSP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nrmp.org/about/news/2024/08/the-2024-charting-outcomes-reports-are-now-avail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apgo.org/residency-directory/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scope.umaryland.edu/thematch" TargetMode="External"/><Relationship Id="rId4" Type="http://schemas.openxmlformats.org/officeDocument/2006/relationships/hyperlink" Target="https://www.residencyexplorer.org/Account/Logi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idencyalignment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interview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ymaws.com/apgo.org/resource/resmgr/rrr/25-26_Application_Cycle.pdf" TargetMode="External"/><Relationship Id="rId2" Type="http://schemas.openxmlformats.org/officeDocument/2006/relationships/hyperlink" Target="https://apgo.org/page/rrrapplica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cas.com/wp-content/uploads/2025/03/ResidencyCAS-Application-2025-OB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AD45-1FDC-3AC0-E222-FBB68203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07" y="294864"/>
            <a:ext cx="7201929" cy="5840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F32E74-AE2D-7BE8-038A-777CE4FB8FBA}"/>
              </a:ext>
            </a:extLst>
          </p:cNvPr>
          <p:cNvSpPr/>
          <p:nvPr/>
        </p:nvSpPr>
        <p:spPr>
          <a:xfrm>
            <a:off x="6095999" y="4834557"/>
            <a:ext cx="797668" cy="291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88679-1C38-7E8C-0EEF-37AE21F40A46}"/>
              </a:ext>
            </a:extLst>
          </p:cNvPr>
          <p:cNvSpPr txBox="1"/>
          <p:nvPr/>
        </p:nvSpPr>
        <p:spPr>
          <a:xfrm>
            <a:off x="4124528" y="2422141"/>
            <a:ext cx="414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OBGYN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CEF5-9C6B-4A69-8F68-FAD26CC3F51B}"/>
              </a:ext>
            </a:extLst>
          </p:cNvPr>
          <p:cNvSpPr txBox="1"/>
          <p:nvPr/>
        </p:nvSpPr>
        <p:spPr>
          <a:xfrm>
            <a:off x="4023919" y="3346531"/>
            <a:ext cx="414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My Best Fit Residency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E4029-2EDA-6AD3-B5F3-B2866799895B}"/>
              </a:ext>
            </a:extLst>
          </p:cNvPr>
          <p:cNvSpPr/>
          <p:nvPr/>
        </p:nvSpPr>
        <p:spPr>
          <a:xfrm>
            <a:off x="4233672" y="5125673"/>
            <a:ext cx="3328416" cy="28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  <a:cs typeface="Calibri"/>
              </a:rPr>
              <a:t>CAS/NRMP TIMELINE</a:t>
            </a:r>
            <a:r>
              <a:rPr lang="en-US" sz="4000" b="0" i="0" dirty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 dirty="0">
              <a:solidFill>
                <a:srgbClr val="FFFFFF"/>
              </a:solidFill>
              <a:effectLst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77017"/>
              </p:ext>
            </p:extLst>
          </p:nvPr>
        </p:nvGraphicFramePr>
        <p:xfrm>
          <a:off x="4708260" y="239542"/>
          <a:ext cx="7002370" cy="518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80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4761190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5954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Jun 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CAS Application Opens 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79873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Sep 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Residency applicants may begin submitting applications to programs.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6457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Sep 25,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Residency Applications are due by 11:59 PM. 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Oct 28, 2025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Interview Release Day 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890888991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By Jan 31, 2026 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Register for NRMP Match and SOAP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Feb 2, 2026</a:t>
                      </a:r>
                      <a:endParaRPr lang="en-US" sz="1800" baseline="30000" dirty="0"/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Ranking Opens in NRMP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Mar 4, 2026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 Lists Certified in NRMP 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week of March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59384" y="598853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Current discrepancy between ResidencyCAS and Society Documents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56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15A91-1159-D0E1-449C-E836D4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3488E-1A0B-5FF9-51ED-8C3C153E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639">
            <a:off x="6901300" y="424834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7ED-3CD2-989D-D4C7-EF940F0A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workshops … 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D825A7FE-C037-70CB-57E1-E2267F12D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54369"/>
              </p:ext>
            </p:extLst>
          </p:nvPr>
        </p:nvGraphicFramePr>
        <p:xfrm>
          <a:off x="1936640" y="2158535"/>
          <a:ext cx="7898297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C51C9-0EEC-2761-0BBE-FAE185BC116B}"/>
              </a:ext>
            </a:extLst>
          </p:cNvPr>
          <p:cNvSpPr/>
          <p:nvPr/>
        </p:nvSpPr>
        <p:spPr>
          <a:xfrm>
            <a:off x="4764024" y="6263640"/>
            <a:ext cx="7333488" cy="484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7"/>
              </a:rPr>
              <a:t>https://www.medschool.umaryland.edu/osa/residency-application-manual-/osa-advising-workshop-series/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8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OBGYN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159483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OBGYN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5371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49A3-DD37-41F4-406D-B2A3FC64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Scheduling,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F9C0-89C4-517C-088F-A1325976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Clinical Scheduling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Graduation Requirements: Renaissance Curriculum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MedScope Class of 2026 Page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92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9C835-DA59-624C-3FCA-112DF19D71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731" y="393700"/>
            <a:ext cx="11268269" cy="5475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Clerkship Phase</a:t>
            </a:r>
          </a:p>
          <a:p>
            <a:pPr marL="201168" lvl="1" indent="0">
              <a:buNone/>
            </a:pPr>
            <a:r>
              <a:rPr lang="en-US" dirty="0"/>
              <a:t>   Complete all Clerkships by 12/31/2025 (x EM) </a:t>
            </a:r>
          </a:p>
          <a:p>
            <a:pPr marL="201168" lvl="1" indent="0">
              <a:buNone/>
            </a:pPr>
            <a:r>
              <a:rPr lang="en-US" dirty="0"/>
              <a:t>   Complete 2-week Elective </a:t>
            </a:r>
          </a:p>
          <a:p>
            <a:r>
              <a:rPr lang="en-US" b="1" dirty="0">
                <a:solidFill>
                  <a:srgbClr val="C00000"/>
                </a:solidFill>
              </a:rPr>
              <a:t>TWO Sub-Internships </a:t>
            </a:r>
          </a:p>
          <a:p>
            <a:pPr lvl="1"/>
            <a:r>
              <a:rPr lang="en-US" dirty="0"/>
              <a:t>Sub-Internship #1   </a:t>
            </a:r>
          </a:p>
          <a:p>
            <a:pPr lvl="1"/>
            <a:r>
              <a:rPr lang="en-US" dirty="0"/>
              <a:t>Sub-Internship #2 </a:t>
            </a:r>
          </a:p>
          <a:p>
            <a:r>
              <a:rPr lang="en-US" b="1" dirty="0">
                <a:solidFill>
                  <a:srgbClr val="C00000"/>
                </a:solidFill>
              </a:rPr>
              <a:t>5 Electives </a:t>
            </a:r>
          </a:p>
          <a:p>
            <a:pPr lvl="1"/>
            <a:r>
              <a:rPr lang="en-US" dirty="0"/>
              <a:t> Elective #1 </a:t>
            </a:r>
          </a:p>
          <a:p>
            <a:pPr lvl="1"/>
            <a:r>
              <a:rPr lang="en-US" dirty="0"/>
              <a:t> Elective #2</a:t>
            </a:r>
          </a:p>
          <a:p>
            <a:pPr lvl="1"/>
            <a:r>
              <a:rPr lang="en-US" dirty="0"/>
              <a:t> Elective #3 </a:t>
            </a:r>
          </a:p>
          <a:p>
            <a:pPr lvl="1"/>
            <a:r>
              <a:rPr lang="en-US" dirty="0"/>
              <a:t> Elective #4 </a:t>
            </a:r>
          </a:p>
          <a:p>
            <a:pPr lvl="1"/>
            <a:r>
              <a:rPr lang="en-US" dirty="0"/>
              <a:t> Elective #5 </a:t>
            </a:r>
          </a:p>
          <a:p>
            <a:r>
              <a:rPr lang="en-US" b="1" dirty="0">
                <a:solidFill>
                  <a:srgbClr val="C00000"/>
                </a:solidFill>
              </a:rPr>
              <a:t>Transition to Residency </a:t>
            </a:r>
          </a:p>
          <a:p>
            <a:pPr lvl="1"/>
            <a:r>
              <a:rPr lang="en-US" dirty="0"/>
              <a:t>Block 10 </a:t>
            </a:r>
            <a:r>
              <a:rPr lang="en-US" b="1" dirty="0"/>
              <a:t>	or 	</a:t>
            </a:r>
            <a:r>
              <a:rPr lang="en-US" dirty="0"/>
              <a:t>Block 9 (Gen Surg)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241C3-56DC-8234-0562-4AD9DD83AA36}"/>
              </a:ext>
            </a:extLst>
          </p:cNvPr>
          <p:cNvSpPr/>
          <p:nvPr/>
        </p:nvSpPr>
        <p:spPr>
          <a:xfrm>
            <a:off x="1048201" y="207696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C2D73C-1F8D-E0C4-0EC5-B01F5FB3D5BD}"/>
              </a:ext>
            </a:extLst>
          </p:cNvPr>
          <p:cNvSpPr/>
          <p:nvPr/>
        </p:nvSpPr>
        <p:spPr>
          <a:xfrm>
            <a:off x="1048201" y="241160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4262B50-04CD-3514-A97B-6508104A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321" y="760412"/>
            <a:ext cx="457200" cy="4572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8D4849D3-6BA1-1321-E351-63E82C19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31" y="1078217"/>
            <a:ext cx="457200" cy="45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BF2EE3-1676-7441-B761-40FD700AA067}"/>
              </a:ext>
            </a:extLst>
          </p:cNvPr>
          <p:cNvCxnSpPr/>
          <p:nvPr/>
        </p:nvCxnSpPr>
        <p:spPr>
          <a:xfrm>
            <a:off x="3191256" y="229844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F586-5EBB-8C0F-6B33-8AA849FEBFCD}"/>
              </a:ext>
            </a:extLst>
          </p:cNvPr>
          <p:cNvCxnSpPr/>
          <p:nvPr/>
        </p:nvCxnSpPr>
        <p:spPr>
          <a:xfrm>
            <a:off x="3191256" y="260589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79B82-9CF7-96A8-B399-C796EAEB2C76}"/>
              </a:ext>
            </a:extLst>
          </p:cNvPr>
          <p:cNvSpPr/>
          <p:nvPr/>
        </p:nvSpPr>
        <p:spPr>
          <a:xfrm>
            <a:off x="1069506" y="326669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F36F32-A844-AB94-D5DF-010E34E6B0BF}"/>
              </a:ext>
            </a:extLst>
          </p:cNvPr>
          <p:cNvSpPr/>
          <p:nvPr/>
        </p:nvSpPr>
        <p:spPr>
          <a:xfrm>
            <a:off x="1069506" y="360201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6CA426-DA5C-52BA-E39B-8748086EF4EC}"/>
              </a:ext>
            </a:extLst>
          </p:cNvPr>
          <p:cNvSpPr/>
          <p:nvPr/>
        </p:nvSpPr>
        <p:spPr>
          <a:xfrm>
            <a:off x="1072554" y="393734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13C2E-240B-8920-29F6-E4B8E9E3713A}"/>
              </a:ext>
            </a:extLst>
          </p:cNvPr>
          <p:cNvSpPr/>
          <p:nvPr/>
        </p:nvSpPr>
        <p:spPr>
          <a:xfrm>
            <a:off x="1069506" y="434567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933090-4933-A89C-2394-14776453C253}"/>
              </a:ext>
            </a:extLst>
          </p:cNvPr>
          <p:cNvSpPr/>
          <p:nvPr/>
        </p:nvSpPr>
        <p:spPr>
          <a:xfrm>
            <a:off x="1069506" y="4681688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D96EEA-EB52-2F84-E3B1-6A91E68AD615}"/>
              </a:ext>
            </a:extLst>
          </p:cNvPr>
          <p:cNvSpPr/>
          <p:nvPr/>
        </p:nvSpPr>
        <p:spPr>
          <a:xfrm>
            <a:off x="1069724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8075ED-2D21-8836-626A-08B8C24AA000}"/>
              </a:ext>
            </a:extLst>
          </p:cNvPr>
          <p:cNvSpPr/>
          <p:nvPr/>
        </p:nvSpPr>
        <p:spPr>
          <a:xfrm>
            <a:off x="3404305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1623F9-B344-2161-C30F-C5573A2E0821}"/>
              </a:ext>
            </a:extLst>
          </p:cNvPr>
          <p:cNvCxnSpPr/>
          <p:nvPr/>
        </p:nvCxnSpPr>
        <p:spPr>
          <a:xfrm>
            <a:off x="3191256" y="456715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CB6C6-8D02-D7CD-F153-24AE51D683EE}"/>
              </a:ext>
            </a:extLst>
          </p:cNvPr>
          <p:cNvCxnSpPr/>
          <p:nvPr/>
        </p:nvCxnSpPr>
        <p:spPr>
          <a:xfrm>
            <a:off x="3191256" y="423657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213A2B-7C71-BEEF-44C8-35ACF26EF6AB}"/>
              </a:ext>
            </a:extLst>
          </p:cNvPr>
          <p:cNvCxnSpPr/>
          <p:nvPr/>
        </p:nvCxnSpPr>
        <p:spPr>
          <a:xfrm>
            <a:off x="3191256" y="3850781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74046D-BC6A-AB60-34C1-039D1E824A56}"/>
              </a:ext>
            </a:extLst>
          </p:cNvPr>
          <p:cNvCxnSpPr/>
          <p:nvPr/>
        </p:nvCxnSpPr>
        <p:spPr>
          <a:xfrm>
            <a:off x="3191256" y="3488166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B1614-6A93-E7D7-EE91-92410E208DC7}"/>
              </a:ext>
            </a:extLst>
          </p:cNvPr>
          <p:cNvCxnSpPr/>
          <p:nvPr/>
        </p:nvCxnSpPr>
        <p:spPr>
          <a:xfrm>
            <a:off x="3191256" y="491428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A2F651-C59E-D23C-1AB1-D1C4C94649C9}"/>
              </a:ext>
            </a:extLst>
          </p:cNvPr>
          <p:cNvSpPr txBox="1"/>
          <p:nvPr/>
        </p:nvSpPr>
        <p:spPr>
          <a:xfrm>
            <a:off x="5350764" y="3697151"/>
            <a:ext cx="324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Up to 2 Pre-clerkship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Two must be “in catalog”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21EF6A7-4E2E-7506-525B-519DE71B42F5}"/>
              </a:ext>
            </a:extLst>
          </p:cNvPr>
          <p:cNvSpPr/>
          <p:nvPr/>
        </p:nvSpPr>
        <p:spPr>
          <a:xfrm>
            <a:off x="5093208" y="3377428"/>
            <a:ext cx="466344" cy="16151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DAD9442-18D4-FC57-1019-F63A5566E383}"/>
              </a:ext>
            </a:extLst>
          </p:cNvPr>
          <p:cNvSpPr/>
          <p:nvPr/>
        </p:nvSpPr>
        <p:spPr>
          <a:xfrm>
            <a:off x="7404087" y="1792224"/>
            <a:ext cx="1505160" cy="3282691"/>
          </a:xfrm>
          <a:prstGeom prst="rightBrace">
            <a:avLst>
              <a:gd name="adj1" fmla="val 8333"/>
              <a:gd name="adj2" fmla="val 191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3825C-C946-B2E9-7AA7-2001FB381223}"/>
              </a:ext>
            </a:extLst>
          </p:cNvPr>
          <p:cNvSpPr/>
          <p:nvPr/>
        </p:nvSpPr>
        <p:spPr>
          <a:xfrm>
            <a:off x="8931512" y="2074551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C410932-9458-5712-DD6E-AB956119D2B0}"/>
              </a:ext>
            </a:extLst>
          </p:cNvPr>
          <p:cNvSpPr/>
          <p:nvPr/>
        </p:nvSpPr>
        <p:spPr>
          <a:xfrm>
            <a:off x="8942645" y="257782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FE978A2-0266-22E2-6003-C3F4D762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83" y="1962605"/>
            <a:ext cx="1114581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07FD4F-8AEE-ED0C-6DC3-E07FE7F6F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43" y="2498035"/>
            <a:ext cx="1505160" cy="38105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077FD7-2BD0-2A8E-F8AD-8213D760B92A}"/>
              </a:ext>
            </a:extLst>
          </p:cNvPr>
          <p:cNvSpPr txBox="1"/>
          <p:nvPr/>
        </p:nvSpPr>
        <p:spPr>
          <a:xfrm>
            <a:off x="9321340" y="2236425"/>
            <a:ext cx="245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*must be registered as Ambulatory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FA6AB3-7D0B-6346-1DE7-E1159E4E7F8D}"/>
              </a:ext>
            </a:extLst>
          </p:cNvPr>
          <p:cNvSpPr/>
          <p:nvPr/>
        </p:nvSpPr>
        <p:spPr>
          <a:xfrm>
            <a:off x="8705088" y="3377428"/>
            <a:ext cx="2843784" cy="2402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Other Requirements: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FRCT Scholarly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OSCE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Take USMLE 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FA Exit Interview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5FCDB6-CF37-C042-A5A2-AF8A7F76B15C}"/>
              </a:ext>
            </a:extLst>
          </p:cNvPr>
          <p:cNvSpPr/>
          <p:nvPr/>
        </p:nvSpPr>
        <p:spPr>
          <a:xfrm>
            <a:off x="8921657" y="434184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0E96CE-D055-483E-6889-619FCDEACDC0}"/>
              </a:ext>
            </a:extLst>
          </p:cNvPr>
          <p:cNvSpPr/>
          <p:nvPr/>
        </p:nvSpPr>
        <p:spPr>
          <a:xfrm>
            <a:off x="8928474" y="517357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4B6FC2D-1969-5A54-930E-E0A8CCD9239B}"/>
              </a:ext>
            </a:extLst>
          </p:cNvPr>
          <p:cNvSpPr/>
          <p:nvPr/>
        </p:nvSpPr>
        <p:spPr>
          <a:xfrm>
            <a:off x="8928474" y="488735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454B56-659E-B9A1-CF63-18CA3DC40105}"/>
              </a:ext>
            </a:extLst>
          </p:cNvPr>
          <p:cNvSpPr/>
          <p:nvPr/>
        </p:nvSpPr>
        <p:spPr>
          <a:xfrm>
            <a:off x="8921657" y="461460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47D8C71-7A4F-82E7-077F-0277314D66AE}"/>
              </a:ext>
            </a:extLst>
          </p:cNvPr>
          <p:cNvSpPr txBox="1">
            <a:spLocks/>
          </p:cNvSpPr>
          <p:nvPr/>
        </p:nvSpPr>
        <p:spPr>
          <a:xfrm>
            <a:off x="5934456" y="560423"/>
            <a:ext cx="5845451" cy="73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 Pro Cond Light" panose="020F0302020204030204"/>
                <a:ea typeface="+mj-ea"/>
                <a:cs typeface="+mj-cs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9052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404040"/>
                </a:solidFill>
                <a:effectLst/>
                <a:latin typeface="Speak Pro" panose="020B0504020101020102" pitchFamily="34" charset="0"/>
              </a:rPr>
              <a:t>Away Rotations are NOT required (pros/cons)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 </a:t>
            </a:r>
          </a:p>
          <a:p>
            <a:r>
              <a:rPr lang="en-US" sz="2400" dirty="0"/>
              <a:t>Required forms are found on the Student Scheduling Page </a:t>
            </a:r>
          </a:p>
          <a:p>
            <a:pPr lvl="1"/>
            <a:r>
              <a:rPr lang="en-US" sz="2200" dirty="0"/>
              <a:t>Forms should be completed/signed by Departments </a:t>
            </a:r>
          </a:p>
          <a:p>
            <a:pPr lvl="1"/>
            <a:r>
              <a:rPr lang="en-US" sz="2200" dirty="0"/>
              <a:t>Submitted to Add/Drop </a:t>
            </a:r>
          </a:p>
          <a:p>
            <a:r>
              <a:rPr lang="en-US" sz="2400" dirty="0"/>
              <a:t>Where to apply – discuss with faculty advisors </a:t>
            </a:r>
          </a:p>
          <a:p>
            <a:pPr lvl="1"/>
            <a:r>
              <a:rPr lang="en-US" sz="2200" dirty="0"/>
              <a:t>Prior year away rotations, on MedScope Class page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447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OBGYN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Meet with Mentors </a:t>
            </a:r>
            <a:r>
              <a:rPr lang="en-US" sz="2400" dirty="0"/>
              <a:t>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6097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A528-CFFA-F19F-7FE9-9B16BC5D6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F1A6-F0E6-7705-8ABC-5190912A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854197-6D6B-0436-7F30-B67488BCCA3F}"/>
              </a:ext>
            </a:extLst>
          </p:cNvPr>
          <p:cNvGraphicFramePr/>
          <p:nvPr/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46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Research Design: Process and Elements">
            <a:extLst>
              <a:ext uri="{FF2B5EF4-FFF2-40B4-BE49-F238E27FC236}">
                <a16:creationId xmlns:a16="http://schemas.microsoft.com/office/drawing/2014/main" id="{957927D5-1560-1C4E-34F3-74B386A4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48" y="321734"/>
            <a:ext cx="464827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93521-6F11-C784-3C3B-977D774C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7" y="3631096"/>
            <a:ext cx="4600932" cy="2760560"/>
          </a:xfrm>
          <a:prstGeom prst="rect">
            <a:avLst/>
          </a:prstGeom>
        </p:spPr>
      </p:pic>
      <p:sp>
        <p:nvSpPr>
          <p:cNvPr id="1028" name="Rectangle 1027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B417F-3E27-9A8B-99CC-F2089912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232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OBGYN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  <a:r>
              <a:rPr lang="en-US" sz="2400" b="1" dirty="0">
                <a:solidFill>
                  <a:srgbClr val="C00000"/>
                </a:solidFill>
              </a:rPr>
              <a:t>More on this later! </a:t>
            </a:r>
            <a:endParaRPr lang="en-US" sz="2400" b="1" dirty="0"/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165521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b="0" i="0" u="sng" strike="noStrike" dirty="0">
                <a:solidFill>
                  <a:srgbClr val="467886"/>
                </a:solidFill>
                <a:effectLst/>
                <a:hlinkClick r:id="rId2"/>
              </a:rPr>
              <a:t>ResidencyCAS OBGYN Applicant Worksheet</a:t>
            </a:r>
            <a:r>
              <a:rPr lang="en-US" sz="2400" u="sng" strike="noStrike" dirty="0">
                <a:solidFill>
                  <a:srgbClr val="000000"/>
                </a:solidFill>
              </a:rPr>
              <a:t>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2400" dirty="0"/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Complete Advising Survey - </a:t>
            </a:r>
            <a:r>
              <a:rPr lang="en-US" sz="2400" b="1" dirty="0">
                <a:solidFill>
                  <a:srgbClr val="C00000"/>
                </a:solidFill>
                <a:hlinkClick r:id="rId5"/>
              </a:rPr>
              <a:t>Link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2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MedScope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 (More information to come)!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Cascio/Juanita Sims)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Feb 14,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E0B1-CD47-550F-824C-262C9873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Sessions with OSA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2C35-D862-56EC-61B1-F616BFCE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These are FOR YOU! </a:t>
            </a:r>
          </a:p>
          <a:p>
            <a:r>
              <a:rPr lang="en-US" sz="2400"/>
              <a:t>Answer any questions:  scheduling, graduation requirements, application logistics</a:t>
            </a:r>
          </a:p>
          <a:p>
            <a:r>
              <a:rPr lang="en-US" sz="2400"/>
              <a:t>Individualized a</a:t>
            </a:r>
            <a:r>
              <a:rPr lang="en-US" sz="2200"/>
              <a:t>pplication guidance </a:t>
            </a:r>
          </a:p>
          <a:p>
            <a:pPr lvl="1"/>
            <a:r>
              <a:rPr lang="en-US" sz="2200"/>
              <a:t>Competitiveness for Specialty </a:t>
            </a:r>
          </a:p>
          <a:p>
            <a:pPr lvl="1"/>
            <a:r>
              <a:rPr lang="en-US" sz="2200"/>
              <a:t>How many programs to apply to </a:t>
            </a:r>
          </a:p>
          <a:p>
            <a:pPr lvl="1"/>
            <a:r>
              <a:rPr lang="en-US" sz="2200"/>
              <a:t>Which programs to apply to </a:t>
            </a:r>
          </a:p>
          <a:p>
            <a:pPr lvl="1"/>
            <a:r>
              <a:rPr lang="en-US" sz="2200"/>
              <a:t>Contingency plans </a:t>
            </a:r>
          </a:p>
          <a:p>
            <a:r>
              <a:rPr lang="en-US" sz="2400"/>
              <a:t>Discuss your MSPE (</a:t>
            </a:r>
            <a:r>
              <a:rPr lang="en-US" sz="2400">
                <a:hlinkClick r:id="rId2"/>
              </a:rPr>
              <a:t>Example MSPE</a:t>
            </a:r>
            <a:r>
              <a:rPr lang="en-US" sz="240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6774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700"/>
              <a:t>Competitiveness of Specialty 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85.7 % Match Rate </a:t>
            </a:r>
          </a:p>
          <a:p>
            <a:r>
              <a:rPr lang="en-US" b="1" dirty="0">
                <a:solidFill>
                  <a:srgbClr val="C00000"/>
                </a:solidFill>
              </a:rPr>
              <a:t>No-few unfilled positions in the match </a:t>
            </a:r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FFD21-95AF-5A03-CA19-CE04266D0205}"/>
              </a:ext>
            </a:extLst>
          </p:cNvPr>
          <p:cNvSpPr/>
          <p:nvPr/>
        </p:nvSpPr>
        <p:spPr>
          <a:xfrm>
            <a:off x="303796" y="4587354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6" name="Picture 2" descr="Picture 1, Picture">
            <a:extLst>
              <a:ext uri="{FF2B5EF4-FFF2-40B4-BE49-F238E27FC236}">
                <a16:creationId xmlns:a16="http://schemas.microsoft.com/office/drawing/2014/main" id="{F90A4A26-2EA6-C9BB-5E21-69645076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57" y="840064"/>
            <a:ext cx="6789801" cy="43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48CF00EC-7333-5948-978E-97FC6F3588A4}"/>
              </a:ext>
            </a:extLst>
          </p:cNvPr>
          <p:cNvSpPr/>
          <p:nvPr/>
        </p:nvSpPr>
        <p:spPr>
          <a:xfrm>
            <a:off x="8756197" y="1580393"/>
            <a:ext cx="273775" cy="26517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695FA-1034-BD3D-CD65-9F763EC1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8" y="3053621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8D817-17D0-B1F3-26D4-F95111CD8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11" t="17411" r="10734" b="9068"/>
          <a:stretch/>
        </p:blipFill>
        <p:spPr>
          <a:xfrm>
            <a:off x="4253495" y="91201"/>
            <a:ext cx="7880526" cy="5941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459C3-0EE7-400F-045A-57AC51AEF4F3}"/>
              </a:ext>
            </a:extLst>
          </p:cNvPr>
          <p:cNvSpPr/>
          <p:nvPr/>
        </p:nvSpPr>
        <p:spPr>
          <a:xfrm>
            <a:off x="9519385" y="346509"/>
            <a:ext cx="2204186" cy="60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UMSOM </a:t>
            </a:r>
          </a:p>
          <a:p>
            <a:pPr algn="ctr"/>
            <a:r>
              <a:rPr lang="en-US" dirty="0"/>
              <a:t>MedScope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D5346-D903-65EF-839F-CF5215C8209D}"/>
              </a:ext>
            </a:extLst>
          </p:cNvPr>
          <p:cNvSpPr/>
          <p:nvPr/>
        </p:nvSpPr>
        <p:spPr>
          <a:xfrm>
            <a:off x="5113538" y="5415379"/>
            <a:ext cx="6826928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96E7A-A9EA-3785-37F9-042B682990D6}"/>
              </a:ext>
            </a:extLst>
          </p:cNvPr>
          <p:cNvSpPr txBox="1"/>
          <p:nvPr/>
        </p:nvSpPr>
        <p:spPr>
          <a:xfrm>
            <a:off x="5038725" y="6032376"/>
            <a:ext cx="6901741" cy="3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*Note, SOM no longer uses “Thirds” for Class Standing</a:t>
            </a:r>
          </a:p>
        </p:txBody>
      </p:sp>
    </p:spTree>
    <p:extLst>
      <p:ext uri="{BB962C8B-B14F-4D97-AF65-F5344CB8AC3E}">
        <p14:creationId xmlns:p14="http://schemas.microsoft.com/office/powerpoint/2010/main" val="34334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Goal Step 2, 240-250s </a:t>
            </a:r>
          </a:p>
          <a:p>
            <a:r>
              <a:rPr lang="en-US" b="1" dirty="0">
                <a:solidFill>
                  <a:schemeClr val="tx1"/>
                </a:solidFill>
              </a:rPr>
              <a:t>Research is NOT required  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B2158-5094-003B-A239-F4159302C28A}"/>
              </a:ext>
            </a:extLst>
          </p:cNvPr>
          <p:cNvSpPr/>
          <p:nvPr/>
        </p:nvSpPr>
        <p:spPr>
          <a:xfrm>
            <a:off x="182114" y="4335912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3074" name="Picture 2" descr="Picture 1, Picture">
            <a:extLst>
              <a:ext uri="{FF2B5EF4-FFF2-40B4-BE49-F238E27FC236}">
                <a16:creationId xmlns:a16="http://schemas.microsoft.com/office/drawing/2014/main" id="{3511BC09-03D4-3B35-2101-A1EEFDDF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45" y="514554"/>
            <a:ext cx="70580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77D16-90FC-A371-1218-E93D3D8D7B66}"/>
              </a:ext>
            </a:extLst>
          </p:cNvPr>
          <p:cNvSpPr/>
          <p:nvPr/>
        </p:nvSpPr>
        <p:spPr>
          <a:xfrm>
            <a:off x="4974772" y="2265922"/>
            <a:ext cx="6455229" cy="283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2E6120-365A-BCD0-0FD4-1A3E35297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55AD987-BF2B-9C1C-1AC3-C4C2193CC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BBC30-4144-BD96-AD73-7A9929D7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BE78DAF2-48BF-3224-863A-74A5E2A1C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F3EF-ADD7-56F0-8B20-7CFC61E4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Goal Step 2, 240-250s </a:t>
            </a:r>
          </a:p>
          <a:p>
            <a:r>
              <a:rPr lang="en-US" b="1" dirty="0">
                <a:solidFill>
                  <a:schemeClr val="tx1"/>
                </a:solidFill>
              </a:rPr>
              <a:t>Research is NOT required  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283ED4D-7461-EA80-8E8A-CD6509C8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B774A-998B-AC27-6C46-5EF9B41814C1}"/>
              </a:ext>
            </a:extLst>
          </p:cNvPr>
          <p:cNvSpPr/>
          <p:nvPr/>
        </p:nvSpPr>
        <p:spPr>
          <a:xfrm>
            <a:off x="182114" y="4335912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CBD67-7E42-9807-8F5F-6DD2D5CD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30" y="352028"/>
            <a:ext cx="6611273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9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1, Picture">
            <a:extLst>
              <a:ext uri="{FF2B5EF4-FFF2-40B4-BE49-F238E27FC236}">
                <a16:creationId xmlns:a16="http://schemas.microsoft.com/office/drawing/2014/main" id="{60AE31B9-AB93-A97A-89ED-8D1DEAB7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0" y="2202331"/>
            <a:ext cx="95345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6128B-60F3-C084-AC03-73175F3D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goals for Step 2 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9D658-8E71-D629-0148-F695298F9A5B}"/>
              </a:ext>
            </a:extLst>
          </p:cNvPr>
          <p:cNvSpPr/>
          <p:nvPr/>
        </p:nvSpPr>
        <p:spPr>
          <a:xfrm>
            <a:off x="1918071" y="3184319"/>
            <a:ext cx="2922414" cy="1353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u="sng" dirty="0"/>
              <a:t>OBGYN</a:t>
            </a:r>
            <a:r>
              <a:rPr lang="en-US" sz="2000" dirty="0"/>
              <a:t>:</a:t>
            </a:r>
          </a:p>
          <a:p>
            <a:pPr algn="ctr"/>
            <a:r>
              <a:rPr lang="en-US" sz="2000" b="1" dirty="0"/>
              <a:t>Goal – 240-250s (252)</a:t>
            </a:r>
          </a:p>
          <a:p>
            <a:pPr algn="ctr"/>
            <a:r>
              <a:rPr lang="en-US" sz="2000" b="1" dirty="0"/>
              <a:t>Contingency &lt; 230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A494AE-E957-5A1E-3873-6355C8219E1F}"/>
              </a:ext>
            </a:extLst>
          </p:cNvPr>
          <p:cNvSpPr/>
          <p:nvPr/>
        </p:nvSpPr>
        <p:spPr>
          <a:xfrm>
            <a:off x="7586295" y="642307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1574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programs to apply to…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92D0F-6B91-219A-10E4-688CEB8AAFFD}"/>
              </a:ext>
            </a:extLst>
          </p:cNvPr>
          <p:cNvSpPr/>
          <p:nvPr/>
        </p:nvSpPr>
        <p:spPr>
          <a:xfrm>
            <a:off x="7152677" y="5465918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NRMP Charting Outcomes 2024</a:t>
            </a:r>
            <a:endParaRPr lang="en-US" sz="1600" i="1" dirty="0"/>
          </a:p>
        </p:txBody>
      </p:sp>
      <p:pic>
        <p:nvPicPr>
          <p:cNvPr id="5122" name="Picture 2" descr="Picture 1, Picture">
            <a:extLst>
              <a:ext uri="{FF2B5EF4-FFF2-40B4-BE49-F238E27FC236}">
                <a16:creationId xmlns:a16="http://schemas.microsoft.com/office/drawing/2014/main" id="{13DD837E-1A28-C483-906C-204D0ABF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49" y="2346767"/>
            <a:ext cx="6335027" cy="25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1, Picture">
            <a:extLst>
              <a:ext uri="{FF2B5EF4-FFF2-40B4-BE49-F238E27FC236}">
                <a16:creationId xmlns:a16="http://schemas.microsoft.com/office/drawing/2014/main" id="{A53B15FA-19A2-5C92-296B-F3D58FF3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4" y="2346767"/>
            <a:ext cx="4894346" cy="35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9D3E-FB2A-89E6-CD24-E53EB73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4C9A4F-88BF-41AD-A3F6-C3CA217B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395790"/>
              </p:ext>
            </p:extLst>
          </p:nvPr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275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programs to apply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Students at UMSOM applying to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OBGYN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applied to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on average 69 programs 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in 2026. </a:t>
            </a:r>
            <a:r>
              <a:rPr lang="en-US" sz="1800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Note, this includes students from all class ranks and range of step scores.</a:t>
            </a:r>
            <a:r>
              <a:rPr lang="en-US" sz="1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   </a:t>
            </a:r>
          </a:p>
          <a:p>
            <a:endParaRPr lang="en-US" sz="18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8ED88D-5901-8F5F-F026-0B5C1397CAC0}"/>
              </a:ext>
            </a:extLst>
          </p:cNvPr>
          <p:cNvCxnSpPr/>
          <p:nvPr/>
        </p:nvCxnSpPr>
        <p:spPr>
          <a:xfrm>
            <a:off x="8866792" y="3551826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E1FC3E-A0C4-41DE-8F90-B12EEF7B1BA0}"/>
              </a:ext>
            </a:extLst>
          </p:cNvPr>
          <p:cNvSpPr txBox="1"/>
          <p:nvPr/>
        </p:nvSpPr>
        <p:spPr>
          <a:xfrm>
            <a:off x="9643946" y="3412156"/>
            <a:ext cx="214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Most students hit 12-15 goal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F422C-83B4-50CB-8299-5738151B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03" y="3029560"/>
            <a:ext cx="6620799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5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programs to apply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</a:rPr>
              <a:t>My Recommendations: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61868-4A8A-B4A1-9A65-03385F0F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976612"/>
            <a:ext cx="9398667" cy="25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B4ED2-1652-6BD0-2A85-BCD53DE6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Example – Average Student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446658-977C-A2C5-CE02-E5D48653EF1E}"/>
              </a:ext>
            </a:extLst>
          </p:cNvPr>
          <p:cNvSpPr txBox="1"/>
          <p:nvPr/>
        </p:nvSpPr>
        <p:spPr>
          <a:xfrm>
            <a:off x="870556" y="2639380"/>
            <a:ext cx="3205049" cy="3229714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No. Applications:  63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No. Offers: 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BBAADC-10B2-EC72-AB1E-22084F6F9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07583"/>
              </p:ext>
            </p:extLst>
          </p:nvPr>
        </p:nvGraphicFramePr>
        <p:xfrm>
          <a:off x="4850408" y="1321878"/>
          <a:ext cx="6868676" cy="3954780"/>
        </p:xfrm>
        <a:graphic>
          <a:graphicData uri="http://schemas.openxmlformats.org/drawingml/2006/table">
            <a:tbl>
              <a:tblPr/>
              <a:tblGrid>
                <a:gridCol w="6868676">
                  <a:extLst>
                    <a:ext uri="{9D8B030D-6E8A-4147-A177-3AD203B41FA5}">
                      <a16:colId xmlns:a16="http://schemas.microsoft.com/office/drawing/2014/main" val="1674803226"/>
                    </a:ext>
                  </a:extLst>
                </a:gridCol>
              </a:tblGrid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Anne Arundel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04237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Christiana Care Health Services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457349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Crozer-Chester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03542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Drexel University College of Medicine/St Peter's University Hospital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62476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Lincoln Medical and Mental Health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75895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MedStar Health/Washington Hospital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45127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Penn State University/Milton S Hershey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72603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Sinai Hospital of Baltimore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15950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St Barnabas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0244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SUNY Health Science Center at Brooklyn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5438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Temple University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75663"/>
                  </a:ext>
                </a:extLst>
              </a:tr>
              <a:tr h="303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5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018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B4ED2-1652-6BD0-2A85-BCD53DE6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Example – Below Average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446658-977C-A2C5-CE02-E5D48653EF1E}"/>
              </a:ext>
            </a:extLst>
          </p:cNvPr>
          <p:cNvSpPr txBox="1"/>
          <p:nvPr/>
        </p:nvSpPr>
        <p:spPr>
          <a:xfrm>
            <a:off x="858064" y="2639380"/>
            <a:ext cx="3622496" cy="3229714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No. Applications:  103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No. Offers:  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61E86A-C140-9619-BC58-744448A6E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32896"/>
              </p:ext>
            </p:extLst>
          </p:nvPr>
        </p:nvGraphicFramePr>
        <p:xfrm>
          <a:off x="4935669" y="1674971"/>
          <a:ext cx="6704643" cy="2691765"/>
        </p:xfrm>
        <a:graphic>
          <a:graphicData uri="http://schemas.openxmlformats.org/drawingml/2006/table">
            <a:tbl>
              <a:tblPr/>
              <a:tblGrid>
                <a:gridCol w="6704643">
                  <a:extLst>
                    <a:ext uri="{9D8B030D-6E8A-4147-A177-3AD203B41FA5}">
                      <a16:colId xmlns:a16="http://schemas.microsoft.com/office/drawing/2014/main" val="6575970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Baylor University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87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Geisinger Health System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60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Hofstra Northwell School of Medicine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13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Lehigh Valley Health Network/University of South Florida College of Medicine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89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Meharry Medical College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12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Newark Beth Israel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13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St Joseph's University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39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2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University of Texas Southwestern Medical School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512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B4ED2-1652-6BD0-2A85-BCD53DE6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Example – Above Average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446658-977C-A2C5-CE02-E5D48653EF1E}"/>
              </a:ext>
            </a:extLst>
          </p:cNvPr>
          <p:cNvSpPr txBox="1"/>
          <p:nvPr/>
        </p:nvSpPr>
        <p:spPr>
          <a:xfrm>
            <a:off x="858064" y="2639380"/>
            <a:ext cx="3205049" cy="3229714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No. Applications:  69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No. Offers:  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11C984-9A7E-620B-88B6-BFA6F54E8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23105"/>
              </p:ext>
            </p:extLst>
          </p:nvPr>
        </p:nvGraphicFramePr>
        <p:xfrm>
          <a:off x="5093208" y="1263872"/>
          <a:ext cx="6455663" cy="4029075"/>
        </p:xfrm>
        <a:graphic>
          <a:graphicData uri="http://schemas.openxmlformats.org/drawingml/2006/table">
            <a:tbl>
              <a:tblPr/>
              <a:tblGrid>
                <a:gridCol w="6455663">
                  <a:extLst>
                    <a:ext uri="{9D8B030D-6E8A-4147-A177-3AD203B41FA5}">
                      <a16:colId xmlns:a16="http://schemas.microsoft.com/office/drawing/2014/main" val="16295013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Albert Einstein College of Medicine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73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BronxCare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Health System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Christiana Care Health Services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Hofstra Northwell School of Medicine at Lenox Hill Hospital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0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Hofstra Northwell School of Medicine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62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Icahn School of Medicine at Mount Sinai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27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Johns Hopkins University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13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Maimonides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99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New York Medical College at Westchester Medical Center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0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New York Presbyterian Hospital (Columbia Campus)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56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New York Presbyterian Hospital (Cornell Campus)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38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Rutgers Robert Wood Johnson Medical School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75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Stamford Hospital/Columbia University College of Physicians and Surgeons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7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University at Buffalo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01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2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589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108201"/>
            <a:ext cx="11009376" cy="4219447"/>
          </a:xfrm>
        </p:spPr>
        <p:txBody>
          <a:bodyPr>
            <a:noAutofit/>
          </a:bodyPr>
          <a:lstStyle/>
          <a:p>
            <a:pPr algn="l" rtl="0" fontAlgn="base"/>
            <a:r>
              <a:rPr lang="en-US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FREIDA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good tool to look at accredited programs by specialty in different regions around the country. </a:t>
            </a:r>
            <a:r>
              <a:rPr lang="en-US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en-US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APGO Residency Directory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OB&amp;GYN specific database. </a:t>
            </a:r>
            <a:r>
              <a:rPr lang="en-US" u="sng" kern="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APGO Residency Directory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US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AAMC Residency Explorer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useful tool in assessing your competitiveness at particular programs: </a:t>
            </a:r>
            <a:r>
              <a:rPr lang="en-US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https://www.residencyexplorer.org/Account/Login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en-US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MedScope Data</a:t>
            </a:r>
            <a:r>
              <a:rPr lang="en-US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*We will review together –allows you to see where you stand as a student at UMSOM 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Where do our students match? 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n-US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Specialty Advisors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(as well as faculty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senior students) are another key source of program information 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fontAlgn="base"/>
            <a:r>
              <a:rPr lang="en-US" sz="1800" b="1">
                <a:solidFill>
                  <a:srgbClr val="C00000"/>
                </a:solidFill>
                <a:latin typeface="Calibri"/>
                <a:cs typeface="Calibri"/>
              </a:rPr>
              <a:t>Alignment Check Index </a:t>
            </a:r>
            <a:endParaRPr lang="en-US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  <a:hlinkClick r:id="rId2"/>
              </a:rPr>
              <a:t>https://residencyalignment.com/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OBGYN is using the Alignment Check Index by AMA/Frieda.  </a:t>
            </a:r>
            <a:endParaRPr lang="en-US" sz="1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This too allows YOU to compare your own experiences and characteristics that residency programs consider in their own assessments; with a goal to create an alignment index you can use to determine which </a:t>
            </a:r>
            <a:r>
              <a:rPr lang="en-US" sz="1800" b="1">
                <a:solidFill>
                  <a:schemeClr val="tx1"/>
                </a:solidFill>
                <a:latin typeface="Calibri"/>
                <a:cs typeface="Calibri"/>
              </a:rPr>
              <a:t>programs most align with your values </a:t>
            </a:r>
            <a:endParaRPr lang="en-US" sz="1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165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28" y="2080769"/>
            <a:ext cx="4453128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tx1"/>
                </a:solidFill>
                <a:ea typeface="+mn-lt"/>
                <a:cs typeface="+mn-lt"/>
              </a:rPr>
              <a:t>OBGYN:  3 GOLD / 15 SILVER </a:t>
            </a:r>
          </a:p>
          <a:p>
            <a:pPr marL="200660" lvl="1" indent="0">
              <a:buNone/>
            </a:pPr>
            <a:r>
              <a:rPr lang="en-US" sz="2200" b="1" dirty="0">
                <a:solidFill>
                  <a:schemeClr val="tx1"/>
                </a:solidFill>
                <a:ea typeface="+mn-lt"/>
                <a:cs typeface="+mn-lt"/>
              </a:rPr>
              <a:t>*in past, signaling helped! But NOT at reach programs </a:t>
            </a:r>
          </a:p>
          <a:p>
            <a:pPr marL="200660" lvl="1" indent="0">
              <a:buNone/>
            </a:pPr>
            <a:endParaRPr lang="en-US" sz="22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00660" lvl="1" indent="0">
              <a:buNone/>
            </a:pPr>
            <a:r>
              <a:rPr lang="en-US" sz="2200" b="1" dirty="0">
                <a:solidFill>
                  <a:srgbClr val="C00000"/>
                </a:solidFill>
                <a:ea typeface="+mn-lt"/>
                <a:cs typeface="+mn-lt"/>
              </a:rPr>
              <a:t>Use all your signals! </a:t>
            </a:r>
          </a:p>
          <a:p>
            <a:pPr marL="200660" lvl="1" indent="0">
              <a:buNone/>
            </a:pPr>
            <a:r>
              <a:rPr lang="en-US" sz="2200" b="1" dirty="0">
                <a:solidFill>
                  <a:schemeClr val="tx1"/>
                </a:solidFill>
                <a:ea typeface="+mn-lt"/>
                <a:cs typeface="+mn-lt"/>
              </a:rPr>
              <a:t>Use a SMART signal strategy. 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63358-A6E9-DB61-7AB6-0313952A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982" y="1204005"/>
            <a:ext cx="7545090" cy="42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57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B013A-3957-7E61-16E8-4A1FE286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17" y="2225767"/>
            <a:ext cx="8454683" cy="41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1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  </a:t>
            </a:r>
            <a:r>
              <a:rPr lang="en-US" dirty="0">
                <a:solidFill>
                  <a:srgbClr val="C00000"/>
                </a:solidFill>
              </a:rPr>
              <a:t>3-</a:t>
            </a:r>
            <a:r>
              <a:rPr lang="en-US" b="1" dirty="0">
                <a:solidFill>
                  <a:srgbClr val="C00000"/>
                </a:solidFill>
              </a:rPr>
              <a:t>4 Total Letters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3C4-83E3-2394-EA69-6D71B28F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UMSoM</a:t>
            </a:r>
            <a:r>
              <a:rPr lang="en-US" dirty="0"/>
              <a:t> SLOE/Chair – written by Drs. </a:t>
            </a:r>
            <a:r>
              <a:rPr lang="en-US" dirty="0" err="1"/>
              <a:t>Burd</a:t>
            </a:r>
            <a:r>
              <a:rPr lang="en-US" dirty="0"/>
              <a:t> and Chawla (meet with Dr. Chawla) </a:t>
            </a:r>
          </a:p>
          <a:p>
            <a:r>
              <a:rPr lang="en-US" dirty="0"/>
              <a:t>2. OBGYN Sub I Faculty (or other) </a:t>
            </a:r>
          </a:p>
          <a:p>
            <a:r>
              <a:rPr lang="en-US" dirty="0"/>
              <a:t>3. Non-OBYGN Letter – Surgery &gt; FM or IM Faculty </a:t>
            </a:r>
          </a:p>
          <a:p>
            <a:r>
              <a:rPr lang="en-US" dirty="0"/>
              <a:t>4</a:t>
            </a:r>
            <a:r>
              <a:rPr lang="en-US"/>
              <a:t>. </a:t>
            </a:r>
            <a:r>
              <a:rPr lang="en-US" dirty="0"/>
              <a:t>Other – Second OBGYN faculty </a:t>
            </a:r>
          </a:p>
        </p:txBody>
      </p:sp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FF2-44D4-6CDE-BE2B-8D5F1B7B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89B3-AAF7-A240-0D45-FDA913C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from your MedScope portfolio – Career Tab </a:t>
            </a:r>
          </a:p>
          <a:p>
            <a:endParaRPr lang="en-US" dirty="0"/>
          </a:p>
          <a:p>
            <a:r>
              <a:rPr lang="en-US" dirty="0"/>
              <a:t>Must indicate specialty interest to access the list</a:t>
            </a:r>
          </a:p>
          <a:p>
            <a:r>
              <a:rPr lang="en-US" dirty="0"/>
              <a:t>At the bottom of the page – you can also register to become part of the Alumni Network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F017558-181E-E313-C22C-473C58B6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2555939"/>
            <a:ext cx="481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4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C56D-6FC5-8A8A-D0F9-59B856A9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2EAE-6750-D63D-C062-1BFFD15D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All students need some contingency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Apply to the right #/mix of programs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Consider Research Year </a:t>
            </a:r>
          </a:p>
          <a:p>
            <a:r>
              <a:rPr lang="en-US" dirty="0">
                <a:solidFill>
                  <a:schemeClr val="tx1"/>
                </a:solidFill>
              </a:rPr>
              <a:t>Consider Dual Application – Will need ERAS </a:t>
            </a:r>
          </a:p>
          <a:p>
            <a:r>
              <a:rPr lang="en-US" dirty="0">
                <a:solidFill>
                  <a:schemeClr val="tx1"/>
                </a:solidFill>
              </a:rPr>
              <a:t>SOAP is NOT a contingency plan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unfilled OBGYN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48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5F8F-94CE-F2F1-E4B4-81EB9BB6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apply through ERAS?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28A9A-0274-7EE4-22BD-A44CA3A8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 </a:t>
            </a:r>
          </a:p>
          <a:p>
            <a:r>
              <a:rPr lang="en-US" dirty="0"/>
              <a:t>This is a huge pain, so why ? … </a:t>
            </a:r>
          </a:p>
          <a:p>
            <a:r>
              <a:rPr lang="en-US" dirty="0"/>
              <a:t>Any student who is dual applying, will require an ERAS application </a:t>
            </a:r>
          </a:p>
          <a:p>
            <a:r>
              <a:rPr lang="en-US" dirty="0"/>
              <a:t>If there is ANY chance you may consider SOAP in the event you did not match, you likely want to do a skeleton ERAS application so that your letters and other materials are uploaded </a:t>
            </a:r>
          </a:p>
          <a:p>
            <a:r>
              <a:rPr lang="en-US" dirty="0"/>
              <a:t>You can do this without applying to programs – so without incurring significant cost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72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529-E685-E305-8912-787901EB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9474-435B-F5B3-8E10-C19685ED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10/28 – Interview Release Date </a:t>
            </a:r>
          </a:p>
          <a:p>
            <a:r>
              <a:rPr lang="en-US" dirty="0"/>
              <a:t>11/1 – First Day of Interviews </a:t>
            </a:r>
          </a:p>
          <a:p>
            <a:r>
              <a:rPr lang="en-US" dirty="0"/>
              <a:t>11/26 – Final Notification of Status (Offer, Waitlist, Reject) </a:t>
            </a:r>
          </a:p>
          <a:p>
            <a:endParaRPr lang="en-US" dirty="0"/>
          </a:p>
          <a:p>
            <a:r>
              <a:rPr lang="en-US" dirty="0"/>
              <a:t>All Interviews will be VIRTUAL </a:t>
            </a:r>
          </a:p>
          <a:p>
            <a:r>
              <a:rPr lang="en-US" dirty="0">
                <a:hlinkClick r:id="rId2"/>
              </a:rPr>
              <a:t>Interview Resources </a:t>
            </a:r>
            <a:r>
              <a:rPr lang="en-US" dirty="0"/>
              <a:t>– RAM </a:t>
            </a:r>
          </a:p>
        </p:txBody>
      </p:sp>
    </p:spTree>
    <p:extLst>
      <p:ext uri="{BB962C8B-B14F-4D97-AF65-F5344CB8AC3E}">
        <p14:creationId xmlns:p14="http://schemas.microsoft.com/office/powerpoint/2010/main" val="201913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9953-AF8F-1C64-DA43-BB949276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79"/>
          <a:stretch/>
        </p:blipFill>
        <p:spPr>
          <a:xfrm>
            <a:off x="2195326" y="905933"/>
            <a:ext cx="783335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75A3-2926-1A98-2469-006A468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Residency Application Manual 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https://www.medschool.umaryland.edu/osa/residency-application-manual-/</a:t>
            </a:r>
            <a:r>
              <a:rPr lang="en-US" sz="2200" dirty="0"/>
              <a:t> </a:t>
            </a:r>
          </a:p>
        </p:txBody>
      </p:sp>
      <p:pic>
        <p:nvPicPr>
          <p:cNvPr id="2050" name="Picture 2" descr="How to Write a User Manual | Zenkit">
            <a:extLst>
              <a:ext uri="{FF2B5EF4-FFF2-40B4-BE49-F238E27FC236}">
                <a16:creationId xmlns:a16="http://schemas.microsoft.com/office/drawing/2014/main" id="{6D80B980-15E0-B60C-EDFC-A01DFAC1A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2467451"/>
            <a:ext cx="8257216" cy="28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323-0901-1C0B-62D4-9F323EC2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217E-054F-E8BD-F7AF-08DC6F77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0" i="0" u="sng" strike="noStrike" dirty="0">
              <a:solidFill>
                <a:srgbClr val="46788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hlinkClick r:id="rId2"/>
            </a:endParaRPr>
          </a:p>
          <a:p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APGO Right Resident, Right Program, Ready Day One: Applicant Resources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  <a:t> 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CarriageReturn_MSFontService"/>
              </a:rPr>
            </a:b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WordVisiCarriageReturn_MSFontService"/>
            </a:endParaRPr>
          </a:p>
          <a:p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APGO 2025-2026 OB-GYN Application Cycle Guidelines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0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8031B-8656-67A8-1DD9-4E291CF7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What is New for 2026?</a:t>
            </a:r>
          </a:p>
        </p:txBody>
      </p:sp>
      <p:pic>
        <p:nvPicPr>
          <p:cNvPr id="5" name="Picture 4" descr="Colourful pins linked with threads">
            <a:extLst>
              <a:ext uri="{FF2B5EF4-FFF2-40B4-BE49-F238E27FC236}">
                <a16:creationId xmlns:a16="http://schemas.microsoft.com/office/drawing/2014/main" id="{CDAAFD02-C0EC-3B7D-DC04-BA003983D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6" r="2319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2880-DA33-05CE-3508-6FA1AA99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3" y="2108201"/>
            <a:ext cx="6453869" cy="3760891"/>
          </a:xfrm>
        </p:spPr>
        <p:txBody>
          <a:bodyPr>
            <a:normAutofit/>
          </a:bodyPr>
          <a:lstStyle/>
          <a:p>
            <a:r>
              <a:rPr lang="en-US" dirty="0"/>
              <a:t>OBGYN will NOT participate in ERAS </a:t>
            </a:r>
          </a:p>
          <a:p>
            <a:r>
              <a:rPr lang="en-US" dirty="0"/>
              <a:t>All OBGYN Applications through </a:t>
            </a:r>
            <a:r>
              <a:rPr lang="en-US" dirty="0" err="1"/>
              <a:t>ResidencyCAS</a:t>
            </a:r>
            <a:r>
              <a:rPr lang="en-US" dirty="0"/>
              <a:t> platform</a:t>
            </a:r>
          </a:p>
          <a:p>
            <a:pPr lvl="1"/>
            <a:r>
              <a:rPr lang="en-US" dirty="0"/>
              <a:t>Timeline will remain the same </a:t>
            </a:r>
          </a:p>
          <a:p>
            <a:pPr lvl="1"/>
            <a:r>
              <a:rPr lang="en-US" dirty="0"/>
              <a:t>Match will still occur through NRMP </a:t>
            </a:r>
          </a:p>
          <a:p>
            <a:pPr marL="0">
              <a:buNone/>
            </a:pPr>
            <a:r>
              <a:rPr lang="en-US" dirty="0"/>
              <a:t>Application Preview is Available </a:t>
            </a:r>
            <a:r>
              <a:rPr lang="en-US" dirty="0">
                <a:hlinkClick r:id="rId3"/>
              </a:rPr>
              <a:t>OBGYN Applicant Worksheet </a:t>
            </a:r>
            <a:endParaRPr lang="en-US" dirty="0"/>
          </a:p>
          <a:p>
            <a:pPr lvl="1"/>
            <a:r>
              <a:rPr lang="en-US" dirty="0"/>
              <a:t>12 Experiences, 3 Hobbies</a:t>
            </a:r>
          </a:p>
          <a:p>
            <a:pPr lvl="1"/>
            <a:r>
              <a:rPr lang="en-US" dirty="0"/>
              <a:t>Signals will remain the same (3 Gold, 15 Silver) </a:t>
            </a:r>
          </a:p>
          <a:p>
            <a:pPr lvl="1"/>
            <a:r>
              <a:rPr lang="en-US" dirty="0"/>
              <a:t>No geographic preference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D165B-5B5F-AEB8-70F9-029F11FC2298}"/>
              </a:ext>
            </a:extLst>
          </p:cNvPr>
          <p:cNvSpPr txBox="1"/>
          <p:nvPr/>
        </p:nvSpPr>
        <p:spPr>
          <a:xfrm>
            <a:off x="10046954" y="404928"/>
            <a:ext cx="1650967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Same as 2025! </a:t>
            </a:r>
          </a:p>
        </p:txBody>
      </p:sp>
    </p:spTree>
    <p:extLst>
      <p:ext uri="{BB962C8B-B14F-4D97-AF65-F5344CB8AC3E}">
        <p14:creationId xmlns:p14="http://schemas.microsoft.com/office/powerpoint/2010/main" val="21157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3DA6A-D65B-67ED-A7CB-B2318BA90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759341"/>
              </p:ext>
            </p:extLst>
          </p:nvPr>
        </p:nvGraphicFramePr>
        <p:xfrm>
          <a:off x="615042" y="1589314"/>
          <a:ext cx="11223172" cy="325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1BD174-7309-595A-5506-F75781E18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4" y="676217"/>
            <a:ext cx="1550346" cy="1550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B084C-D6CB-125C-7F3C-7831B06784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947" b="84603"/>
          <a:stretch/>
        </p:blipFill>
        <p:spPr>
          <a:xfrm>
            <a:off x="2373086" y="1170649"/>
            <a:ext cx="2688771" cy="1055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5D9F6-F7FE-D77D-67B3-0661CD34A3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295" y="4395446"/>
            <a:ext cx="1267506" cy="1267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5C073-6EC6-4734-F7F0-C881E2D076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8938" y="1075550"/>
            <a:ext cx="2154492" cy="1027527"/>
          </a:xfrm>
          <a:prstGeom prst="rect">
            <a:avLst/>
          </a:prstGeom>
        </p:spPr>
      </p:pic>
      <p:pic>
        <p:nvPicPr>
          <p:cNvPr id="2050" name="Picture 2" descr="prepare for a virtual job interview ...">
            <a:extLst>
              <a:ext uri="{FF2B5EF4-FFF2-40B4-BE49-F238E27FC236}">
                <a16:creationId xmlns:a16="http://schemas.microsoft.com/office/drawing/2014/main" id="{F49039ED-089A-DC71-BE60-A6502D1C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96" y="4620716"/>
            <a:ext cx="2029505" cy="11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28098D-6132-4233-C52A-FB3C63DE4C9E}"/>
              </a:ext>
            </a:extLst>
          </p:cNvPr>
          <p:cNvCxnSpPr/>
          <p:nvPr/>
        </p:nvCxnSpPr>
        <p:spPr>
          <a:xfrm flipV="1">
            <a:off x="9503229" y="2103077"/>
            <a:ext cx="0" cy="3353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B5DB78-A54C-3FFA-CB5D-329894D3C5DD}"/>
              </a:ext>
            </a:extLst>
          </p:cNvPr>
          <p:cNvCxnSpPr/>
          <p:nvPr/>
        </p:nvCxnSpPr>
        <p:spPr>
          <a:xfrm>
            <a:off x="10339048" y="3940629"/>
            <a:ext cx="0" cy="454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68AA4C-8707-19B2-BEF3-1AA0B1C9707E}"/>
              </a:ext>
            </a:extLst>
          </p:cNvPr>
          <p:cNvSpPr txBox="1"/>
          <p:nvPr/>
        </p:nvSpPr>
        <p:spPr>
          <a:xfrm>
            <a:off x="2307776" y="676217"/>
            <a:ext cx="21227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6/4, Application Platform opens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B86324-04C3-4559-4857-E1545C50B04E}"/>
              </a:ext>
            </a:extLst>
          </p:cNvPr>
          <p:cNvCxnSpPr/>
          <p:nvPr/>
        </p:nvCxnSpPr>
        <p:spPr>
          <a:xfrm>
            <a:off x="2449286" y="1451390"/>
            <a:ext cx="0" cy="118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AF7B3-21D1-CA8E-B936-347F4B8595AB}"/>
              </a:ext>
            </a:extLst>
          </p:cNvPr>
          <p:cNvCxnSpPr/>
          <p:nvPr/>
        </p:nvCxnSpPr>
        <p:spPr>
          <a:xfrm>
            <a:off x="5741559" y="1864286"/>
            <a:ext cx="0" cy="936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CC38F5-59BE-8DE6-5890-11DA23670229}"/>
              </a:ext>
            </a:extLst>
          </p:cNvPr>
          <p:cNvSpPr txBox="1"/>
          <p:nvPr/>
        </p:nvSpPr>
        <p:spPr>
          <a:xfrm>
            <a:off x="8948938" y="383639"/>
            <a:ext cx="21227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2/2 Rank Lists Open</a:t>
            </a:r>
            <a:endParaRPr lang="en-US" b="1" dirty="0">
              <a:solidFill>
                <a:srgbClr val="000000"/>
              </a:solidFill>
              <a:latin typeface="Speak Pro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3/4 Rank Lists Due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9DECB-2704-8DE1-8938-7A174F499B15}"/>
              </a:ext>
            </a:extLst>
          </p:cNvPr>
          <p:cNvSpPr txBox="1"/>
          <p:nvPr/>
        </p:nvSpPr>
        <p:spPr>
          <a:xfrm>
            <a:off x="6602868" y="5900057"/>
            <a:ext cx="193153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Virtual Interviews*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27724-9C15-4A8E-7B7E-5D92A2E40E95}"/>
              </a:ext>
            </a:extLst>
          </p:cNvPr>
          <p:cNvSpPr txBox="1"/>
          <p:nvPr/>
        </p:nvSpPr>
        <p:spPr>
          <a:xfrm>
            <a:off x="5874724" y="4164168"/>
            <a:ext cx="27649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10/28 – Interview Release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8B6270-6585-815E-A301-BF106D9C82B6}"/>
              </a:ext>
            </a:extLst>
          </p:cNvPr>
          <p:cNvCxnSpPr/>
          <p:nvPr/>
        </p:nvCxnSpPr>
        <p:spPr>
          <a:xfrm>
            <a:off x="6602868" y="3564801"/>
            <a:ext cx="0" cy="599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26DC825-1EFB-09A2-F5FA-2F4ABD11D1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7354" y="1178542"/>
            <a:ext cx="1032151" cy="3662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E653B7-37CA-6EE5-22DD-76D02D793E29}"/>
              </a:ext>
            </a:extLst>
          </p:cNvPr>
          <p:cNvCxnSpPr/>
          <p:nvPr/>
        </p:nvCxnSpPr>
        <p:spPr>
          <a:xfrm>
            <a:off x="5253879" y="4065414"/>
            <a:ext cx="0" cy="936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3421FB-16D6-64F8-BCF9-7D00D6A4B3A9}"/>
              </a:ext>
            </a:extLst>
          </p:cNvPr>
          <p:cNvSpPr txBox="1"/>
          <p:nvPr/>
        </p:nvSpPr>
        <p:spPr>
          <a:xfrm>
            <a:off x="3928419" y="5098866"/>
            <a:ext cx="140558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9/4, Can Submit Applications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03FB1-E58B-3154-D8DC-AA31437223A2}"/>
              </a:ext>
            </a:extLst>
          </p:cNvPr>
          <p:cNvSpPr txBox="1"/>
          <p:nvPr/>
        </p:nvSpPr>
        <p:spPr>
          <a:xfrm>
            <a:off x="5155036" y="1194740"/>
            <a:ext cx="17689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9/25, Applications due</a:t>
            </a:r>
          </a:p>
        </p:txBody>
      </p:sp>
    </p:spTree>
    <p:extLst>
      <p:ext uri="{BB962C8B-B14F-4D97-AF65-F5344CB8AC3E}">
        <p14:creationId xmlns:p14="http://schemas.microsoft.com/office/powerpoint/2010/main" val="401344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7CDEF-5928-23FF-BD92-9E0A5F01C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707" y="528778"/>
            <a:ext cx="268856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45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  <SharedWithUsers xmlns="480e030d-b1ba-4175-bf7e-8ff9154deca3">
      <UserInfo>
        <DisplayName/>
        <AccountId xsi:nil="true"/>
        <AccountType/>
      </UserInfo>
    </SharedWithUsers>
    <MediaLengthInSeconds xmlns="b952f4ed-faee-42e5-b15e-296a4efded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789E9-A4A6-43C0-AF55-2087677BC15F}">
  <ds:schemaRefs>
    <ds:schemaRef ds:uri="http://purl.org/dc/terms/"/>
    <ds:schemaRef ds:uri="http://purl.org/dc/elements/1.1/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2006/documentManagement/types"/>
    <ds:schemaRef ds:uri="b952f4ed-faee-42e5-b15e-296a4efded7d"/>
    <ds:schemaRef ds:uri="http://www.w3.org/XML/1998/namespace"/>
    <ds:schemaRef ds:uri="480e030d-b1ba-4175-bf7e-8ff9154deca3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A25532E-7868-4BDB-B0CA-842972EFC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AF4086-19F0-4182-82B3-DA508D35D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3578</TotalTime>
  <Words>1941</Words>
  <Application>Microsoft Office PowerPoint</Application>
  <PresentationFormat>Widescreen</PresentationFormat>
  <Paragraphs>313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RetrospectVTI</vt:lpstr>
      <vt:lpstr>PowerPoint Presentation</vt:lpstr>
      <vt:lpstr>PowerPoint Presentation</vt:lpstr>
      <vt:lpstr>Your Mentoring Team </vt:lpstr>
      <vt:lpstr>Alumni Network</vt:lpstr>
      <vt:lpstr>Residency Application Manual  https://www.medschool.umaryland.edu/osa/residency-application-manual-/ </vt:lpstr>
      <vt:lpstr>Specialty Guidelines </vt:lpstr>
      <vt:lpstr>What is New for 2026?</vt:lpstr>
      <vt:lpstr>PowerPoint Presentation</vt:lpstr>
      <vt:lpstr>PowerPoint Presentation</vt:lpstr>
      <vt:lpstr>CAS/NRMP TIMELINE  </vt:lpstr>
      <vt:lpstr>PowerPoint Presentation</vt:lpstr>
      <vt:lpstr>Upcoming workshops … </vt:lpstr>
      <vt:lpstr>What you can be doing now … </vt:lpstr>
      <vt:lpstr>What you can be doing now … </vt:lpstr>
      <vt:lpstr>Scheduling, Resources </vt:lpstr>
      <vt:lpstr>PowerPoint Presentation</vt:lpstr>
      <vt:lpstr>A Note on External Rotations (“Aways”) </vt:lpstr>
      <vt:lpstr>What you can be doing now … </vt:lpstr>
      <vt:lpstr>Your Mentoring Team </vt:lpstr>
      <vt:lpstr>What you can be doing now … </vt:lpstr>
      <vt:lpstr>What you can be doing now … </vt:lpstr>
      <vt:lpstr>Important Reminders</vt:lpstr>
      <vt:lpstr>1:1 Sessions with OSA </vt:lpstr>
      <vt:lpstr>Competitiveness of Specialty </vt:lpstr>
      <vt:lpstr>A Competitive Applicant looks like … </vt:lpstr>
      <vt:lpstr>A Competitive Applicant looks like … </vt:lpstr>
      <vt:lpstr>A Competitive Applicant looks like … </vt:lpstr>
      <vt:lpstr>More on goals for Step 2 … </vt:lpstr>
      <vt:lpstr>How many programs to apply to…</vt:lpstr>
      <vt:lpstr>How many programs to apply to…</vt:lpstr>
      <vt:lpstr>How many programs to apply to…</vt:lpstr>
      <vt:lpstr>Example – Average Student</vt:lpstr>
      <vt:lpstr>Example – Below Average</vt:lpstr>
      <vt:lpstr>Example – Above Average</vt:lpstr>
      <vt:lpstr>Which Programs to apply to …</vt:lpstr>
      <vt:lpstr>Which Programs to apply to …</vt:lpstr>
      <vt:lpstr>Signaling</vt:lpstr>
      <vt:lpstr>Signaling</vt:lpstr>
      <vt:lpstr>Letters of Reference:  3-4 Total Letters  </vt:lpstr>
      <vt:lpstr>Contingency Planning </vt:lpstr>
      <vt:lpstr>Should I apply through ERAS? </vt:lpstr>
      <vt:lpstr>Interviews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 Class of 2024   https://www.medschool.umaryland.edu/osa/Residency-Application-Manual-/Requirements-for-Graduation-per-Class/</dc:title>
  <dc:creator>Thom, Kerri</dc:creator>
  <cp:lastModifiedBy>Thom, Kerri</cp:lastModifiedBy>
  <cp:revision>38</cp:revision>
  <dcterms:created xsi:type="dcterms:W3CDTF">2023-03-30T20:39:39Z</dcterms:created>
  <dcterms:modified xsi:type="dcterms:W3CDTF">2025-05-07T13:11:17Z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Order">
    <vt:r8>124900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