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3"/>
  </p:notesMasterIdLst>
  <p:sldIdLst>
    <p:sldId id="266" r:id="rId5"/>
    <p:sldId id="312" r:id="rId6"/>
    <p:sldId id="306" r:id="rId7"/>
    <p:sldId id="310" r:id="rId8"/>
    <p:sldId id="311" r:id="rId9"/>
    <p:sldId id="309" r:id="rId10"/>
    <p:sldId id="300" r:id="rId11"/>
    <p:sldId id="298" r:id="rId12"/>
    <p:sldId id="270" r:id="rId13"/>
    <p:sldId id="258" r:id="rId14"/>
    <p:sldId id="271" r:id="rId15"/>
    <p:sldId id="314" r:id="rId16"/>
    <p:sldId id="315" r:id="rId17"/>
    <p:sldId id="316" r:id="rId18"/>
    <p:sldId id="317" r:id="rId19"/>
    <p:sldId id="333" r:id="rId20"/>
    <p:sldId id="334" r:id="rId21"/>
    <p:sldId id="335" r:id="rId22"/>
    <p:sldId id="336" r:id="rId23"/>
    <p:sldId id="323" r:id="rId24"/>
    <p:sldId id="324" r:id="rId25"/>
    <p:sldId id="320" r:id="rId26"/>
    <p:sldId id="327" r:id="rId27"/>
    <p:sldId id="282" r:id="rId28"/>
    <p:sldId id="283" r:id="rId29"/>
    <p:sldId id="304" r:id="rId30"/>
    <p:sldId id="288" r:id="rId31"/>
    <p:sldId id="289" r:id="rId32"/>
    <p:sldId id="284" r:id="rId33"/>
    <p:sldId id="305" r:id="rId34"/>
    <p:sldId id="294" r:id="rId35"/>
    <p:sldId id="290" r:id="rId36"/>
    <p:sldId id="257" r:id="rId37"/>
    <p:sldId id="302" r:id="rId38"/>
    <p:sldId id="286" r:id="rId39"/>
    <p:sldId id="291" r:id="rId40"/>
    <p:sldId id="307" r:id="rId41"/>
    <p:sldId id="337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E8D56F-8C8F-4D45-86CE-645485ACA314}" v="128" dt="2025-04-11T19:26:32.0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1290A2-DF29-49CB-9388-F22F4EBCAAD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855444-4E21-4CED-A2B1-94248E10F1AC}">
      <dgm:prSet phldrT="[Text]"/>
      <dgm:spPr>
        <a:solidFill>
          <a:srgbClr val="0070C0"/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OSA Advisor</a:t>
          </a:r>
        </a:p>
      </dgm:t>
    </dgm:pt>
    <dgm:pt modelId="{B9ECE405-4192-44BF-92DE-B61EF69C2813}" type="parTrans" cxnId="{D4D02618-D886-4F8B-92B5-A6B1CC3D9DA1}">
      <dgm:prSet/>
      <dgm:spPr/>
      <dgm:t>
        <a:bodyPr/>
        <a:lstStyle/>
        <a:p>
          <a:endParaRPr lang="en-US"/>
        </a:p>
      </dgm:t>
    </dgm:pt>
    <dgm:pt modelId="{C48AB804-E3DD-4BCF-802F-481550D4F9C5}" type="sibTrans" cxnId="{D4D02618-D886-4F8B-92B5-A6B1CC3D9DA1}">
      <dgm:prSet/>
      <dgm:spPr/>
      <dgm:t>
        <a:bodyPr/>
        <a:lstStyle/>
        <a:p>
          <a:endParaRPr lang="en-US"/>
        </a:p>
      </dgm:t>
    </dgm:pt>
    <dgm:pt modelId="{273C482D-1633-47BC-8452-4C0709A170F0}">
      <dgm:prSet phldrT="[Text]" custT="1"/>
      <dgm:spPr>
        <a:solidFill>
          <a:schemeClr val="tx2">
            <a:lumMod val="10000"/>
            <a:lumOff val="90000"/>
            <a:alpha val="90000"/>
          </a:schemeClr>
        </a:solidFill>
      </dgm:spPr>
      <dgm:t>
        <a:bodyPr/>
        <a:lstStyle/>
        <a:p>
          <a:r>
            <a:rPr lang="en-US" sz="2800" dirty="0"/>
            <a:t>Kerri Thom</a:t>
          </a:r>
        </a:p>
      </dgm:t>
    </dgm:pt>
    <dgm:pt modelId="{7FD5A67E-2115-4DEF-8C73-33AB73180AB6}" type="parTrans" cxnId="{A8E14B2A-0DC6-4444-BBDC-254115B6499C}">
      <dgm:prSet/>
      <dgm:spPr/>
      <dgm:t>
        <a:bodyPr/>
        <a:lstStyle/>
        <a:p>
          <a:endParaRPr lang="en-US"/>
        </a:p>
      </dgm:t>
    </dgm:pt>
    <dgm:pt modelId="{F842BB60-54E6-4D81-850B-53695E65907F}" type="sibTrans" cxnId="{A8E14B2A-0DC6-4444-BBDC-254115B6499C}">
      <dgm:prSet/>
      <dgm:spPr/>
      <dgm:t>
        <a:bodyPr/>
        <a:lstStyle/>
        <a:p>
          <a:endParaRPr lang="en-US"/>
        </a:p>
      </dgm:t>
    </dgm:pt>
    <dgm:pt modelId="{7777D641-FCAC-4D33-9469-ADB1011A66F7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Specialty Advisor(s)</a:t>
          </a:r>
        </a:p>
      </dgm:t>
    </dgm:pt>
    <dgm:pt modelId="{D12395DA-BB1A-4178-A831-AD1CC8034A13}" type="parTrans" cxnId="{4FBCC471-6380-4FF3-89CF-279B858B5104}">
      <dgm:prSet/>
      <dgm:spPr/>
      <dgm:t>
        <a:bodyPr/>
        <a:lstStyle/>
        <a:p>
          <a:endParaRPr lang="en-US"/>
        </a:p>
      </dgm:t>
    </dgm:pt>
    <dgm:pt modelId="{E7436188-2FD0-4391-87FC-2D9AC6EE00C3}" type="sibTrans" cxnId="{4FBCC471-6380-4FF3-89CF-279B858B5104}">
      <dgm:prSet/>
      <dgm:spPr/>
      <dgm:t>
        <a:bodyPr/>
        <a:lstStyle/>
        <a:p>
          <a:endParaRPr lang="en-US"/>
        </a:p>
      </dgm:t>
    </dgm:pt>
    <dgm:pt modelId="{58DD507F-162F-4724-8547-F0CB6EBC0306}">
      <dgm:prSet phldrT="[Text]" custT="1"/>
      <dgm:spPr/>
      <dgm:t>
        <a:bodyPr/>
        <a:lstStyle/>
        <a:p>
          <a:r>
            <a:rPr lang="en-US" sz="2400" dirty="0"/>
            <a:t>Ryan Spangler (R)</a:t>
          </a:r>
        </a:p>
      </dgm:t>
    </dgm:pt>
    <dgm:pt modelId="{D7113777-F467-4D45-9892-8A47F7380E27}" type="parTrans" cxnId="{92951F50-B69E-4F88-B1A0-9A347C307ABA}">
      <dgm:prSet/>
      <dgm:spPr/>
      <dgm:t>
        <a:bodyPr/>
        <a:lstStyle/>
        <a:p>
          <a:endParaRPr lang="en-US"/>
        </a:p>
      </dgm:t>
    </dgm:pt>
    <dgm:pt modelId="{4EB1EC89-7E99-4A4F-8B99-0AC4CE1EA27D}" type="sibTrans" cxnId="{92951F50-B69E-4F88-B1A0-9A347C307ABA}">
      <dgm:prSet/>
      <dgm:spPr/>
      <dgm:t>
        <a:bodyPr/>
        <a:lstStyle/>
        <a:p>
          <a:endParaRPr lang="en-US"/>
        </a:p>
      </dgm:t>
    </dgm:pt>
    <dgm:pt modelId="{836A2494-A03D-4547-93B6-B1FC51FFCD49}">
      <dgm:prSet phldrT="[Text]" custT="1"/>
      <dgm:spPr/>
      <dgm:t>
        <a:bodyPr/>
        <a:lstStyle/>
        <a:p>
          <a:r>
            <a:rPr lang="en-US" sz="2400" dirty="0"/>
            <a:t>PD: Sarah Dubbs</a:t>
          </a:r>
        </a:p>
      </dgm:t>
    </dgm:pt>
    <dgm:pt modelId="{4C68B430-87DB-4F9E-BAD7-8158542E296D}" type="parTrans" cxnId="{4EF30E59-C20B-462A-AAE6-ABB80BDB9299}">
      <dgm:prSet/>
      <dgm:spPr/>
      <dgm:t>
        <a:bodyPr/>
        <a:lstStyle/>
        <a:p>
          <a:endParaRPr lang="en-US"/>
        </a:p>
      </dgm:t>
    </dgm:pt>
    <dgm:pt modelId="{D7060846-7D7C-4684-8866-820B3A09E0C2}" type="sibTrans" cxnId="{4EF30E59-C20B-462A-AAE6-ABB80BDB9299}">
      <dgm:prSet/>
      <dgm:spPr/>
      <dgm:t>
        <a:bodyPr/>
        <a:lstStyle/>
        <a:p>
          <a:endParaRPr lang="en-US"/>
        </a:p>
      </dgm:t>
    </dgm:pt>
    <dgm:pt modelId="{B457805F-992D-4579-B30D-FECA38C4FFA0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Peer Advising</a:t>
          </a:r>
        </a:p>
      </dgm:t>
    </dgm:pt>
    <dgm:pt modelId="{11FCEF9E-EC57-4E51-B77F-B5324184CF7B}" type="parTrans" cxnId="{2EF1C7D2-FE41-47AA-B691-9C854C2A7879}">
      <dgm:prSet/>
      <dgm:spPr/>
      <dgm:t>
        <a:bodyPr/>
        <a:lstStyle/>
        <a:p>
          <a:endParaRPr lang="en-US"/>
        </a:p>
      </dgm:t>
    </dgm:pt>
    <dgm:pt modelId="{7E370EE3-D5E9-4F83-8816-EC121C3826ED}" type="sibTrans" cxnId="{2EF1C7D2-FE41-47AA-B691-9C854C2A7879}">
      <dgm:prSet/>
      <dgm:spPr/>
      <dgm:t>
        <a:bodyPr/>
        <a:lstStyle/>
        <a:p>
          <a:endParaRPr lang="en-US"/>
        </a:p>
      </dgm:t>
    </dgm:pt>
    <dgm:pt modelId="{A35A6302-4FBA-46D3-81C0-6B77D4016344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sz="2400" dirty="0"/>
            <a:t>Puja Patel </a:t>
          </a:r>
        </a:p>
      </dgm:t>
    </dgm:pt>
    <dgm:pt modelId="{F76ABB75-EA40-43AC-B48E-442A6081A9F5}" type="parTrans" cxnId="{E61D3662-0ABA-41F2-B182-2AD2C7364F29}">
      <dgm:prSet/>
      <dgm:spPr/>
      <dgm:t>
        <a:bodyPr/>
        <a:lstStyle/>
        <a:p>
          <a:endParaRPr lang="en-US"/>
        </a:p>
      </dgm:t>
    </dgm:pt>
    <dgm:pt modelId="{A11A8724-3A0C-4D83-BAC3-04E53A79F1C6}" type="sibTrans" cxnId="{E61D3662-0ABA-41F2-B182-2AD2C7364F29}">
      <dgm:prSet/>
      <dgm:spPr/>
      <dgm:t>
        <a:bodyPr/>
        <a:lstStyle/>
        <a:p>
          <a:endParaRPr lang="en-US"/>
        </a:p>
      </dgm:t>
    </dgm:pt>
    <dgm:pt modelId="{C13D1F40-CE41-497C-8890-C09DCCD212FC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sz="2400" b="1" dirty="0">
              <a:solidFill>
                <a:srgbClr val="C00000"/>
              </a:solidFill>
            </a:rPr>
            <a:t>Alumni Network </a:t>
          </a:r>
        </a:p>
      </dgm:t>
    </dgm:pt>
    <dgm:pt modelId="{EFE49602-59C2-449D-8FBB-51DC6E7E4469}" type="parTrans" cxnId="{F3E607BB-83A1-4A30-ADF1-6F2241DD4D1B}">
      <dgm:prSet/>
      <dgm:spPr/>
      <dgm:t>
        <a:bodyPr/>
        <a:lstStyle/>
        <a:p>
          <a:endParaRPr lang="en-US"/>
        </a:p>
      </dgm:t>
    </dgm:pt>
    <dgm:pt modelId="{4BEE074A-553A-4051-B668-E02179A1D00F}" type="sibTrans" cxnId="{F3E607BB-83A1-4A30-ADF1-6F2241DD4D1B}">
      <dgm:prSet/>
      <dgm:spPr/>
      <dgm:t>
        <a:bodyPr/>
        <a:lstStyle/>
        <a:p>
          <a:endParaRPr lang="en-US"/>
        </a:p>
      </dgm:t>
    </dgm:pt>
    <dgm:pt modelId="{86E38C93-77B6-41E3-8D5B-A9B318389838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sz="2400" dirty="0"/>
            <a:t>Gillian Cooper </a:t>
          </a:r>
        </a:p>
      </dgm:t>
    </dgm:pt>
    <dgm:pt modelId="{D1E85770-1FF7-4E31-AA72-6EF8270679DA}" type="parTrans" cxnId="{8136208E-53BB-45A7-8619-AC16B8E6D5B0}">
      <dgm:prSet/>
      <dgm:spPr/>
      <dgm:t>
        <a:bodyPr/>
        <a:lstStyle/>
        <a:p>
          <a:endParaRPr lang="en-US"/>
        </a:p>
      </dgm:t>
    </dgm:pt>
    <dgm:pt modelId="{D9096A52-3FB6-482B-97CB-AF4F622AC53B}" type="sibTrans" cxnId="{8136208E-53BB-45A7-8619-AC16B8E6D5B0}">
      <dgm:prSet/>
      <dgm:spPr/>
      <dgm:t>
        <a:bodyPr/>
        <a:lstStyle/>
        <a:p>
          <a:endParaRPr lang="en-US"/>
        </a:p>
      </dgm:t>
    </dgm:pt>
    <dgm:pt modelId="{D9A8E0FA-C3EA-4A3B-A6E1-B34CFF4A1771}">
      <dgm:prSet phldrT="[Text]" custT="1"/>
      <dgm:spPr/>
      <dgm:t>
        <a:bodyPr/>
        <a:lstStyle/>
        <a:p>
          <a:r>
            <a:rPr lang="en-US" sz="2400" dirty="0"/>
            <a:t>Other: Kat Stephanos  </a:t>
          </a:r>
        </a:p>
      </dgm:t>
    </dgm:pt>
    <dgm:pt modelId="{74F305C2-4BCC-42EC-8F26-6FA77C9C2D85}" type="parTrans" cxnId="{1E665A2A-E429-417B-8EF6-E058A790E96E}">
      <dgm:prSet/>
      <dgm:spPr/>
      <dgm:t>
        <a:bodyPr/>
        <a:lstStyle/>
        <a:p>
          <a:endParaRPr lang="en-US"/>
        </a:p>
      </dgm:t>
    </dgm:pt>
    <dgm:pt modelId="{A07B3DDF-51E5-4630-B83F-6CF4A6CB5C78}" type="sibTrans" cxnId="{1E665A2A-E429-417B-8EF6-E058A790E96E}">
      <dgm:prSet/>
      <dgm:spPr/>
      <dgm:t>
        <a:bodyPr/>
        <a:lstStyle/>
        <a:p>
          <a:endParaRPr lang="en-US"/>
        </a:p>
      </dgm:t>
    </dgm:pt>
    <dgm:pt modelId="{EBC24D98-A4DF-4BDA-BA4B-8C0821DA248A}" type="pres">
      <dgm:prSet presAssocID="{311290A2-DF29-49CB-9388-F22F4EBCAADF}" presName="Name0" presStyleCnt="0">
        <dgm:presLayoutVars>
          <dgm:dir/>
          <dgm:animLvl val="lvl"/>
          <dgm:resizeHandles val="exact"/>
        </dgm:presLayoutVars>
      </dgm:prSet>
      <dgm:spPr/>
    </dgm:pt>
    <dgm:pt modelId="{E6A53D16-419E-45BB-AC17-D3AF979E5F55}" type="pres">
      <dgm:prSet presAssocID="{35855444-4E21-4CED-A2B1-94248E10F1AC}" presName="composite" presStyleCnt="0"/>
      <dgm:spPr/>
    </dgm:pt>
    <dgm:pt modelId="{188B4102-9E4C-4AE1-B7C3-0EE5B9924FE4}" type="pres">
      <dgm:prSet presAssocID="{35855444-4E21-4CED-A2B1-94248E10F1A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15DBCA1D-4911-4D9D-B8AE-DB72B75587E0}" type="pres">
      <dgm:prSet presAssocID="{35855444-4E21-4CED-A2B1-94248E10F1AC}" presName="desTx" presStyleLbl="alignAccFollowNode1" presStyleIdx="0" presStyleCnt="3" custLinFactNeighborX="-59566" custLinFactNeighborY="-627">
        <dgm:presLayoutVars>
          <dgm:bulletEnabled val="1"/>
        </dgm:presLayoutVars>
      </dgm:prSet>
      <dgm:spPr/>
    </dgm:pt>
    <dgm:pt modelId="{74D8C6E5-D843-436E-830D-9CB4134295A2}" type="pres">
      <dgm:prSet presAssocID="{C48AB804-E3DD-4BCF-802F-481550D4F9C5}" presName="space" presStyleCnt="0"/>
      <dgm:spPr/>
    </dgm:pt>
    <dgm:pt modelId="{8766F02A-AAC4-4DE9-B0F1-2E9245C37034}" type="pres">
      <dgm:prSet presAssocID="{7777D641-FCAC-4D33-9469-ADB1011A66F7}" presName="composite" presStyleCnt="0"/>
      <dgm:spPr/>
    </dgm:pt>
    <dgm:pt modelId="{806CBEEB-D9DF-4F58-9A75-C7BB2281078C}" type="pres">
      <dgm:prSet presAssocID="{7777D641-FCAC-4D33-9469-ADB1011A66F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BD086BAC-F8F8-4ADF-9B47-996919406F0C}" type="pres">
      <dgm:prSet presAssocID="{7777D641-FCAC-4D33-9469-ADB1011A66F7}" presName="desTx" presStyleLbl="alignAccFollowNode1" presStyleIdx="1" presStyleCnt="3">
        <dgm:presLayoutVars>
          <dgm:bulletEnabled val="1"/>
        </dgm:presLayoutVars>
      </dgm:prSet>
      <dgm:spPr/>
    </dgm:pt>
    <dgm:pt modelId="{61C7C7C8-8609-48B7-A1BD-96C3E04FF531}" type="pres">
      <dgm:prSet presAssocID="{E7436188-2FD0-4391-87FC-2D9AC6EE00C3}" presName="space" presStyleCnt="0"/>
      <dgm:spPr/>
    </dgm:pt>
    <dgm:pt modelId="{3CF121E5-5A04-429F-99C1-6817D91F73F1}" type="pres">
      <dgm:prSet presAssocID="{B457805F-992D-4579-B30D-FECA38C4FFA0}" presName="composite" presStyleCnt="0"/>
      <dgm:spPr/>
    </dgm:pt>
    <dgm:pt modelId="{B50DE71C-220B-4295-965D-022C6C0A2479}" type="pres">
      <dgm:prSet presAssocID="{B457805F-992D-4579-B30D-FECA38C4FFA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7A3EECDD-60BA-44D6-BC98-E1DA663BADB5}" type="pres">
      <dgm:prSet presAssocID="{B457805F-992D-4579-B30D-FECA38C4FFA0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31999913-4198-47F6-B02D-609063DCBD9E}" type="presOf" srcId="{273C482D-1633-47BC-8452-4C0709A170F0}" destId="{15DBCA1D-4911-4D9D-B8AE-DB72B75587E0}" srcOrd="0" destOrd="0" presId="urn:microsoft.com/office/officeart/2005/8/layout/hList1"/>
    <dgm:cxn modelId="{D4D02618-D886-4F8B-92B5-A6B1CC3D9DA1}" srcId="{311290A2-DF29-49CB-9388-F22F4EBCAADF}" destId="{35855444-4E21-4CED-A2B1-94248E10F1AC}" srcOrd="0" destOrd="0" parTransId="{B9ECE405-4192-44BF-92DE-B61EF69C2813}" sibTransId="{C48AB804-E3DD-4BCF-802F-481550D4F9C5}"/>
    <dgm:cxn modelId="{A8E14B2A-0DC6-4444-BBDC-254115B6499C}" srcId="{35855444-4E21-4CED-A2B1-94248E10F1AC}" destId="{273C482D-1633-47BC-8452-4C0709A170F0}" srcOrd="0" destOrd="0" parTransId="{7FD5A67E-2115-4DEF-8C73-33AB73180AB6}" sibTransId="{F842BB60-54E6-4D81-850B-53695E65907F}"/>
    <dgm:cxn modelId="{1E665A2A-E429-417B-8EF6-E058A790E96E}" srcId="{7777D641-FCAC-4D33-9469-ADB1011A66F7}" destId="{D9A8E0FA-C3EA-4A3B-A6E1-B34CFF4A1771}" srcOrd="2" destOrd="0" parTransId="{74F305C2-4BCC-42EC-8F26-6FA77C9C2D85}" sibTransId="{A07B3DDF-51E5-4630-B83F-6CF4A6CB5C78}"/>
    <dgm:cxn modelId="{44B32E33-8F99-4570-9B44-7C6E3AAF111E}" type="presOf" srcId="{B457805F-992D-4579-B30D-FECA38C4FFA0}" destId="{B50DE71C-220B-4295-965D-022C6C0A2479}" srcOrd="0" destOrd="0" presId="urn:microsoft.com/office/officeart/2005/8/layout/hList1"/>
    <dgm:cxn modelId="{E61D3662-0ABA-41F2-B182-2AD2C7364F29}" srcId="{B457805F-992D-4579-B30D-FECA38C4FFA0}" destId="{A35A6302-4FBA-46D3-81C0-6B77D4016344}" srcOrd="0" destOrd="0" parTransId="{F76ABB75-EA40-43AC-B48E-442A6081A9F5}" sibTransId="{A11A8724-3A0C-4D83-BAC3-04E53A79F1C6}"/>
    <dgm:cxn modelId="{91B8FE66-066A-4978-B859-E45321C986ED}" type="presOf" srcId="{311290A2-DF29-49CB-9388-F22F4EBCAADF}" destId="{EBC24D98-A4DF-4BDA-BA4B-8C0821DA248A}" srcOrd="0" destOrd="0" presId="urn:microsoft.com/office/officeart/2005/8/layout/hList1"/>
    <dgm:cxn modelId="{92951F50-B69E-4F88-B1A0-9A347C307ABA}" srcId="{7777D641-FCAC-4D33-9469-ADB1011A66F7}" destId="{58DD507F-162F-4724-8547-F0CB6EBC0306}" srcOrd="0" destOrd="0" parTransId="{D7113777-F467-4D45-9892-8A47F7380E27}" sibTransId="{4EB1EC89-7E99-4A4F-8B99-0AC4CE1EA27D}"/>
    <dgm:cxn modelId="{4FBCC471-6380-4FF3-89CF-279B858B5104}" srcId="{311290A2-DF29-49CB-9388-F22F4EBCAADF}" destId="{7777D641-FCAC-4D33-9469-ADB1011A66F7}" srcOrd="1" destOrd="0" parTransId="{D12395DA-BB1A-4178-A831-AD1CC8034A13}" sibTransId="{E7436188-2FD0-4391-87FC-2D9AC6EE00C3}"/>
    <dgm:cxn modelId="{4EF30E59-C20B-462A-AAE6-ABB80BDB9299}" srcId="{7777D641-FCAC-4D33-9469-ADB1011A66F7}" destId="{836A2494-A03D-4547-93B6-B1FC51FFCD49}" srcOrd="1" destOrd="0" parTransId="{4C68B430-87DB-4F9E-BAD7-8158542E296D}" sibTransId="{D7060846-7D7C-4684-8866-820B3A09E0C2}"/>
    <dgm:cxn modelId="{8136208E-53BB-45A7-8619-AC16B8E6D5B0}" srcId="{B457805F-992D-4579-B30D-FECA38C4FFA0}" destId="{86E38C93-77B6-41E3-8D5B-A9B318389838}" srcOrd="1" destOrd="0" parTransId="{D1E85770-1FF7-4E31-AA72-6EF8270679DA}" sibTransId="{D9096A52-3FB6-482B-97CB-AF4F622AC53B}"/>
    <dgm:cxn modelId="{623E9793-B8AF-4711-9FF9-DABD471BF334}" type="presOf" srcId="{836A2494-A03D-4547-93B6-B1FC51FFCD49}" destId="{BD086BAC-F8F8-4ADF-9B47-996919406F0C}" srcOrd="0" destOrd="1" presId="urn:microsoft.com/office/officeart/2005/8/layout/hList1"/>
    <dgm:cxn modelId="{15E29D98-F0CD-43A5-A94D-26FD15C084F3}" type="presOf" srcId="{7777D641-FCAC-4D33-9469-ADB1011A66F7}" destId="{806CBEEB-D9DF-4F58-9A75-C7BB2281078C}" srcOrd="0" destOrd="0" presId="urn:microsoft.com/office/officeart/2005/8/layout/hList1"/>
    <dgm:cxn modelId="{7F9227B2-B492-4B3F-9BFE-A555E816A872}" type="presOf" srcId="{A35A6302-4FBA-46D3-81C0-6B77D4016344}" destId="{7A3EECDD-60BA-44D6-BC98-E1DA663BADB5}" srcOrd="0" destOrd="0" presId="urn:microsoft.com/office/officeart/2005/8/layout/hList1"/>
    <dgm:cxn modelId="{8D1802B8-98B6-4469-ACCD-C14EBAE53571}" type="presOf" srcId="{35855444-4E21-4CED-A2B1-94248E10F1AC}" destId="{188B4102-9E4C-4AE1-B7C3-0EE5B9924FE4}" srcOrd="0" destOrd="0" presId="urn:microsoft.com/office/officeart/2005/8/layout/hList1"/>
    <dgm:cxn modelId="{F3E607BB-83A1-4A30-ADF1-6F2241DD4D1B}" srcId="{B457805F-992D-4579-B30D-FECA38C4FFA0}" destId="{C13D1F40-CE41-497C-8890-C09DCCD212FC}" srcOrd="2" destOrd="0" parTransId="{EFE49602-59C2-449D-8FBB-51DC6E7E4469}" sibTransId="{4BEE074A-553A-4051-B668-E02179A1D00F}"/>
    <dgm:cxn modelId="{362AE1BE-58CC-439D-97F2-8EDAC919ED8A}" type="presOf" srcId="{86E38C93-77B6-41E3-8D5B-A9B318389838}" destId="{7A3EECDD-60BA-44D6-BC98-E1DA663BADB5}" srcOrd="0" destOrd="1" presId="urn:microsoft.com/office/officeart/2005/8/layout/hList1"/>
    <dgm:cxn modelId="{3C934EC8-7CDA-4FD8-B7F8-A5C4CA9D373C}" type="presOf" srcId="{C13D1F40-CE41-497C-8890-C09DCCD212FC}" destId="{7A3EECDD-60BA-44D6-BC98-E1DA663BADB5}" srcOrd="0" destOrd="2" presId="urn:microsoft.com/office/officeart/2005/8/layout/hList1"/>
    <dgm:cxn modelId="{2EF1C7D2-FE41-47AA-B691-9C854C2A7879}" srcId="{311290A2-DF29-49CB-9388-F22F4EBCAADF}" destId="{B457805F-992D-4579-B30D-FECA38C4FFA0}" srcOrd="2" destOrd="0" parTransId="{11FCEF9E-EC57-4E51-B77F-B5324184CF7B}" sibTransId="{7E370EE3-D5E9-4F83-8816-EC121C3826ED}"/>
    <dgm:cxn modelId="{0DD107DF-6B4A-4D3D-A4AB-E9BF7C8CCE38}" type="presOf" srcId="{D9A8E0FA-C3EA-4A3B-A6E1-B34CFF4A1771}" destId="{BD086BAC-F8F8-4ADF-9B47-996919406F0C}" srcOrd="0" destOrd="2" presId="urn:microsoft.com/office/officeart/2005/8/layout/hList1"/>
    <dgm:cxn modelId="{45BD67FE-D010-4086-9537-338F891A55A4}" type="presOf" srcId="{58DD507F-162F-4724-8547-F0CB6EBC0306}" destId="{BD086BAC-F8F8-4ADF-9B47-996919406F0C}" srcOrd="0" destOrd="0" presId="urn:microsoft.com/office/officeart/2005/8/layout/hList1"/>
    <dgm:cxn modelId="{9E8534C4-ED48-4771-B89A-927E440FD8D2}" type="presParOf" srcId="{EBC24D98-A4DF-4BDA-BA4B-8C0821DA248A}" destId="{E6A53D16-419E-45BB-AC17-D3AF979E5F55}" srcOrd="0" destOrd="0" presId="urn:microsoft.com/office/officeart/2005/8/layout/hList1"/>
    <dgm:cxn modelId="{27DD8E9D-5AC6-4669-8391-AE9710C463CE}" type="presParOf" srcId="{E6A53D16-419E-45BB-AC17-D3AF979E5F55}" destId="{188B4102-9E4C-4AE1-B7C3-0EE5B9924FE4}" srcOrd="0" destOrd="0" presId="urn:microsoft.com/office/officeart/2005/8/layout/hList1"/>
    <dgm:cxn modelId="{C6E8CA1D-6B46-4977-9690-D17C7BA9BEEC}" type="presParOf" srcId="{E6A53D16-419E-45BB-AC17-D3AF979E5F55}" destId="{15DBCA1D-4911-4D9D-B8AE-DB72B75587E0}" srcOrd="1" destOrd="0" presId="urn:microsoft.com/office/officeart/2005/8/layout/hList1"/>
    <dgm:cxn modelId="{B1BC02BB-6CFF-4865-B304-73CB89FF023A}" type="presParOf" srcId="{EBC24D98-A4DF-4BDA-BA4B-8C0821DA248A}" destId="{74D8C6E5-D843-436E-830D-9CB4134295A2}" srcOrd="1" destOrd="0" presId="urn:microsoft.com/office/officeart/2005/8/layout/hList1"/>
    <dgm:cxn modelId="{C6B0273F-5B50-42D0-8F74-A54ECF4CD818}" type="presParOf" srcId="{EBC24D98-A4DF-4BDA-BA4B-8C0821DA248A}" destId="{8766F02A-AAC4-4DE9-B0F1-2E9245C37034}" srcOrd="2" destOrd="0" presId="urn:microsoft.com/office/officeart/2005/8/layout/hList1"/>
    <dgm:cxn modelId="{FA4D7FD2-825A-477A-9C91-33A7136B0BA2}" type="presParOf" srcId="{8766F02A-AAC4-4DE9-B0F1-2E9245C37034}" destId="{806CBEEB-D9DF-4F58-9A75-C7BB2281078C}" srcOrd="0" destOrd="0" presId="urn:microsoft.com/office/officeart/2005/8/layout/hList1"/>
    <dgm:cxn modelId="{10456DB1-E520-442E-9D38-B0B719B95C43}" type="presParOf" srcId="{8766F02A-AAC4-4DE9-B0F1-2E9245C37034}" destId="{BD086BAC-F8F8-4ADF-9B47-996919406F0C}" srcOrd="1" destOrd="0" presId="urn:microsoft.com/office/officeart/2005/8/layout/hList1"/>
    <dgm:cxn modelId="{8499C7EB-78C7-4F15-855B-2A97D811BFCC}" type="presParOf" srcId="{EBC24D98-A4DF-4BDA-BA4B-8C0821DA248A}" destId="{61C7C7C8-8609-48B7-A1BD-96C3E04FF531}" srcOrd="3" destOrd="0" presId="urn:microsoft.com/office/officeart/2005/8/layout/hList1"/>
    <dgm:cxn modelId="{0E90EB54-71AD-4009-8720-65DE19F60E1A}" type="presParOf" srcId="{EBC24D98-A4DF-4BDA-BA4B-8C0821DA248A}" destId="{3CF121E5-5A04-429F-99C1-6817D91F73F1}" srcOrd="4" destOrd="0" presId="urn:microsoft.com/office/officeart/2005/8/layout/hList1"/>
    <dgm:cxn modelId="{795CD244-C5AD-46F6-B94E-6EBDB9F645B5}" type="presParOf" srcId="{3CF121E5-5A04-429F-99C1-6817D91F73F1}" destId="{B50DE71C-220B-4295-965D-022C6C0A2479}" srcOrd="0" destOrd="0" presId="urn:microsoft.com/office/officeart/2005/8/layout/hList1"/>
    <dgm:cxn modelId="{6433483B-617A-490E-94F3-4720D83AFF4B}" type="presParOf" srcId="{3CF121E5-5A04-429F-99C1-6817D91F73F1}" destId="{7A3EECDD-60BA-44D6-BC98-E1DA663BADB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2EA7F3-12BA-456D-BDA7-94731B91DFC3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9EFDD67F-4186-4039-82AE-B4C530A64CCC}">
      <dgm:prSet phldrT="[Text]"/>
      <dgm:spPr/>
      <dgm:t>
        <a:bodyPr/>
        <a:lstStyle/>
        <a:p>
          <a:r>
            <a:rPr lang="en-US" dirty="0"/>
            <a:t>April</a:t>
          </a:r>
        </a:p>
      </dgm:t>
    </dgm:pt>
    <dgm:pt modelId="{09CF508B-F767-4440-903F-0E204E140E15}" type="parTrans" cxnId="{571848FA-E0B3-4BAC-83A5-EB41F113E8CD}">
      <dgm:prSet/>
      <dgm:spPr/>
      <dgm:t>
        <a:bodyPr/>
        <a:lstStyle/>
        <a:p>
          <a:endParaRPr lang="en-US"/>
        </a:p>
      </dgm:t>
    </dgm:pt>
    <dgm:pt modelId="{28B8B908-D00B-4646-8886-090A5FCD290D}" type="sibTrans" cxnId="{571848FA-E0B3-4BAC-83A5-EB41F113E8CD}">
      <dgm:prSet/>
      <dgm:spPr/>
      <dgm:t>
        <a:bodyPr/>
        <a:lstStyle/>
        <a:p>
          <a:endParaRPr lang="en-US"/>
        </a:p>
      </dgm:t>
    </dgm:pt>
    <dgm:pt modelId="{239C58FC-0EC7-4EA5-8AD6-462093C3A1F8}">
      <dgm:prSet phldrT="[Text]"/>
      <dgm:spPr/>
      <dgm:t>
        <a:bodyPr/>
        <a:lstStyle/>
        <a:p>
          <a:r>
            <a:rPr lang="en-US" dirty="0"/>
            <a:t>May</a:t>
          </a:r>
        </a:p>
      </dgm:t>
    </dgm:pt>
    <dgm:pt modelId="{D17C7B97-48B2-4BAB-A484-1F7490109820}" type="parTrans" cxnId="{E7C53CFD-620D-4F9B-9E34-3F46A82B8EBD}">
      <dgm:prSet/>
      <dgm:spPr/>
      <dgm:t>
        <a:bodyPr/>
        <a:lstStyle/>
        <a:p>
          <a:endParaRPr lang="en-US"/>
        </a:p>
      </dgm:t>
    </dgm:pt>
    <dgm:pt modelId="{BBABBC5C-BD55-40E2-8896-A9DD4F53F53D}" type="sibTrans" cxnId="{E7C53CFD-620D-4F9B-9E34-3F46A82B8EBD}">
      <dgm:prSet/>
      <dgm:spPr/>
      <dgm:t>
        <a:bodyPr/>
        <a:lstStyle/>
        <a:p>
          <a:endParaRPr lang="en-US"/>
        </a:p>
      </dgm:t>
    </dgm:pt>
    <dgm:pt modelId="{E404AD2C-3CDF-449D-B0D4-E0AE00DE4A10}">
      <dgm:prSet phldrT="[Text]"/>
      <dgm:spPr/>
      <dgm:t>
        <a:bodyPr/>
        <a:lstStyle/>
        <a:p>
          <a:r>
            <a:rPr lang="en-US" dirty="0"/>
            <a:t>June</a:t>
          </a:r>
        </a:p>
      </dgm:t>
    </dgm:pt>
    <dgm:pt modelId="{FC364D5B-FAE1-4A1B-8A89-3AD0912B4770}" type="parTrans" cxnId="{59378240-FD7E-4128-88CF-54EAF7C3522E}">
      <dgm:prSet/>
      <dgm:spPr/>
      <dgm:t>
        <a:bodyPr/>
        <a:lstStyle/>
        <a:p>
          <a:endParaRPr lang="en-US"/>
        </a:p>
      </dgm:t>
    </dgm:pt>
    <dgm:pt modelId="{DB446252-E183-48F0-BCAB-DC1A48474CF2}" type="sibTrans" cxnId="{59378240-FD7E-4128-88CF-54EAF7C3522E}">
      <dgm:prSet/>
      <dgm:spPr/>
      <dgm:t>
        <a:bodyPr/>
        <a:lstStyle/>
        <a:p>
          <a:endParaRPr lang="en-US"/>
        </a:p>
      </dgm:t>
    </dgm:pt>
    <dgm:pt modelId="{73FAAB52-3229-48F7-80B8-40C44B8D16E5}">
      <dgm:prSet phldrT="[Text]"/>
      <dgm:spPr/>
      <dgm:t>
        <a:bodyPr/>
        <a:lstStyle/>
        <a:p>
          <a:r>
            <a:rPr lang="en-US" dirty="0"/>
            <a:t>Jul</a:t>
          </a:r>
        </a:p>
      </dgm:t>
    </dgm:pt>
    <dgm:pt modelId="{465D8AFB-3ECB-4CC1-AC7C-1AF9E23DF91E}" type="parTrans" cxnId="{EABED7CF-B31B-4D3C-9825-783D10268C28}">
      <dgm:prSet/>
      <dgm:spPr/>
      <dgm:t>
        <a:bodyPr/>
        <a:lstStyle/>
        <a:p>
          <a:endParaRPr lang="en-US"/>
        </a:p>
      </dgm:t>
    </dgm:pt>
    <dgm:pt modelId="{C2123D3C-D356-4B07-BCE5-6924139D6164}" type="sibTrans" cxnId="{EABED7CF-B31B-4D3C-9825-783D10268C28}">
      <dgm:prSet/>
      <dgm:spPr/>
      <dgm:t>
        <a:bodyPr/>
        <a:lstStyle/>
        <a:p>
          <a:endParaRPr lang="en-US"/>
        </a:p>
      </dgm:t>
    </dgm:pt>
    <dgm:pt modelId="{1AA824FB-0FD1-401C-9BAC-E16B4931BE97}">
      <dgm:prSet phldrT="[Text]"/>
      <dgm:spPr/>
      <dgm:t>
        <a:bodyPr/>
        <a:lstStyle/>
        <a:p>
          <a:r>
            <a:rPr lang="en-US" dirty="0"/>
            <a:t>Aug</a:t>
          </a:r>
        </a:p>
      </dgm:t>
    </dgm:pt>
    <dgm:pt modelId="{B8B31F32-25EE-4270-8925-B5D051B6228F}" type="parTrans" cxnId="{A0823180-53A5-4D06-B95B-F2F638A16125}">
      <dgm:prSet/>
      <dgm:spPr/>
      <dgm:t>
        <a:bodyPr/>
        <a:lstStyle/>
        <a:p>
          <a:endParaRPr lang="en-US"/>
        </a:p>
      </dgm:t>
    </dgm:pt>
    <dgm:pt modelId="{33A8BCEC-0838-4718-A874-1F886D3CC9BE}" type="sibTrans" cxnId="{A0823180-53A5-4D06-B95B-F2F638A16125}">
      <dgm:prSet/>
      <dgm:spPr/>
      <dgm:t>
        <a:bodyPr/>
        <a:lstStyle/>
        <a:p>
          <a:endParaRPr lang="en-US"/>
        </a:p>
      </dgm:t>
    </dgm:pt>
    <dgm:pt modelId="{6CC0249F-017D-4D52-AECB-19CB952CF18C}">
      <dgm:prSet phldrT="[Text]"/>
      <dgm:spPr/>
      <dgm:t>
        <a:bodyPr/>
        <a:lstStyle/>
        <a:p>
          <a:r>
            <a:rPr lang="en-US" dirty="0"/>
            <a:t>Sep</a:t>
          </a:r>
        </a:p>
      </dgm:t>
    </dgm:pt>
    <dgm:pt modelId="{8EB83416-A76C-4BF7-8DA5-EBD569EA645A}" type="parTrans" cxnId="{76F0090B-8041-49B9-866F-40C6CF49CA10}">
      <dgm:prSet/>
      <dgm:spPr/>
      <dgm:t>
        <a:bodyPr/>
        <a:lstStyle/>
        <a:p>
          <a:endParaRPr lang="en-US"/>
        </a:p>
      </dgm:t>
    </dgm:pt>
    <dgm:pt modelId="{D2B7D86D-7A39-4436-B892-961BF497E672}" type="sibTrans" cxnId="{76F0090B-8041-49B9-866F-40C6CF49CA10}">
      <dgm:prSet/>
      <dgm:spPr/>
      <dgm:t>
        <a:bodyPr/>
        <a:lstStyle/>
        <a:p>
          <a:endParaRPr lang="en-US"/>
        </a:p>
      </dgm:t>
    </dgm:pt>
    <dgm:pt modelId="{234EDAED-D368-4F6E-ADA8-9DB1925838C2}">
      <dgm:prSet phldrT="[Text]"/>
      <dgm:spPr/>
      <dgm:t>
        <a:bodyPr/>
        <a:lstStyle/>
        <a:p>
          <a:r>
            <a:rPr lang="en-US" dirty="0"/>
            <a:t>Oct</a:t>
          </a:r>
        </a:p>
      </dgm:t>
    </dgm:pt>
    <dgm:pt modelId="{1D3A97CB-7E8E-4279-9078-EBD070845223}" type="parTrans" cxnId="{45D7AA73-BD6E-450D-BD12-4735C1869ED6}">
      <dgm:prSet/>
      <dgm:spPr/>
      <dgm:t>
        <a:bodyPr/>
        <a:lstStyle/>
        <a:p>
          <a:endParaRPr lang="en-US"/>
        </a:p>
      </dgm:t>
    </dgm:pt>
    <dgm:pt modelId="{218DE974-BCAB-479B-A2F5-DFC35F4B3E1A}" type="sibTrans" cxnId="{45D7AA73-BD6E-450D-BD12-4735C1869ED6}">
      <dgm:prSet/>
      <dgm:spPr/>
      <dgm:t>
        <a:bodyPr/>
        <a:lstStyle/>
        <a:p>
          <a:endParaRPr lang="en-US"/>
        </a:p>
      </dgm:t>
    </dgm:pt>
    <dgm:pt modelId="{17F11A35-E391-43E0-97E7-FD64420EBD89}">
      <dgm:prSet phldrT="[Text]"/>
      <dgm:spPr/>
      <dgm:t>
        <a:bodyPr/>
        <a:lstStyle/>
        <a:p>
          <a:r>
            <a:rPr lang="en-US" dirty="0"/>
            <a:t>Nov</a:t>
          </a:r>
        </a:p>
      </dgm:t>
    </dgm:pt>
    <dgm:pt modelId="{E7562FDD-A90D-482B-9E3D-93C034C36643}" type="parTrans" cxnId="{48504AF3-D901-429A-A939-73C45635170E}">
      <dgm:prSet/>
      <dgm:spPr/>
      <dgm:t>
        <a:bodyPr/>
        <a:lstStyle/>
        <a:p>
          <a:endParaRPr lang="en-US"/>
        </a:p>
      </dgm:t>
    </dgm:pt>
    <dgm:pt modelId="{FE1DA9CC-B792-4EFA-B3DF-84B348C4461B}" type="sibTrans" cxnId="{48504AF3-D901-429A-A939-73C45635170E}">
      <dgm:prSet/>
      <dgm:spPr/>
      <dgm:t>
        <a:bodyPr/>
        <a:lstStyle/>
        <a:p>
          <a:endParaRPr lang="en-US"/>
        </a:p>
      </dgm:t>
    </dgm:pt>
    <dgm:pt modelId="{0E27ED98-FE52-4C23-BE25-AE285F57207B}">
      <dgm:prSet phldrT="[Text]"/>
      <dgm:spPr/>
      <dgm:t>
        <a:bodyPr/>
        <a:lstStyle/>
        <a:p>
          <a:r>
            <a:rPr lang="en-US" dirty="0"/>
            <a:t>Dec</a:t>
          </a:r>
        </a:p>
      </dgm:t>
    </dgm:pt>
    <dgm:pt modelId="{1EE34E64-C7AB-4022-8781-A9AC65A2EDC1}" type="parTrans" cxnId="{26ED9E5F-789B-4993-9AFF-94E88B4B4665}">
      <dgm:prSet/>
      <dgm:spPr/>
      <dgm:t>
        <a:bodyPr/>
        <a:lstStyle/>
        <a:p>
          <a:endParaRPr lang="en-US"/>
        </a:p>
      </dgm:t>
    </dgm:pt>
    <dgm:pt modelId="{D34E6D78-33E4-47B8-BF9D-B25787CBBAEE}" type="sibTrans" cxnId="{26ED9E5F-789B-4993-9AFF-94E88B4B4665}">
      <dgm:prSet/>
      <dgm:spPr/>
      <dgm:t>
        <a:bodyPr/>
        <a:lstStyle/>
        <a:p>
          <a:endParaRPr lang="en-US"/>
        </a:p>
      </dgm:t>
    </dgm:pt>
    <dgm:pt modelId="{9238A8BF-0EA4-4840-BEB1-84F82F4207C1}">
      <dgm:prSet phldrT="[Text]"/>
      <dgm:spPr/>
      <dgm:t>
        <a:bodyPr/>
        <a:lstStyle/>
        <a:p>
          <a:r>
            <a:rPr lang="en-US" dirty="0"/>
            <a:t>Jan</a:t>
          </a:r>
        </a:p>
      </dgm:t>
    </dgm:pt>
    <dgm:pt modelId="{5AD9900E-F96C-405B-98AA-7220A54981F1}" type="parTrans" cxnId="{802C6099-137D-4479-BB11-4AE77D37F49B}">
      <dgm:prSet/>
      <dgm:spPr/>
      <dgm:t>
        <a:bodyPr/>
        <a:lstStyle/>
        <a:p>
          <a:endParaRPr lang="en-US"/>
        </a:p>
      </dgm:t>
    </dgm:pt>
    <dgm:pt modelId="{76083779-7E0D-458B-A862-4D11D30E6FC2}" type="sibTrans" cxnId="{802C6099-137D-4479-BB11-4AE77D37F49B}">
      <dgm:prSet/>
      <dgm:spPr/>
      <dgm:t>
        <a:bodyPr/>
        <a:lstStyle/>
        <a:p>
          <a:endParaRPr lang="en-US"/>
        </a:p>
      </dgm:t>
    </dgm:pt>
    <dgm:pt modelId="{2B1196CF-6E79-41F0-85E2-162D15908A6C}">
      <dgm:prSet phldrT="[Text]"/>
      <dgm:spPr/>
      <dgm:t>
        <a:bodyPr/>
        <a:lstStyle/>
        <a:p>
          <a:r>
            <a:rPr lang="en-US" dirty="0"/>
            <a:t>Feb</a:t>
          </a:r>
        </a:p>
      </dgm:t>
    </dgm:pt>
    <dgm:pt modelId="{EC5ACFE3-31CB-4335-8077-7E5FC1ADAA8C}" type="parTrans" cxnId="{F0470F5E-6ACE-4FAB-90BB-5E3D71A86386}">
      <dgm:prSet/>
      <dgm:spPr/>
      <dgm:t>
        <a:bodyPr/>
        <a:lstStyle/>
        <a:p>
          <a:endParaRPr lang="en-US"/>
        </a:p>
      </dgm:t>
    </dgm:pt>
    <dgm:pt modelId="{1714B68C-92E9-45D5-8C58-E4A59D0EA781}" type="sibTrans" cxnId="{F0470F5E-6ACE-4FAB-90BB-5E3D71A86386}">
      <dgm:prSet/>
      <dgm:spPr/>
      <dgm:t>
        <a:bodyPr/>
        <a:lstStyle/>
        <a:p>
          <a:endParaRPr lang="en-US"/>
        </a:p>
      </dgm:t>
    </dgm:pt>
    <dgm:pt modelId="{E3F53F2C-584D-442D-9D67-188454CEAF4E}">
      <dgm:prSet phldrT="[Text]"/>
      <dgm:spPr/>
      <dgm:t>
        <a:bodyPr/>
        <a:lstStyle/>
        <a:p>
          <a:r>
            <a:rPr lang="en-US" dirty="0"/>
            <a:t>Mar</a:t>
          </a:r>
        </a:p>
      </dgm:t>
    </dgm:pt>
    <dgm:pt modelId="{30087B15-F82E-46F3-95CC-1949B98CD2CD}" type="parTrans" cxnId="{991B57F1-3450-4F78-A8F3-96DD22414B9D}">
      <dgm:prSet/>
      <dgm:spPr/>
      <dgm:t>
        <a:bodyPr/>
        <a:lstStyle/>
        <a:p>
          <a:endParaRPr lang="en-US"/>
        </a:p>
      </dgm:t>
    </dgm:pt>
    <dgm:pt modelId="{D5D8D094-3D34-44CD-A70F-B69F53E8EEF6}" type="sibTrans" cxnId="{991B57F1-3450-4F78-A8F3-96DD22414B9D}">
      <dgm:prSet/>
      <dgm:spPr/>
      <dgm:t>
        <a:bodyPr/>
        <a:lstStyle/>
        <a:p>
          <a:endParaRPr lang="en-US"/>
        </a:p>
      </dgm:t>
    </dgm:pt>
    <dgm:pt modelId="{6D87DA78-012A-4824-A0EB-1974869017CE}" type="pres">
      <dgm:prSet presAssocID="{922EA7F3-12BA-456D-BDA7-94731B91DFC3}" presName="Name0" presStyleCnt="0">
        <dgm:presLayoutVars>
          <dgm:dir/>
          <dgm:resizeHandles val="exact"/>
        </dgm:presLayoutVars>
      </dgm:prSet>
      <dgm:spPr/>
    </dgm:pt>
    <dgm:pt modelId="{2D3B9D74-EA08-4DE4-BFE7-4F4FC79DE4C0}" type="pres">
      <dgm:prSet presAssocID="{922EA7F3-12BA-456D-BDA7-94731B91DFC3}" presName="arrow" presStyleLbl="bgShp" presStyleIdx="0" presStyleCnt="1"/>
      <dgm:spPr/>
    </dgm:pt>
    <dgm:pt modelId="{66F7A72A-A3F3-4BF0-8A89-C8A957379BC7}" type="pres">
      <dgm:prSet presAssocID="{922EA7F3-12BA-456D-BDA7-94731B91DFC3}" presName="points" presStyleCnt="0"/>
      <dgm:spPr/>
    </dgm:pt>
    <dgm:pt modelId="{6863FF7D-FB77-4D9B-AE94-009F0B49E14B}" type="pres">
      <dgm:prSet presAssocID="{9EFDD67F-4186-4039-82AE-B4C530A64CCC}" presName="compositeA" presStyleCnt="0"/>
      <dgm:spPr/>
    </dgm:pt>
    <dgm:pt modelId="{8AD81FA2-E554-455B-9285-27654E485C79}" type="pres">
      <dgm:prSet presAssocID="{9EFDD67F-4186-4039-82AE-B4C530A64CCC}" presName="textA" presStyleLbl="revTx" presStyleIdx="0" presStyleCnt="12">
        <dgm:presLayoutVars>
          <dgm:bulletEnabled val="1"/>
        </dgm:presLayoutVars>
      </dgm:prSet>
      <dgm:spPr/>
    </dgm:pt>
    <dgm:pt modelId="{1572ACC6-A8F1-4136-8A40-CBB1A84AB525}" type="pres">
      <dgm:prSet presAssocID="{9EFDD67F-4186-4039-82AE-B4C530A64CCC}" presName="circleA" presStyleLbl="node1" presStyleIdx="0" presStyleCnt="12"/>
      <dgm:spPr/>
    </dgm:pt>
    <dgm:pt modelId="{91C2E078-F2DE-4489-9E42-B3A160268F24}" type="pres">
      <dgm:prSet presAssocID="{9EFDD67F-4186-4039-82AE-B4C530A64CCC}" presName="spaceA" presStyleCnt="0"/>
      <dgm:spPr/>
    </dgm:pt>
    <dgm:pt modelId="{E9405628-7C22-4DFA-8109-93760A6538A0}" type="pres">
      <dgm:prSet presAssocID="{28B8B908-D00B-4646-8886-090A5FCD290D}" presName="space" presStyleCnt="0"/>
      <dgm:spPr/>
    </dgm:pt>
    <dgm:pt modelId="{74B16D36-9357-4220-9DFC-CE960E4366E4}" type="pres">
      <dgm:prSet presAssocID="{239C58FC-0EC7-4EA5-8AD6-462093C3A1F8}" presName="compositeB" presStyleCnt="0"/>
      <dgm:spPr/>
    </dgm:pt>
    <dgm:pt modelId="{79C2D271-D2C8-420E-B8EA-37273F24AC0B}" type="pres">
      <dgm:prSet presAssocID="{239C58FC-0EC7-4EA5-8AD6-462093C3A1F8}" presName="textB" presStyleLbl="revTx" presStyleIdx="1" presStyleCnt="12">
        <dgm:presLayoutVars>
          <dgm:bulletEnabled val="1"/>
        </dgm:presLayoutVars>
      </dgm:prSet>
      <dgm:spPr/>
    </dgm:pt>
    <dgm:pt modelId="{E59A56D2-EB91-4679-A59F-F7050758F653}" type="pres">
      <dgm:prSet presAssocID="{239C58FC-0EC7-4EA5-8AD6-462093C3A1F8}" presName="circleB" presStyleLbl="node1" presStyleIdx="1" presStyleCnt="12"/>
      <dgm:spPr/>
    </dgm:pt>
    <dgm:pt modelId="{FB8ED95B-BCEF-4719-8F8C-C425490D4655}" type="pres">
      <dgm:prSet presAssocID="{239C58FC-0EC7-4EA5-8AD6-462093C3A1F8}" presName="spaceB" presStyleCnt="0"/>
      <dgm:spPr/>
    </dgm:pt>
    <dgm:pt modelId="{9CA5C838-EF60-4514-B42B-397063A33646}" type="pres">
      <dgm:prSet presAssocID="{BBABBC5C-BD55-40E2-8896-A9DD4F53F53D}" presName="space" presStyleCnt="0"/>
      <dgm:spPr/>
    </dgm:pt>
    <dgm:pt modelId="{4DBA2327-49BF-4A9E-A980-869AFE0A2D9D}" type="pres">
      <dgm:prSet presAssocID="{E404AD2C-3CDF-449D-B0D4-E0AE00DE4A10}" presName="compositeA" presStyleCnt="0"/>
      <dgm:spPr/>
    </dgm:pt>
    <dgm:pt modelId="{B59484CC-ABCD-4BE9-AD3F-0E4564D2FFB8}" type="pres">
      <dgm:prSet presAssocID="{E404AD2C-3CDF-449D-B0D4-E0AE00DE4A10}" presName="textA" presStyleLbl="revTx" presStyleIdx="2" presStyleCnt="12">
        <dgm:presLayoutVars>
          <dgm:bulletEnabled val="1"/>
        </dgm:presLayoutVars>
      </dgm:prSet>
      <dgm:spPr/>
    </dgm:pt>
    <dgm:pt modelId="{CE194341-B10D-4388-99C8-CFB442CB2F64}" type="pres">
      <dgm:prSet presAssocID="{E404AD2C-3CDF-449D-B0D4-E0AE00DE4A10}" presName="circleA" presStyleLbl="node1" presStyleIdx="2" presStyleCnt="12"/>
      <dgm:spPr/>
    </dgm:pt>
    <dgm:pt modelId="{1D119BF4-0AB5-4E0D-B60B-B0A306D28C53}" type="pres">
      <dgm:prSet presAssocID="{E404AD2C-3CDF-449D-B0D4-E0AE00DE4A10}" presName="spaceA" presStyleCnt="0"/>
      <dgm:spPr/>
    </dgm:pt>
    <dgm:pt modelId="{F08D2B9F-39DA-4A50-ABEF-766F7D2C57A6}" type="pres">
      <dgm:prSet presAssocID="{DB446252-E183-48F0-BCAB-DC1A48474CF2}" presName="space" presStyleCnt="0"/>
      <dgm:spPr/>
    </dgm:pt>
    <dgm:pt modelId="{DB548F9A-25CC-424D-B1E4-A34997FDA7A0}" type="pres">
      <dgm:prSet presAssocID="{73FAAB52-3229-48F7-80B8-40C44B8D16E5}" presName="compositeB" presStyleCnt="0"/>
      <dgm:spPr/>
    </dgm:pt>
    <dgm:pt modelId="{7F832977-5C10-4C29-AA88-6B6455B12B88}" type="pres">
      <dgm:prSet presAssocID="{73FAAB52-3229-48F7-80B8-40C44B8D16E5}" presName="textB" presStyleLbl="revTx" presStyleIdx="3" presStyleCnt="12">
        <dgm:presLayoutVars>
          <dgm:bulletEnabled val="1"/>
        </dgm:presLayoutVars>
      </dgm:prSet>
      <dgm:spPr/>
    </dgm:pt>
    <dgm:pt modelId="{AFD7B421-4A4E-4BF5-B1BC-9A4420FF5120}" type="pres">
      <dgm:prSet presAssocID="{73FAAB52-3229-48F7-80B8-40C44B8D16E5}" presName="circleB" presStyleLbl="node1" presStyleIdx="3" presStyleCnt="12"/>
      <dgm:spPr/>
    </dgm:pt>
    <dgm:pt modelId="{97D478CF-4F9B-4FF0-8ADC-4C74D50E5614}" type="pres">
      <dgm:prSet presAssocID="{73FAAB52-3229-48F7-80B8-40C44B8D16E5}" presName="spaceB" presStyleCnt="0"/>
      <dgm:spPr/>
    </dgm:pt>
    <dgm:pt modelId="{05C3750B-7AFF-4196-8E38-2292FF25F1D3}" type="pres">
      <dgm:prSet presAssocID="{C2123D3C-D356-4B07-BCE5-6924139D6164}" presName="space" presStyleCnt="0"/>
      <dgm:spPr/>
    </dgm:pt>
    <dgm:pt modelId="{C624242A-9490-47F9-A1E6-377AC7D7387F}" type="pres">
      <dgm:prSet presAssocID="{1AA824FB-0FD1-401C-9BAC-E16B4931BE97}" presName="compositeA" presStyleCnt="0"/>
      <dgm:spPr/>
    </dgm:pt>
    <dgm:pt modelId="{E226D832-2E23-4CE3-8B42-5668013A4586}" type="pres">
      <dgm:prSet presAssocID="{1AA824FB-0FD1-401C-9BAC-E16B4931BE97}" presName="textA" presStyleLbl="revTx" presStyleIdx="4" presStyleCnt="12">
        <dgm:presLayoutVars>
          <dgm:bulletEnabled val="1"/>
        </dgm:presLayoutVars>
      </dgm:prSet>
      <dgm:spPr/>
    </dgm:pt>
    <dgm:pt modelId="{BD115E96-8E30-4005-A87D-F9D6A6A75A6E}" type="pres">
      <dgm:prSet presAssocID="{1AA824FB-0FD1-401C-9BAC-E16B4931BE97}" presName="circleA" presStyleLbl="node1" presStyleIdx="4" presStyleCnt="12"/>
      <dgm:spPr/>
    </dgm:pt>
    <dgm:pt modelId="{14A898FD-A287-460E-80DD-2CC8B4528FF9}" type="pres">
      <dgm:prSet presAssocID="{1AA824FB-0FD1-401C-9BAC-E16B4931BE97}" presName="spaceA" presStyleCnt="0"/>
      <dgm:spPr/>
    </dgm:pt>
    <dgm:pt modelId="{8555434C-71E3-4F76-B88F-92F1705409ED}" type="pres">
      <dgm:prSet presAssocID="{33A8BCEC-0838-4718-A874-1F886D3CC9BE}" presName="space" presStyleCnt="0"/>
      <dgm:spPr/>
    </dgm:pt>
    <dgm:pt modelId="{92D1EA31-A2D7-4D98-96A0-21543FFF5A94}" type="pres">
      <dgm:prSet presAssocID="{6CC0249F-017D-4D52-AECB-19CB952CF18C}" presName="compositeB" presStyleCnt="0"/>
      <dgm:spPr/>
    </dgm:pt>
    <dgm:pt modelId="{3F6C07C2-76CB-4C56-AEAC-92FB2CC83A8D}" type="pres">
      <dgm:prSet presAssocID="{6CC0249F-017D-4D52-AECB-19CB952CF18C}" presName="textB" presStyleLbl="revTx" presStyleIdx="5" presStyleCnt="12">
        <dgm:presLayoutVars>
          <dgm:bulletEnabled val="1"/>
        </dgm:presLayoutVars>
      </dgm:prSet>
      <dgm:spPr/>
    </dgm:pt>
    <dgm:pt modelId="{C9DB9DFC-E629-406F-90D2-6189FA830775}" type="pres">
      <dgm:prSet presAssocID="{6CC0249F-017D-4D52-AECB-19CB952CF18C}" presName="circleB" presStyleLbl="node1" presStyleIdx="5" presStyleCnt="12"/>
      <dgm:spPr/>
    </dgm:pt>
    <dgm:pt modelId="{A3CC4A9C-EDB6-45F5-9B1D-BACE656C9F5C}" type="pres">
      <dgm:prSet presAssocID="{6CC0249F-017D-4D52-AECB-19CB952CF18C}" presName="spaceB" presStyleCnt="0"/>
      <dgm:spPr/>
    </dgm:pt>
    <dgm:pt modelId="{D26E02CD-92EE-4918-9DB5-44FA65828493}" type="pres">
      <dgm:prSet presAssocID="{D2B7D86D-7A39-4436-B892-961BF497E672}" presName="space" presStyleCnt="0"/>
      <dgm:spPr/>
    </dgm:pt>
    <dgm:pt modelId="{7F87EB85-D282-4E5B-9BDE-9C9272F77C9A}" type="pres">
      <dgm:prSet presAssocID="{234EDAED-D368-4F6E-ADA8-9DB1925838C2}" presName="compositeA" presStyleCnt="0"/>
      <dgm:spPr/>
    </dgm:pt>
    <dgm:pt modelId="{A8D14169-CAB2-4E55-8F3B-5C80F14214D2}" type="pres">
      <dgm:prSet presAssocID="{234EDAED-D368-4F6E-ADA8-9DB1925838C2}" presName="textA" presStyleLbl="revTx" presStyleIdx="6" presStyleCnt="12">
        <dgm:presLayoutVars>
          <dgm:bulletEnabled val="1"/>
        </dgm:presLayoutVars>
      </dgm:prSet>
      <dgm:spPr/>
    </dgm:pt>
    <dgm:pt modelId="{2E00AEA3-2AB4-4EC8-838E-0696D5A9CD19}" type="pres">
      <dgm:prSet presAssocID="{234EDAED-D368-4F6E-ADA8-9DB1925838C2}" presName="circleA" presStyleLbl="node1" presStyleIdx="6" presStyleCnt="12"/>
      <dgm:spPr/>
    </dgm:pt>
    <dgm:pt modelId="{2542EA81-CE1C-4CF9-A547-9A357097CC79}" type="pres">
      <dgm:prSet presAssocID="{234EDAED-D368-4F6E-ADA8-9DB1925838C2}" presName="spaceA" presStyleCnt="0"/>
      <dgm:spPr/>
    </dgm:pt>
    <dgm:pt modelId="{0F76998B-C248-4D6B-A2C7-D8F57A9991B8}" type="pres">
      <dgm:prSet presAssocID="{218DE974-BCAB-479B-A2F5-DFC35F4B3E1A}" presName="space" presStyleCnt="0"/>
      <dgm:spPr/>
    </dgm:pt>
    <dgm:pt modelId="{216A6B1D-4186-4388-8A1B-644E6905DA7E}" type="pres">
      <dgm:prSet presAssocID="{17F11A35-E391-43E0-97E7-FD64420EBD89}" presName="compositeB" presStyleCnt="0"/>
      <dgm:spPr/>
    </dgm:pt>
    <dgm:pt modelId="{6F97276A-EB90-4C88-9261-8ADD8D16FB73}" type="pres">
      <dgm:prSet presAssocID="{17F11A35-E391-43E0-97E7-FD64420EBD89}" presName="textB" presStyleLbl="revTx" presStyleIdx="7" presStyleCnt="12">
        <dgm:presLayoutVars>
          <dgm:bulletEnabled val="1"/>
        </dgm:presLayoutVars>
      </dgm:prSet>
      <dgm:spPr/>
    </dgm:pt>
    <dgm:pt modelId="{48B10CED-9945-40F7-AB63-8D83CB05E98B}" type="pres">
      <dgm:prSet presAssocID="{17F11A35-E391-43E0-97E7-FD64420EBD89}" presName="circleB" presStyleLbl="node1" presStyleIdx="7" presStyleCnt="12"/>
      <dgm:spPr/>
    </dgm:pt>
    <dgm:pt modelId="{24C9F87C-32E8-4B79-8447-519B4A358D58}" type="pres">
      <dgm:prSet presAssocID="{17F11A35-E391-43E0-97E7-FD64420EBD89}" presName="spaceB" presStyleCnt="0"/>
      <dgm:spPr/>
    </dgm:pt>
    <dgm:pt modelId="{9EE5C027-A7EB-414C-9B82-80360E4CA07D}" type="pres">
      <dgm:prSet presAssocID="{FE1DA9CC-B792-4EFA-B3DF-84B348C4461B}" presName="space" presStyleCnt="0"/>
      <dgm:spPr/>
    </dgm:pt>
    <dgm:pt modelId="{8ADC8126-5FCB-46B7-BDE6-07CCDD36BE48}" type="pres">
      <dgm:prSet presAssocID="{0E27ED98-FE52-4C23-BE25-AE285F57207B}" presName="compositeA" presStyleCnt="0"/>
      <dgm:spPr/>
    </dgm:pt>
    <dgm:pt modelId="{E1474807-D153-46FC-B1F4-1CC56B9F54AF}" type="pres">
      <dgm:prSet presAssocID="{0E27ED98-FE52-4C23-BE25-AE285F57207B}" presName="textA" presStyleLbl="revTx" presStyleIdx="8" presStyleCnt="12">
        <dgm:presLayoutVars>
          <dgm:bulletEnabled val="1"/>
        </dgm:presLayoutVars>
      </dgm:prSet>
      <dgm:spPr/>
    </dgm:pt>
    <dgm:pt modelId="{68814182-09F0-42E7-9989-F796621FBE9F}" type="pres">
      <dgm:prSet presAssocID="{0E27ED98-FE52-4C23-BE25-AE285F57207B}" presName="circleA" presStyleLbl="node1" presStyleIdx="8" presStyleCnt="12"/>
      <dgm:spPr/>
    </dgm:pt>
    <dgm:pt modelId="{992AFA21-930F-4F93-BB11-9618494BB809}" type="pres">
      <dgm:prSet presAssocID="{0E27ED98-FE52-4C23-BE25-AE285F57207B}" presName="spaceA" presStyleCnt="0"/>
      <dgm:spPr/>
    </dgm:pt>
    <dgm:pt modelId="{11FD460A-AEE7-4C64-B465-55A2C733F283}" type="pres">
      <dgm:prSet presAssocID="{D34E6D78-33E4-47B8-BF9D-B25787CBBAEE}" presName="space" presStyleCnt="0"/>
      <dgm:spPr/>
    </dgm:pt>
    <dgm:pt modelId="{4A948EBC-9E6C-41A8-9330-B32247AE4064}" type="pres">
      <dgm:prSet presAssocID="{9238A8BF-0EA4-4840-BEB1-84F82F4207C1}" presName="compositeB" presStyleCnt="0"/>
      <dgm:spPr/>
    </dgm:pt>
    <dgm:pt modelId="{8649D19B-97C0-4633-A663-AA4C88902B0A}" type="pres">
      <dgm:prSet presAssocID="{9238A8BF-0EA4-4840-BEB1-84F82F4207C1}" presName="textB" presStyleLbl="revTx" presStyleIdx="9" presStyleCnt="12">
        <dgm:presLayoutVars>
          <dgm:bulletEnabled val="1"/>
        </dgm:presLayoutVars>
      </dgm:prSet>
      <dgm:spPr/>
    </dgm:pt>
    <dgm:pt modelId="{92805271-D270-42DE-85E6-7F4E5EA3998B}" type="pres">
      <dgm:prSet presAssocID="{9238A8BF-0EA4-4840-BEB1-84F82F4207C1}" presName="circleB" presStyleLbl="node1" presStyleIdx="9" presStyleCnt="12"/>
      <dgm:spPr/>
    </dgm:pt>
    <dgm:pt modelId="{C8D0FF29-088F-4196-921E-47C0560B61CB}" type="pres">
      <dgm:prSet presAssocID="{9238A8BF-0EA4-4840-BEB1-84F82F4207C1}" presName="spaceB" presStyleCnt="0"/>
      <dgm:spPr/>
    </dgm:pt>
    <dgm:pt modelId="{0BE3DBD0-4A1D-4612-9BF0-8E42872F4756}" type="pres">
      <dgm:prSet presAssocID="{76083779-7E0D-458B-A862-4D11D30E6FC2}" presName="space" presStyleCnt="0"/>
      <dgm:spPr/>
    </dgm:pt>
    <dgm:pt modelId="{4F2A6977-96A4-433B-AA13-A42578835595}" type="pres">
      <dgm:prSet presAssocID="{2B1196CF-6E79-41F0-85E2-162D15908A6C}" presName="compositeA" presStyleCnt="0"/>
      <dgm:spPr/>
    </dgm:pt>
    <dgm:pt modelId="{250EA143-57C2-40BA-9B71-8CAF54384E91}" type="pres">
      <dgm:prSet presAssocID="{2B1196CF-6E79-41F0-85E2-162D15908A6C}" presName="textA" presStyleLbl="revTx" presStyleIdx="10" presStyleCnt="12">
        <dgm:presLayoutVars>
          <dgm:bulletEnabled val="1"/>
        </dgm:presLayoutVars>
      </dgm:prSet>
      <dgm:spPr/>
    </dgm:pt>
    <dgm:pt modelId="{23BD3F57-EFF5-4A04-A77A-23CBE6496F3B}" type="pres">
      <dgm:prSet presAssocID="{2B1196CF-6E79-41F0-85E2-162D15908A6C}" presName="circleA" presStyleLbl="node1" presStyleIdx="10" presStyleCnt="12"/>
      <dgm:spPr/>
    </dgm:pt>
    <dgm:pt modelId="{8A2407C4-9D7D-4F05-8AFD-4508CD451595}" type="pres">
      <dgm:prSet presAssocID="{2B1196CF-6E79-41F0-85E2-162D15908A6C}" presName="spaceA" presStyleCnt="0"/>
      <dgm:spPr/>
    </dgm:pt>
    <dgm:pt modelId="{8D4455F2-9D3E-47E2-8A6E-BA9CB93A08A2}" type="pres">
      <dgm:prSet presAssocID="{1714B68C-92E9-45D5-8C58-E4A59D0EA781}" presName="space" presStyleCnt="0"/>
      <dgm:spPr/>
    </dgm:pt>
    <dgm:pt modelId="{F16589D8-5B5D-42F2-8110-6CAE2AC641DC}" type="pres">
      <dgm:prSet presAssocID="{E3F53F2C-584D-442D-9D67-188454CEAF4E}" presName="compositeB" presStyleCnt="0"/>
      <dgm:spPr/>
    </dgm:pt>
    <dgm:pt modelId="{9F594BF4-CD1A-47ED-8AE9-0CEF543BBFF1}" type="pres">
      <dgm:prSet presAssocID="{E3F53F2C-584D-442D-9D67-188454CEAF4E}" presName="textB" presStyleLbl="revTx" presStyleIdx="11" presStyleCnt="12">
        <dgm:presLayoutVars>
          <dgm:bulletEnabled val="1"/>
        </dgm:presLayoutVars>
      </dgm:prSet>
      <dgm:spPr/>
    </dgm:pt>
    <dgm:pt modelId="{9461A336-5CDD-4CB7-8773-756896DAFFC2}" type="pres">
      <dgm:prSet presAssocID="{E3F53F2C-584D-442D-9D67-188454CEAF4E}" presName="circleB" presStyleLbl="node1" presStyleIdx="11" presStyleCnt="12"/>
      <dgm:spPr/>
    </dgm:pt>
    <dgm:pt modelId="{0AFF9D37-10DC-474F-85AF-8B79DE6B38F0}" type="pres">
      <dgm:prSet presAssocID="{E3F53F2C-584D-442D-9D67-188454CEAF4E}" presName="spaceB" presStyleCnt="0"/>
      <dgm:spPr/>
    </dgm:pt>
  </dgm:ptLst>
  <dgm:cxnLst>
    <dgm:cxn modelId="{7D15F30A-6C96-47E1-8049-644E4B308CA7}" type="presOf" srcId="{239C58FC-0EC7-4EA5-8AD6-462093C3A1F8}" destId="{79C2D271-D2C8-420E-B8EA-37273F24AC0B}" srcOrd="0" destOrd="0" presId="urn:microsoft.com/office/officeart/2005/8/layout/hProcess11"/>
    <dgm:cxn modelId="{76F0090B-8041-49B9-866F-40C6CF49CA10}" srcId="{922EA7F3-12BA-456D-BDA7-94731B91DFC3}" destId="{6CC0249F-017D-4D52-AECB-19CB952CF18C}" srcOrd="5" destOrd="0" parTransId="{8EB83416-A76C-4BF7-8DA5-EBD569EA645A}" sibTransId="{D2B7D86D-7A39-4436-B892-961BF497E672}"/>
    <dgm:cxn modelId="{B905FF0B-0877-4724-9277-EF75DD2EACB3}" type="presOf" srcId="{17F11A35-E391-43E0-97E7-FD64420EBD89}" destId="{6F97276A-EB90-4C88-9261-8ADD8D16FB73}" srcOrd="0" destOrd="0" presId="urn:microsoft.com/office/officeart/2005/8/layout/hProcess11"/>
    <dgm:cxn modelId="{0698E70F-12F5-41D3-A913-AB0F311DF6C7}" type="presOf" srcId="{73FAAB52-3229-48F7-80B8-40C44B8D16E5}" destId="{7F832977-5C10-4C29-AA88-6B6455B12B88}" srcOrd="0" destOrd="0" presId="urn:microsoft.com/office/officeart/2005/8/layout/hProcess11"/>
    <dgm:cxn modelId="{B1EDD313-FD0D-483C-898B-B64426C7ED55}" type="presOf" srcId="{9238A8BF-0EA4-4840-BEB1-84F82F4207C1}" destId="{8649D19B-97C0-4633-A663-AA4C88902B0A}" srcOrd="0" destOrd="0" presId="urn:microsoft.com/office/officeart/2005/8/layout/hProcess11"/>
    <dgm:cxn modelId="{8FFEAF38-1DC3-447C-97FD-89BBC1F43BC0}" type="presOf" srcId="{9EFDD67F-4186-4039-82AE-B4C530A64CCC}" destId="{8AD81FA2-E554-455B-9285-27654E485C79}" srcOrd="0" destOrd="0" presId="urn:microsoft.com/office/officeart/2005/8/layout/hProcess11"/>
    <dgm:cxn modelId="{59378240-FD7E-4128-88CF-54EAF7C3522E}" srcId="{922EA7F3-12BA-456D-BDA7-94731B91DFC3}" destId="{E404AD2C-3CDF-449D-B0D4-E0AE00DE4A10}" srcOrd="2" destOrd="0" parTransId="{FC364D5B-FAE1-4A1B-8A89-3AD0912B4770}" sibTransId="{DB446252-E183-48F0-BCAB-DC1A48474CF2}"/>
    <dgm:cxn modelId="{F0470F5E-6ACE-4FAB-90BB-5E3D71A86386}" srcId="{922EA7F3-12BA-456D-BDA7-94731B91DFC3}" destId="{2B1196CF-6E79-41F0-85E2-162D15908A6C}" srcOrd="10" destOrd="0" parTransId="{EC5ACFE3-31CB-4335-8077-7E5FC1ADAA8C}" sibTransId="{1714B68C-92E9-45D5-8C58-E4A59D0EA781}"/>
    <dgm:cxn modelId="{26ED9E5F-789B-4993-9AFF-94E88B4B4665}" srcId="{922EA7F3-12BA-456D-BDA7-94731B91DFC3}" destId="{0E27ED98-FE52-4C23-BE25-AE285F57207B}" srcOrd="8" destOrd="0" parTransId="{1EE34E64-C7AB-4022-8781-A9AC65A2EDC1}" sibTransId="{D34E6D78-33E4-47B8-BF9D-B25787CBBAEE}"/>
    <dgm:cxn modelId="{17F6A86A-8AC0-4A0C-9785-C961B4110A41}" type="presOf" srcId="{E404AD2C-3CDF-449D-B0D4-E0AE00DE4A10}" destId="{B59484CC-ABCD-4BE9-AD3F-0E4564D2FFB8}" srcOrd="0" destOrd="0" presId="urn:microsoft.com/office/officeart/2005/8/layout/hProcess11"/>
    <dgm:cxn modelId="{CB78166F-F45B-429E-8BFF-388A1ADA05A3}" type="presOf" srcId="{E3F53F2C-584D-442D-9D67-188454CEAF4E}" destId="{9F594BF4-CD1A-47ED-8AE9-0CEF543BBFF1}" srcOrd="0" destOrd="0" presId="urn:microsoft.com/office/officeart/2005/8/layout/hProcess11"/>
    <dgm:cxn modelId="{45D7AA73-BD6E-450D-BD12-4735C1869ED6}" srcId="{922EA7F3-12BA-456D-BDA7-94731B91DFC3}" destId="{234EDAED-D368-4F6E-ADA8-9DB1925838C2}" srcOrd="6" destOrd="0" parTransId="{1D3A97CB-7E8E-4279-9078-EBD070845223}" sibTransId="{218DE974-BCAB-479B-A2F5-DFC35F4B3E1A}"/>
    <dgm:cxn modelId="{B50A847D-EAA5-4E08-9CB3-6C1C8C38EF87}" type="presOf" srcId="{234EDAED-D368-4F6E-ADA8-9DB1925838C2}" destId="{A8D14169-CAB2-4E55-8F3B-5C80F14214D2}" srcOrd="0" destOrd="0" presId="urn:microsoft.com/office/officeart/2005/8/layout/hProcess11"/>
    <dgm:cxn modelId="{A0823180-53A5-4D06-B95B-F2F638A16125}" srcId="{922EA7F3-12BA-456D-BDA7-94731B91DFC3}" destId="{1AA824FB-0FD1-401C-9BAC-E16B4931BE97}" srcOrd="4" destOrd="0" parTransId="{B8B31F32-25EE-4270-8925-B5D051B6228F}" sibTransId="{33A8BCEC-0838-4718-A874-1F886D3CC9BE}"/>
    <dgm:cxn modelId="{802C6099-137D-4479-BB11-4AE77D37F49B}" srcId="{922EA7F3-12BA-456D-BDA7-94731B91DFC3}" destId="{9238A8BF-0EA4-4840-BEB1-84F82F4207C1}" srcOrd="9" destOrd="0" parTransId="{5AD9900E-F96C-405B-98AA-7220A54981F1}" sibTransId="{76083779-7E0D-458B-A862-4D11D30E6FC2}"/>
    <dgm:cxn modelId="{8BA0B0AB-6D7B-4170-AE06-3F2FA738F707}" type="presOf" srcId="{6CC0249F-017D-4D52-AECB-19CB952CF18C}" destId="{3F6C07C2-76CB-4C56-AEAC-92FB2CC83A8D}" srcOrd="0" destOrd="0" presId="urn:microsoft.com/office/officeart/2005/8/layout/hProcess11"/>
    <dgm:cxn modelId="{2E57B5AF-CDA3-463E-8974-AD8C235DE556}" type="presOf" srcId="{922EA7F3-12BA-456D-BDA7-94731B91DFC3}" destId="{6D87DA78-012A-4824-A0EB-1974869017CE}" srcOrd="0" destOrd="0" presId="urn:microsoft.com/office/officeart/2005/8/layout/hProcess11"/>
    <dgm:cxn modelId="{F40AC9C8-3C2C-4249-882D-B156CAD600E5}" type="presOf" srcId="{2B1196CF-6E79-41F0-85E2-162D15908A6C}" destId="{250EA143-57C2-40BA-9B71-8CAF54384E91}" srcOrd="0" destOrd="0" presId="urn:microsoft.com/office/officeart/2005/8/layout/hProcess11"/>
    <dgm:cxn modelId="{7BE8AACE-0F75-405B-8289-02DF6C359381}" type="presOf" srcId="{0E27ED98-FE52-4C23-BE25-AE285F57207B}" destId="{E1474807-D153-46FC-B1F4-1CC56B9F54AF}" srcOrd="0" destOrd="0" presId="urn:microsoft.com/office/officeart/2005/8/layout/hProcess11"/>
    <dgm:cxn modelId="{EABED7CF-B31B-4D3C-9825-783D10268C28}" srcId="{922EA7F3-12BA-456D-BDA7-94731B91DFC3}" destId="{73FAAB52-3229-48F7-80B8-40C44B8D16E5}" srcOrd="3" destOrd="0" parTransId="{465D8AFB-3ECB-4CC1-AC7C-1AF9E23DF91E}" sibTransId="{C2123D3C-D356-4B07-BCE5-6924139D6164}"/>
    <dgm:cxn modelId="{F30D67EE-8B21-4B2B-A36B-E8A630EC7FF1}" type="presOf" srcId="{1AA824FB-0FD1-401C-9BAC-E16B4931BE97}" destId="{E226D832-2E23-4CE3-8B42-5668013A4586}" srcOrd="0" destOrd="0" presId="urn:microsoft.com/office/officeart/2005/8/layout/hProcess11"/>
    <dgm:cxn modelId="{991B57F1-3450-4F78-A8F3-96DD22414B9D}" srcId="{922EA7F3-12BA-456D-BDA7-94731B91DFC3}" destId="{E3F53F2C-584D-442D-9D67-188454CEAF4E}" srcOrd="11" destOrd="0" parTransId="{30087B15-F82E-46F3-95CC-1949B98CD2CD}" sibTransId="{D5D8D094-3D34-44CD-A70F-B69F53E8EEF6}"/>
    <dgm:cxn modelId="{48504AF3-D901-429A-A939-73C45635170E}" srcId="{922EA7F3-12BA-456D-BDA7-94731B91DFC3}" destId="{17F11A35-E391-43E0-97E7-FD64420EBD89}" srcOrd="7" destOrd="0" parTransId="{E7562FDD-A90D-482B-9E3D-93C034C36643}" sibTransId="{FE1DA9CC-B792-4EFA-B3DF-84B348C4461B}"/>
    <dgm:cxn modelId="{571848FA-E0B3-4BAC-83A5-EB41F113E8CD}" srcId="{922EA7F3-12BA-456D-BDA7-94731B91DFC3}" destId="{9EFDD67F-4186-4039-82AE-B4C530A64CCC}" srcOrd="0" destOrd="0" parTransId="{09CF508B-F767-4440-903F-0E204E140E15}" sibTransId="{28B8B908-D00B-4646-8886-090A5FCD290D}"/>
    <dgm:cxn modelId="{E7C53CFD-620D-4F9B-9E34-3F46A82B8EBD}" srcId="{922EA7F3-12BA-456D-BDA7-94731B91DFC3}" destId="{239C58FC-0EC7-4EA5-8AD6-462093C3A1F8}" srcOrd="1" destOrd="0" parTransId="{D17C7B97-48B2-4BAB-A484-1F7490109820}" sibTransId="{BBABBC5C-BD55-40E2-8896-A9DD4F53F53D}"/>
    <dgm:cxn modelId="{5B1EF362-8AF4-469E-B9AD-7C0A30D4D250}" type="presParOf" srcId="{6D87DA78-012A-4824-A0EB-1974869017CE}" destId="{2D3B9D74-EA08-4DE4-BFE7-4F4FC79DE4C0}" srcOrd="0" destOrd="0" presId="urn:microsoft.com/office/officeart/2005/8/layout/hProcess11"/>
    <dgm:cxn modelId="{8F6948DC-2CB1-45F3-8A45-6D9379B6D942}" type="presParOf" srcId="{6D87DA78-012A-4824-A0EB-1974869017CE}" destId="{66F7A72A-A3F3-4BF0-8A89-C8A957379BC7}" srcOrd="1" destOrd="0" presId="urn:microsoft.com/office/officeart/2005/8/layout/hProcess11"/>
    <dgm:cxn modelId="{F412EAD3-CCF1-49E1-8F65-62F010C24BC1}" type="presParOf" srcId="{66F7A72A-A3F3-4BF0-8A89-C8A957379BC7}" destId="{6863FF7D-FB77-4D9B-AE94-009F0B49E14B}" srcOrd="0" destOrd="0" presId="urn:microsoft.com/office/officeart/2005/8/layout/hProcess11"/>
    <dgm:cxn modelId="{35A46261-D839-4D81-B326-68C14CCCFB3A}" type="presParOf" srcId="{6863FF7D-FB77-4D9B-AE94-009F0B49E14B}" destId="{8AD81FA2-E554-455B-9285-27654E485C79}" srcOrd="0" destOrd="0" presId="urn:microsoft.com/office/officeart/2005/8/layout/hProcess11"/>
    <dgm:cxn modelId="{34EA7158-618F-4A1D-BD9C-D29B24D01871}" type="presParOf" srcId="{6863FF7D-FB77-4D9B-AE94-009F0B49E14B}" destId="{1572ACC6-A8F1-4136-8A40-CBB1A84AB525}" srcOrd="1" destOrd="0" presId="urn:microsoft.com/office/officeart/2005/8/layout/hProcess11"/>
    <dgm:cxn modelId="{7CCCDBB7-1E72-4089-B508-32E80F065E28}" type="presParOf" srcId="{6863FF7D-FB77-4D9B-AE94-009F0B49E14B}" destId="{91C2E078-F2DE-4489-9E42-B3A160268F24}" srcOrd="2" destOrd="0" presId="urn:microsoft.com/office/officeart/2005/8/layout/hProcess11"/>
    <dgm:cxn modelId="{12AD7B72-97B0-400B-87B6-C4A42B185743}" type="presParOf" srcId="{66F7A72A-A3F3-4BF0-8A89-C8A957379BC7}" destId="{E9405628-7C22-4DFA-8109-93760A6538A0}" srcOrd="1" destOrd="0" presId="urn:microsoft.com/office/officeart/2005/8/layout/hProcess11"/>
    <dgm:cxn modelId="{4B0F9A7D-AF81-4E82-A3E6-E687575825B5}" type="presParOf" srcId="{66F7A72A-A3F3-4BF0-8A89-C8A957379BC7}" destId="{74B16D36-9357-4220-9DFC-CE960E4366E4}" srcOrd="2" destOrd="0" presId="urn:microsoft.com/office/officeart/2005/8/layout/hProcess11"/>
    <dgm:cxn modelId="{300F9694-135A-4D07-8695-A9469B67583F}" type="presParOf" srcId="{74B16D36-9357-4220-9DFC-CE960E4366E4}" destId="{79C2D271-D2C8-420E-B8EA-37273F24AC0B}" srcOrd="0" destOrd="0" presId="urn:microsoft.com/office/officeart/2005/8/layout/hProcess11"/>
    <dgm:cxn modelId="{6284C356-D20F-40A8-87B3-CAFFFB6E0758}" type="presParOf" srcId="{74B16D36-9357-4220-9DFC-CE960E4366E4}" destId="{E59A56D2-EB91-4679-A59F-F7050758F653}" srcOrd="1" destOrd="0" presId="urn:microsoft.com/office/officeart/2005/8/layout/hProcess11"/>
    <dgm:cxn modelId="{6C0B6615-2ED2-4E5B-8A2E-2BFCA7E994E7}" type="presParOf" srcId="{74B16D36-9357-4220-9DFC-CE960E4366E4}" destId="{FB8ED95B-BCEF-4719-8F8C-C425490D4655}" srcOrd="2" destOrd="0" presId="urn:microsoft.com/office/officeart/2005/8/layout/hProcess11"/>
    <dgm:cxn modelId="{21CBDBBD-1BA7-4353-A212-549213D0E9BD}" type="presParOf" srcId="{66F7A72A-A3F3-4BF0-8A89-C8A957379BC7}" destId="{9CA5C838-EF60-4514-B42B-397063A33646}" srcOrd="3" destOrd="0" presId="urn:microsoft.com/office/officeart/2005/8/layout/hProcess11"/>
    <dgm:cxn modelId="{39A2D87C-D0FF-48AC-94C1-F2C2DF3583BF}" type="presParOf" srcId="{66F7A72A-A3F3-4BF0-8A89-C8A957379BC7}" destId="{4DBA2327-49BF-4A9E-A980-869AFE0A2D9D}" srcOrd="4" destOrd="0" presId="urn:microsoft.com/office/officeart/2005/8/layout/hProcess11"/>
    <dgm:cxn modelId="{0463CFDA-167A-4CD7-940C-8BA1F27E6684}" type="presParOf" srcId="{4DBA2327-49BF-4A9E-A980-869AFE0A2D9D}" destId="{B59484CC-ABCD-4BE9-AD3F-0E4564D2FFB8}" srcOrd="0" destOrd="0" presId="urn:microsoft.com/office/officeart/2005/8/layout/hProcess11"/>
    <dgm:cxn modelId="{F86D7822-B62C-4304-AE14-8A8D37A6A4A1}" type="presParOf" srcId="{4DBA2327-49BF-4A9E-A980-869AFE0A2D9D}" destId="{CE194341-B10D-4388-99C8-CFB442CB2F64}" srcOrd="1" destOrd="0" presId="urn:microsoft.com/office/officeart/2005/8/layout/hProcess11"/>
    <dgm:cxn modelId="{851E58F2-B647-45A1-9BA1-6B05727CC7A0}" type="presParOf" srcId="{4DBA2327-49BF-4A9E-A980-869AFE0A2D9D}" destId="{1D119BF4-0AB5-4E0D-B60B-B0A306D28C53}" srcOrd="2" destOrd="0" presId="urn:microsoft.com/office/officeart/2005/8/layout/hProcess11"/>
    <dgm:cxn modelId="{FF36FA27-D60B-49F6-AA6A-8643F4A2F641}" type="presParOf" srcId="{66F7A72A-A3F3-4BF0-8A89-C8A957379BC7}" destId="{F08D2B9F-39DA-4A50-ABEF-766F7D2C57A6}" srcOrd="5" destOrd="0" presId="urn:microsoft.com/office/officeart/2005/8/layout/hProcess11"/>
    <dgm:cxn modelId="{06E58BA2-D119-4AF9-97E3-7CCE8EC23A89}" type="presParOf" srcId="{66F7A72A-A3F3-4BF0-8A89-C8A957379BC7}" destId="{DB548F9A-25CC-424D-B1E4-A34997FDA7A0}" srcOrd="6" destOrd="0" presId="urn:microsoft.com/office/officeart/2005/8/layout/hProcess11"/>
    <dgm:cxn modelId="{5059E8CF-EDD8-49B2-AF66-DB7717B1FA21}" type="presParOf" srcId="{DB548F9A-25CC-424D-B1E4-A34997FDA7A0}" destId="{7F832977-5C10-4C29-AA88-6B6455B12B88}" srcOrd="0" destOrd="0" presId="urn:microsoft.com/office/officeart/2005/8/layout/hProcess11"/>
    <dgm:cxn modelId="{EF1951DC-637E-4497-B73A-C52396F2CCA8}" type="presParOf" srcId="{DB548F9A-25CC-424D-B1E4-A34997FDA7A0}" destId="{AFD7B421-4A4E-4BF5-B1BC-9A4420FF5120}" srcOrd="1" destOrd="0" presId="urn:microsoft.com/office/officeart/2005/8/layout/hProcess11"/>
    <dgm:cxn modelId="{3051130B-12AC-42ED-8561-DEF6C20DF5E5}" type="presParOf" srcId="{DB548F9A-25CC-424D-B1E4-A34997FDA7A0}" destId="{97D478CF-4F9B-4FF0-8ADC-4C74D50E5614}" srcOrd="2" destOrd="0" presId="urn:microsoft.com/office/officeart/2005/8/layout/hProcess11"/>
    <dgm:cxn modelId="{85B2B94A-C7DD-48C3-898D-C28568C531E9}" type="presParOf" srcId="{66F7A72A-A3F3-4BF0-8A89-C8A957379BC7}" destId="{05C3750B-7AFF-4196-8E38-2292FF25F1D3}" srcOrd="7" destOrd="0" presId="urn:microsoft.com/office/officeart/2005/8/layout/hProcess11"/>
    <dgm:cxn modelId="{D924D30F-9EE3-4B75-AE19-FE1465FCBFCC}" type="presParOf" srcId="{66F7A72A-A3F3-4BF0-8A89-C8A957379BC7}" destId="{C624242A-9490-47F9-A1E6-377AC7D7387F}" srcOrd="8" destOrd="0" presId="urn:microsoft.com/office/officeart/2005/8/layout/hProcess11"/>
    <dgm:cxn modelId="{0A9681E6-AB10-4439-AADC-3DCC5501CCAB}" type="presParOf" srcId="{C624242A-9490-47F9-A1E6-377AC7D7387F}" destId="{E226D832-2E23-4CE3-8B42-5668013A4586}" srcOrd="0" destOrd="0" presId="urn:microsoft.com/office/officeart/2005/8/layout/hProcess11"/>
    <dgm:cxn modelId="{E6AF577B-D499-436E-ACE0-0CB6DB480B53}" type="presParOf" srcId="{C624242A-9490-47F9-A1E6-377AC7D7387F}" destId="{BD115E96-8E30-4005-A87D-F9D6A6A75A6E}" srcOrd="1" destOrd="0" presId="urn:microsoft.com/office/officeart/2005/8/layout/hProcess11"/>
    <dgm:cxn modelId="{64D4EDB0-06D2-45CA-BA64-EA537E256199}" type="presParOf" srcId="{C624242A-9490-47F9-A1E6-377AC7D7387F}" destId="{14A898FD-A287-460E-80DD-2CC8B4528FF9}" srcOrd="2" destOrd="0" presId="urn:microsoft.com/office/officeart/2005/8/layout/hProcess11"/>
    <dgm:cxn modelId="{EDC5CEF9-E5D6-40F7-9760-516A00121B3F}" type="presParOf" srcId="{66F7A72A-A3F3-4BF0-8A89-C8A957379BC7}" destId="{8555434C-71E3-4F76-B88F-92F1705409ED}" srcOrd="9" destOrd="0" presId="urn:microsoft.com/office/officeart/2005/8/layout/hProcess11"/>
    <dgm:cxn modelId="{5939D70E-58F7-46B1-9D6B-A166D92C9C61}" type="presParOf" srcId="{66F7A72A-A3F3-4BF0-8A89-C8A957379BC7}" destId="{92D1EA31-A2D7-4D98-96A0-21543FFF5A94}" srcOrd="10" destOrd="0" presId="urn:microsoft.com/office/officeart/2005/8/layout/hProcess11"/>
    <dgm:cxn modelId="{DA1E6CDA-7F22-4AE2-8580-989CC6EC4893}" type="presParOf" srcId="{92D1EA31-A2D7-4D98-96A0-21543FFF5A94}" destId="{3F6C07C2-76CB-4C56-AEAC-92FB2CC83A8D}" srcOrd="0" destOrd="0" presId="urn:microsoft.com/office/officeart/2005/8/layout/hProcess11"/>
    <dgm:cxn modelId="{B07D0CC3-9F00-4BEB-9839-9BB0E8A15F72}" type="presParOf" srcId="{92D1EA31-A2D7-4D98-96A0-21543FFF5A94}" destId="{C9DB9DFC-E629-406F-90D2-6189FA830775}" srcOrd="1" destOrd="0" presId="urn:microsoft.com/office/officeart/2005/8/layout/hProcess11"/>
    <dgm:cxn modelId="{7FFED5AB-0172-42D4-ADB0-601AAE73C6FF}" type="presParOf" srcId="{92D1EA31-A2D7-4D98-96A0-21543FFF5A94}" destId="{A3CC4A9C-EDB6-45F5-9B1D-BACE656C9F5C}" srcOrd="2" destOrd="0" presId="urn:microsoft.com/office/officeart/2005/8/layout/hProcess11"/>
    <dgm:cxn modelId="{203FABFA-93B1-4684-9963-BD22FA3A2095}" type="presParOf" srcId="{66F7A72A-A3F3-4BF0-8A89-C8A957379BC7}" destId="{D26E02CD-92EE-4918-9DB5-44FA65828493}" srcOrd="11" destOrd="0" presId="urn:microsoft.com/office/officeart/2005/8/layout/hProcess11"/>
    <dgm:cxn modelId="{8D7DCD4C-0A4C-4CC6-8AA5-09DBF4845A4B}" type="presParOf" srcId="{66F7A72A-A3F3-4BF0-8A89-C8A957379BC7}" destId="{7F87EB85-D282-4E5B-9BDE-9C9272F77C9A}" srcOrd="12" destOrd="0" presId="urn:microsoft.com/office/officeart/2005/8/layout/hProcess11"/>
    <dgm:cxn modelId="{74094798-36A3-40AF-9ABB-1799A4524113}" type="presParOf" srcId="{7F87EB85-D282-4E5B-9BDE-9C9272F77C9A}" destId="{A8D14169-CAB2-4E55-8F3B-5C80F14214D2}" srcOrd="0" destOrd="0" presId="urn:microsoft.com/office/officeart/2005/8/layout/hProcess11"/>
    <dgm:cxn modelId="{F7A2F182-A39E-4800-AEE3-61C78374B049}" type="presParOf" srcId="{7F87EB85-D282-4E5B-9BDE-9C9272F77C9A}" destId="{2E00AEA3-2AB4-4EC8-838E-0696D5A9CD19}" srcOrd="1" destOrd="0" presId="urn:microsoft.com/office/officeart/2005/8/layout/hProcess11"/>
    <dgm:cxn modelId="{116A4398-F9F9-498B-AE79-93E69C1F9B90}" type="presParOf" srcId="{7F87EB85-D282-4E5B-9BDE-9C9272F77C9A}" destId="{2542EA81-CE1C-4CF9-A547-9A357097CC79}" srcOrd="2" destOrd="0" presId="urn:microsoft.com/office/officeart/2005/8/layout/hProcess11"/>
    <dgm:cxn modelId="{32803EC8-248A-4565-A9F4-4C437D48A80C}" type="presParOf" srcId="{66F7A72A-A3F3-4BF0-8A89-C8A957379BC7}" destId="{0F76998B-C248-4D6B-A2C7-D8F57A9991B8}" srcOrd="13" destOrd="0" presId="urn:microsoft.com/office/officeart/2005/8/layout/hProcess11"/>
    <dgm:cxn modelId="{533E5A3F-A066-42AA-8ECE-030AD4363E06}" type="presParOf" srcId="{66F7A72A-A3F3-4BF0-8A89-C8A957379BC7}" destId="{216A6B1D-4186-4388-8A1B-644E6905DA7E}" srcOrd="14" destOrd="0" presId="urn:microsoft.com/office/officeart/2005/8/layout/hProcess11"/>
    <dgm:cxn modelId="{93C6D410-CB8A-4D93-BC7E-EA4077EFCA25}" type="presParOf" srcId="{216A6B1D-4186-4388-8A1B-644E6905DA7E}" destId="{6F97276A-EB90-4C88-9261-8ADD8D16FB73}" srcOrd="0" destOrd="0" presId="urn:microsoft.com/office/officeart/2005/8/layout/hProcess11"/>
    <dgm:cxn modelId="{B8C30DC2-E4B0-48CA-9C83-46B1DE9D3EB0}" type="presParOf" srcId="{216A6B1D-4186-4388-8A1B-644E6905DA7E}" destId="{48B10CED-9945-40F7-AB63-8D83CB05E98B}" srcOrd="1" destOrd="0" presId="urn:microsoft.com/office/officeart/2005/8/layout/hProcess11"/>
    <dgm:cxn modelId="{EAF7F6E3-9D87-4163-B69F-3D9726BABF2D}" type="presParOf" srcId="{216A6B1D-4186-4388-8A1B-644E6905DA7E}" destId="{24C9F87C-32E8-4B79-8447-519B4A358D58}" srcOrd="2" destOrd="0" presId="urn:microsoft.com/office/officeart/2005/8/layout/hProcess11"/>
    <dgm:cxn modelId="{D2435240-1D38-4D43-BD47-DE9FD362FEE5}" type="presParOf" srcId="{66F7A72A-A3F3-4BF0-8A89-C8A957379BC7}" destId="{9EE5C027-A7EB-414C-9B82-80360E4CA07D}" srcOrd="15" destOrd="0" presId="urn:microsoft.com/office/officeart/2005/8/layout/hProcess11"/>
    <dgm:cxn modelId="{40E96FCC-CB29-4C4E-9D29-2F5ACA286698}" type="presParOf" srcId="{66F7A72A-A3F3-4BF0-8A89-C8A957379BC7}" destId="{8ADC8126-5FCB-46B7-BDE6-07CCDD36BE48}" srcOrd="16" destOrd="0" presId="urn:microsoft.com/office/officeart/2005/8/layout/hProcess11"/>
    <dgm:cxn modelId="{FF15732C-2813-4293-97FD-FDDAF30A23EA}" type="presParOf" srcId="{8ADC8126-5FCB-46B7-BDE6-07CCDD36BE48}" destId="{E1474807-D153-46FC-B1F4-1CC56B9F54AF}" srcOrd="0" destOrd="0" presId="urn:microsoft.com/office/officeart/2005/8/layout/hProcess11"/>
    <dgm:cxn modelId="{3581B5AD-B902-43F1-AE86-8AE321F3569A}" type="presParOf" srcId="{8ADC8126-5FCB-46B7-BDE6-07CCDD36BE48}" destId="{68814182-09F0-42E7-9989-F796621FBE9F}" srcOrd="1" destOrd="0" presId="urn:microsoft.com/office/officeart/2005/8/layout/hProcess11"/>
    <dgm:cxn modelId="{5826CBF8-39CE-480D-B775-CF90E0394170}" type="presParOf" srcId="{8ADC8126-5FCB-46B7-BDE6-07CCDD36BE48}" destId="{992AFA21-930F-4F93-BB11-9618494BB809}" srcOrd="2" destOrd="0" presId="urn:microsoft.com/office/officeart/2005/8/layout/hProcess11"/>
    <dgm:cxn modelId="{656A6248-A603-48ED-84A6-21236D2C417A}" type="presParOf" srcId="{66F7A72A-A3F3-4BF0-8A89-C8A957379BC7}" destId="{11FD460A-AEE7-4C64-B465-55A2C733F283}" srcOrd="17" destOrd="0" presId="urn:microsoft.com/office/officeart/2005/8/layout/hProcess11"/>
    <dgm:cxn modelId="{711019E2-D118-416B-8C1A-BE38BF09D78A}" type="presParOf" srcId="{66F7A72A-A3F3-4BF0-8A89-C8A957379BC7}" destId="{4A948EBC-9E6C-41A8-9330-B32247AE4064}" srcOrd="18" destOrd="0" presId="urn:microsoft.com/office/officeart/2005/8/layout/hProcess11"/>
    <dgm:cxn modelId="{F6A4A948-A2C1-420A-A432-EDEE2BFDE097}" type="presParOf" srcId="{4A948EBC-9E6C-41A8-9330-B32247AE4064}" destId="{8649D19B-97C0-4633-A663-AA4C88902B0A}" srcOrd="0" destOrd="0" presId="urn:microsoft.com/office/officeart/2005/8/layout/hProcess11"/>
    <dgm:cxn modelId="{251504C0-2803-4173-80D6-0653DA197993}" type="presParOf" srcId="{4A948EBC-9E6C-41A8-9330-B32247AE4064}" destId="{92805271-D270-42DE-85E6-7F4E5EA3998B}" srcOrd="1" destOrd="0" presId="urn:microsoft.com/office/officeart/2005/8/layout/hProcess11"/>
    <dgm:cxn modelId="{5636FBF0-F325-49C4-81E5-79D59756300B}" type="presParOf" srcId="{4A948EBC-9E6C-41A8-9330-B32247AE4064}" destId="{C8D0FF29-088F-4196-921E-47C0560B61CB}" srcOrd="2" destOrd="0" presId="urn:microsoft.com/office/officeart/2005/8/layout/hProcess11"/>
    <dgm:cxn modelId="{7B925F46-38DC-4B35-8684-0FE66A8F7D04}" type="presParOf" srcId="{66F7A72A-A3F3-4BF0-8A89-C8A957379BC7}" destId="{0BE3DBD0-4A1D-4612-9BF0-8E42872F4756}" srcOrd="19" destOrd="0" presId="urn:microsoft.com/office/officeart/2005/8/layout/hProcess11"/>
    <dgm:cxn modelId="{3AE0F91B-E5C2-41B3-9E9E-211C10FD6571}" type="presParOf" srcId="{66F7A72A-A3F3-4BF0-8A89-C8A957379BC7}" destId="{4F2A6977-96A4-433B-AA13-A42578835595}" srcOrd="20" destOrd="0" presId="urn:microsoft.com/office/officeart/2005/8/layout/hProcess11"/>
    <dgm:cxn modelId="{D03A5599-8C4E-4F91-98DD-D358B05B7224}" type="presParOf" srcId="{4F2A6977-96A4-433B-AA13-A42578835595}" destId="{250EA143-57C2-40BA-9B71-8CAF54384E91}" srcOrd="0" destOrd="0" presId="urn:microsoft.com/office/officeart/2005/8/layout/hProcess11"/>
    <dgm:cxn modelId="{288EFF6A-9B43-4C5B-AD15-848820BDF89C}" type="presParOf" srcId="{4F2A6977-96A4-433B-AA13-A42578835595}" destId="{23BD3F57-EFF5-4A04-A77A-23CBE6496F3B}" srcOrd="1" destOrd="0" presId="urn:microsoft.com/office/officeart/2005/8/layout/hProcess11"/>
    <dgm:cxn modelId="{E67AA6BF-1701-4A1E-91D2-29BE06511E65}" type="presParOf" srcId="{4F2A6977-96A4-433B-AA13-A42578835595}" destId="{8A2407C4-9D7D-4F05-8AFD-4508CD451595}" srcOrd="2" destOrd="0" presId="urn:microsoft.com/office/officeart/2005/8/layout/hProcess11"/>
    <dgm:cxn modelId="{974E444A-6008-43D5-8310-2C7AA7E206F9}" type="presParOf" srcId="{66F7A72A-A3F3-4BF0-8A89-C8A957379BC7}" destId="{8D4455F2-9D3E-47E2-8A6E-BA9CB93A08A2}" srcOrd="21" destOrd="0" presId="urn:microsoft.com/office/officeart/2005/8/layout/hProcess11"/>
    <dgm:cxn modelId="{4174D1CA-3EA2-484F-A208-6496803E422D}" type="presParOf" srcId="{66F7A72A-A3F3-4BF0-8A89-C8A957379BC7}" destId="{F16589D8-5B5D-42F2-8110-6CAE2AC641DC}" srcOrd="22" destOrd="0" presId="urn:microsoft.com/office/officeart/2005/8/layout/hProcess11"/>
    <dgm:cxn modelId="{81BEB604-6167-4BF5-901E-8E96AA028017}" type="presParOf" srcId="{F16589D8-5B5D-42F2-8110-6CAE2AC641DC}" destId="{9F594BF4-CD1A-47ED-8AE9-0CEF543BBFF1}" srcOrd="0" destOrd="0" presId="urn:microsoft.com/office/officeart/2005/8/layout/hProcess11"/>
    <dgm:cxn modelId="{28CA4F11-41CE-4BDE-BE41-91E9FF06BA72}" type="presParOf" srcId="{F16589D8-5B5D-42F2-8110-6CAE2AC641DC}" destId="{9461A336-5CDD-4CB7-8773-756896DAFFC2}" srcOrd="1" destOrd="0" presId="urn:microsoft.com/office/officeart/2005/8/layout/hProcess11"/>
    <dgm:cxn modelId="{A997AC55-B060-4E0D-9A34-06D9944CF694}" type="presParOf" srcId="{F16589D8-5B5D-42F2-8110-6CAE2AC641DC}" destId="{0AFF9D37-10DC-474F-85AF-8B79DE6B38F0}" srcOrd="2" destOrd="0" presId="urn:microsoft.com/office/officeart/2005/8/layout/hProcess1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ADB2F8-BB85-4237-85D5-D3104486C949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C0A7736-0C37-4331-A036-E3714F7DCB23}">
      <dgm:prSet/>
      <dgm:spPr>
        <a:xfrm>
          <a:off x="0" y="1959667"/>
          <a:ext cx="7898297" cy="39179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trike="noStrike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Personal Statement Writing Workshops: 7/15, 8/19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12FB6A49-5589-444D-B809-868673D34BCF}" type="parTrans" cxnId="{3E055B4A-2A84-4792-95E9-3BB4D3570EE5}">
      <dgm:prSet/>
      <dgm:spPr/>
      <dgm:t>
        <a:bodyPr/>
        <a:lstStyle/>
        <a:p>
          <a:endParaRPr lang="en-US"/>
        </a:p>
      </dgm:t>
    </dgm:pt>
    <dgm:pt modelId="{B6AAB1C7-EA62-4AB1-AD8E-349F6B7A2F5C}" type="sibTrans" cxnId="{3E055B4A-2A84-4792-95E9-3BB4D3570EE5}">
      <dgm:prSet/>
      <dgm:spPr/>
      <dgm:t>
        <a:bodyPr/>
        <a:lstStyle/>
        <a:p>
          <a:endParaRPr lang="en-US"/>
        </a:p>
      </dgm:t>
    </dgm:pt>
    <dgm:pt modelId="{32181FAC-62E4-4931-8EA8-1F2E2B50DF24}">
      <dgm:prSet/>
      <dgm:spPr>
        <a:xfrm>
          <a:off x="0" y="3918618"/>
          <a:ext cx="7898297" cy="39179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May-Jun: OSA 1:1 Advising Sessions </a:t>
          </a:r>
        </a:p>
      </dgm:t>
    </dgm:pt>
    <dgm:pt modelId="{F80F7355-D3F5-4D0B-90D3-C141ED257BCB}" type="parTrans" cxnId="{B02277B4-8AB4-4DA2-8A39-A27E635558A4}">
      <dgm:prSet/>
      <dgm:spPr/>
      <dgm:t>
        <a:bodyPr/>
        <a:lstStyle/>
        <a:p>
          <a:endParaRPr lang="en-US"/>
        </a:p>
      </dgm:t>
    </dgm:pt>
    <dgm:pt modelId="{A43985C4-8D20-4247-B297-FD0127391C34}" type="sibTrans" cxnId="{B02277B4-8AB4-4DA2-8A39-A27E635558A4}">
      <dgm:prSet/>
      <dgm:spPr/>
      <dgm:t>
        <a:bodyPr/>
        <a:lstStyle/>
        <a:p>
          <a:endParaRPr lang="en-US"/>
        </a:p>
      </dgm:t>
    </dgm:pt>
    <dgm:pt modelId="{0E9ACA25-0721-47DA-BB41-684A4FA5B095}">
      <dgm:prSet/>
      <dgm:spPr>
        <a:xfrm>
          <a:off x="0" y="4310408"/>
          <a:ext cx="7898297" cy="39179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Jun: My ERAS Workshop </a:t>
          </a:r>
        </a:p>
      </dgm:t>
    </dgm:pt>
    <dgm:pt modelId="{B0DF6869-14BD-406F-9AE8-64ABE5A547E1}" type="parTrans" cxnId="{489AFCE1-09FE-411A-8D25-418141B3F290}">
      <dgm:prSet/>
      <dgm:spPr/>
      <dgm:t>
        <a:bodyPr/>
        <a:lstStyle/>
        <a:p>
          <a:endParaRPr lang="en-US"/>
        </a:p>
      </dgm:t>
    </dgm:pt>
    <dgm:pt modelId="{A27CE332-1B71-4B03-BF26-60CE0172E822}" type="sibTrans" cxnId="{489AFCE1-09FE-411A-8D25-418141B3F290}">
      <dgm:prSet/>
      <dgm:spPr/>
      <dgm:t>
        <a:bodyPr/>
        <a:lstStyle/>
        <a:p>
          <a:endParaRPr lang="en-US"/>
        </a:p>
      </dgm:t>
    </dgm:pt>
    <dgm:pt modelId="{2FA4769C-825C-4698-B3E2-81FDBFD20893}">
      <dgm:prSet/>
      <dgm:spPr>
        <a:xfrm>
          <a:off x="0" y="5093988"/>
          <a:ext cx="7898297" cy="39179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Mar: Match Week/SOAP Workshop (mandatory)</a:t>
          </a:r>
        </a:p>
      </dgm:t>
    </dgm:pt>
    <dgm:pt modelId="{9C0829C0-C8A1-480A-89DC-B97BF4E2C62C}" type="parTrans" cxnId="{18797158-0291-4663-A71A-8AECE5BD3709}">
      <dgm:prSet/>
      <dgm:spPr/>
      <dgm:t>
        <a:bodyPr/>
        <a:lstStyle/>
        <a:p>
          <a:endParaRPr lang="en-US"/>
        </a:p>
      </dgm:t>
    </dgm:pt>
    <dgm:pt modelId="{C4F37875-3805-43DE-BC8C-0090DFA43822}" type="sibTrans" cxnId="{18797158-0291-4663-A71A-8AECE5BD3709}">
      <dgm:prSet/>
      <dgm:spPr/>
      <dgm:t>
        <a:bodyPr/>
        <a:lstStyle/>
        <a:p>
          <a:endParaRPr lang="en-US"/>
        </a:p>
      </dgm:t>
    </dgm:pt>
    <dgm:pt modelId="{48F559D4-3052-4474-9A8A-52B379B14246}">
      <dgm:prSet/>
      <dgm:spPr>
        <a:xfrm>
          <a:off x="0" y="4310408"/>
          <a:ext cx="7898297" cy="391790"/>
        </a:xfr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Aug:  Interview Preparedness</a:t>
          </a:r>
        </a:p>
      </dgm:t>
    </dgm:pt>
    <dgm:pt modelId="{B80695AE-3217-49F0-B8E2-B9344D296B33}" type="parTrans" cxnId="{D1FF058B-E2F3-4BED-88A5-B1A47EDEABCE}">
      <dgm:prSet/>
      <dgm:spPr/>
      <dgm:t>
        <a:bodyPr/>
        <a:lstStyle/>
        <a:p>
          <a:endParaRPr lang="en-US"/>
        </a:p>
      </dgm:t>
    </dgm:pt>
    <dgm:pt modelId="{871089A6-F63D-4EEC-ACE7-F63050C14D30}" type="sibTrans" cxnId="{D1FF058B-E2F3-4BED-88A5-B1A47EDEABCE}">
      <dgm:prSet/>
      <dgm:spPr/>
      <dgm:t>
        <a:bodyPr/>
        <a:lstStyle/>
        <a:p>
          <a:endParaRPr lang="en-US"/>
        </a:p>
      </dgm:t>
    </dgm:pt>
    <dgm:pt modelId="{31459BEF-C1C5-494A-AA2D-F3F8880E6519}">
      <dgm:prSet/>
      <dgm:spPr>
        <a:xfrm>
          <a:off x="0" y="4310408"/>
          <a:ext cx="7898297" cy="391790"/>
        </a:xfr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Jan:  Post-Interview Advising </a:t>
          </a:r>
        </a:p>
      </dgm:t>
    </dgm:pt>
    <dgm:pt modelId="{56D17EFA-A899-4FE5-B7A0-49937AB8DEB9}" type="parTrans" cxnId="{A9AD1EE2-01AD-4478-BF2C-E5911D91C25F}">
      <dgm:prSet/>
      <dgm:spPr/>
      <dgm:t>
        <a:bodyPr/>
        <a:lstStyle/>
        <a:p>
          <a:endParaRPr lang="en-US"/>
        </a:p>
      </dgm:t>
    </dgm:pt>
    <dgm:pt modelId="{B2A9FE8F-545F-4750-988B-325AAF5F4C99}" type="sibTrans" cxnId="{A9AD1EE2-01AD-4478-BF2C-E5911D91C25F}">
      <dgm:prSet/>
      <dgm:spPr/>
      <dgm:t>
        <a:bodyPr/>
        <a:lstStyle/>
        <a:p>
          <a:endParaRPr lang="en-US"/>
        </a:p>
      </dgm:t>
    </dgm:pt>
    <dgm:pt modelId="{F16B59FE-6304-43E3-B3A3-33B514C55D7F}">
      <dgm:prSet/>
      <dgm:spPr>
        <a:xfrm>
          <a:off x="0" y="1959667"/>
          <a:ext cx="7898297" cy="391790"/>
        </a:xfr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May: OSA Specialty-Specific Advising (NOW!)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E6E5F86B-F9ED-4C95-9944-446A69B5BE9E}" type="parTrans" cxnId="{3DEC2DCA-45C6-4A41-9914-611AFC071495}">
      <dgm:prSet/>
      <dgm:spPr/>
      <dgm:t>
        <a:bodyPr/>
        <a:lstStyle/>
        <a:p>
          <a:endParaRPr lang="en-US"/>
        </a:p>
      </dgm:t>
    </dgm:pt>
    <dgm:pt modelId="{B0B81A07-0FB5-41A9-AE4C-73D30225511A}" type="sibTrans" cxnId="{3DEC2DCA-45C6-4A41-9914-611AFC071495}">
      <dgm:prSet/>
      <dgm:spPr/>
      <dgm:t>
        <a:bodyPr/>
        <a:lstStyle/>
        <a:p>
          <a:endParaRPr lang="en-US"/>
        </a:p>
      </dgm:t>
    </dgm:pt>
    <dgm:pt modelId="{EEB1A146-3520-4149-BC4E-8F3BD82AC09C}">
      <dgm:prSet/>
      <dgm:spPr>
        <a:xfrm>
          <a:off x="0" y="1959667"/>
          <a:ext cx="7898297" cy="391790"/>
        </a:xfr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4/29:  Mission and Brand with Dr. Lumpkins (TOMORROW!) </a:t>
          </a:r>
        </a:p>
      </dgm:t>
    </dgm:pt>
    <dgm:pt modelId="{51D0561E-8439-49B7-B4E3-418178E90E4B}" type="parTrans" cxnId="{AB49359A-0BBB-463B-AAE7-D97A380A7DE0}">
      <dgm:prSet/>
      <dgm:spPr/>
      <dgm:t>
        <a:bodyPr/>
        <a:lstStyle/>
        <a:p>
          <a:endParaRPr lang="en-US"/>
        </a:p>
      </dgm:t>
    </dgm:pt>
    <dgm:pt modelId="{61579691-CFDD-48F1-919F-14FC01AC838A}" type="sibTrans" cxnId="{AB49359A-0BBB-463B-AAE7-D97A380A7DE0}">
      <dgm:prSet/>
      <dgm:spPr/>
      <dgm:t>
        <a:bodyPr/>
        <a:lstStyle/>
        <a:p>
          <a:endParaRPr lang="en-US"/>
        </a:p>
      </dgm:t>
    </dgm:pt>
    <dgm:pt modelId="{C32CF6A0-3B73-4769-8D35-A0C08ADEA1CC}">
      <dgm:prSet/>
      <dgm:spPr>
        <a:xfrm>
          <a:off x="0" y="1959667"/>
          <a:ext cx="7898297" cy="391790"/>
        </a:xfr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5/5: The Preliminary/TY Application – N/A </a:t>
          </a:r>
        </a:p>
      </dgm:t>
    </dgm:pt>
    <dgm:pt modelId="{70156627-AD36-491B-92B2-E2B0F2851264}" type="parTrans" cxnId="{11815282-2D0C-4AAE-A87C-2A9194632B28}">
      <dgm:prSet/>
      <dgm:spPr/>
      <dgm:t>
        <a:bodyPr/>
        <a:lstStyle/>
        <a:p>
          <a:endParaRPr lang="en-US"/>
        </a:p>
      </dgm:t>
    </dgm:pt>
    <dgm:pt modelId="{1A9C0AB3-D86F-4AF1-BDD4-AF3356FE8265}" type="sibTrans" cxnId="{11815282-2D0C-4AAE-A87C-2A9194632B28}">
      <dgm:prSet/>
      <dgm:spPr/>
      <dgm:t>
        <a:bodyPr/>
        <a:lstStyle/>
        <a:p>
          <a:endParaRPr lang="en-US"/>
        </a:p>
      </dgm:t>
    </dgm:pt>
    <dgm:pt modelId="{295A8285-D275-46F7-A07C-59E361FA3C75}" type="pres">
      <dgm:prSet presAssocID="{AFADB2F8-BB85-4237-85D5-D3104486C949}" presName="vert0" presStyleCnt="0">
        <dgm:presLayoutVars>
          <dgm:dir/>
          <dgm:animOne val="branch"/>
          <dgm:animLvl val="lvl"/>
        </dgm:presLayoutVars>
      </dgm:prSet>
      <dgm:spPr/>
    </dgm:pt>
    <dgm:pt modelId="{903DA2B6-BBA5-4600-BCD6-2A220086D93B}" type="pres">
      <dgm:prSet presAssocID="{F16B59FE-6304-43E3-B3A3-33B514C55D7F}" presName="thickLine" presStyleLbl="alignNode1" presStyleIdx="0" presStyleCnt="9"/>
      <dgm:spPr/>
    </dgm:pt>
    <dgm:pt modelId="{7E91DFAC-A6EC-4247-859B-D9AF19168ABD}" type="pres">
      <dgm:prSet presAssocID="{F16B59FE-6304-43E3-B3A3-33B514C55D7F}" presName="horz1" presStyleCnt="0"/>
      <dgm:spPr/>
    </dgm:pt>
    <dgm:pt modelId="{0E0991AE-B47E-4040-80AB-A6A0E0598B22}" type="pres">
      <dgm:prSet presAssocID="{F16B59FE-6304-43E3-B3A3-33B514C55D7F}" presName="tx1" presStyleLbl="revTx" presStyleIdx="0" presStyleCnt="9"/>
      <dgm:spPr>
        <a:prstGeom prst="rect">
          <a:avLst/>
        </a:prstGeom>
      </dgm:spPr>
    </dgm:pt>
    <dgm:pt modelId="{8D3B464B-59BA-4732-9F3A-A99E37701C3B}" type="pres">
      <dgm:prSet presAssocID="{F16B59FE-6304-43E3-B3A3-33B514C55D7F}" presName="vert1" presStyleCnt="0"/>
      <dgm:spPr/>
    </dgm:pt>
    <dgm:pt modelId="{B98AF16A-30EB-4EF5-A328-DB3688FE8148}" type="pres">
      <dgm:prSet presAssocID="{EEB1A146-3520-4149-BC4E-8F3BD82AC09C}" presName="thickLine" presStyleLbl="alignNode1" presStyleIdx="1" presStyleCnt="9"/>
      <dgm:spPr/>
    </dgm:pt>
    <dgm:pt modelId="{C4469231-F8CF-4350-B246-118A151E366A}" type="pres">
      <dgm:prSet presAssocID="{EEB1A146-3520-4149-BC4E-8F3BD82AC09C}" presName="horz1" presStyleCnt="0"/>
      <dgm:spPr/>
    </dgm:pt>
    <dgm:pt modelId="{81C3008F-0D62-4C4B-B742-F2A6997E6308}" type="pres">
      <dgm:prSet presAssocID="{EEB1A146-3520-4149-BC4E-8F3BD82AC09C}" presName="tx1" presStyleLbl="revTx" presStyleIdx="1" presStyleCnt="9"/>
      <dgm:spPr/>
    </dgm:pt>
    <dgm:pt modelId="{D6337203-5285-4DC2-A54E-D1661EEA8D13}" type="pres">
      <dgm:prSet presAssocID="{EEB1A146-3520-4149-BC4E-8F3BD82AC09C}" presName="vert1" presStyleCnt="0"/>
      <dgm:spPr/>
    </dgm:pt>
    <dgm:pt modelId="{1FB65C50-6763-46F3-8E39-2F683697144B}" type="pres">
      <dgm:prSet presAssocID="{C32CF6A0-3B73-4769-8D35-A0C08ADEA1CC}" presName="thickLine" presStyleLbl="alignNode1" presStyleIdx="2" presStyleCnt="9"/>
      <dgm:spPr/>
    </dgm:pt>
    <dgm:pt modelId="{04579424-897A-491D-B4C1-5CCD0A5AAEC6}" type="pres">
      <dgm:prSet presAssocID="{C32CF6A0-3B73-4769-8D35-A0C08ADEA1CC}" presName="horz1" presStyleCnt="0"/>
      <dgm:spPr/>
    </dgm:pt>
    <dgm:pt modelId="{988EAF37-6D12-44FB-B3B2-EFB168CD39D3}" type="pres">
      <dgm:prSet presAssocID="{C32CF6A0-3B73-4769-8D35-A0C08ADEA1CC}" presName="tx1" presStyleLbl="revTx" presStyleIdx="2" presStyleCnt="9"/>
      <dgm:spPr/>
    </dgm:pt>
    <dgm:pt modelId="{70D9A86C-A771-43F7-B126-0CA42D414662}" type="pres">
      <dgm:prSet presAssocID="{C32CF6A0-3B73-4769-8D35-A0C08ADEA1CC}" presName="vert1" presStyleCnt="0"/>
      <dgm:spPr/>
    </dgm:pt>
    <dgm:pt modelId="{305BE206-0F8C-41DF-90B1-AD929032F948}" type="pres">
      <dgm:prSet presAssocID="{2C0A7736-0C37-4331-A036-E3714F7DCB23}" presName="thickLine" presStyleLbl="alignNode1" presStyleIdx="3" presStyleCnt="9"/>
      <dgm:spPr>
        <a:xfrm>
          <a:off x="0" y="1959667"/>
          <a:ext cx="7898297" cy="0"/>
        </a:xfrm>
        <a:prstGeom prst="line">
          <a:avLst/>
        </a:prstGeom>
        <a:solidFill>
          <a:srgbClr val="C0504D">
            <a:hueOff val="1671971"/>
            <a:satOff val="-2085"/>
            <a:lumOff val="490"/>
            <a:alphaOff val="0"/>
          </a:srgbClr>
        </a:solidFill>
        <a:ln w="25400" cap="flat" cmpd="sng" algn="ctr">
          <a:solidFill>
            <a:srgbClr val="C0504D">
              <a:hueOff val="1671971"/>
              <a:satOff val="-2085"/>
              <a:lumOff val="490"/>
              <a:alphaOff val="0"/>
            </a:srgbClr>
          </a:solidFill>
          <a:prstDash val="solid"/>
        </a:ln>
        <a:effectLst/>
      </dgm:spPr>
    </dgm:pt>
    <dgm:pt modelId="{2066E59F-976B-413C-809B-20A7A995AB8E}" type="pres">
      <dgm:prSet presAssocID="{2C0A7736-0C37-4331-A036-E3714F7DCB23}" presName="horz1" presStyleCnt="0"/>
      <dgm:spPr/>
    </dgm:pt>
    <dgm:pt modelId="{F6D1F524-D438-42FA-94DA-0DF5EAC350A0}" type="pres">
      <dgm:prSet presAssocID="{2C0A7736-0C37-4331-A036-E3714F7DCB23}" presName="tx1" presStyleLbl="revTx" presStyleIdx="3" presStyleCnt="9"/>
      <dgm:spPr/>
    </dgm:pt>
    <dgm:pt modelId="{B9FE6555-9124-4B86-B253-C0384D7169F1}" type="pres">
      <dgm:prSet presAssocID="{2C0A7736-0C37-4331-A036-E3714F7DCB23}" presName="vert1" presStyleCnt="0"/>
      <dgm:spPr/>
    </dgm:pt>
    <dgm:pt modelId="{4CD85067-91D1-4D98-8174-380B34747059}" type="pres">
      <dgm:prSet presAssocID="{32181FAC-62E4-4931-8EA8-1F2E2B50DF24}" presName="thickLine" presStyleLbl="alignNode1" presStyleIdx="4" presStyleCnt="9"/>
      <dgm:spPr>
        <a:xfrm>
          <a:off x="0" y="3918618"/>
          <a:ext cx="7898297" cy="0"/>
        </a:xfrm>
        <a:prstGeom prst="line">
          <a:avLst/>
        </a:prstGeom>
        <a:solidFill>
          <a:srgbClr val="C0504D">
            <a:hueOff val="3343942"/>
            <a:satOff val="-4171"/>
            <a:lumOff val="981"/>
            <a:alphaOff val="0"/>
          </a:srgbClr>
        </a:solidFill>
        <a:ln w="25400" cap="flat" cmpd="sng" algn="ctr">
          <a:solidFill>
            <a:srgbClr val="C0504D">
              <a:hueOff val="3343942"/>
              <a:satOff val="-4171"/>
              <a:lumOff val="981"/>
              <a:alphaOff val="0"/>
            </a:srgbClr>
          </a:solidFill>
          <a:prstDash val="solid"/>
        </a:ln>
        <a:effectLst/>
      </dgm:spPr>
    </dgm:pt>
    <dgm:pt modelId="{F64290B1-A99A-4D4D-9057-80663A915F7B}" type="pres">
      <dgm:prSet presAssocID="{32181FAC-62E4-4931-8EA8-1F2E2B50DF24}" presName="horz1" presStyleCnt="0"/>
      <dgm:spPr/>
    </dgm:pt>
    <dgm:pt modelId="{48F71113-34C6-4FF4-8BDB-B3F721376D47}" type="pres">
      <dgm:prSet presAssocID="{32181FAC-62E4-4931-8EA8-1F2E2B50DF24}" presName="tx1" presStyleLbl="revTx" presStyleIdx="4" presStyleCnt="9"/>
      <dgm:spPr/>
    </dgm:pt>
    <dgm:pt modelId="{3C3D6560-676D-41ED-BC48-AB072848AF92}" type="pres">
      <dgm:prSet presAssocID="{32181FAC-62E4-4931-8EA8-1F2E2B50DF24}" presName="vert1" presStyleCnt="0"/>
      <dgm:spPr/>
    </dgm:pt>
    <dgm:pt modelId="{25350878-D9E7-49E2-A2B0-34AC1299B64C}" type="pres">
      <dgm:prSet presAssocID="{0E9ACA25-0721-47DA-BB41-684A4FA5B095}" presName="thickLine" presStyleLbl="alignNode1" presStyleIdx="5" presStyleCnt="9"/>
      <dgm:spPr>
        <a:xfrm>
          <a:off x="0" y="4310408"/>
          <a:ext cx="7898297" cy="0"/>
        </a:xfrm>
        <a:prstGeom prst="line">
          <a:avLst/>
        </a:prstGeom>
        <a:solidFill>
          <a:srgbClr val="C0504D">
            <a:hueOff val="3678336"/>
            <a:satOff val="-4588"/>
            <a:lumOff val="1079"/>
            <a:alphaOff val="0"/>
          </a:srgbClr>
        </a:solidFill>
        <a:ln w="25400" cap="flat" cmpd="sng" algn="ctr">
          <a:solidFill>
            <a:srgbClr val="C0504D">
              <a:hueOff val="3678336"/>
              <a:satOff val="-4588"/>
              <a:lumOff val="1079"/>
              <a:alphaOff val="0"/>
            </a:srgbClr>
          </a:solidFill>
          <a:prstDash val="solid"/>
        </a:ln>
        <a:effectLst/>
      </dgm:spPr>
    </dgm:pt>
    <dgm:pt modelId="{1DE65BB8-B33B-474C-9FBC-15E2CE36D845}" type="pres">
      <dgm:prSet presAssocID="{0E9ACA25-0721-47DA-BB41-684A4FA5B095}" presName="horz1" presStyleCnt="0"/>
      <dgm:spPr/>
    </dgm:pt>
    <dgm:pt modelId="{49BE17D2-B53E-46AC-98F4-C5604A31F01E}" type="pres">
      <dgm:prSet presAssocID="{0E9ACA25-0721-47DA-BB41-684A4FA5B095}" presName="tx1" presStyleLbl="revTx" presStyleIdx="5" presStyleCnt="9"/>
      <dgm:spPr/>
    </dgm:pt>
    <dgm:pt modelId="{9A95E7B8-7623-4484-988E-96163FC92162}" type="pres">
      <dgm:prSet presAssocID="{0E9ACA25-0721-47DA-BB41-684A4FA5B095}" presName="vert1" presStyleCnt="0"/>
      <dgm:spPr/>
    </dgm:pt>
    <dgm:pt modelId="{B4DEBD8A-738E-4AA9-9BF1-BEF41A00FCB7}" type="pres">
      <dgm:prSet presAssocID="{48F559D4-3052-4474-9A8A-52B379B14246}" presName="thickLine" presStyleLbl="alignNode1" presStyleIdx="6" presStyleCnt="9"/>
      <dgm:spPr/>
    </dgm:pt>
    <dgm:pt modelId="{99370185-792D-43A1-AE94-3EC58D876417}" type="pres">
      <dgm:prSet presAssocID="{48F559D4-3052-4474-9A8A-52B379B14246}" presName="horz1" presStyleCnt="0"/>
      <dgm:spPr/>
    </dgm:pt>
    <dgm:pt modelId="{A4270307-DD0F-4588-9FF2-39993A081157}" type="pres">
      <dgm:prSet presAssocID="{48F559D4-3052-4474-9A8A-52B379B14246}" presName="tx1" presStyleLbl="revTx" presStyleIdx="6" presStyleCnt="9"/>
      <dgm:spPr/>
    </dgm:pt>
    <dgm:pt modelId="{6A94498A-F9F0-4C6B-9E02-0A21E0DDA968}" type="pres">
      <dgm:prSet presAssocID="{48F559D4-3052-4474-9A8A-52B379B14246}" presName="vert1" presStyleCnt="0"/>
      <dgm:spPr/>
    </dgm:pt>
    <dgm:pt modelId="{D9AC2F79-3317-4AF8-B0A7-F41CA3AC4988}" type="pres">
      <dgm:prSet presAssocID="{31459BEF-C1C5-494A-AA2D-F3F8880E6519}" presName="thickLine" presStyleLbl="alignNode1" presStyleIdx="7" presStyleCnt="9"/>
      <dgm:spPr/>
    </dgm:pt>
    <dgm:pt modelId="{1E874A93-3C77-451D-8B11-4DCA726E5CE9}" type="pres">
      <dgm:prSet presAssocID="{31459BEF-C1C5-494A-AA2D-F3F8880E6519}" presName="horz1" presStyleCnt="0"/>
      <dgm:spPr/>
    </dgm:pt>
    <dgm:pt modelId="{3F415129-E313-49C1-B1EC-61B1288FD2BB}" type="pres">
      <dgm:prSet presAssocID="{31459BEF-C1C5-494A-AA2D-F3F8880E6519}" presName="tx1" presStyleLbl="revTx" presStyleIdx="7" presStyleCnt="9"/>
      <dgm:spPr/>
    </dgm:pt>
    <dgm:pt modelId="{92C3CDA1-1BC0-438D-A0B4-AD5A760BE0D9}" type="pres">
      <dgm:prSet presAssocID="{31459BEF-C1C5-494A-AA2D-F3F8880E6519}" presName="vert1" presStyleCnt="0"/>
      <dgm:spPr/>
    </dgm:pt>
    <dgm:pt modelId="{09F331A3-264A-425A-B204-836E1153B561}" type="pres">
      <dgm:prSet presAssocID="{2FA4769C-825C-4698-B3E2-81FDBFD20893}" presName="thickLine" presStyleLbl="alignNode1" presStyleIdx="8" presStyleCnt="9"/>
      <dgm:spPr>
        <a:xfrm>
          <a:off x="0" y="5093988"/>
          <a:ext cx="7898297" cy="0"/>
        </a:xfrm>
        <a:prstGeom prst="line">
          <a:avLst/>
        </a:prstGeom>
        <a:solidFill>
          <a:srgbClr val="C0504D">
            <a:hueOff val="4347124"/>
            <a:satOff val="-5422"/>
            <a:lumOff val="1275"/>
            <a:alphaOff val="0"/>
          </a:srgbClr>
        </a:solidFill>
        <a:ln w="25400" cap="flat" cmpd="sng" algn="ctr">
          <a:solidFill>
            <a:srgbClr val="C0504D">
              <a:hueOff val="4347124"/>
              <a:satOff val="-5422"/>
              <a:lumOff val="1275"/>
              <a:alphaOff val="0"/>
            </a:srgbClr>
          </a:solidFill>
          <a:prstDash val="solid"/>
        </a:ln>
        <a:effectLst/>
      </dgm:spPr>
    </dgm:pt>
    <dgm:pt modelId="{41A706D2-5899-4830-8150-AD3ACA906E72}" type="pres">
      <dgm:prSet presAssocID="{2FA4769C-825C-4698-B3E2-81FDBFD20893}" presName="horz1" presStyleCnt="0"/>
      <dgm:spPr/>
    </dgm:pt>
    <dgm:pt modelId="{6645DA49-7F5D-4765-8B87-C7CF16A85D9C}" type="pres">
      <dgm:prSet presAssocID="{2FA4769C-825C-4698-B3E2-81FDBFD20893}" presName="tx1" presStyleLbl="revTx" presStyleIdx="8" presStyleCnt="9"/>
      <dgm:spPr/>
    </dgm:pt>
    <dgm:pt modelId="{F71D2F8B-2170-426E-962A-E021A6D34212}" type="pres">
      <dgm:prSet presAssocID="{2FA4769C-825C-4698-B3E2-81FDBFD20893}" presName="vert1" presStyleCnt="0"/>
      <dgm:spPr/>
    </dgm:pt>
  </dgm:ptLst>
  <dgm:cxnLst>
    <dgm:cxn modelId="{C40C9408-0E37-4F91-B4D0-B066BFECABC1}" type="presOf" srcId="{48F559D4-3052-4474-9A8A-52B379B14246}" destId="{A4270307-DD0F-4588-9FF2-39993A081157}" srcOrd="0" destOrd="0" presId="urn:microsoft.com/office/officeart/2008/layout/LinedList"/>
    <dgm:cxn modelId="{23D01D0E-8702-43B0-8AB5-36FA4F84E74F}" type="presOf" srcId="{0E9ACA25-0721-47DA-BB41-684A4FA5B095}" destId="{49BE17D2-B53E-46AC-98F4-C5604A31F01E}" srcOrd="0" destOrd="0" presId="urn:microsoft.com/office/officeart/2008/layout/LinedList"/>
    <dgm:cxn modelId="{122D6A0E-429E-48A3-BCE8-7B9E6AED7447}" type="presOf" srcId="{F16B59FE-6304-43E3-B3A3-33B514C55D7F}" destId="{0E0991AE-B47E-4040-80AB-A6A0E0598B22}" srcOrd="0" destOrd="0" presId="urn:microsoft.com/office/officeart/2008/layout/LinedList"/>
    <dgm:cxn modelId="{BA131142-14E4-4CE0-9FAE-85C9CE8B2CB5}" type="presOf" srcId="{AFADB2F8-BB85-4237-85D5-D3104486C949}" destId="{295A8285-D275-46F7-A07C-59E361FA3C75}" srcOrd="0" destOrd="0" presId="urn:microsoft.com/office/officeart/2008/layout/LinedList"/>
    <dgm:cxn modelId="{3E055B4A-2A84-4792-95E9-3BB4D3570EE5}" srcId="{AFADB2F8-BB85-4237-85D5-D3104486C949}" destId="{2C0A7736-0C37-4331-A036-E3714F7DCB23}" srcOrd="3" destOrd="0" parTransId="{12FB6A49-5589-444D-B809-868673D34BCF}" sibTransId="{B6AAB1C7-EA62-4AB1-AD8E-349F6B7A2F5C}"/>
    <dgm:cxn modelId="{18797158-0291-4663-A71A-8AECE5BD3709}" srcId="{AFADB2F8-BB85-4237-85D5-D3104486C949}" destId="{2FA4769C-825C-4698-B3E2-81FDBFD20893}" srcOrd="8" destOrd="0" parTransId="{9C0829C0-C8A1-480A-89DC-B97BF4E2C62C}" sibTransId="{C4F37875-3805-43DE-BC8C-0090DFA43822}"/>
    <dgm:cxn modelId="{11815282-2D0C-4AAE-A87C-2A9194632B28}" srcId="{AFADB2F8-BB85-4237-85D5-D3104486C949}" destId="{C32CF6A0-3B73-4769-8D35-A0C08ADEA1CC}" srcOrd="2" destOrd="0" parTransId="{70156627-AD36-491B-92B2-E2B0F2851264}" sibTransId="{1A9C0AB3-D86F-4AF1-BDD4-AF3356FE8265}"/>
    <dgm:cxn modelId="{D1FF058B-E2F3-4BED-88A5-B1A47EDEABCE}" srcId="{AFADB2F8-BB85-4237-85D5-D3104486C949}" destId="{48F559D4-3052-4474-9A8A-52B379B14246}" srcOrd="6" destOrd="0" parTransId="{B80695AE-3217-49F0-B8E2-B9344D296B33}" sibTransId="{871089A6-F63D-4EEC-ACE7-F63050C14D30}"/>
    <dgm:cxn modelId="{AB49359A-0BBB-463B-AAE7-D97A380A7DE0}" srcId="{AFADB2F8-BB85-4237-85D5-D3104486C949}" destId="{EEB1A146-3520-4149-BC4E-8F3BD82AC09C}" srcOrd="1" destOrd="0" parTransId="{51D0561E-8439-49B7-B4E3-418178E90E4B}" sibTransId="{61579691-CFDD-48F1-919F-14FC01AC838A}"/>
    <dgm:cxn modelId="{C247AEAC-4A6A-4989-AEC2-CA0F911740D9}" type="presOf" srcId="{2FA4769C-825C-4698-B3E2-81FDBFD20893}" destId="{6645DA49-7F5D-4765-8B87-C7CF16A85D9C}" srcOrd="0" destOrd="0" presId="urn:microsoft.com/office/officeart/2008/layout/LinedList"/>
    <dgm:cxn modelId="{5EFD77B2-7484-4674-943F-2CEAA3B750E0}" type="presOf" srcId="{31459BEF-C1C5-494A-AA2D-F3F8880E6519}" destId="{3F415129-E313-49C1-B1EC-61B1288FD2BB}" srcOrd="0" destOrd="0" presId="urn:microsoft.com/office/officeart/2008/layout/LinedList"/>
    <dgm:cxn modelId="{B02277B4-8AB4-4DA2-8A39-A27E635558A4}" srcId="{AFADB2F8-BB85-4237-85D5-D3104486C949}" destId="{32181FAC-62E4-4931-8EA8-1F2E2B50DF24}" srcOrd="4" destOrd="0" parTransId="{F80F7355-D3F5-4D0B-90D3-C141ED257BCB}" sibTransId="{A43985C4-8D20-4247-B297-FD0127391C34}"/>
    <dgm:cxn modelId="{39AA4CC9-DECE-4C94-9D2C-A0EB2AAD93D2}" type="presOf" srcId="{C32CF6A0-3B73-4769-8D35-A0C08ADEA1CC}" destId="{988EAF37-6D12-44FB-B3B2-EFB168CD39D3}" srcOrd="0" destOrd="0" presId="urn:microsoft.com/office/officeart/2008/layout/LinedList"/>
    <dgm:cxn modelId="{3DEC2DCA-45C6-4A41-9914-611AFC071495}" srcId="{AFADB2F8-BB85-4237-85D5-D3104486C949}" destId="{F16B59FE-6304-43E3-B3A3-33B514C55D7F}" srcOrd="0" destOrd="0" parTransId="{E6E5F86B-F9ED-4C95-9944-446A69B5BE9E}" sibTransId="{B0B81A07-0FB5-41A9-AE4C-73D30225511A}"/>
    <dgm:cxn modelId="{489AFCE1-09FE-411A-8D25-418141B3F290}" srcId="{AFADB2F8-BB85-4237-85D5-D3104486C949}" destId="{0E9ACA25-0721-47DA-BB41-684A4FA5B095}" srcOrd="5" destOrd="0" parTransId="{B0DF6869-14BD-406F-9AE8-64ABE5A547E1}" sibTransId="{A27CE332-1B71-4B03-BF26-60CE0172E822}"/>
    <dgm:cxn modelId="{A9AD1EE2-01AD-4478-BF2C-E5911D91C25F}" srcId="{AFADB2F8-BB85-4237-85D5-D3104486C949}" destId="{31459BEF-C1C5-494A-AA2D-F3F8880E6519}" srcOrd="7" destOrd="0" parTransId="{56D17EFA-A899-4FE5-B7A0-49937AB8DEB9}" sibTransId="{B2A9FE8F-545F-4750-988B-325AAF5F4C99}"/>
    <dgm:cxn modelId="{FE15D0E7-A9DC-4911-9788-DB4EF8435CFB}" type="presOf" srcId="{2C0A7736-0C37-4331-A036-E3714F7DCB23}" destId="{F6D1F524-D438-42FA-94DA-0DF5EAC350A0}" srcOrd="0" destOrd="0" presId="urn:microsoft.com/office/officeart/2008/layout/LinedList"/>
    <dgm:cxn modelId="{A28872FD-48C2-4FEA-A101-1A2624699C2C}" type="presOf" srcId="{32181FAC-62E4-4931-8EA8-1F2E2B50DF24}" destId="{48F71113-34C6-4FF4-8BDB-B3F721376D47}" srcOrd="0" destOrd="0" presId="urn:microsoft.com/office/officeart/2008/layout/LinedList"/>
    <dgm:cxn modelId="{3B57F6FD-DB27-49FE-8B49-82D4D5EFD6A7}" type="presOf" srcId="{EEB1A146-3520-4149-BC4E-8F3BD82AC09C}" destId="{81C3008F-0D62-4C4B-B742-F2A6997E6308}" srcOrd="0" destOrd="0" presId="urn:microsoft.com/office/officeart/2008/layout/LinedList"/>
    <dgm:cxn modelId="{EAF43B11-6236-4F1B-A93F-FAE0D04C840F}" type="presParOf" srcId="{295A8285-D275-46F7-A07C-59E361FA3C75}" destId="{903DA2B6-BBA5-4600-BCD6-2A220086D93B}" srcOrd="0" destOrd="0" presId="urn:microsoft.com/office/officeart/2008/layout/LinedList"/>
    <dgm:cxn modelId="{FE831FA3-4895-432A-B5EB-91DCC9DF71B1}" type="presParOf" srcId="{295A8285-D275-46F7-A07C-59E361FA3C75}" destId="{7E91DFAC-A6EC-4247-859B-D9AF19168ABD}" srcOrd="1" destOrd="0" presId="urn:microsoft.com/office/officeart/2008/layout/LinedList"/>
    <dgm:cxn modelId="{50BD03FB-729B-4820-B74C-50EB7C353328}" type="presParOf" srcId="{7E91DFAC-A6EC-4247-859B-D9AF19168ABD}" destId="{0E0991AE-B47E-4040-80AB-A6A0E0598B22}" srcOrd="0" destOrd="0" presId="urn:microsoft.com/office/officeart/2008/layout/LinedList"/>
    <dgm:cxn modelId="{C81FEB10-A762-4C08-97F3-90EB161ED54C}" type="presParOf" srcId="{7E91DFAC-A6EC-4247-859B-D9AF19168ABD}" destId="{8D3B464B-59BA-4732-9F3A-A99E37701C3B}" srcOrd="1" destOrd="0" presId="urn:microsoft.com/office/officeart/2008/layout/LinedList"/>
    <dgm:cxn modelId="{FF81D387-868B-477C-B5FD-EDAA3BC28B74}" type="presParOf" srcId="{295A8285-D275-46F7-A07C-59E361FA3C75}" destId="{B98AF16A-30EB-4EF5-A328-DB3688FE8148}" srcOrd="2" destOrd="0" presId="urn:microsoft.com/office/officeart/2008/layout/LinedList"/>
    <dgm:cxn modelId="{88CE8DDC-7828-4349-9274-BE370D95DB41}" type="presParOf" srcId="{295A8285-D275-46F7-A07C-59E361FA3C75}" destId="{C4469231-F8CF-4350-B246-118A151E366A}" srcOrd="3" destOrd="0" presId="urn:microsoft.com/office/officeart/2008/layout/LinedList"/>
    <dgm:cxn modelId="{26BED844-379E-46F8-93C7-A2B28EB18067}" type="presParOf" srcId="{C4469231-F8CF-4350-B246-118A151E366A}" destId="{81C3008F-0D62-4C4B-B742-F2A6997E6308}" srcOrd="0" destOrd="0" presId="urn:microsoft.com/office/officeart/2008/layout/LinedList"/>
    <dgm:cxn modelId="{9BEDF49F-23B1-465D-9562-E42E70E77532}" type="presParOf" srcId="{C4469231-F8CF-4350-B246-118A151E366A}" destId="{D6337203-5285-4DC2-A54E-D1661EEA8D13}" srcOrd="1" destOrd="0" presId="urn:microsoft.com/office/officeart/2008/layout/LinedList"/>
    <dgm:cxn modelId="{EF7A23EA-ECC0-4CE0-8449-228B570B8359}" type="presParOf" srcId="{295A8285-D275-46F7-A07C-59E361FA3C75}" destId="{1FB65C50-6763-46F3-8E39-2F683697144B}" srcOrd="4" destOrd="0" presId="urn:microsoft.com/office/officeart/2008/layout/LinedList"/>
    <dgm:cxn modelId="{87E5F3F0-3E53-425A-A26B-A305091D97CA}" type="presParOf" srcId="{295A8285-D275-46F7-A07C-59E361FA3C75}" destId="{04579424-897A-491D-B4C1-5CCD0A5AAEC6}" srcOrd="5" destOrd="0" presId="urn:microsoft.com/office/officeart/2008/layout/LinedList"/>
    <dgm:cxn modelId="{FFD26D0A-81C7-488A-910D-CB40FB68F528}" type="presParOf" srcId="{04579424-897A-491D-B4C1-5CCD0A5AAEC6}" destId="{988EAF37-6D12-44FB-B3B2-EFB168CD39D3}" srcOrd="0" destOrd="0" presId="urn:microsoft.com/office/officeart/2008/layout/LinedList"/>
    <dgm:cxn modelId="{51587CC2-3FFD-4340-98CE-281479577FB8}" type="presParOf" srcId="{04579424-897A-491D-B4C1-5CCD0A5AAEC6}" destId="{70D9A86C-A771-43F7-B126-0CA42D414662}" srcOrd="1" destOrd="0" presId="urn:microsoft.com/office/officeart/2008/layout/LinedList"/>
    <dgm:cxn modelId="{698069B4-0827-4A09-A6D9-98C987FAFF9C}" type="presParOf" srcId="{295A8285-D275-46F7-A07C-59E361FA3C75}" destId="{305BE206-0F8C-41DF-90B1-AD929032F948}" srcOrd="6" destOrd="0" presId="urn:microsoft.com/office/officeart/2008/layout/LinedList"/>
    <dgm:cxn modelId="{496AAAA8-3B44-4E12-AA1E-E4BA8F817A8D}" type="presParOf" srcId="{295A8285-D275-46F7-A07C-59E361FA3C75}" destId="{2066E59F-976B-413C-809B-20A7A995AB8E}" srcOrd="7" destOrd="0" presId="urn:microsoft.com/office/officeart/2008/layout/LinedList"/>
    <dgm:cxn modelId="{585640E1-58ED-46B7-AC5E-80C3D6ED2A98}" type="presParOf" srcId="{2066E59F-976B-413C-809B-20A7A995AB8E}" destId="{F6D1F524-D438-42FA-94DA-0DF5EAC350A0}" srcOrd="0" destOrd="0" presId="urn:microsoft.com/office/officeart/2008/layout/LinedList"/>
    <dgm:cxn modelId="{FBC89505-717F-4AB6-B946-96585A6FC4D8}" type="presParOf" srcId="{2066E59F-976B-413C-809B-20A7A995AB8E}" destId="{B9FE6555-9124-4B86-B253-C0384D7169F1}" srcOrd="1" destOrd="0" presId="urn:microsoft.com/office/officeart/2008/layout/LinedList"/>
    <dgm:cxn modelId="{0A359D75-C84D-4FCA-B990-E936147F9C4E}" type="presParOf" srcId="{295A8285-D275-46F7-A07C-59E361FA3C75}" destId="{4CD85067-91D1-4D98-8174-380B34747059}" srcOrd="8" destOrd="0" presId="urn:microsoft.com/office/officeart/2008/layout/LinedList"/>
    <dgm:cxn modelId="{50C07105-1620-4EF0-9045-567EDB6DDCA8}" type="presParOf" srcId="{295A8285-D275-46F7-A07C-59E361FA3C75}" destId="{F64290B1-A99A-4D4D-9057-80663A915F7B}" srcOrd="9" destOrd="0" presId="urn:microsoft.com/office/officeart/2008/layout/LinedList"/>
    <dgm:cxn modelId="{72790467-0057-4594-88A8-FCAE735AA3B7}" type="presParOf" srcId="{F64290B1-A99A-4D4D-9057-80663A915F7B}" destId="{48F71113-34C6-4FF4-8BDB-B3F721376D47}" srcOrd="0" destOrd="0" presId="urn:microsoft.com/office/officeart/2008/layout/LinedList"/>
    <dgm:cxn modelId="{5DAF6AED-86C0-41CB-84A9-B005472FB92E}" type="presParOf" srcId="{F64290B1-A99A-4D4D-9057-80663A915F7B}" destId="{3C3D6560-676D-41ED-BC48-AB072848AF92}" srcOrd="1" destOrd="0" presId="urn:microsoft.com/office/officeart/2008/layout/LinedList"/>
    <dgm:cxn modelId="{BF01027F-586B-499D-940A-CD465B7EA7BA}" type="presParOf" srcId="{295A8285-D275-46F7-A07C-59E361FA3C75}" destId="{25350878-D9E7-49E2-A2B0-34AC1299B64C}" srcOrd="10" destOrd="0" presId="urn:microsoft.com/office/officeart/2008/layout/LinedList"/>
    <dgm:cxn modelId="{5E222921-B66A-4417-92FE-C6F0EFB838EE}" type="presParOf" srcId="{295A8285-D275-46F7-A07C-59E361FA3C75}" destId="{1DE65BB8-B33B-474C-9FBC-15E2CE36D845}" srcOrd="11" destOrd="0" presId="urn:microsoft.com/office/officeart/2008/layout/LinedList"/>
    <dgm:cxn modelId="{E555887C-E8D9-4882-8A24-D5525B9186A1}" type="presParOf" srcId="{1DE65BB8-B33B-474C-9FBC-15E2CE36D845}" destId="{49BE17D2-B53E-46AC-98F4-C5604A31F01E}" srcOrd="0" destOrd="0" presId="urn:microsoft.com/office/officeart/2008/layout/LinedList"/>
    <dgm:cxn modelId="{AC37F48F-0167-4169-8F66-E6638609B986}" type="presParOf" srcId="{1DE65BB8-B33B-474C-9FBC-15E2CE36D845}" destId="{9A95E7B8-7623-4484-988E-96163FC92162}" srcOrd="1" destOrd="0" presId="urn:microsoft.com/office/officeart/2008/layout/LinedList"/>
    <dgm:cxn modelId="{1C0807CC-CA68-4550-93AE-ED3F4C4D75F7}" type="presParOf" srcId="{295A8285-D275-46F7-A07C-59E361FA3C75}" destId="{B4DEBD8A-738E-4AA9-9BF1-BEF41A00FCB7}" srcOrd="12" destOrd="0" presId="urn:microsoft.com/office/officeart/2008/layout/LinedList"/>
    <dgm:cxn modelId="{881D03D8-9160-425C-8B96-FD18757CF5EB}" type="presParOf" srcId="{295A8285-D275-46F7-A07C-59E361FA3C75}" destId="{99370185-792D-43A1-AE94-3EC58D876417}" srcOrd="13" destOrd="0" presId="urn:microsoft.com/office/officeart/2008/layout/LinedList"/>
    <dgm:cxn modelId="{647F5C15-30E0-4AF6-B73B-EDA7B7981AFC}" type="presParOf" srcId="{99370185-792D-43A1-AE94-3EC58D876417}" destId="{A4270307-DD0F-4588-9FF2-39993A081157}" srcOrd="0" destOrd="0" presId="urn:microsoft.com/office/officeart/2008/layout/LinedList"/>
    <dgm:cxn modelId="{36F29EF9-E398-446C-A115-B5C52E393B52}" type="presParOf" srcId="{99370185-792D-43A1-AE94-3EC58D876417}" destId="{6A94498A-F9F0-4C6B-9E02-0A21E0DDA968}" srcOrd="1" destOrd="0" presId="urn:microsoft.com/office/officeart/2008/layout/LinedList"/>
    <dgm:cxn modelId="{1371817A-FDCE-4416-82AC-41E5B092C6AB}" type="presParOf" srcId="{295A8285-D275-46F7-A07C-59E361FA3C75}" destId="{D9AC2F79-3317-4AF8-B0A7-F41CA3AC4988}" srcOrd="14" destOrd="0" presId="urn:microsoft.com/office/officeart/2008/layout/LinedList"/>
    <dgm:cxn modelId="{3DFCAB83-67BF-4B38-B495-C09BF1FF6587}" type="presParOf" srcId="{295A8285-D275-46F7-A07C-59E361FA3C75}" destId="{1E874A93-3C77-451D-8B11-4DCA726E5CE9}" srcOrd="15" destOrd="0" presId="urn:microsoft.com/office/officeart/2008/layout/LinedList"/>
    <dgm:cxn modelId="{5EAED666-34F4-4FC4-874E-EA6B36F73BA5}" type="presParOf" srcId="{1E874A93-3C77-451D-8B11-4DCA726E5CE9}" destId="{3F415129-E313-49C1-B1EC-61B1288FD2BB}" srcOrd="0" destOrd="0" presId="urn:microsoft.com/office/officeart/2008/layout/LinedList"/>
    <dgm:cxn modelId="{F2346F5A-20E4-465B-8954-B9A9330B6AA5}" type="presParOf" srcId="{1E874A93-3C77-451D-8B11-4DCA726E5CE9}" destId="{92C3CDA1-1BC0-438D-A0B4-AD5A760BE0D9}" srcOrd="1" destOrd="0" presId="urn:microsoft.com/office/officeart/2008/layout/LinedList"/>
    <dgm:cxn modelId="{7428DCC8-1BC8-47D4-97CE-225E92CD0B31}" type="presParOf" srcId="{295A8285-D275-46F7-A07C-59E361FA3C75}" destId="{09F331A3-264A-425A-B204-836E1153B561}" srcOrd="16" destOrd="0" presId="urn:microsoft.com/office/officeart/2008/layout/LinedList"/>
    <dgm:cxn modelId="{1374240F-69FC-4710-98DC-071EE539B719}" type="presParOf" srcId="{295A8285-D275-46F7-A07C-59E361FA3C75}" destId="{41A706D2-5899-4830-8150-AD3ACA906E72}" srcOrd="17" destOrd="0" presId="urn:microsoft.com/office/officeart/2008/layout/LinedList"/>
    <dgm:cxn modelId="{C7D137D6-AA17-4763-96E3-64CE887B2967}" type="presParOf" srcId="{41A706D2-5899-4830-8150-AD3ACA906E72}" destId="{6645DA49-7F5D-4765-8B87-C7CF16A85D9C}" srcOrd="0" destOrd="0" presId="urn:microsoft.com/office/officeart/2008/layout/LinedList"/>
    <dgm:cxn modelId="{B441A836-F78D-42EB-B55F-3B80EB417506}" type="presParOf" srcId="{41A706D2-5899-4830-8150-AD3ACA906E72}" destId="{F71D2F8B-2170-426E-962A-E021A6D3421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11290A2-DF29-49CB-9388-F22F4EBCAAD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855444-4E21-4CED-A2B1-94248E10F1AC}">
      <dgm:prSet phldrT="[Text]"/>
      <dgm:spPr>
        <a:solidFill>
          <a:srgbClr val="0070C0"/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OSA Advisor</a:t>
          </a:r>
        </a:p>
      </dgm:t>
    </dgm:pt>
    <dgm:pt modelId="{B9ECE405-4192-44BF-92DE-B61EF69C2813}" type="parTrans" cxnId="{D4D02618-D886-4F8B-92B5-A6B1CC3D9DA1}">
      <dgm:prSet/>
      <dgm:spPr/>
      <dgm:t>
        <a:bodyPr/>
        <a:lstStyle/>
        <a:p>
          <a:endParaRPr lang="en-US"/>
        </a:p>
      </dgm:t>
    </dgm:pt>
    <dgm:pt modelId="{C48AB804-E3DD-4BCF-802F-481550D4F9C5}" type="sibTrans" cxnId="{D4D02618-D886-4F8B-92B5-A6B1CC3D9DA1}">
      <dgm:prSet/>
      <dgm:spPr/>
      <dgm:t>
        <a:bodyPr/>
        <a:lstStyle/>
        <a:p>
          <a:endParaRPr lang="en-US"/>
        </a:p>
      </dgm:t>
    </dgm:pt>
    <dgm:pt modelId="{273C482D-1633-47BC-8452-4C0709A170F0}">
      <dgm:prSet phldrT="[Text]" custT="1"/>
      <dgm:spPr>
        <a:solidFill>
          <a:schemeClr val="tx2">
            <a:lumMod val="10000"/>
            <a:lumOff val="90000"/>
            <a:alpha val="90000"/>
          </a:schemeClr>
        </a:solidFill>
      </dgm:spPr>
      <dgm:t>
        <a:bodyPr/>
        <a:lstStyle/>
        <a:p>
          <a:r>
            <a:rPr lang="en-US" sz="2800" dirty="0"/>
            <a:t>Kerri Thom</a:t>
          </a:r>
        </a:p>
      </dgm:t>
    </dgm:pt>
    <dgm:pt modelId="{7FD5A67E-2115-4DEF-8C73-33AB73180AB6}" type="parTrans" cxnId="{A8E14B2A-0DC6-4444-BBDC-254115B6499C}">
      <dgm:prSet/>
      <dgm:spPr/>
      <dgm:t>
        <a:bodyPr/>
        <a:lstStyle/>
        <a:p>
          <a:endParaRPr lang="en-US"/>
        </a:p>
      </dgm:t>
    </dgm:pt>
    <dgm:pt modelId="{F842BB60-54E6-4D81-850B-53695E65907F}" type="sibTrans" cxnId="{A8E14B2A-0DC6-4444-BBDC-254115B6499C}">
      <dgm:prSet/>
      <dgm:spPr/>
      <dgm:t>
        <a:bodyPr/>
        <a:lstStyle/>
        <a:p>
          <a:endParaRPr lang="en-US"/>
        </a:p>
      </dgm:t>
    </dgm:pt>
    <dgm:pt modelId="{7777D641-FCAC-4D33-9469-ADB1011A66F7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Specialty Advisor(s)</a:t>
          </a:r>
        </a:p>
      </dgm:t>
    </dgm:pt>
    <dgm:pt modelId="{D12395DA-BB1A-4178-A831-AD1CC8034A13}" type="parTrans" cxnId="{4FBCC471-6380-4FF3-89CF-279B858B5104}">
      <dgm:prSet/>
      <dgm:spPr/>
      <dgm:t>
        <a:bodyPr/>
        <a:lstStyle/>
        <a:p>
          <a:endParaRPr lang="en-US"/>
        </a:p>
      </dgm:t>
    </dgm:pt>
    <dgm:pt modelId="{E7436188-2FD0-4391-87FC-2D9AC6EE00C3}" type="sibTrans" cxnId="{4FBCC471-6380-4FF3-89CF-279B858B5104}">
      <dgm:prSet/>
      <dgm:spPr/>
      <dgm:t>
        <a:bodyPr/>
        <a:lstStyle/>
        <a:p>
          <a:endParaRPr lang="en-US"/>
        </a:p>
      </dgm:t>
    </dgm:pt>
    <dgm:pt modelId="{58DD507F-162F-4724-8547-F0CB6EBC0306}">
      <dgm:prSet phldrT="[Text]" custT="1"/>
      <dgm:spPr/>
      <dgm:t>
        <a:bodyPr/>
        <a:lstStyle/>
        <a:p>
          <a:r>
            <a:rPr lang="en-US" sz="2400" dirty="0"/>
            <a:t>Ryan Spangler (R)</a:t>
          </a:r>
        </a:p>
      </dgm:t>
    </dgm:pt>
    <dgm:pt modelId="{D7113777-F467-4D45-9892-8A47F7380E27}" type="parTrans" cxnId="{92951F50-B69E-4F88-B1A0-9A347C307ABA}">
      <dgm:prSet/>
      <dgm:spPr/>
      <dgm:t>
        <a:bodyPr/>
        <a:lstStyle/>
        <a:p>
          <a:endParaRPr lang="en-US"/>
        </a:p>
      </dgm:t>
    </dgm:pt>
    <dgm:pt modelId="{4EB1EC89-7E99-4A4F-8B99-0AC4CE1EA27D}" type="sibTrans" cxnId="{92951F50-B69E-4F88-B1A0-9A347C307ABA}">
      <dgm:prSet/>
      <dgm:spPr/>
      <dgm:t>
        <a:bodyPr/>
        <a:lstStyle/>
        <a:p>
          <a:endParaRPr lang="en-US"/>
        </a:p>
      </dgm:t>
    </dgm:pt>
    <dgm:pt modelId="{836A2494-A03D-4547-93B6-B1FC51FFCD49}">
      <dgm:prSet phldrT="[Text]" custT="1"/>
      <dgm:spPr/>
      <dgm:t>
        <a:bodyPr/>
        <a:lstStyle/>
        <a:p>
          <a:r>
            <a:rPr lang="en-US" sz="2400" dirty="0"/>
            <a:t>PD: Sarah Dubbs</a:t>
          </a:r>
        </a:p>
      </dgm:t>
    </dgm:pt>
    <dgm:pt modelId="{4C68B430-87DB-4F9E-BAD7-8158542E296D}" type="parTrans" cxnId="{4EF30E59-C20B-462A-AAE6-ABB80BDB9299}">
      <dgm:prSet/>
      <dgm:spPr/>
      <dgm:t>
        <a:bodyPr/>
        <a:lstStyle/>
        <a:p>
          <a:endParaRPr lang="en-US"/>
        </a:p>
      </dgm:t>
    </dgm:pt>
    <dgm:pt modelId="{D7060846-7D7C-4684-8866-820B3A09E0C2}" type="sibTrans" cxnId="{4EF30E59-C20B-462A-AAE6-ABB80BDB9299}">
      <dgm:prSet/>
      <dgm:spPr/>
      <dgm:t>
        <a:bodyPr/>
        <a:lstStyle/>
        <a:p>
          <a:endParaRPr lang="en-US"/>
        </a:p>
      </dgm:t>
    </dgm:pt>
    <dgm:pt modelId="{B457805F-992D-4579-B30D-FECA38C4FFA0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Peer Advising</a:t>
          </a:r>
        </a:p>
      </dgm:t>
    </dgm:pt>
    <dgm:pt modelId="{11FCEF9E-EC57-4E51-B77F-B5324184CF7B}" type="parTrans" cxnId="{2EF1C7D2-FE41-47AA-B691-9C854C2A7879}">
      <dgm:prSet/>
      <dgm:spPr/>
      <dgm:t>
        <a:bodyPr/>
        <a:lstStyle/>
        <a:p>
          <a:endParaRPr lang="en-US"/>
        </a:p>
      </dgm:t>
    </dgm:pt>
    <dgm:pt modelId="{7E370EE3-D5E9-4F83-8816-EC121C3826ED}" type="sibTrans" cxnId="{2EF1C7D2-FE41-47AA-B691-9C854C2A7879}">
      <dgm:prSet/>
      <dgm:spPr/>
      <dgm:t>
        <a:bodyPr/>
        <a:lstStyle/>
        <a:p>
          <a:endParaRPr lang="en-US"/>
        </a:p>
      </dgm:t>
    </dgm:pt>
    <dgm:pt modelId="{A35A6302-4FBA-46D3-81C0-6B77D4016344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sz="2400" dirty="0"/>
            <a:t>Puja Patel </a:t>
          </a:r>
        </a:p>
      </dgm:t>
    </dgm:pt>
    <dgm:pt modelId="{F76ABB75-EA40-43AC-B48E-442A6081A9F5}" type="parTrans" cxnId="{E61D3662-0ABA-41F2-B182-2AD2C7364F29}">
      <dgm:prSet/>
      <dgm:spPr/>
      <dgm:t>
        <a:bodyPr/>
        <a:lstStyle/>
        <a:p>
          <a:endParaRPr lang="en-US"/>
        </a:p>
      </dgm:t>
    </dgm:pt>
    <dgm:pt modelId="{A11A8724-3A0C-4D83-BAC3-04E53A79F1C6}" type="sibTrans" cxnId="{E61D3662-0ABA-41F2-B182-2AD2C7364F29}">
      <dgm:prSet/>
      <dgm:spPr/>
      <dgm:t>
        <a:bodyPr/>
        <a:lstStyle/>
        <a:p>
          <a:endParaRPr lang="en-US"/>
        </a:p>
      </dgm:t>
    </dgm:pt>
    <dgm:pt modelId="{C13D1F40-CE41-497C-8890-C09DCCD212FC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sz="2400" b="1" dirty="0">
              <a:solidFill>
                <a:srgbClr val="C00000"/>
              </a:solidFill>
            </a:rPr>
            <a:t>Alumni Network </a:t>
          </a:r>
        </a:p>
      </dgm:t>
    </dgm:pt>
    <dgm:pt modelId="{EFE49602-59C2-449D-8FBB-51DC6E7E4469}" type="parTrans" cxnId="{F3E607BB-83A1-4A30-ADF1-6F2241DD4D1B}">
      <dgm:prSet/>
      <dgm:spPr/>
      <dgm:t>
        <a:bodyPr/>
        <a:lstStyle/>
        <a:p>
          <a:endParaRPr lang="en-US"/>
        </a:p>
      </dgm:t>
    </dgm:pt>
    <dgm:pt modelId="{4BEE074A-553A-4051-B668-E02179A1D00F}" type="sibTrans" cxnId="{F3E607BB-83A1-4A30-ADF1-6F2241DD4D1B}">
      <dgm:prSet/>
      <dgm:spPr/>
      <dgm:t>
        <a:bodyPr/>
        <a:lstStyle/>
        <a:p>
          <a:endParaRPr lang="en-US"/>
        </a:p>
      </dgm:t>
    </dgm:pt>
    <dgm:pt modelId="{86E38C93-77B6-41E3-8D5B-A9B318389838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sz="2400" dirty="0"/>
            <a:t>Gillian Cooper </a:t>
          </a:r>
        </a:p>
      </dgm:t>
    </dgm:pt>
    <dgm:pt modelId="{D1E85770-1FF7-4E31-AA72-6EF8270679DA}" type="parTrans" cxnId="{8136208E-53BB-45A7-8619-AC16B8E6D5B0}">
      <dgm:prSet/>
      <dgm:spPr/>
      <dgm:t>
        <a:bodyPr/>
        <a:lstStyle/>
        <a:p>
          <a:endParaRPr lang="en-US"/>
        </a:p>
      </dgm:t>
    </dgm:pt>
    <dgm:pt modelId="{D9096A52-3FB6-482B-97CB-AF4F622AC53B}" type="sibTrans" cxnId="{8136208E-53BB-45A7-8619-AC16B8E6D5B0}">
      <dgm:prSet/>
      <dgm:spPr/>
      <dgm:t>
        <a:bodyPr/>
        <a:lstStyle/>
        <a:p>
          <a:endParaRPr lang="en-US"/>
        </a:p>
      </dgm:t>
    </dgm:pt>
    <dgm:pt modelId="{D9A8E0FA-C3EA-4A3B-A6E1-B34CFF4A1771}">
      <dgm:prSet phldrT="[Text]" custT="1"/>
      <dgm:spPr/>
      <dgm:t>
        <a:bodyPr/>
        <a:lstStyle/>
        <a:p>
          <a:r>
            <a:rPr lang="en-US" sz="2400" dirty="0"/>
            <a:t>Other: Kat Stephanos  </a:t>
          </a:r>
        </a:p>
      </dgm:t>
    </dgm:pt>
    <dgm:pt modelId="{74F305C2-4BCC-42EC-8F26-6FA77C9C2D85}" type="parTrans" cxnId="{1E665A2A-E429-417B-8EF6-E058A790E96E}">
      <dgm:prSet/>
      <dgm:spPr/>
      <dgm:t>
        <a:bodyPr/>
        <a:lstStyle/>
        <a:p>
          <a:endParaRPr lang="en-US"/>
        </a:p>
      </dgm:t>
    </dgm:pt>
    <dgm:pt modelId="{A07B3DDF-51E5-4630-B83F-6CF4A6CB5C78}" type="sibTrans" cxnId="{1E665A2A-E429-417B-8EF6-E058A790E96E}">
      <dgm:prSet/>
      <dgm:spPr/>
      <dgm:t>
        <a:bodyPr/>
        <a:lstStyle/>
        <a:p>
          <a:endParaRPr lang="en-US"/>
        </a:p>
      </dgm:t>
    </dgm:pt>
    <dgm:pt modelId="{EBC24D98-A4DF-4BDA-BA4B-8C0821DA248A}" type="pres">
      <dgm:prSet presAssocID="{311290A2-DF29-49CB-9388-F22F4EBCAADF}" presName="Name0" presStyleCnt="0">
        <dgm:presLayoutVars>
          <dgm:dir/>
          <dgm:animLvl val="lvl"/>
          <dgm:resizeHandles val="exact"/>
        </dgm:presLayoutVars>
      </dgm:prSet>
      <dgm:spPr/>
    </dgm:pt>
    <dgm:pt modelId="{E6A53D16-419E-45BB-AC17-D3AF979E5F55}" type="pres">
      <dgm:prSet presAssocID="{35855444-4E21-4CED-A2B1-94248E10F1AC}" presName="composite" presStyleCnt="0"/>
      <dgm:spPr/>
    </dgm:pt>
    <dgm:pt modelId="{188B4102-9E4C-4AE1-B7C3-0EE5B9924FE4}" type="pres">
      <dgm:prSet presAssocID="{35855444-4E21-4CED-A2B1-94248E10F1A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15DBCA1D-4911-4D9D-B8AE-DB72B75587E0}" type="pres">
      <dgm:prSet presAssocID="{35855444-4E21-4CED-A2B1-94248E10F1AC}" presName="desTx" presStyleLbl="alignAccFollowNode1" presStyleIdx="0" presStyleCnt="3" custLinFactNeighborX="-59566" custLinFactNeighborY="-627">
        <dgm:presLayoutVars>
          <dgm:bulletEnabled val="1"/>
        </dgm:presLayoutVars>
      </dgm:prSet>
      <dgm:spPr/>
    </dgm:pt>
    <dgm:pt modelId="{74D8C6E5-D843-436E-830D-9CB4134295A2}" type="pres">
      <dgm:prSet presAssocID="{C48AB804-E3DD-4BCF-802F-481550D4F9C5}" presName="space" presStyleCnt="0"/>
      <dgm:spPr/>
    </dgm:pt>
    <dgm:pt modelId="{8766F02A-AAC4-4DE9-B0F1-2E9245C37034}" type="pres">
      <dgm:prSet presAssocID="{7777D641-FCAC-4D33-9469-ADB1011A66F7}" presName="composite" presStyleCnt="0"/>
      <dgm:spPr/>
    </dgm:pt>
    <dgm:pt modelId="{806CBEEB-D9DF-4F58-9A75-C7BB2281078C}" type="pres">
      <dgm:prSet presAssocID="{7777D641-FCAC-4D33-9469-ADB1011A66F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BD086BAC-F8F8-4ADF-9B47-996919406F0C}" type="pres">
      <dgm:prSet presAssocID="{7777D641-FCAC-4D33-9469-ADB1011A66F7}" presName="desTx" presStyleLbl="alignAccFollowNode1" presStyleIdx="1" presStyleCnt="3">
        <dgm:presLayoutVars>
          <dgm:bulletEnabled val="1"/>
        </dgm:presLayoutVars>
      </dgm:prSet>
      <dgm:spPr/>
    </dgm:pt>
    <dgm:pt modelId="{61C7C7C8-8609-48B7-A1BD-96C3E04FF531}" type="pres">
      <dgm:prSet presAssocID="{E7436188-2FD0-4391-87FC-2D9AC6EE00C3}" presName="space" presStyleCnt="0"/>
      <dgm:spPr/>
    </dgm:pt>
    <dgm:pt modelId="{3CF121E5-5A04-429F-99C1-6817D91F73F1}" type="pres">
      <dgm:prSet presAssocID="{B457805F-992D-4579-B30D-FECA38C4FFA0}" presName="composite" presStyleCnt="0"/>
      <dgm:spPr/>
    </dgm:pt>
    <dgm:pt modelId="{B50DE71C-220B-4295-965D-022C6C0A2479}" type="pres">
      <dgm:prSet presAssocID="{B457805F-992D-4579-B30D-FECA38C4FFA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7A3EECDD-60BA-44D6-BC98-E1DA663BADB5}" type="pres">
      <dgm:prSet presAssocID="{B457805F-992D-4579-B30D-FECA38C4FFA0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31999913-4198-47F6-B02D-609063DCBD9E}" type="presOf" srcId="{273C482D-1633-47BC-8452-4C0709A170F0}" destId="{15DBCA1D-4911-4D9D-B8AE-DB72B75587E0}" srcOrd="0" destOrd="0" presId="urn:microsoft.com/office/officeart/2005/8/layout/hList1"/>
    <dgm:cxn modelId="{D4D02618-D886-4F8B-92B5-A6B1CC3D9DA1}" srcId="{311290A2-DF29-49CB-9388-F22F4EBCAADF}" destId="{35855444-4E21-4CED-A2B1-94248E10F1AC}" srcOrd="0" destOrd="0" parTransId="{B9ECE405-4192-44BF-92DE-B61EF69C2813}" sibTransId="{C48AB804-E3DD-4BCF-802F-481550D4F9C5}"/>
    <dgm:cxn modelId="{A8E14B2A-0DC6-4444-BBDC-254115B6499C}" srcId="{35855444-4E21-4CED-A2B1-94248E10F1AC}" destId="{273C482D-1633-47BC-8452-4C0709A170F0}" srcOrd="0" destOrd="0" parTransId="{7FD5A67E-2115-4DEF-8C73-33AB73180AB6}" sibTransId="{F842BB60-54E6-4D81-850B-53695E65907F}"/>
    <dgm:cxn modelId="{1E665A2A-E429-417B-8EF6-E058A790E96E}" srcId="{7777D641-FCAC-4D33-9469-ADB1011A66F7}" destId="{D9A8E0FA-C3EA-4A3B-A6E1-B34CFF4A1771}" srcOrd="2" destOrd="0" parTransId="{74F305C2-4BCC-42EC-8F26-6FA77C9C2D85}" sibTransId="{A07B3DDF-51E5-4630-B83F-6CF4A6CB5C78}"/>
    <dgm:cxn modelId="{44B32E33-8F99-4570-9B44-7C6E3AAF111E}" type="presOf" srcId="{B457805F-992D-4579-B30D-FECA38C4FFA0}" destId="{B50DE71C-220B-4295-965D-022C6C0A2479}" srcOrd="0" destOrd="0" presId="urn:microsoft.com/office/officeart/2005/8/layout/hList1"/>
    <dgm:cxn modelId="{E61D3662-0ABA-41F2-B182-2AD2C7364F29}" srcId="{B457805F-992D-4579-B30D-FECA38C4FFA0}" destId="{A35A6302-4FBA-46D3-81C0-6B77D4016344}" srcOrd="0" destOrd="0" parTransId="{F76ABB75-EA40-43AC-B48E-442A6081A9F5}" sibTransId="{A11A8724-3A0C-4D83-BAC3-04E53A79F1C6}"/>
    <dgm:cxn modelId="{91B8FE66-066A-4978-B859-E45321C986ED}" type="presOf" srcId="{311290A2-DF29-49CB-9388-F22F4EBCAADF}" destId="{EBC24D98-A4DF-4BDA-BA4B-8C0821DA248A}" srcOrd="0" destOrd="0" presId="urn:microsoft.com/office/officeart/2005/8/layout/hList1"/>
    <dgm:cxn modelId="{92951F50-B69E-4F88-B1A0-9A347C307ABA}" srcId="{7777D641-FCAC-4D33-9469-ADB1011A66F7}" destId="{58DD507F-162F-4724-8547-F0CB6EBC0306}" srcOrd="0" destOrd="0" parTransId="{D7113777-F467-4D45-9892-8A47F7380E27}" sibTransId="{4EB1EC89-7E99-4A4F-8B99-0AC4CE1EA27D}"/>
    <dgm:cxn modelId="{4FBCC471-6380-4FF3-89CF-279B858B5104}" srcId="{311290A2-DF29-49CB-9388-F22F4EBCAADF}" destId="{7777D641-FCAC-4D33-9469-ADB1011A66F7}" srcOrd="1" destOrd="0" parTransId="{D12395DA-BB1A-4178-A831-AD1CC8034A13}" sibTransId="{E7436188-2FD0-4391-87FC-2D9AC6EE00C3}"/>
    <dgm:cxn modelId="{4EF30E59-C20B-462A-AAE6-ABB80BDB9299}" srcId="{7777D641-FCAC-4D33-9469-ADB1011A66F7}" destId="{836A2494-A03D-4547-93B6-B1FC51FFCD49}" srcOrd="1" destOrd="0" parTransId="{4C68B430-87DB-4F9E-BAD7-8158542E296D}" sibTransId="{D7060846-7D7C-4684-8866-820B3A09E0C2}"/>
    <dgm:cxn modelId="{8136208E-53BB-45A7-8619-AC16B8E6D5B0}" srcId="{B457805F-992D-4579-B30D-FECA38C4FFA0}" destId="{86E38C93-77B6-41E3-8D5B-A9B318389838}" srcOrd="1" destOrd="0" parTransId="{D1E85770-1FF7-4E31-AA72-6EF8270679DA}" sibTransId="{D9096A52-3FB6-482B-97CB-AF4F622AC53B}"/>
    <dgm:cxn modelId="{623E9793-B8AF-4711-9FF9-DABD471BF334}" type="presOf" srcId="{836A2494-A03D-4547-93B6-B1FC51FFCD49}" destId="{BD086BAC-F8F8-4ADF-9B47-996919406F0C}" srcOrd="0" destOrd="1" presId="urn:microsoft.com/office/officeart/2005/8/layout/hList1"/>
    <dgm:cxn modelId="{15E29D98-F0CD-43A5-A94D-26FD15C084F3}" type="presOf" srcId="{7777D641-FCAC-4D33-9469-ADB1011A66F7}" destId="{806CBEEB-D9DF-4F58-9A75-C7BB2281078C}" srcOrd="0" destOrd="0" presId="urn:microsoft.com/office/officeart/2005/8/layout/hList1"/>
    <dgm:cxn modelId="{7F9227B2-B492-4B3F-9BFE-A555E816A872}" type="presOf" srcId="{A35A6302-4FBA-46D3-81C0-6B77D4016344}" destId="{7A3EECDD-60BA-44D6-BC98-E1DA663BADB5}" srcOrd="0" destOrd="0" presId="urn:microsoft.com/office/officeart/2005/8/layout/hList1"/>
    <dgm:cxn modelId="{8D1802B8-98B6-4469-ACCD-C14EBAE53571}" type="presOf" srcId="{35855444-4E21-4CED-A2B1-94248E10F1AC}" destId="{188B4102-9E4C-4AE1-B7C3-0EE5B9924FE4}" srcOrd="0" destOrd="0" presId="urn:microsoft.com/office/officeart/2005/8/layout/hList1"/>
    <dgm:cxn modelId="{F3E607BB-83A1-4A30-ADF1-6F2241DD4D1B}" srcId="{B457805F-992D-4579-B30D-FECA38C4FFA0}" destId="{C13D1F40-CE41-497C-8890-C09DCCD212FC}" srcOrd="2" destOrd="0" parTransId="{EFE49602-59C2-449D-8FBB-51DC6E7E4469}" sibTransId="{4BEE074A-553A-4051-B668-E02179A1D00F}"/>
    <dgm:cxn modelId="{362AE1BE-58CC-439D-97F2-8EDAC919ED8A}" type="presOf" srcId="{86E38C93-77B6-41E3-8D5B-A9B318389838}" destId="{7A3EECDD-60BA-44D6-BC98-E1DA663BADB5}" srcOrd="0" destOrd="1" presId="urn:microsoft.com/office/officeart/2005/8/layout/hList1"/>
    <dgm:cxn modelId="{3C934EC8-7CDA-4FD8-B7F8-A5C4CA9D373C}" type="presOf" srcId="{C13D1F40-CE41-497C-8890-C09DCCD212FC}" destId="{7A3EECDD-60BA-44D6-BC98-E1DA663BADB5}" srcOrd="0" destOrd="2" presId="urn:microsoft.com/office/officeart/2005/8/layout/hList1"/>
    <dgm:cxn modelId="{2EF1C7D2-FE41-47AA-B691-9C854C2A7879}" srcId="{311290A2-DF29-49CB-9388-F22F4EBCAADF}" destId="{B457805F-992D-4579-B30D-FECA38C4FFA0}" srcOrd="2" destOrd="0" parTransId="{11FCEF9E-EC57-4E51-B77F-B5324184CF7B}" sibTransId="{7E370EE3-D5E9-4F83-8816-EC121C3826ED}"/>
    <dgm:cxn modelId="{0DD107DF-6B4A-4D3D-A4AB-E9BF7C8CCE38}" type="presOf" srcId="{D9A8E0FA-C3EA-4A3B-A6E1-B34CFF4A1771}" destId="{BD086BAC-F8F8-4ADF-9B47-996919406F0C}" srcOrd="0" destOrd="2" presId="urn:microsoft.com/office/officeart/2005/8/layout/hList1"/>
    <dgm:cxn modelId="{45BD67FE-D010-4086-9537-338F891A55A4}" type="presOf" srcId="{58DD507F-162F-4724-8547-F0CB6EBC0306}" destId="{BD086BAC-F8F8-4ADF-9B47-996919406F0C}" srcOrd="0" destOrd="0" presId="urn:microsoft.com/office/officeart/2005/8/layout/hList1"/>
    <dgm:cxn modelId="{9E8534C4-ED48-4771-B89A-927E440FD8D2}" type="presParOf" srcId="{EBC24D98-A4DF-4BDA-BA4B-8C0821DA248A}" destId="{E6A53D16-419E-45BB-AC17-D3AF979E5F55}" srcOrd="0" destOrd="0" presId="urn:microsoft.com/office/officeart/2005/8/layout/hList1"/>
    <dgm:cxn modelId="{27DD8E9D-5AC6-4669-8391-AE9710C463CE}" type="presParOf" srcId="{E6A53D16-419E-45BB-AC17-D3AF979E5F55}" destId="{188B4102-9E4C-4AE1-B7C3-0EE5B9924FE4}" srcOrd="0" destOrd="0" presId="urn:microsoft.com/office/officeart/2005/8/layout/hList1"/>
    <dgm:cxn modelId="{C6E8CA1D-6B46-4977-9690-D17C7BA9BEEC}" type="presParOf" srcId="{E6A53D16-419E-45BB-AC17-D3AF979E5F55}" destId="{15DBCA1D-4911-4D9D-B8AE-DB72B75587E0}" srcOrd="1" destOrd="0" presId="urn:microsoft.com/office/officeart/2005/8/layout/hList1"/>
    <dgm:cxn modelId="{B1BC02BB-6CFF-4865-B304-73CB89FF023A}" type="presParOf" srcId="{EBC24D98-A4DF-4BDA-BA4B-8C0821DA248A}" destId="{74D8C6E5-D843-436E-830D-9CB4134295A2}" srcOrd="1" destOrd="0" presId="urn:microsoft.com/office/officeart/2005/8/layout/hList1"/>
    <dgm:cxn modelId="{C6B0273F-5B50-42D0-8F74-A54ECF4CD818}" type="presParOf" srcId="{EBC24D98-A4DF-4BDA-BA4B-8C0821DA248A}" destId="{8766F02A-AAC4-4DE9-B0F1-2E9245C37034}" srcOrd="2" destOrd="0" presId="urn:microsoft.com/office/officeart/2005/8/layout/hList1"/>
    <dgm:cxn modelId="{FA4D7FD2-825A-477A-9C91-33A7136B0BA2}" type="presParOf" srcId="{8766F02A-AAC4-4DE9-B0F1-2E9245C37034}" destId="{806CBEEB-D9DF-4F58-9A75-C7BB2281078C}" srcOrd="0" destOrd="0" presId="urn:microsoft.com/office/officeart/2005/8/layout/hList1"/>
    <dgm:cxn modelId="{10456DB1-E520-442E-9D38-B0B719B95C43}" type="presParOf" srcId="{8766F02A-AAC4-4DE9-B0F1-2E9245C37034}" destId="{BD086BAC-F8F8-4ADF-9B47-996919406F0C}" srcOrd="1" destOrd="0" presId="urn:microsoft.com/office/officeart/2005/8/layout/hList1"/>
    <dgm:cxn modelId="{8499C7EB-78C7-4F15-855B-2A97D811BFCC}" type="presParOf" srcId="{EBC24D98-A4DF-4BDA-BA4B-8C0821DA248A}" destId="{61C7C7C8-8609-48B7-A1BD-96C3E04FF531}" srcOrd="3" destOrd="0" presId="urn:microsoft.com/office/officeart/2005/8/layout/hList1"/>
    <dgm:cxn modelId="{0E90EB54-71AD-4009-8720-65DE19F60E1A}" type="presParOf" srcId="{EBC24D98-A4DF-4BDA-BA4B-8C0821DA248A}" destId="{3CF121E5-5A04-429F-99C1-6817D91F73F1}" srcOrd="4" destOrd="0" presId="urn:microsoft.com/office/officeart/2005/8/layout/hList1"/>
    <dgm:cxn modelId="{795CD244-C5AD-46F6-B94E-6EBDB9F645B5}" type="presParOf" srcId="{3CF121E5-5A04-429F-99C1-6817D91F73F1}" destId="{B50DE71C-220B-4295-965D-022C6C0A2479}" srcOrd="0" destOrd="0" presId="urn:microsoft.com/office/officeart/2005/8/layout/hList1"/>
    <dgm:cxn modelId="{6433483B-617A-490E-94F3-4720D83AFF4B}" type="presParOf" srcId="{3CF121E5-5A04-429F-99C1-6817D91F73F1}" destId="{7A3EECDD-60BA-44D6-BC98-E1DA663BADB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8B4102-9E4C-4AE1-B7C3-0EE5B9924FE4}">
      <dsp:nvSpPr>
        <dsp:cNvPr id="0" name=""/>
        <dsp:cNvSpPr/>
      </dsp:nvSpPr>
      <dsp:spPr>
        <a:xfrm>
          <a:off x="3180" y="733021"/>
          <a:ext cx="3100887" cy="1233993"/>
        </a:xfrm>
        <a:prstGeom prst="rect">
          <a:avLst/>
        </a:prstGeom>
        <a:solidFill>
          <a:srgbClr val="0070C0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tx1"/>
              </a:solidFill>
            </a:rPr>
            <a:t>OSA Advisor</a:t>
          </a:r>
        </a:p>
      </dsp:txBody>
      <dsp:txXfrm>
        <a:off x="3180" y="733021"/>
        <a:ext cx="3100887" cy="1233993"/>
      </dsp:txXfrm>
    </dsp:sp>
    <dsp:sp modelId="{15DBCA1D-4911-4D9D-B8AE-DB72B75587E0}">
      <dsp:nvSpPr>
        <dsp:cNvPr id="0" name=""/>
        <dsp:cNvSpPr/>
      </dsp:nvSpPr>
      <dsp:spPr>
        <a:xfrm>
          <a:off x="0" y="1956481"/>
          <a:ext cx="3100887" cy="1679939"/>
        </a:xfrm>
        <a:prstGeom prst="rect">
          <a:avLst/>
        </a:prstGeom>
        <a:solidFill>
          <a:schemeClr val="tx2">
            <a:lumMod val="10000"/>
            <a:lumOff val="90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Kerri Thom</a:t>
          </a:r>
        </a:p>
      </dsp:txBody>
      <dsp:txXfrm>
        <a:off x="0" y="1956481"/>
        <a:ext cx="3100887" cy="1679939"/>
      </dsp:txXfrm>
    </dsp:sp>
    <dsp:sp modelId="{806CBEEB-D9DF-4F58-9A75-C7BB2281078C}">
      <dsp:nvSpPr>
        <dsp:cNvPr id="0" name=""/>
        <dsp:cNvSpPr/>
      </dsp:nvSpPr>
      <dsp:spPr>
        <a:xfrm>
          <a:off x="3538192" y="733021"/>
          <a:ext cx="3100887" cy="12339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tx1"/>
              </a:solidFill>
            </a:rPr>
            <a:t>Specialty Advisor(s)</a:t>
          </a:r>
        </a:p>
      </dsp:txBody>
      <dsp:txXfrm>
        <a:off x="3538192" y="733021"/>
        <a:ext cx="3100887" cy="1233993"/>
      </dsp:txXfrm>
    </dsp:sp>
    <dsp:sp modelId="{BD086BAC-F8F8-4ADF-9B47-996919406F0C}">
      <dsp:nvSpPr>
        <dsp:cNvPr id="0" name=""/>
        <dsp:cNvSpPr/>
      </dsp:nvSpPr>
      <dsp:spPr>
        <a:xfrm>
          <a:off x="3538192" y="1967014"/>
          <a:ext cx="3100887" cy="16799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Ryan Spangler (R)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PD: Sarah Dubbs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Other: Kat Stephanos  </a:t>
          </a:r>
        </a:p>
      </dsp:txBody>
      <dsp:txXfrm>
        <a:off x="3538192" y="1967014"/>
        <a:ext cx="3100887" cy="1679939"/>
      </dsp:txXfrm>
    </dsp:sp>
    <dsp:sp modelId="{B50DE71C-220B-4295-965D-022C6C0A2479}">
      <dsp:nvSpPr>
        <dsp:cNvPr id="0" name=""/>
        <dsp:cNvSpPr/>
      </dsp:nvSpPr>
      <dsp:spPr>
        <a:xfrm>
          <a:off x="7073204" y="733021"/>
          <a:ext cx="3100887" cy="1233993"/>
        </a:xfrm>
        <a:prstGeom prst="rect">
          <a:avLst/>
        </a:prstGeom>
        <a:solidFill>
          <a:schemeClr val="bg1">
            <a:lumMod val="5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tx1"/>
              </a:solidFill>
            </a:rPr>
            <a:t>Peer Advising</a:t>
          </a:r>
        </a:p>
      </dsp:txBody>
      <dsp:txXfrm>
        <a:off x="7073204" y="733021"/>
        <a:ext cx="3100887" cy="1233993"/>
      </dsp:txXfrm>
    </dsp:sp>
    <dsp:sp modelId="{7A3EECDD-60BA-44D6-BC98-E1DA663BADB5}">
      <dsp:nvSpPr>
        <dsp:cNvPr id="0" name=""/>
        <dsp:cNvSpPr/>
      </dsp:nvSpPr>
      <dsp:spPr>
        <a:xfrm>
          <a:off x="7073204" y="1967014"/>
          <a:ext cx="3100887" cy="1679939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Puja Patel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Gillian Cooper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>
              <a:solidFill>
                <a:srgbClr val="C00000"/>
              </a:solidFill>
            </a:rPr>
            <a:t>Alumni Network </a:t>
          </a:r>
        </a:p>
      </dsp:txBody>
      <dsp:txXfrm>
        <a:off x="7073204" y="1967014"/>
        <a:ext cx="3100887" cy="16799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3B9D74-EA08-4DE4-BFE7-4F4FC79DE4C0}">
      <dsp:nvSpPr>
        <dsp:cNvPr id="0" name=""/>
        <dsp:cNvSpPr/>
      </dsp:nvSpPr>
      <dsp:spPr>
        <a:xfrm>
          <a:off x="0" y="976448"/>
          <a:ext cx="11223172" cy="1301931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D81FA2-E554-455B-9285-27654E485C79}">
      <dsp:nvSpPr>
        <dsp:cNvPr id="0" name=""/>
        <dsp:cNvSpPr/>
      </dsp:nvSpPr>
      <dsp:spPr>
        <a:xfrm>
          <a:off x="5795" y="0"/>
          <a:ext cx="803925" cy="1301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b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April</a:t>
          </a:r>
        </a:p>
      </dsp:txBody>
      <dsp:txXfrm>
        <a:off x="5795" y="0"/>
        <a:ext cx="803925" cy="1301931"/>
      </dsp:txXfrm>
    </dsp:sp>
    <dsp:sp modelId="{1572ACC6-A8F1-4136-8A40-CBB1A84AB525}">
      <dsp:nvSpPr>
        <dsp:cNvPr id="0" name=""/>
        <dsp:cNvSpPr/>
      </dsp:nvSpPr>
      <dsp:spPr>
        <a:xfrm>
          <a:off x="245016" y="1464672"/>
          <a:ext cx="325482" cy="3254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C2D271-D2C8-420E-B8EA-37273F24AC0B}">
      <dsp:nvSpPr>
        <dsp:cNvPr id="0" name=""/>
        <dsp:cNvSpPr/>
      </dsp:nvSpPr>
      <dsp:spPr>
        <a:xfrm>
          <a:off x="849916" y="1952896"/>
          <a:ext cx="803925" cy="1301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May</a:t>
          </a:r>
        </a:p>
      </dsp:txBody>
      <dsp:txXfrm>
        <a:off x="849916" y="1952896"/>
        <a:ext cx="803925" cy="1301931"/>
      </dsp:txXfrm>
    </dsp:sp>
    <dsp:sp modelId="{E59A56D2-EB91-4679-A59F-F7050758F653}">
      <dsp:nvSpPr>
        <dsp:cNvPr id="0" name=""/>
        <dsp:cNvSpPr/>
      </dsp:nvSpPr>
      <dsp:spPr>
        <a:xfrm>
          <a:off x="1089138" y="1464672"/>
          <a:ext cx="325482" cy="3254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9484CC-ABCD-4BE9-AD3F-0E4564D2FFB8}">
      <dsp:nvSpPr>
        <dsp:cNvPr id="0" name=""/>
        <dsp:cNvSpPr/>
      </dsp:nvSpPr>
      <dsp:spPr>
        <a:xfrm>
          <a:off x="1694038" y="0"/>
          <a:ext cx="803925" cy="1301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b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June</a:t>
          </a:r>
        </a:p>
      </dsp:txBody>
      <dsp:txXfrm>
        <a:off x="1694038" y="0"/>
        <a:ext cx="803925" cy="1301931"/>
      </dsp:txXfrm>
    </dsp:sp>
    <dsp:sp modelId="{CE194341-B10D-4388-99C8-CFB442CB2F64}">
      <dsp:nvSpPr>
        <dsp:cNvPr id="0" name=""/>
        <dsp:cNvSpPr/>
      </dsp:nvSpPr>
      <dsp:spPr>
        <a:xfrm>
          <a:off x="1933259" y="1464672"/>
          <a:ext cx="325482" cy="3254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832977-5C10-4C29-AA88-6B6455B12B88}">
      <dsp:nvSpPr>
        <dsp:cNvPr id="0" name=""/>
        <dsp:cNvSpPr/>
      </dsp:nvSpPr>
      <dsp:spPr>
        <a:xfrm>
          <a:off x="2538160" y="1952896"/>
          <a:ext cx="803925" cy="1301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Jul</a:t>
          </a:r>
        </a:p>
      </dsp:txBody>
      <dsp:txXfrm>
        <a:off x="2538160" y="1952896"/>
        <a:ext cx="803925" cy="1301931"/>
      </dsp:txXfrm>
    </dsp:sp>
    <dsp:sp modelId="{AFD7B421-4A4E-4BF5-B1BC-9A4420FF5120}">
      <dsp:nvSpPr>
        <dsp:cNvPr id="0" name=""/>
        <dsp:cNvSpPr/>
      </dsp:nvSpPr>
      <dsp:spPr>
        <a:xfrm>
          <a:off x="2777381" y="1464672"/>
          <a:ext cx="325482" cy="3254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26D832-2E23-4CE3-8B42-5668013A4586}">
      <dsp:nvSpPr>
        <dsp:cNvPr id="0" name=""/>
        <dsp:cNvSpPr/>
      </dsp:nvSpPr>
      <dsp:spPr>
        <a:xfrm>
          <a:off x="3382282" y="0"/>
          <a:ext cx="803925" cy="1301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b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Aug</a:t>
          </a:r>
        </a:p>
      </dsp:txBody>
      <dsp:txXfrm>
        <a:off x="3382282" y="0"/>
        <a:ext cx="803925" cy="1301931"/>
      </dsp:txXfrm>
    </dsp:sp>
    <dsp:sp modelId="{BD115E96-8E30-4005-A87D-F9D6A6A75A6E}">
      <dsp:nvSpPr>
        <dsp:cNvPr id="0" name=""/>
        <dsp:cNvSpPr/>
      </dsp:nvSpPr>
      <dsp:spPr>
        <a:xfrm>
          <a:off x="3621503" y="1464672"/>
          <a:ext cx="325482" cy="3254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6C07C2-76CB-4C56-AEAC-92FB2CC83A8D}">
      <dsp:nvSpPr>
        <dsp:cNvPr id="0" name=""/>
        <dsp:cNvSpPr/>
      </dsp:nvSpPr>
      <dsp:spPr>
        <a:xfrm>
          <a:off x="4226403" y="1952896"/>
          <a:ext cx="803925" cy="1301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Sep</a:t>
          </a:r>
        </a:p>
      </dsp:txBody>
      <dsp:txXfrm>
        <a:off x="4226403" y="1952896"/>
        <a:ext cx="803925" cy="1301931"/>
      </dsp:txXfrm>
    </dsp:sp>
    <dsp:sp modelId="{C9DB9DFC-E629-406F-90D2-6189FA830775}">
      <dsp:nvSpPr>
        <dsp:cNvPr id="0" name=""/>
        <dsp:cNvSpPr/>
      </dsp:nvSpPr>
      <dsp:spPr>
        <a:xfrm>
          <a:off x="4465625" y="1464672"/>
          <a:ext cx="325482" cy="3254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D14169-CAB2-4E55-8F3B-5C80F14214D2}">
      <dsp:nvSpPr>
        <dsp:cNvPr id="0" name=""/>
        <dsp:cNvSpPr/>
      </dsp:nvSpPr>
      <dsp:spPr>
        <a:xfrm>
          <a:off x="5070525" y="0"/>
          <a:ext cx="803925" cy="1301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b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Oct</a:t>
          </a:r>
        </a:p>
      </dsp:txBody>
      <dsp:txXfrm>
        <a:off x="5070525" y="0"/>
        <a:ext cx="803925" cy="1301931"/>
      </dsp:txXfrm>
    </dsp:sp>
    <dsp:sp modelId="{2E00AEA3-2AB4-4EC8-838E-0696D5A9CD19}">
      <dsp:nvSpPr>
        <dsp:cNvPr id="0" name=""/>
        <dsp:cNvSpPr/>
      </dsp:nvSpPr>
      <dsp:spPr>
        <a:xfrm>
          <a:off x="5309746" y="1464672"/>
          <a:ext cx="325482" cy="3254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97276A-EB90-4C88-9261-8ADD8D16FB73}">
      <dsp:nvSpPr>
        <dsp:cNvPr id="0" name=""/>
        <dsp:cNvSpPr/>
      </dsp:nvSpPr>
      <dsp:spPr>
        <a:xfrm>
          <a:off x="5914647" y="1952896"/>
          <a:ext cx="803925" cy="1301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Nov</a:t>
          </a:r>
        </a:p>
      </dsp:txBody>
      <dsp:txXfrm>
        <a:off x="5914647" y="1952896"/>
        <a:ext cx="803925" cy="1301931"/>
      </dsp:txXfrm>
    </dsp:sp>
    <dsp:sp modelId="{48B10CED-9945-40F7-AB63-8D83CB05E98B}">
      <dsp:nvSpPr>
        <dsp:cNvPr id="0" name=""/>
        <dsp:cNvSpPr/>
      </dsp:nvSpPr>
      <dsp:spPr>
        <a:xfrm>
          <a:off x="6153868" y="1464672"/>
          <a:ext cx="325482" cy="3254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474807-D153-46FC-B1F4-1CC56B9F54AF}">
      <dsp:nvSpPr>
        <dsp:cNvPr id="0" name=""/>
        <dsp:cNvSpPr/>
      </dsp:nvSpPr>
      <dsp:spPr>
        <a:xfrm>
          <a:off x="6758768" y="0"/>
          <a:ext cx="803925" cy="1301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b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Dec</a:t>
          </a:r>
        </a:p>
      </dsp:txBody>
      <dsp:txXfrm>
        <a:off x="6758768" y="0"/>
        <a:ext cx="803925" cy="1301931"/>
      </dsp:txXfrm>
    </dsp:sp>
    <dsp:sp modelId="{68814182-09F0-42E7-9989-F796621FBE9F}">
      <dsp:nvSpPr>
        <dsp:cNvPr id="0" name=""/>
        <dsp:cNvSpPr/>
      </dsp:nvSpPr>
      <dsp:spPr>
        <a:xfrm>
          <a:off x="6997990" y="1464672"/>
          <a:ext cx="325482" cy="3254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49D19B-97C0-4633-A663-AA4C88902B0A}">
      <dsp:nvSpPr>
        <dsp:cNvPr id="0" name=""/>
        <dsp:cNvSpPr/>
      </dsp:nvSpPr>
      <dsp:spPr>
        <a:xfrm>
          <a:off x="7602890" y="1952896"/>
          <a:ext cx="803925" cy="1301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Jan</a:t>
          </a:r>
        </a:p>
      </dsp:txBody>
      <dsp:txXfrm>
        <a:off x="7602890" y="1952896"/>
        <a:ext cx="803925" cy="1301931"/>
      </dsp:txXfrm>
    </dsp:sp>
    <dsp:sp modelId="{92805271-D270-42DE-85E6-7F4E5EA3998B}">
      <dsp:nvSpPr>
        <dsp:cNvPr id="0" name=""/>
        <dsp:cNvSpPr/>
      </dsp:nvSpPr>
      <dsp:spPr>
        <a:xfrm>
          <a:off x="7842112" y="1464672"/>
          <a:ext cx="325482" cy="3254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0EA143-57C2-40BA-9B71-8CAF54384E91}">
      <dsp:nvSpPr>
        <dsp:cNvPr id="0" name=""/>
        <dsp:cNvSpPr/>
      </dsp:nvSpPr>
      <dsp:spPr>
        <a:xfrm>
          <a:off x="8447012" y="0"/>
          <a:ext cx="803925" cy="1301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b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Feb</a:t>
          </a:r>
        </a:p>
      </dsp:txBody>
      <dsp:txXfrm>
        <a:off x="8447012" y="0"/>
        <a:ext cx="803925" cy="1301931"/>
      </dsp:txXfrm>
    </dsp:sp>
    <dsp:sp modelId="{23BD3F57-EFF5-4A04-A77A-23CBE6496F3B}">
      <dsp:nvSpPr>
        <dsp:cNvPr id="0" name=""/>
        <dsp:cNvSpPr/>
      </dsp:nvSpPr>
      <dsp:spPr>
        <a:xfrm>
          <a:off x="8686233" y="1464672"/>
          <a:ext cx="325482" cy="3254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94BF4-CD1A-47ED-8AE9-0CEF543BBFF1}">
      <dsp:nvSpPr>
        <dsp:cNvPr id="0" name=""/>
        <dsp:cNvSpPr/>
      </dsp:nvSpPr>
      <dsp:spPr>
        <a:xfrm>
          <a:off x="9291134" y="1952896"/>
          <a:ext cx="803925" cy="1301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Mar</a:t>
          </a:r>
        </a:p>
      </dsp:txBody>
      <dsp:txXfrm>
        <a:off x="9291134" y="1952896"/>
        <a:ext cx="803925" cy="1301931"/>
      </dsp:txXfrm>
    </dsp:sp>
    <dsp:sp modelId="{9461A336-5CDD-4CB7-8773-756896DAFFC2}">
      <dsp:nvSpPr>
        <dsp:cNvPr id="0" name=""/>
        <dsp:cNvSpPr/>
      </dsp:nvSpPr>
      <dsp:spPr>
        <a:xfrm>
          <a:off x="9530355" y="1464672"/>
          <a:ext cx="325482" cy="3254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3DA2B6-BBA5-4600-BCD6-2A220086D93B}">
      <dsp:nvSpPr>
        <dsp:cNvPr id="0" name=""/>
        <dsp:cNvSpPr/>
      </dsp:nvSpPr>
      <dsp:spPr>
        <a:xfrm>
          <a:off x="0" y="491"/>
          <a:ext cx="789829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0991AE-B47E-4040-80AB-A6A0E0598B22}">
      <dsp:nvSpPr>
        <dsp:cNvPr id="0" name=""/>
        <dsp:cNvSpPr/>
      </dsp:nvSpPr>
      <dsp:spPr>
        <a:xfrm>
          <a:off x="0" y="491"/>
          <a:ext cx="7898297" cy="447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May: OSA Specialty-Specific Advising (NOW!)</a:t>
          </a:r>
          <a:endParaRPr lang="en-US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0" y="491"/>
        <a:ext cx="7898297" cy="447018"/>
      </dsp:txXfrm>
    </dsp:sp>
    <dsp:sp modelId="{B98AF16A-30EB-4EF5-A328-DB3688FE8148}">
      <dsp:nvSpPr>
        <dsp:cNvPr id="0" name=""/>
        <dsp:cNvSpPr/>
      </dsp:nvSpPr>
      <dsp:spPr>
        <a:xfrm>
          <a:off x="0" y="447509"/>
          <a:ext cx="7898297" cy="0"/>
        </a:xfrm>
        <a:prstGeom prst="line">
          <a:avLst/>
        </a:prstGeom>
        <a:solidFill>
          <a:schemeClr val="accent2">
            <a:hueOff val="186492"/>
            <a:satOff val="-1301"/>
            <a:lumOff val="319"/>
            <a:alphaOff val="0"/>
          </a:schemeClr>
        </a:solidFill>
        <a:ln w="15875" cap="flat" cmpd="sng" algn="ctr">
          <a:solidFill>
            <a:schemeClr val="accent2">
              <a:hueOff val="186492"/>
              <a:satOff val="-1301"/>
              <a:lumOff val="3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C3008F-0D62-4C4B-B742-F2A6997E6308}">
      <dsp:nvSpPr>
        <dsp:cNvPr id="0" name=""/>
        <dsp:cNvSpPr/>
      </dsp:nvSpPr>
      <dsp:spPr>
        <a:xfrm>
          <a:off x="0" y="447509"/>
          <a:ext cx="7898297" cy="447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4/29:  Mission and Brand with Dr. Lumpkins (TOMORROW!) </a:t>
          </a:r>
        </a:p>
      </dsp:txBody>
      <dsp:txXfrm>
        <a:off x="0" y="447509"/>
        <a:ext cx="7898297" cy="447018"/>
      </dsp:txXfrm>
    </dsp:sp>
    <dsp:sp modelId="{1FB65C50-6763-46F3-8E39-2F683697144B}">
      <dsp:nvSpPr>
        <dsp:cNvPr id="0" name=""/>
        <dsp:cNvSpPr/>
      </dsp:nvSpPr>
      <dsp:spPr>
        <a:xfrm>
          <a:off x="0" y="894528"/>
          <a:ext cx="7898297" cy="0"/>
        </a:xfrm>
        <a:prstGeom prst="line">
          <a:avLst/>
        </a:prstGeom>
        <a:solidFill>
          <a:schemeClr val="accent2">
            <a:hueOff val="372984"/>
            <a:satOff val="-2603"/>
            <a:lumOff val="637"/>
            <a:alphaOff val="0"/>
          </a:schemeClr>
        </a:solidFill>
        <a:ln w="15875" cap="flat" cmpd="sng" algn="ctr">
          <a:solidFill>
            <a:schemeClr val="accent2">
              <a:hueOff val="372984"/>
              <a:satOff val="-2603"/>
              <a:lumOff val="6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8EAF37-6D12-44FB-B3B2-EFB168CD39D3}">
      <dsp:nvSpPr>
        <dsp:cNvPr id="0" name=""/>
        <dsp:cNvSpPr/>
      </dsp:nvSpPr>
      <dsp:spPr>
        <a:xfrm>
          <a:off x="0" y="894528"/>
          <a:ext cx="7898297" cy="447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5/5: The Preliminary/TY Application – N/A </a:t>
          </a:r>
        </a:p>
      </dsp:txBody>
      <dsp:txXfrm>
        <a:off x="0" y="894528"/>
        <a:ext cx="7898297" cy="447018"/>
      </dsp:txXfrm>
    </dsp:sp>
    <dsp:sp modelId="{305BE206-0F8C-41DF-90B1-AD929032F948}">
      <dsp:nvSpPr>
        <dsp:cNvPr id="0" name=""/>
        <dsp:cNvSpPr/>
      </dsp:nvSpPr>
      <dsp:spPr>
        <a:xfrm>
          <a:off x="0" y="1341547"/>
          <a:ext cx="7898297" cy="0"/>
        </a:xfrm>
        <a:prstGeom prst="line">
          <a:avLst/>
        </a:prstGeom>
        <a:solidFill>
          <a:srgbClr val="C0504D">
            <a:hueOff val="1671971"/>
            <a:satOff val="-2085"/>
            <a:lumOff val="490"/>
            <a:alphaOff val="0"/>
          </a:srgbClr>
        </a:solidFill>
        <a:ln w="25400" cap="flat" cmpd="sng" algn="ctr">
          <a:solidFill>
            <a:srgbClr val="C0504D">
              <a:hueOff val="1671971"/>
              <a:satOff val="-2085"/>
              <a:lumOff val="49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D1F524-D438-42FA-94DA-0DF5EAC350A0}">
      <dsp:nvSpPr>
        <dsp:cNvPr id="0" name=""/>
        <dsp:cNvSpPr/>
      </dsp:nvSpPr>
      <dsp:spPr>
        <a:xfrm>
          <a:off x="0" y="1341547"/>
          <a:ext cx="7898297" cy="447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strike="noStrike" kern="1200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Personal Statement Writing Workshops: 7/15, 8/19</a:t>
          </a:r>
          <a:endParaRPr lang="en-US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0" y="1341547"/>
        <a:ext cx="7898297" cy="447018"/>
      </dsp:txXfrm>
    </dsp:sp>
    <dsp:sp modelId="{4CD85067-91D1-4D98-8174-380B34747059}">
      <dsp:nvSpPr>
        <dsp:cNvPr id="0" name=""/>
        <dsp:cNvSpPr/>
      </dsp:nvSpPr>
      <dsp:spPr>
        <a:xfrm>
          <a:off x="0" y="1788566"/>
          <a:ext cx="7898297" cy="0"/>
        </a:xfrm>
        <a:prstGeom prst="line">
          <a:avLst/>
        </a:prstGeom>
        <a:solidFill>
          <a:srgbClr val="C0504D">
            <a:hueOff val="3343942"/>
            <a:satOff val="-4171"/>
            <a:lumOff val="981"/>
            <a:alphaOff val="0"/>
          </a:srgbClr>
        </a:solidFill>
        <a:ln w="25400" cap="flat" cmpd="sng" algn="ctr">
          <a:solidFill>
            <a:srgbClr val="C0504D">
              <a:hueOff val="3343942"/>
              <a:satOff val="-4171"/>
              <a:lumOff val="981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F71113-34C6-4FF4-8BDB-B3F721376D47}">
      <dsp:nvSpPr>
        <dsp:cNvPr id="0" name=""/>
        <dsp:cNvSpPr/>
      </dsp:nvSpPr>
      <dsp:spPr>
        <a:xfrm>
          <a:off x="0" y="1788566"/>
          <a:ext cx="7898297" cy="447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May-Jun: OSA 1:1 Advising Sessions </a:t>
          </a:r>
        </a:p>
      </dsp:txBody>
      <dsp:txXfrm>
        <a:off x="0" y="1788566"/>
        <a:ext cx="7898297" cy="447018"/>
      </dsp:txXfrm>
    </dsp:sp>
    <dsp:sp modelId="{25350878-D9E7-49E2-A2B0-34AC1299B64C}">
      <dsp:nvSpPr>
        <dsp:cNvPr id="0" name=""/>
        <dsp:cNvSpPr/>
      </dsp:nvSpPr>
      <dsp:spPr>
        <a:xfrm>
          <a:off x="0" y="2235584"/>
          <a:ext cx="7898297" cy="0"/>
        </a:xfrm>
        <a:prstGeom prst="line">
          <a:avLst/>
        </a:prstGeom>
        <a:solidFill>
          <a:srgbClr val="C0504D">
            <a:hueOff val="3678336"/>
            <a:satOff val="-4588"/>
            <a:lumOff val="1079"/>
            <a:alphaOff val="0"/>
          </a:srgbClr>
        </a:solidFill>
        <a:ln w="25400" cap="flat" cmpd="sng" algn="ctr">
          <a:solidFill>
            <a:srgbClr val="C0504D">
              <a:hueOff val="3678336"/>
              <a:satOff val="-4588"/>
              <a:lumOff val="1079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BE17D2-B53E-46AC-98F4-C5604A31F01E}">
      <dsp:nvSpPr>
        <dsp:cNvPr id="0" name=""/>
        <dsp:cNvSpPr/>
      </dsp:nvSpPr>
      <dsp:spPr>
        <a:xfrm>
          <a:off x="0" y="2235584"/>
          <a:ext cx="7898297" cy="447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Jun: My ERAS Workshop </a:t>
          </a:r>
        </a:p>
      </dsp:txBody>
      <dsp:txXfrm>
        <a:off x="0" y="2235584"/>
        <a:ext cx="7898297" cy="447018"/>
      </dsp:txXfrm>
    </dsp:sp>
    <dsp:sp modelId="{B4DEBD8A-738E-4AA9-9BF1-BEF41A00FCB7}">
      <dsp:nvSpPr>
        <dsp:cNvPr id="0" name=""/>
        <dsp:cNvSpPr/>
      </dsp:nvSpPr>
      <dsp:spPr>
        <a:xfrm>
          <a:off x="0" y="2682603"/>
          <a:ext cx="7898297" cy="0"/>
        </a:xfrm>
        <a:prstGeom prst="line">
          <a:avLst/>
        </a:prstGeom>
        <a:solidFill>
          <a:schemeClr val="accent2">
            <a:hueOff val="1118952"/>
            <a:satOff val="-7808"/>
            <a:lumOff val="1912"/>
            <a:alphaOff val="0"/>
          </a:schemeClr>
        </a:solidFill>
        <a:ln w="15875" cap="flat" cmpd="sng" algn="ctr">
          <a:solidFill>
            <a:schemeClr val="accent2">
              <a:hueOff val="1118952"/>
              <a:satOff val="-7808"/>
              <a:lumOff val="19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270307-DD0F-4588-9FF2-39993A081157}">
      <dsp:nvSpPr>
        <dsp:cNvPr id="0" name=""/>
        <dsp:cNvSpPr/>
      </dsp:nvSpPr>
      <dsp:spPr>
        <a:xfrm>
          <a:off x="0" y="2682603"/>
          <a:ext cx="7898297" cy="447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Aug:  Interview Preparedness</a:t>
          </a:r>
        </a:p>
      </dsp:txBody>
      <dsp:txXfrm>
        <a:off x="0" y="2682603"/>
        <a:ext cx="7898297" cy="447018"/>
      </dsp:txXfrm>
    </dsp:sp>
    <dsp:sp modelId="{D9AC2F79-3317-4AF8-B0A7-F41CA3AC4988}">
      <dsp:nvSpPr>
        <dsp:cNvPr id="0" name=""/>
        <dsp:cNvSpPr/>
      </dsp:nvSpPr>
      <dsp:spPr>
        <a:xfrm>
          <a:off x="0" y="3129622"/>
          <a:ext cx="7898297" cy="0"/>
        </a:xfrm>
        <a:prstGeom prst="line">
          <a:avLst/>
        </a:prstGeom>
        <a:solidFill>
          <a:schemeClr val="accent2">
            <a:hueOff val="1305444"/>
            <a:satOff val="-9109"/>
            <a:lumOff val="2230"/>
            <a:alphaOff val="0"/>
          </a:schemeClr>
        </a:solidFill>
        <a:ln w="15875" cap="flat" cmpd="sng" algn="ctr">
          <a:solidFill>
            <a:schemeClr val="accent2">
              <a:hueOff val="1305444"/>
              <a:satOff val="-9109"/>
              <a:lumOff val="22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415129-E313-49C1-B1EC-61B1288FD2BB}">
      <dsp:nvSpPr>
        <dsp:cNvPr id="0" name=""/>
        <dsp:cNvSpPr/>
      </dsp:nvSpPr>
      <dsp:spPr>
        <a:xfrm>
          <a:off x="0" y="3129622"/>
          <a:ext cx="7898297" cy="447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Jan:  Post-Interview Advising </a:t>
          </a:r>
        </a:p>
      </dsp:txBody>
      <dsp:txXfrm>
        <a:off x="0" y="3129622"/>
        <a:ext cx="7898297" cy="447018"/>
      </dsp:txXfrm>
    </dsp:sp>
    <dsp:sp modelId="{09F331A3-264A-425A-B204-836E1153B561}">
      <dsp:nvSpPr>
        <dsp:cNvPr id="0" name=""/>
        <dsp:cNvSpPr/>
      </dsp:nvSpPr>
      <dsp:spPr>
        <a:xfrm>
          <a:off x="0" y="3576641"/>
          <a:ext cx="7898297" cy="0"/>
        </a:xfrm>
        <a:prstGeom prst="line">
          <a:avLst/>
        </a:prstGeom>
        <a:solidFill>
          <a:srgbClr val="C0504D">
            <a:hueOff val="4347124"/>
            <a:satOff val="-5422"/>
            <a:lumOff val="1275"/>
            <a:alphaOff val="0"/>
          </a:srgbClr>
        </a:solidFill>
        <a:ln w="25400" cap="flat" cmpd="sng" algn="ctr">
          <a:solidFill>
            <a:srgbClr val="C0504D">
              <a:hueOff val="4347124"/>
              <a:satOff val="-5422"/>
              <a:lumOff val="1275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45DA49-7F5D-4765-8B87-C7CF16A85D9C}">
      <dsp:nvSpPr>
        <dsp:cNvPr id="0" name=""/>
        <dsp:cNvSpPr/>
      </dsp:nvSpPr>
      <dsp:spPr>
        <a:xfrm>
          <a:off x="0" y="3576641"/>
          <a:ext cx="7898297" cy="447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Mar: Match Week/SOAP Workshop (mandatory)</a:t>
          </a:r>
        </a:p>
      </dsp:txBody>
      <dsp:txXfrm>
        <a:off x="0" y="3576641"/>
        <a:ext cx="7898297" cy="4470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8B4102-9E4C-4AE1-B7C3-0EE5B9924FE4}">
      <dsp:nvSpPr>
        <dsp:cNvPr id="0" name=""/>
        <dsp:cNvSpPr/>
      </dsp:nvSpPr>
      <dsp:spPr>
        <a:xfrm>
          <a:off x="3180" y="733021"/>
          <a:ext cx="3100887" cy="1233993"/>
        </a:xfrm>
        <a:prstGeom prst="rect">
          <a:avLst/>
        </a:prstGeom>
        <a:solidFill>
          <a:srgbClr val="0070C0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tx1"/>
              </a:solidFill>
            </a:rPr>
            <a:t>OSA Advisor</a:t>
          </a:r>
        </a:p>
      </dsp:txBody>
      <dsp:txXfrm>
        <a:off x="3180" y="733021"/>
        <a:ext cx="3100887" cy="1233993"/>
      </dsp:txXfrm>
    </dsp:sp>
    <dsp:sp modelId="{15DBCA1D-4911-4D9D-B8AE-DB72B75587E0}">
      <dsp:nvSpPr>
        <dsp:cNvPr id="0" name=""/>
        <dsp:cNvSpPr/>
      </dsp:nvSpPr>
      <dsp:spPr>
        <a:xfrm>
          <a:off x="0" y="1956481"/>
          <a:ext cx="3100887" cy="1679939"/>
        </a:xfrm>
        <a:prstGeom prst="rect">
          <a:avLst/>
        </a:prstGeom>
        <a:solidFill>
          <a:schemeClr val="tx2">
            <a:lumMod val="10000"/>
            <a:lumOff val="90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Kerri Thom</a:t>
          </a:r>
        </a:p>
      </dsp:txBody>
      <dsp:txXfrm>
        <a:off x="0" y="1956481"/>
        <a:ext cx="3100887" cy="1679939"/>
      </dsp:txXfrm>
    </dsp:sp>
    <dsp:sp modelId="{806CBEEB-D9DF-4F58-9A75-C7BB2281078C}">
      <dsp:nvSpPr>
        <dsp:cNvPr id="0" name=""/>
        <dsp:cNvSpPr/>
      </dsp:nvSpPr>
      <dsp:spPr>
        <a:xfrm>
          <a:off x="3538192" y="733021"/>
          <a:ext cx="3100887" cy="12339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tx1"/>
              </a:solidFill>
            </a:rPr>
            <a:t>Specialty Advisor(s)</a:t>
          </a:r>
        </a:p>
      </dsp:txBody>
      <dsp:txXfrm>
        <a:off x="3538192" y="733021"/>
        <a:ext cx="3100887" cy="1233993"/>
      </dsp:txXfrm>
    </dsp:sp>
    <dsp:sp modelId="{BD086BAC-F8F8-4ADF-9B47-996919406F0C}">
      <dsp:nvSpPr>
        <dsp:cNvPr id="0" name=""/>
        <dsp:cNvSpPr/>
      </dsp:nvSpPr>
      <dsp:spPr>
        <a:xfrm>
          <a:off x="3538192" y="1967014"/>
          <a:ext cx="3100887" cy="16799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Ryan Spangler (R)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PD: Sarah Dubbs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Other: Kat Stephanos  </a:t>
          </a:r>
        </a:p>
      </dsp:txBody>
      <dsp:txXfrm>
        <a:off x="3538192" y="1967014"/>
        <a:ext cx="3100887" cy="1679939"/>
      </dsp:txXfrm>
    </dsp:sp>
    <dsp:sp modelId="{B50DE71C-220B-4295-965D-022C6C0A2479}">
      <dsp:nvSpPr>
        <dsp:cNvPr id="0" name=""/>
        <dsp:cNvSpPr/>
      </dsp:nvSpPr>
      <dsp:spPr>
        <a:xfrm>
          <a:off x="7073204" y="733021"/>
          <a:ext cx="3100887" cy="1233993"/>
        </a:xfrm>
        <a:prstGeom prst="rect">
          <a:avLst/>
        </a:prstGeom>
        <a:solidFill>
          <a:schemeClr val="bg1">
            <a:lumMod val="5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tx1"/>
              </a:solidFill>
            </a:rPr>
            <a:t>Peer Advising</a:t>
          </a:r>
        </a:p>
      </dsp:txBody>
      <dsp:txXfrm>
        <a:off x="7073204" y="733021"/>
        <a:ext cx="3100887" cy="1233993"/>
      </dsp:txXfrm>
    </dsp:sp>
    <dsp:sp modelId="{7A3EECDD-60BA-44D6-BC98-E1DA663BADB5}">
      <dsp:nvSpPr>
        <dsp:cNvPr id="0" name=""/>
        <dsp:cNvSpPr/>
      </dsp:nvSpPr>
      <dsp:spPr>
        <a:xfrm>
          <a:off x="7073204" y="1967014"/>
          <a:ext cx="3100887" cy="1679939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Puja Patel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Gillian Cooper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>
              <a:solidFill>
                <a:srgbClr val="C00000"/>
              </a:solidFill>
            </a:rPr>
            <a:t>Alumni Network </a:t>
          </a:r>
        </a:p>
      </dsp:txBody>
      <dsp:txXfrm>
        <a:off x="7073204" y="1967014"/>
        <a:ext cx="3100887" cy="16799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7A4A0-EA91-4BC5-AC16-480B57053A78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99F33-F9DC-4D1E-B3DD-B4E1CDD41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007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9610C9-0D01-43BA-97AF-D21EE2EAD9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098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5/6/2025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5/6/2025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5/6/2025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5/6/2025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5/6/2025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5/6/2025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hyperlink" Target="https://www.medschool.umaryland.edu/osa/residency-application-manual-/osa-advising-workshop-series/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school.umaryland.edu/osa/residency-application-manual-/the-residency-application---components/cv-preparation-tips/" TargetMode="External"/><Relationship Id="rId2" Type="http://schemas.openxmlformats.org/officeDocument/2006/relationships/hyperlink" Target="https://www.residencycas.com/wp-content/uploads/2025/03/ResidencyCAS-Application-2025-2026-EM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edschool.umaryland.edu/osa/residency-application-manual-/the-residency-application---components/personal-statement-guidelines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school.umaryland.edu/osa/residency-application-manual-/the-residency-application---components/cv-preparation-tips/" TargetMode="External"/><Relationship Id="rId2" Type="http://schemas.openxmlformats.org/officeDocument/2006/relationships/hyperlink" Target="https://www.residencycas.com/wp-content/uploads/2025/03/ResidencyCAS-Application-2025-2026-EM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edschool.umaryland.edu/osa/residency-application-manual-/the-residency-application---components/personal-statement-guidelines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school.umaryland.edu/osa/handbook/school-policies/graduation-requirements/" TargetMode="External"/><Relationship Id="rId2" Type="http://schemas.openxmlformats.org/officeDocument/2006/relationships/hyperlink" Target="https://www.medschool.umaryland.edu/osa/handbook/clinical-scheduling-and-sit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dscope.umaryland.edu/pg/cl/SOM2026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school.umaryland.edu/osa/residency-application-manual-/the-residency-application---components/cv-preparation-tips/" TargetMode="External"/><Relationship Id="rId2" Type="http://schemas.openxmlformats.org/officeDocument/2006/relationships/hyperlink" Target="https://www.residencycas.com/wp-content/uploads/2025/03/ResidencyCAS-Application-2025-2026-EM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edschool.umaryland.edu/osa/residency-application-manual-/the-residency-application---components/personal-statement-guidelines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school.umaryland.edu/osa/residency-application-manual-/the-residency-application---components/cv-preparation-tips/" TargetMode="External"/><Relationship Id="rId2" Type="http://schemas.openxmlformats.org/officeDocument/2006/relationships/hyperlink" Target="https://www.residencycas.com/wp-content/uploads/2025/03/ResidencyCAS-Application-2025-2026-EM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edschool.umaryland.edu/osa/residency-application-manual-/the-residency-application---components/personal-statement-guidelines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school.umaryland.edu/osa/residency-application-manual-/the-residency-application---components/cv-preparation-tips/" TargetMode="External"/><Relationship Id="rId2" Type="http://schemas.openxmlformats.org/officeDocument/2006/relationships/hyperlink" Target="https://www.residencycas.com/wp-content/uploads/2025/03/ResidencyCAS-Application-2025-2026-EM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orms.office.com/Pages/ResponsePage.aspx?id=pglwcd4gGkaIlAMSo5XKyetjqGipQ-JEgK6VNS6EIgNUNlNOMUlIQUNKUlhTT0lDOUlOWk9ROEcxSi4u" TargetMode="External"/><Relationship Id="rId4" Type="http://schemas.openxmlformats.org/officeDocument/2006/relationships/hyperlink" Target="https://www.medschool.umaryland.edu/osa/residency-application-manual-/the-residency-application---components/personal-statement-guidelines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dschool.umaryland.edu/osa/Residency-Application-Manual-/Writing-the-MSPE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nrmp.org/about/news/2024/08/the-2024-charting-outcomes-reports-are-now-available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nrmp.org/about/news/2024/08/the-2024-charting-outcomes-reports-are-now-available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mp.org/about/news/2024/08/the-2024-charting-outcomes-reports-are-now-available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www.nrmp.org/about/news/2024/08/the-2024-charting-outcomes-reports-are-now-availabl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idencyexplorer.org/Account/Login" TargetMode="External"/><Relationship Id="rId2" Type="http://schemas.openxmlformats.org/officeDocument/2006/relationships/hyperlink" Target="https://freida.ama-assn.org/Freida/#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dscope.umaryland.edu/thematch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students-residents.aamc.org/applying-residencies-eras/applying-residencies-eras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dschool.umaryland.edu/osa/residency-application-manual-/the-interview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medschool.umaryland.edu/osa/residency-application-manual-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crobat.adobe.com/id/urn:aaid:sc:va6c2:5c85d60e-da29-43df-933c-2867fafd3401?viewer%21megaVerb=group-discover" TargetMode="External"/><Relationship Id="rId2" Type="http://schemas.openxmlformats.org/officeDocument/2006/relationships/hyperlink" Target="https://apgo.org/page/rrrapplican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mra.org/students/advising-resources/student-advising-task-force-advising-resource-lis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idencycas.com/wp-content/uploads/2025/03/ResidencyCAS-Application-2025-2026-EM.pdf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openxmlformats.org/officeDocument/2006/relationships/image" Target="../media/image12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1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9AAD45-1FDC-3AC0-E222-FBB68203C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507" y="294864"/>
            <a:ext cx="7201929" cy="584021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EF32E74-AE2D-7BE8-038A-777CE4FB8FBA}"/>
              </a:ext>
            </a:extLst>
          </p:cNvPr>
          <p:cNvSpPr/>
          <p:nvPr/>
        </p:nvSpPr>
        <p:spPr>
          <a:xfrm>
            <a:off x="6095999" y="4834557"/>
            <a:ext cx="797668" cy="29111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2026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B88679-1C38-7E8C-0EEF-37AE21F40A46}"/>
              </a:ext>
            </a:extLst>
          </p:cNvPr>
          <p:cNvSpPr txBox="1"/>
          <p:nvPr/>
        </p:nvSpPr>
        <p:spPr>
          <a:xfrm>
            <a:off x="4124528" y="2422141"/>
            <a:ext cx="4651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Dreaming Outloud Script Pro" panose="020B0604020202020204" pitchFamily="66" charset="0"/>
                <a:cs typeface="Dreaming Outloud Script Pro" panose="020B0604020202020204" pitchFamily="66" charset="0"/>
              </a:rPr>
              <a:t>Emergency Medicine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A1CEF5-9C6B-4A69-8F68-FAD26CC3F51B}"/>
              </a:ext>
            </a:extLst>
          </p:cNvPr>
          <p:cNvSpPr txBox="1"/>
          <p:nvPr/>
        </p:nvSpPr>
        <p:spPr>
          <a:xfrm>
            <a:off x="4023919" y="3346531"/>
            <a:ext cx="41441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FF0000"/>
                </a:solidFill>
                <a:latin typeface="Dreaming Outloud Script Pro" panose="020B0604020202020204" pitchFamily="66" charset="0"/>
                <a:cs typeface="Dreaming Outloud Script Pro" panose="020B0604020202020204" pitchFamily="66" charset="0"/>
              </a:rPr>
              <a:t>My Best Fit Residency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F23800-18B5-CDB9-D4EC-AADBADAE6FCA}"/>
              </a:ext>
            </a:extLst>
          </p:cNvPr>
          <p:cNvSpPr/>
          <p:nvPr/>
        </p:nvSpPr>
        <p:spPr>
          <a:xfrm>
            <a:off x="4233672" y="5125673"/>
            <a:ext cx="3328416" cy="287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869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AB6E427-3F73-4C06-A5D5-AE52C3883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C9BDAA-0390-4B39-9B5C-BC95E5120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9919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FC7165-C438-4E9C-A62E-527275068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6"/>
            <a:ext cx="3084844" cy="196108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Calibri"/>
                <a:cs typeface="Calibri"/>
              </a:rPr>
              <a:t>CAS/NRMP TIMELINE</a:t>
            </a:r>
            <a:r>
              <a:rPr lang="en-US" sz="4000" b="0" i="0" dirty="0">
                <a:solidFill>
                  <a:srgbClr val="FFFFFF"/>
                </a:solidFill>
                <a:effectLst/>
                <a:latin typeface="Calibri"/>
                <a:cs typeface="Calibri"/>
              </a:rPr>
              <a:t>  </a:t>
            </a:r>
            <a:endParaRPr lang="en-US" sz="40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04A321A-A039-4720-87B4-66A4210E0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752" y="2638787"/>
            <a:ext cx="27432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7275C-F4CC-4309-888B-4258614CC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752" y="2799654"/>
            <a:ext cx="3005462" cy="3189665"/>
          </a:xfrm>
        </p:spPr>
        <p:txBody>
          <a:bodyPr vert="horz" lIns="0" tIns="45720" rIns="0" bIns="45720" rtlCol="0">
            <a:normAutofit/>
          </a:bodyPr>
          <a:lstStyle/>
          <a:p>
            <a:pPr fontAlgn="base"/>
            <a:endParaRPr lang="en-US" sz="1800" b="0" i="0" dirty="0">
              <a:solidFill>
                <a:srgbClr val="FFFFFF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rtl="0" fontAlgn="base"/>
            <a:endParaRPr lang="en-US" sz="1800" b="0" i="0" dirty="0">
              <a:solidFill>
                <a:srgbClr val="FFFFFF"/>
              </a:solidFill>
              <a:effectLst/>
            </a:endParaRPr>
          </a:p>
          <a:p>
            <a:endParaRPr lang="en-US" sz="1800" dirty="0">
              <a:solidFill>
                <a:srgbClr val="FFFFFF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44676BB-1658-5240-FA5F-AE8F5DC451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747400"/>
              </p:ext>
            </p:extLst>
          </p:nvPr>
        </p:nvGraphicFramePr>
        <p:xfrm>
          <a:off x="4697260" y="342869"/>
          <a:ext cx="7002370" cy="4913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8924">
                  <a:extLst>
                    <a:ext uri="{9D8B030D-6E8A-4147-A177-3AD203B41FA5}">
                      <a16:colId xmlns:a16="http://schemas.microsoft.com/office/drawing/2014/main" val="3328919117"/>
                    </a:ext>
                  </a:extLst>
                </a:gridCol>
                <a:gridCol w="4523446">
                  <a:extLst>
                    <a:ext uri="{9D8B030D-6E8A-4147-A177-3AD203B41FA5}">
                      <a16:colId xmlns:a16="http://schemas.microsoft.com/office/drawing/2014/main" val="3394190288"/>
                    </a:ext>
                  </a:extLst>
                </a:gridCol>
              </a:tblGrid>
              <a:tr h="497322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Date</a:t>
                      </a:r>
                      <a:endParaRPr lang="en-US" sz="1800">
                        <a:solidFill>
                          <a:srgbClr val="FFFFFF"/>
                        </a:solidFill>
                        <a:effectLst/>
                        <a:latin typeface="robotobold"/>
                      </a:endParaRPr>
                    </a:p>
                  </a:txBody>
                  <a:tcPr marL="93916" marR="93916" marT="93916" marB="939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Activity</a:t>
                      </a:r>
                      <a:endParaRPr lang="en-US" sz="1800">
                        <a:solidFill>
                          <a:srgbClr val="FFFFFF"/>
                        </a:solidFill>
                        <a:effectLst/>
                        <a:latin typeface="robotobold"/>
                      </a:endParaRPr>
                    </a:p>
                  </a:txBody>
                  <a:tcPr marL="93916" marR="93916" marT="93916" marB="93916" anchor="ctr"/>
                </a:tc>
                <a:extLst>
                  <a:ext uri="{0D108BD9-81ED-4DB2-BD59-A6C34878D82A}">
                    <a16:rowId xmlns:a16="http://schemas.microsoft.com/office/drawing/2014/main" val="3244422060"/>
                  </a:ext>
                </a:extLst>
              </a:tr>
              <a:tr h="759545"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Jun 4, 2025</a:t>
                      </a:r>
                      <a:endParaRPr lang="en-US" sz="1800" dirty="0">
                        <a:solidFill>
                          <a:srgbClr val="22355A"/>
                        </a:solidFill>
                        <a:effectLst/>
                        <a:latin typeface="robotoregular"/>
                      </a:endParaRPr>
                    </a:p>
                  </a:txBody>
                  <a:tcPr marL="93916" marR="93916" marT="93916" marB="93916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Residency CAS Application Opens </a:t>
                      </a:r>
                      <a:endParaRPr lang="en-US" sz="1800" dirty="0">
                        <a:solidFill>
                          <a:srgbClr val="22355A"/>
                        </a:solidFill>
                        <a:effectLst/>
                        <a:latin typeface="robotoregular"/>
                      </a:endParaRPr>
                    </a:p>
                  </a:txBody>
                  <a:tcPr marL="93916" marR="93916" marT="93916" marB="93916" anchor="ctr"/>
                </a:tc>
                <a:extLst>
                  <a:ext uri="{0D108BD9-81ED-4DB2-BD59-A6C34878D82A}">
                    <a16:rowId xmlns:a16="http://schemas.microsoft.com/office/drawing/2014/main" val="2564332720"/>
                  </a:ext>
                </a:extLst>
              </a:tr>
              <a:tr h="1030810"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Sep 4, 2025</a:t>
                      </a:r>
                      <a:endParaRPr lang="en-US" sz="1800" dirty="0">
                        <a:solidFill>
                          <a:srgbClr val="22355A"/>
                        </a:solidFill>
                        <a:effectLst/>
                        <a:latin typeface="robotoregular"/>
                      </a:endParaRPr>
                    </a:p>
                  </a:txBody>
                  <a:tcPr marL="93916" marR="93916" marT="93916" marB="93916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Residency applicants may begin submitting applications to programs.</a:t>
                      </a:r>
                      <a:endParaRPr lang="en-US" sz="1800" dirty="0">
                        <a:solidFill>
                          <a:srgbClr val="22355A"/>
                        </a:solidFill>
                        <a:effectLst/>
                        <a:latin typeface="robotoregular"/>
                      </a:endParaRPr>
                    </a:p>
                  </a:txBody>
                  <a:tcPr marL="93916" marR="93916" marT="93916" marB="93916" anchor="ctr"/>
                </a:tc>
                <a:extLst>
                  <a:ext uri="{0D108BD9-81ED-4DB2-BD59-A6C34878D82A}">
                    <a16:rowId xmlns:a16="http://schemas.microsoft.com/office/drawing/2014/main" val="2483736061"/>
                  </a:ext>
                </a:extLst>
              </a:tr>
              <a:tr h="63660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dirty="0">
                          <a:effectLst/>
                        </a:rPr>
                        <a:t>Sep 25, 2025</a:t>
                      </a:r>
                      <a:endParaRPr lang="en-US" sz="1800" dirty="0">
                        <a:solidFill>
                          <a:srgbClr val="22355A"/>
                        </a:solidFill>
                        <a:effectLst/>
                        <a:latin typeface="robotoregular"/>
                      </a:endParaRPr>
                    </a:p>
                  </a:txBody>
                  <a:tcPr marL="93915" marR="93915" marT="93915" marB="93915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dirty="0">
                          <a:effectLst/>
                        </a:rPr>
                        <a:t>Residency Applications are due by 11:59 PM. </a:t>
                      </a:r>
                      <a:endParaRPr lang="en-US" sz="1800" dirty="0">
                        <a:solidFill>
                          <a:srgbClr val="22355A"/>
                        </a:solidFill>
                        <a:effectLst/>
                        <a:latin typeface="robotoregular"/>
                      </a:endParaRPr>
                    </a:p>
                  </a:txBody>
                  <a:tcPr marL="93915" marR="93915" marT="93915" marB="93915" anchor="ctr"/>
                </a:tc>
                <a:extLst>
                  <a:ext uri="{0D108BD9-81ED-4DB2-BD59-A6C34878D82A}">
                    <a16:rowId xmlns:a16="http://schemas.microsoft.com/office/drawing/2014/main" val="2824198673"/>
                  </a:ext>
                </a:extLst>
              </a:tr>
              <a:tr h="49732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dirty="0"/>
                        <a:t>By Jan 31, 2026 </a:t>
                      </a:r>
                    </a:p>
                  </a:txBody>
                  <a:tcPr marL="93916" marR="93916" marT="93916" marB="93916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dirty="0"/>
                        <a:t>Register for NRMP Match and SOAP</a:t>
                      </a:r>
                    </a:p>
                  </a:txBody>
                  <a:tcPr marL="93916" marR="93916" marT="93916" marB="93916" anchor="ctr"/>
                </a:tc>
                <a:extLst>
                  <a:ext uri="{0D108BD9-81ED-4DB2-BD59-A6C34878D82A}">
                    <a16:rowId xmlns:a16="http://schemas.microsoft.com/office/drawing/2014/main" val="1145195550"/>
                  </a:ext>
                </a:extLst>
              </a:tr>
              <a:tr h="49732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dirty="0"/>
                        <a:t>Feb 2, 2026</a:t>
                      </a:r>
                      <a:endParaRPr lang="en-US" sz="1800" baseline="30000" dirty="0"/>
                    </a:p>
                  </a:txBody>
                  <a:tcPr marL="93915" marR="93915" marT="93915" marB="93915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dirty="0"/>
                        <a:t>Ranking Opens in NRMP </a:t>
                      </a:r>
                    </a:p>
                  </a:txBody>
                  <a:tcPr marL="93915" marR="93915" marT="93915" marB="93915" anchor="ctr"/>
                </a:tc>
                <a:extLst>
                  <a:ext uri="{0D108BD9-81ED-4DB2-BD59-A6C34878D82A}">
                    <a16:rowId xmlns:a16="http://schemas.microsoft.com/office/drawing/2014/main" val="318529718"/>
                  </a:ext>
                </a:extLst>
              </a:tr>
              <a:tr h="49732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dirty="0"/>
                        <a:t>Mar 4, 2026</a:t>
                      </a:r>
                    </a:p>
                  </a:txBody>
                  <a:tcPr marL="93915" marR="93915" marT="93915" marB="93915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dirty="0"/>
                        <a:t>Rank Lists Certified in NRMP </a:t>
                      </a:r>
                    </a:p>
                  </a:txBody>
                  <a:tcPr marL="93915" marR="93915" marT="93915" marB="93915" anchor="ctr"/>
                </a:tc>
                <a:extLst>
                  <a:ext uri="{0D108BD9-81ED-4DB2-BD59-A6C34878D82A}">
                    <a16:rowId xmlns:a16="http://schemas.microsoft.com/office/drawing/2014/main" val="967606157"/>
                  </a:ext>
                </a:extLst>
              </a:tr>
              <a:tr h="49732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dirty="0"/>
                        <a:t>3</a:t>
                      </a:r>
                      <a:r>
                        <a:rPr lang="en-US" sz="1800" baseline="30000" dirty="0"/>
                        <a:t>rd</a:t>
                      </a:r>
                      <a:r>
                        <a:rPr lang="en-US" sz="1800" dirty="0"/>
                        <a:t> week of March</a:t>
                      </a:r>
                    </a:p>
                  </a:txBody>
                  <a:tcPr marL="93915" marR="93915" marT="93915" marB="93915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dirty="0"/>
                        <a:t>SOAP and MATCH</a:t>
                      </a:r>
                    </a:p>
                  </a:txBody>
                  <a:tcPr marL="93915" marR="93915" marT="93915" marB="93915" anchor="ctr"/>
                </a:tc>
                <a:extLst>
                  <a:ext uri="{0D108BD9-81ED-4DB2-BD59-A6C34878D82A}">
                    <a16:rowId xmlns:a16="http://schemas.microsoft.com/office/drawing/2014/main" val="211184920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8129AE8-3793-7E2E-2DC2-BF620D85CA3B}"/>
              </a:ext>
            </a:extLst>
          </p:cNvPr>
          <p:cNvSpPr txBox="1"/>
          <p:nvPr/>
        </p:nvSpPr>
        <p:spPr>
          <a:xfrm>
            <a:off x="4259384" y="5988538"/>
            <a:ext cx="80009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*Note, these dates are subject to change. Current discrepancy between ResidencyCAS and Society Documents</a:t>
            </a:r>
            <a:endParaRPr lang="en-US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35588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315A91-1159-D0E1-449C-E836D45BC5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5F3488E-1A0B-5FF9-51ED-8C3C153E7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23639">
            <a:off x="6901300" y="4248343"/>
            <a:ext cx="2305050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668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297ED-3CD2-989D-D4C7-EF940F0A7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Upcoming workshops … </a:t>
            </a:r>
          </a:p>
        </p:txBody>
      </p:sp>
      <p:graphicFrame>
        <p:nvGraphicFramePr>
          <p:cNvPr id="4" name="Rectangle 3">
            <a:extLst>
              <a:ext uri="{FF2B5EF4-FFF2-40B4-BE49-F238E27FC236}">
                <a16:creationId xmlns:a16="http://schemas.microsoft.com/office/drawing/2014/main" id="{D825A7FE-C037-70CB-57E1-E2267F12D7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9590194"/>
              </p:ext>
            </p:extLst>
          </p:nvPr>
        </p:nvGraphicFramePr>
        <p:xfrm>
          <a:off x="1936640" y="2158535"/>
          <a:ext cx="7898297" cy="4024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449C51C9-0EEC-2761-0BBE-FAE185BC116B}"/>
              </a:ext>
            </a:extLst>
          </p:cNvPr>
          <p:cNvSpPr/>
          <p:nvPr/>
        </p:nvSpPr>
        <p:spPr>
          <a:xfrm>
            <a:off x="4764024" y="6263640"/>
            <a:ext cx="7333488" cy="4846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  <a:hlinkClick r:id="rId7"/>
              </a:rPr>
              <a:t>https://www.medschool.umaryland.edu/osa/residency-application-manual-/osa-advising-workshop-series/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687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D3295-E4DA-333C-A67C-B298B30EB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you can be doing now …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39EE73-B747-EF4E-5ACA-15841FEE2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/>
              <a:t>Scheduling Tweaks, Away Rotations, Graduation Requirements</a:t>
            </a:r>
          </a:p>
          <a:p>
            <a:r>
              <a:rPr lang="en-US" sz="2400" dirty="0"/>
              <a:t>Consider Narrative/Brand </a:t>
            </a:r>
          </a:p>
          <a:p>
            <a:r>
              <a:rPr lang="en-US" sz="2400" dirty="0"/>
              <a:t>Preview Application (</a:t>
            </a:r>
            <a:r>
              <a:rPr lang="en-US" sz="2400" b="0" i="0" u="sng" strike="noStrike" dirty="0">
                <a:solidFill>
                  <a:srgbClr val="467886"/>
                </a:solidFill>
                <a:effectLst/>
                <a:hlinkClick r:id="rId2"/>
              </a:rPr>
              <a:t>ResidencyCAS EM Applicant Worksheet</a:t>
            </a:r>
            <a:r>
              <a:rPr lang="en-US" sz="2400" u="sng" strike="noStrike" dirty="0">
                <a:solidFill>
                  <a:srgbClr val="000000"/>
                </a:solidFill>
              </a:rPr>
              <a:t>)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lang="en-US" sz="2400" dirty="0"/>
          </a:p>
          <a:p>
            <a:r>
              <a:rPr lang="en-US" sz="2400" dirty="0"/>
              <a:t>Work on your CV  (</a:t>
            </a:r>
            <a:r>
              <a:rPr lang="en-US" sz="2400" dirty="0">
                <a:hlinkClick r:id="rId3"/>
              </a:rPr>
              <a:t>OSA CV Tips</a:t>
            </a:r>
            <a:r>
              <a:rPr lang="en-US" sz="2400" dirty="0"/>
              <a:t>) </a:t>
            </a:r>
          </a:p>
          <a:p>
            <a:r>
              <a:rPr lang="en-US" sz="2400" dirty="0"/>
              <a:t>Create a draft of your Personal Statement  (</a:t>
            </a:r>
            <a:r>
              <a:rPr lang="en-US" sz="2400" dirty="0">
                <a:hlinkClick r:id="rId4"/>
              </a:rPr>
              <a:t>OSA PS Guidelines</a:t>
            </a:r>
            <a:r>
              <a:rPr lang="en-US" sz="2400" dirty="0"/>
              <a:t>) </a:t>
            </a:r>
          </a:p>
          <a:p>
            <a:r>
              <a:rPr lang="en-US" sz="2400" dirty="0"/>
              <a:t>Meet with Mentors (OSA, Specialty Advisors, Peers)</a:t>
            </a:r>
          </a:p>
          <a:p>
            <a:r>
              <a:rPr lang="en-US" sz="2400" dirty="0"/>
              <a:t>Create a preliminary list of programs</a:t>
            </a:r>
          </a:p>
          <a:p>
            <a:r>
              <a:rPr lang="en-US" sz="2400" dirty="0"/>
              <a:t>Complete Advising Survey  </a:t>
            </a:r>
          </a:p>
        </p:txBody>
      </p:sp>
    </p:spTree>
    <p:extLst>
      <p:ext uri="{BB962C8B-B14F-4D97-AF65-F5344CB8AC3E}">
        <p14:creationId xmlns:p14="http://schemas.microsoft.com/office/powerpoint/2010/main" val="1594832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D3295-E4DA-333C-A67C-B298B30EB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you can be doing now …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39EE73-B747-EF4E-5ACA-15841FEE2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Scheduling Tweaks, Away Rotations, Graduation Requirements</a:t>
            </a:r>
          </a:p>
          <a:p>
            <a:r>
              <a:rPr lang="en-US" sz="2400" dirty="0"/>
              <a:t>Consider Narrative/Brand </a:t>
            </a:r>
          </a:p>
          <a:p>
            <a:r>
              <a:rPr lang="en-US" sz="2400" dirty="0"/>
              <a:t>Preview Application (</a:t>
            </a:r>
            <a:r>
              <a:rPr lang="en-US" sz="2400" b="0" i="0" u="sng" strike="noStrike" dirty="0">
                <a:solidFill>
                  <a:srgbClr val="467886"/>
                </a:solidFill>
                <a:effectLst/>
                <a:hlinkClick r:id="rId2"/>
              </a:rPr>
              <a:t>ResidencyCAS EM Applicant Worksheet</a:t>
            </a:r>
            <a:r>
              <a:rPr lang="en-US" sz="2400" u="sng" strike="noStrike" dirty="0">
                <a:solidFill>
                  <a:srgbClr val="000000"/>
                </a:solidFill>
              </a:rPr>
              <a:t>)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lang="en-US" sz="2400" dirty="0"/>
          </a:p>
          <a:p>
            <a:r>
              <a:rPr lang="en-US" sz="2400" dirty="0"/>
              <a:t>Work on your CV  (</a:t>
            </a:r>
            <a:r>
              <a:rPr lang="en-US" sz="2400" dirty="0">
                <a:hlinkClick r:id="rId3"/>
              </a:rPr>
              <a:t>OSA CV Tips</a:t>
            </a:r>
            <a:r>
              <a:rPr lang="en-US" sz="2400" dirty="0"/>
              <a:t>) </a:t>
            </a:r>
          </a:p>
          <a:p>
            <a:r>
              <a:rPr lang="en-US" sz="2400" dirty="0"/>
              <a:t>Create a draft of your Personal Statement  (</a:t>
            </a:r>
            <a:r>
              <a:rPr lang="en-US" sz="2400" dirty="0">
                <a:hlinkClick r:id="rId4"/>
              </a:rPr>
              <a:t>OSA PS Guidelines</a:t>
            </a:r>
            <a:r>
              <a:rPr lang="en-US" sz="2400" dirty="0"/>
              <a:t>) </a:t>
            </a:r>
          </a:p>
          <a:p>
            <a:r>
              <a:rPr lang="en-US" sz="2400" dirty="0"/>
              <a:t>Meet with Mentors (OSA, Specialty Advisors, Peers)</a:t>
            </a:r>
          </a:p>
          <a:p>
            <a:r>
              <a:rPr lang="en-US" sz="2400" dirty="0"/>
              <a:t>Create a preliminary list of programs </a:t>
            </a:r>
          </a:p>
          <a:p>
            <a:r>
              <a:rPr lang="en-US" sz="2400" dirty="0"/>
              <a:t>Complete Advising Survey </a:t>
            </a:r>
          </a:p>
        </p:txBody>
      </p:sp>
    </p:spTree>
    <p:extLst>
      <p:ext uri="{BB962C8B-B14F-4D97-AF65-F5344CB8AC3E}">
        <p14:creationId xmlns:p14="http://schemas.microsoft.com/office/powerpoint/2010/main" val="2953711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349A3-DD37-41F4-406D-B2A3FC647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Scheduling, Resources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DF9C0-89C4-517C-088F-A13259760E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hlinkClick r:id="rId2"/>
              </a:rPr>
              <a:t>Clinical Scheduling </a:t>
            </a:r>
            <a:endParaRPr lang="en-US" sz="2400" dirty="0"/>
          </a:p>
          <a:p>
            <a:r>
              <a:rPr lang="en-US" sz="2400" dirty="0">
                <a:hlinkClick r:id="rId3"/>
              </a:rPr>
              <a:t>Graduation Requirements: Renaissance Curriculum </a:t>
            </a:r>
            <a:endParaRPr lang="en-US" sz="2400" dirty="0"/>
          </a:p>
          <a:p>
            <a:r>
              <a:rPr lang="en-US" sz="2400" dirty="0">
                <a:hlinkClick r:id="rId4"/>
              </a:rPr>
              <a:t>MedScope Class of 2026 Page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1923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99C835-DA59-624C-3FCA-112DF19D71D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23731" y="393700"/>
            <a:ext cx="11268269" cy="547528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Clerkship Phase</a:t>
            </a:r>
          </a:p>
          <a:p>
            <a:pPr marL="201168" lvl="1" indent="0">
              <a:buNone/>
            </a:pPr>
            <a:r>
              <a:rPr lang="en-US" dirty="0"/>
              <a:t>   Complete all Clerkships by 12/31/2025 (x EM) </a:t>
            </a:r>
          </a:p>
          <a:p>
            <a:pPr marL="201168" lvl="1" indent="0">
              <a:buNone/>
            </a:pPr>
            <a:r>
              <a:rPr lang="en-US" dirty="0"/>
              <a:t>   Complete 2-week Elective </a:t>
            </a:r>
          </a:p>
          <a:p>
            <a:r>
              <a:rPr lang="en-US" b="1" dirty="0">
                <a:solidFill>
                  <a:srgbClr val="C00000"/>
                </a:solidFill>
              </a:rPr>
              <a:t>TWO Sub-Internships </a:t>
            </a:r>
          </a:p>
          <a:p>
            <a:pPr lvl="1"/>
            <a:r>
              <a:rPr lang="en-US" dirty="0"/>
              <a:t>Sub-Internship #1   </a:t>
            </a:r>
          </a:p>
          <a:p>
            <a:pPr lvl="1"/>
            <a:r>
              <a:rPr lang="en-US" dirty="0"/>
              <a:t>Sub-Internship #2 </a:t>
            </a:r>
          </a:p>
          <a:p>
            <a:r>
              <a:rPr lang="en-US" b="1" dirty="0">
                <a:solidFill>
                  <a:srgbClr val="C00000"/>
                </a:solidFill>
              </a:rPr>
              <a:t>5 Electives </a:t>
            </a:r>
          </a:p>
          <a:p>
            <a:pPr lvl="1"/>
            <a:r>
              <a:rPr lang="en-US" dirty="0"/>
              <a:t> Elective #1 </a:t>
            </a:r>
          </a:p>
          <a:p>
            <a:pPr lvl="1"/>
            <a:r>
              <a:rPr lang="en-US" dirty="0"/>
              <a:t> Elective #2</a:t>
            </a:r>
          </a:p>
          <a:p>
            <a:pPr lvl="1"/>
            <a:r>
              <a:rPr lang="en-US" dirty="0"/>
              <a:t> Elective #3 </a:t>
            </a:r>
          </a:p>
          <a:p>
            <a:pPr lvl="1"/>
            <a:r>
              <a:rPr lang="en-US" dirty="0"/>
              <a:t> Elective #4 </a:t>
            </a:r>
          </a:p>
          <a:p>
            <a:pPr lvl="1"/>
            <a:r>
              <a:rPr lang="en-US" dirty="0"/>
              <a:t> Elective #5 </a:t>
            </a:r>
          </a:p>
          <a:p>
            <a:r>
              <a:rPr lang="en-US" b="1" dirty="0">
                <a:solidFill>
                  <a:srgbClr val="C00000"/>
                </a:solidFill>
              </a:rPr>
              <a:t>Transition to Residency </a:t>
            </a:r>
          </a:p>
          <a:p>
            <a:pPr lvl="1"/>
            <a:r>
              <a:rPr lang="en-US" dirty="0"/>
              <a:t>Block 10 </a:t>
            </a:r>
            <a:r>
              <a:rPr lang="en-US" b="1" dirty="0"/>
              <a:t>	or 	</a:t>
            </a:r>
            <a:r>
              <a:rPr lang="en-US" dirty="0"/>
              <a:t>Block 9 (Gen Surg)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15241C3-56DC-8234-0562-4AD9DD83AA36}"/>
              </a:ext>
            </a:extLst>
          </p:cNvPr>
          <p:cNvSpPr/>
          <p:nvPr/>
        </p:nvSpPr>
        <p:spPr>
          <a:xfrm>
            <a:off x="1048201" y="2076966"/>
            <a:ext cx="183440" cy="22147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2C2D73C-1F8D-E0C4-0EC5-B01F5FB3D5BD}"/>
              </a:ext>
            </a:extLst>
          </p:cNvPr>
          <p:cNvSpPr/>
          <p:nvPr/>
        </p:nvSpPr>
        <p:spPr>
          <a:xfrm>
            <a:off x="1048201" y="2411604"/>
            <a:ext cx="183440" cy="22147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pic>
        <p:nvPicPr>
          <p:cNvPr id="9" name="Graphic 8" descr="Checkbox Checked with solid fill">
            <a:extLst>
              <a:ext uri="{FF2B5EF4-FFF2-40B4-BE49-F238E27FC236}">
                <a16:creationId xmlns:a16="http://schemas.microsoft.com/office/drawing/2014/main" id="{54262B50-04CD-3514-A97B-6508104AED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1321" y="760412"/>
            <a:ext cx="457200" cy="457200"/>
          </a:xfrm>
          <a:prstGeom prst="rect">
            <a:avLst/>
          </a:prstGeom>
        </p:spPr>
      </p:pic>
      <p:pic>
        <p:nvPicPr>
          <p:cNvPr id="10" name="Graphic 9" descr="Checkbox Checked with solid fill">
            <a:extLst>
              <a:ext uri="{FF2B5EF4-FFF2-40B4-BE49-F238E27FC236}">
                <a16:creationId xmlns:a16="http://schemas.microsoft.com/office/drawing/2014/main" id="{8D4849D3-6BA1-1321-E351-63E82C19B6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3731" y="1078217"/>
            <a:ext cx="457200" cy="4572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1BF2EE3-1676-7441-B761-40FD700AA067}"/>
              </a:ext>
            </a:extLst>
          </p:cNvPr>
          <p:cNvCxnSpPr/>
          <p:nvPr/>
        </p:nvCxnSpPr>
        <p:spPr>
          <a:xfrm>
            <a:off x="3191256" y="2298442"/>
            <a:ext cx="180136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591F586-5EBB-8C0F-6B33-8AA849FEBFCD}"/>
              </a:ext>
            </a:extLst>
          </p:cNvPr>
          <p:cNvCxnSpPr/>
          <p:nvPr/>
        </p:nvCxnSpPr>
        <p:spPr>
          <a:xfrm>
            <a:off x="3191256" y="2605898"/>
            <a:ext cx="180136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C179B82-9CF7-96A8-B399-C796EAEB2C76}"/>
              </a:ext>
            </a:extLst>
          </p:cNvPr>
          <p:cNvSpPr/>
          <p:nvPr/>
        </p:nvSpPr>
        <p:spPr>
          <a:xfrm>
            <a:off x="1069506" y="3266690"/>
            <a:ext cx="183440" cy="22147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FF36F32-A844-AB94-D5DF-010E34E6B0BF}"/>
              </a:ext>
            </a:extLst>
          </p:cNvPr>
          <p:cNvSpPr/>
          <p:nvPr/>
        </p:nvSpPr>
        <p:spPr>
          <a:xfrm>
            <a:off x="1069506" y="3602015"/>
            <a:ext cx="183440" cy="22147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B6CA426-DA5C-52BA-E39B-8748086EF4EC}"/>
              </a:ext>
            </a:extLst>
          </p:cNvPr>
          <p:cNvSpPr/>
          <p:nvPr/>
        </p:nvSpPr>
        <p:spPr>
          <a:xfrm>
            <a:off x="1072554" y="3937340"/>
            <a:ext cx="183440" cy="22147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0A13C2E-240B-8920-29F6-E4B8E9E3713A}"/>
              </a:ext>
            </a:extLst>
          </p:cNvPr>
          <p:cNvSpPr/>
          <p:nvPr/>
        </p:nvSpPr>
        <p:spPr>
          <a:xfrm>
            <a:off x="1069506" y="4345676"/>
            <a:ext cx="183440" cy="22147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D933090-4933-A89C-2394-14776453C253}"/>
              </a:ext>
            </a:extLst>
          </p:cNvPr>
          <p:cNvSpPr/>
          <p:nvPr/>
        </p:nvSpPr>
        <p:spPr>
          <a:xfrm>
            <a:off x="1069506" y="4681688"/>
            <a:ext cx="183440" cy="22147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5D96EEA-EB52-2F84-E3B1-6A91E68AD615}"/>
              </a:ext>
            </a:extLst>
          </p:cNvPr>
          <p:cNvSpPr/>
          <p:nvPr/>
        </p:nvSpPr>
        <p:spPr>
          <a:xfrm>
            <a:off x="1069724" y="5558165"/>
            <a:ext cx="183440" cy="22147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A8075ED-2D21-8836-626A-08B8C24AA000}"/>
              </a:ext>
            </a:extLst>
          </p:cNvPr>
          <p:cNvSpPr/>
          <p:nvPr/>
        </p:nvSpPr>
        <p:spPr>
          <a:xfrm>
            <a:off x="3404305" y="5558165"/>
            <a:ext cx="183440" cy="22147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01623F9-B344-2161-C30F-C5573A2E0821}"/>
              </a:ext>
            </a:extLst>
          </p:cNvPr>
          <p:cNvCxnSpPr/>
          <p:nvPr/>
        </p:nvCxnSpPr>
        <p:spPr>
          <a:xfrm>
            <a:off x="3191256" y="4567152"/>
            <a:ext cx="180136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BACB6C6-8D02-D7CD-F153-24AE51D683EE}"/>
              </a:ext>
            </a:extLst>
          </p:cNvPr>
          <p:cNvCxnSpPr/>
          <p:nvPr/>
        </p:nvCxnSpPr>
        <p:spPr>
          <a:xfrm>
            <a:off x="3191256" y="4236578"/>
            <a:ext cx="180136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4213A2B-7C71-BEEF-44C8-35ACF26EF6AB}"/>
              </a:ext>
            </a:extLst>
          </p:cNvPr>
          <p:cNvCxnSpPr/>
          <p:nvPr/>
        </p:nvCxnSpPr>
        <p:spPr>
          <a:xfrm>
            <a:off x="3191256" y="3850781"/>
            <a:ext cx="180136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574046D-BC6A-AB60-34C1-039D1E824A56}"/>
              </a:ext>
            </a:extLst>
          </p:cNvPr>
          <p:cNvCxnSpPr/>
          <p:nvPr/>
        </p:nvCxnSpPr>
        <p:spPr>
          <a:xfrm>
            <a:off x="3191256" y="3488166"/>
            <a:ext cx="180136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4FB1614-6A93-E7D7-EE91-92410E208DC7}"/>
              </a:ext>
            </a:extLst>
          </p:cNvPr>
          <p:cNvCxnSpPr/>
          <p:nvPr/>
        </p:nvCxnSpPr>
        <p:spPr>
          <a:xfrm>
            <a:off x="3191256" y="4914288"/>
            <a:ext cx="180136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AA2F651-C59E-D23C-1AB1-D1C4C94649C9}"/>
              </a:ext>
            </a:extLst>
          </p:cNvPr>
          <p:cNvSpPr txBox="1"/>
          <p:nvPr/>
        </p:nvSpPr>
        <p:spPr>
          <a:xfrm>
            <a:off x="5350764" y="3697151"/>
            <a:ext cx="3247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rPr>
              <a:t>Up to 2 Pre-clerkship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rPr>
              <a:t>Two must be “in catalog” </a:t>
            </a:r>
          </a:p>
        </p:txBody>
      </p:sp>
      <p:sp>
        <p:nvSpPr>
          <p:cNvPr id="29" name="Right Brace 28">
            <a:extLst>
              <a:ext uri="{FF2B5EF4-FFF2-40B4-BE49-F238E27FC236}">
                <a16:creationId xmlns:a16="http://schemas.microsoft.com/office/drawing/2014/main" id="{A21EF6A7-4E2E-7506-525B-519DE71B42F5}"/>
              </a:ext>
            </a:extLst>
          </p:cNvPr>
          <p:cNvSpPr/>
          <p:nvPr/>
        </p:nvSpPr>
        <p:spPr>
          <a:xfrm>
            <a:off x="5093208" y="3377428"/>
            <a:ext cx="466344" cy="1615195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30" name="Right Brace 29">
            <a:extLst>
              <a:ext uri="{FF2B5EF4-FFF2-40B4-BE49-F238E27FC236}">
                <a16:creationId xmlns:a16="http://schemas.microsoft.com/office/drawing/2014/main" id="{2DAD9442-18D4-FC57-1019-F63A5566E383}"/>
              </a:ext>
            </a:extLst>
          </p:cNvPr>
          <p:cNvSpPr/>
          <p:nvPr/>
        </p:nvSpPr>
        <p:spPr>
          <a:xfrm>
            <a:off x="7404087" y="1792224"/>
            <a:ext cx="1505160" cy="3282691"/>
          </a:xfrm>
          <a:prstGeom prst="rightBrace">
            <a:avLst>
              <a:gd name="adj1" fmla="val 8333"/>
              <a:gd name="adj2" fmla="val 19167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823825C-C946-B2E9-7AA7-2001FB381223}"/>
              </a:ext>
            </a:extLst>
          </p:cNvPr>
          <p:cNvSpPr/>
          <p:nvPr/>
        </p:nvSpPr>
        <p:spPr>
          <a:xfrm>
            <a:off x="8931512" y="2074551"/>
            <a:ext cx="183440" cy="22147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5C410932-9458-5712-DD6E-AB956119D2B0}"/>
              </a:ext>
            </a:extLst>
          </p:cNvPr>
          <p:cNvSpPr/>
          <p:nvPr/>
        </p:nvSpPr>
        <p:spPr>
          <a:xfrm>
            <a:off x="8942645" y="2577824"/>
            <a:ext cx="183440" cy="22147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9FE978A2-0266-22E2-6003-C3F4D76247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9483" y="1962605"/>
            <a:ext cx="1114581" cy="33342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507FD4F-8AEE-ED0C-6DC3-E07FE7F6F8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3043" y="2498035"/>
            <a:ext cx="1505160" cy="381053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8B077FD7-2BD0-2A8E-F8AD-8213D760B92A}"/>
              </a:ext>
            </a:extLst>
          </p:cNvPr>
          <p:cNvSpPr txBox="1"/>
          <p:nvPr/>
        </p:nvSpPr>
        <p:spPr>
          <a:xfrm>
            <a:off x="9321340" y="2236425"/>
            <a:ext cx="2458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rPr>
              <a:t>*must be registered as Ambulatory 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BFA6AB3-7D0B-6346-1DE7-E1159E4E7F8D}"/>
              </a:ext>
            </a:extLst>
          </p:cNvPr>
          <p:cNvSpPr/>
          <p:nvPr/>
        </p:nvSpPr>
        <p:spPr>
          <a:xfrm>
            <a:off x="8705088" y="3377428"/>
            <a:ext cx="2843784" cy="240221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rPr>
              <a:t>Other Requirements: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rPr>
              <a:t>   FRCT Scholarly Project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rPr>
              <a:t>   OSCE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rPr>
              <a:t>   Take USMLE Step 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rPr>
              <a:t>   FA Exit Interview 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C05FCDB6-CF37-C042-A5A2-AF8A7F76B15C}"/>
              </a:ext>
            </a:extLst>
          </p:cNvPr>
          <p:cNvSpPr/>
          <p:nvPr/>
        </p:nvSpPr>
        <p:spPr>
          <a:xfrm>
            <a:off x="8921657" y="4341844"/>
            <a:ext cx="183440" cy="22147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C80E96CE-D055-483E-6889-619FCDEACDC0}"/>
              </a:ext>
            </a:extLst>
          </p:cNvPr>
          <p:cNvSpPr/>
          <p:nvPr/>
        </p:nvSpPr>
        <p:spPr>
          <a:xfrm>
            <a:off x="8928474" y="5173570"/>
            <a:ext cx="183440" cy="22147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A4B6FC2D-1969-5A54-930E-E0A8CCD9239B}"/>
              </a:ext>
            </a:extLst>
          </p:cNvPr>
          <p:cNvSpPr/>
          <p:nvPr/>
        </p:nvSpPr>
        <p:spPr>
          <a:xfrm>
            <a:off x="8928474" y="4887356"/>
            <a:ext cx="183440" cy="22147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B4454B56-659E-B9A1-CF63-18CA3DC40105}"/>
              </a:ext>
            </a:extLst>
          </p:cNvPr>
          <p:cNvSpPr/>
          <p:nvPr/>
        </p:nvSpPr>
        <p:spPr>
          <a:xfrm>
            <a:off x="8921657" y="4614600"/>
            <a:ext cx="183440" cy="22147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447D8C71-7A4F-82E7-077F-0277314D66AE}"/>
              </a:ext>
            </a:extLst>
          </p:cNvPr>
          <p:cNvSpPr txBox="1">
            <a:spLocks/>
          </p:cNvSpPr>
          <p:nvPr/>
        </p:nvSpPr>
        <p:spPr>
          <a:xfrm>
            <a:off x="5934456" y="560423"/>
            <a:ext cx="5845451" cy="7324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Georgia Pro Cond Light" panose="020F0302020204030204"/>
                <a:ea typeface="+mj-ea"/>
                <a:cs typeface="+mj-cs"/>
              </a:rPr>
              <a:t>Graduation Requirements</a:t>
            </a:r>
          </a:p>
        </p:txBody>
      </p:sp>
    </p:spTree>
    <p:extLst>
      <p:ext uri="{BB962C8B-B14F-4D97-AF65-F5344CB8AC3E}">
        <p14:creationId xmlns:p14="http://schemas.microsoft.com/office/powerpoint/2010/main" val="2690526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BDAB6-6D7C-D51D-82AC-D66EECAFD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Note on External Rotations (“Aways”)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5852B-7B44-CBF3-1AF5-C9C4E9C9BE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i="0" u="none" strike="noStrike" dirty="0">
                <a:solidFill>
                  <a:srgbClr val="C00000"/>
                </a:solidFill>
                <a:effectLst/>
                <a:latin typeface="Speak Pro" panose="020B0504020101020102" pitchFamily="34" charset="0"/>
              </a:rPr>
              <a:t>One (or two) Away Rotations are Required 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YOU MUST ADD THIS COURSE AT SOM!!! </a:t>
            </a:r>
          </a:p>
          <a:p>
            <a:r>
              <a:rPr lang="en-US" sz="2400" dirty="0"/>
              <a:t>Required forms are found on the Student Scheduling Page </a:t>
            </a:r>
          </a:p>
          <a:p>
            <a:pPr lvl="1"/>
            <a:r>
              <a:rPr lang="en-US" sz="2200" dirty="0"/>
              <a:t>Forms should be completed/signed by Departments </a:t>
            </a:r>
          </a:p>
          <a:p>
            <a:pPr lvl="1"/>
            <a:r>
              <a:rPr lang="en-US" sz="2200" dirty="0"/>
              <a:t>Submitted to Add/Drop </a:t>
            </a:r>
          </a:p>
          <a:p>
            <a:r>
              <a:rPr lang="en-US" sz="2400" dirty="0"/>
              <a:t>Where to apply – discuss with faculty advisors </a:t>
            </a:r>
          </a:p>
          <a:p>
            <a:pPr lvl="1"/>
            <a:r>
              <a:rPr lang="en-US" sz="2200" dirty="0"/>
              <a:t>Prior year away rotations, on MedScope Class page </a:t>
            </a:r>
          </a:p>
          <a:p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410311-21B0-BC47-F101-31210F90C209}"/>
              </a:ext>
            </a:extLst>
          </p:cNvPr>
          <p:cNvSpPr/>
          <p:nvPr/>
        </p:nvSpPr>
        <p:spPr>
          <a:xfrm>
            <a:off x="6711696" y="2181353"/>
            <a:ext cx="5221224" cy="36982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Notify me if you have yet to secure an away</a:t>
            </a:r>
          </a:p>
        </p:txBody>
      </p:sp>
    </p:spTree>
    <p:extLst>
      <p:ext uri="{BB962C8B-B14F-4D97-AF65-F5344CB8AC3E}">
        <p14:creationId xmlns:p14="http://schemas.microsoft.com/office/powerpoint/2010/main" val="3024470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D3295-E4DA-333C-A67C-B298B30EB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you can be doing now …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39EE73-B747-EF4E-5ACA-15841FEE2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/>
              <a:t>Scheduling Tweaks, Away Rotations, Graduation Requirements</a:t>
            </a:r>
          </a:p>
          <a:p>
            <a:r>
              <a:rPr lang="en-US" sz="2400" dirty="0"/>
              <a:t>Consider Narrative/Brand </a:t>
            </a:r>
          </a:p>
          <a:p>
            <a:r>
              <a:rPr lang="en-US" sz="2400" dirty="0"/>
              <a:t>Preview Application (</a:t>
            </a:r>
            <a:r>
              <a:rPr lang="en-US" sz="2400" b="0" i="0" u="sng" strike="noStrike" dirty="0">
                <a:solidFill>
                  <a:srgbClr val="467886"/>
                </a:solidFill>
                <a:effectLst/>
                <a:hlinkClick r:id="rId2"/>
              </a:rPr>
              <a:t>ResidencyCAS EM Applicant Worksheet</a:t>
            </a:r>
            <a:r>
              <a:rPr lang="en-US" sz="2400" u="sng" strike="noStrike" dirty="0">
                <a:solidFill>
                  <a:srgbClr val="000000"/>
                </a:solidFill>
              </a:rPr>
              <a:t>)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lang="en-US" sz="2400" dirty="0"/>
          </a:p>
          <a:p>
            <a:r>
              <a:rPr lang="en-US" sz="2400" dirty="0"/>
              <a:t>Work on your CV  (</a:t>
            </a:r>
            <a:r>
              <a:rPr lang="en-US" sz="2400" dirty="0">
                <a:hlinkClick r:id="rId3"/>
              </a:rPr>
              <a:t>OSA CV Tips</a:t>
            </a:r>
            <a:r>
              <a:rPr lang="en-US" sz="2400" dirty="0"/>
              <a:t>) </a:t>
            </a:r>
          </a:p>
          <a:p>
            <a:r>
              <a:rPr lang="en-US" sz="2400" dirty="0"/>
              <a:t>Create a draft of your Personal Statement  (</a:t>
            </a:r>
            <a:r>
              <a:rPr lang="en-US" sz="2400" dirty="0">
                <a:hlinkClick r:id="rId4"/>
              </a:rPr>
              <a:t>OSA PS Guidelines</a:t>
            </a:r>
            <a:r>
              <a:rPr lang="en-US" sz="2400" dirty="0"/>
              <a:t>) 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Meet with Mentors </a:t>
            </a:r>
            <a:r>
              <a:rPr lang="en-US" sz="2400" dirty="0"/>
              <a:t>(OSA, Specialty Advisors, Peers)</a:t>
            </a:r>
          </a:p>
          <a:p>
            <a:r>
              <a:rPr lang="en-US" sz="2400" dirty="0"/>
              <a:t>Create a preliminary list of programs </a:t>
            </a:r>
          </a:p>
          <a:p>
            <a:r>
              <a:rPr lang="en-US" sz="2400" dirty="0"/>
              <a:t>Complete Advising Survey </a:t>
            </a:r>
          </a:p>
        </p:txBody>
      </p:sp>
    </p:spTree>
    <p:extLst>
      <p:ext uri="{BB962C8B-B14F-4D97-AF65-F5344CB8AC3E}">
        <p14:creationId xmlns:p14="http://schemas.microsoft.com/office/powerpoint/2010/main" val="2960972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0BA5CF-CD66-01E7-9DAC-C98A1288CC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CE6AE-E110-46CA-593D-56521C80B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Mentoring Team 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BBF029A-AA38-65AA-1CCD-ECA6EF353A6B}"/>
              </a:ext>
            </a:extLst>
          </p:cNvPr>
          <p:cNvGraphicFramePr/>
          <p:nvPr/>
        </p:nvGraphicFramePr>
        <p:xfrm>
          <a:off x="1097280" y="1883664"/>
          <a:ext cx="10177272" cy="4379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0924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ypes of Research Design: Process and Elements">
            <a:extLst>
              <a:ext uri="{FF2B5EF4-FFF2-40B4-BE49-F238E27FC236}">
                <a16:creationId xmlns:a16="http://schemas.microsoft.com/office/drawing/2014/main" id="{957927D5-1560-1C4E-34F3-74B386A41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6448" y="321734"/>
            <a:ext cx="4648272" cy="290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393521-6F11-C784-3C3B-977D774C1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117" y="3631096"/>
            <a:ext cx="4600932" cy="27605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DB417F-3E27-9A8B-99CC-F208991234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8034" y="643313"/>
            <a:ext cx="5426764" cy="5426764"/>
          </a:xfrm>
          <a:prstGeom prst="rect">
            <a:avLst/>
          </a:pr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028198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D3295-E4DA-333C-A67C-B298B30EB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you can be doing now …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39EE73-B747-EF4E-5ACA-15841FEE2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dirty="0"/>
              <a:t>Scheduling Tweaks, Away Rotations, Graduation Requirements</a:t>
            </a:r>
          </a:p>
          <a:p>
            <a:r>
              <a:rPr lang="en-US" sz="2400" dirty="0"/>
              <a:t>Consider Narrative/Brand </a:t>
            </a:r>
          </a:p>
          <a:p>
            <a:r>
              <a:rPr lang="en-US" sz="2400" dirty="0"/>
              <a:t>Preview Application (</a:t>
            </a:r>
            <a:r>
              <a:rPr lang="en-US" sz="2400" b="0" i="0" u="sng" strike="noStrike" dirty="0">
                <a:solidFill>
                  <a:srgbClr val="467886"/>
                </a:solidFill>
                <a:effectLst/>
                <a:hlinkClick r:id="rId2"/>
              </a:rPr>
              <a:t>ResidencyCAS EM Applicant Worksheet</a:t>
            </a:r>
            <a:r>
              <a:rPr lang="en-US" sz="2400" u="sng" strike="noStrike" dirty="0">
                <a:solidFill>
                  <a:srgbClr val="000000"/>
                </a:solidFill>
              </a:rPr>
              <a:t>)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lang="en-US" sz="2400" dirty="0"/>
          </a:p>
          <a:p>
            <a:r>
              <a:rPr lang="en-US" sz="2400" dirty="0"/>
              <a:t>Work on your CV  (</a:t>
            </a:r>
            <a:r>
              <a:rPr lang="en-US" sz="2400" dirty="0">
                <a:hlinkClick r:id="rId3"/>
              </a:rPr>
              <a:t>OSA CV Tips</a:t>
            </a:r>
            <a:r>
              <a:rPr lang="en-US" sz="2400" dirty="0"/>
              <a:t>) </a:t>
            </a:r>
          </a:p>
          <a:p>
            <a:r>
              <a:rPr lang="en-US" sz="2400" dirty="0"/>
              <a:t>Create a draft of your Personal Statement  (</a:t>
            </a:r>
            <a:r>
              <a:rPr lang="en-US" sz="2400" dirty="0">
                <a:hlinkClick r:id="rId4"/>
              </a:rPr>
              <a:t>OSA PS Guidelines</a:t>
            </a:r>
            <a:r>
              <a:rPr lang="en-US" sz="2400" dirty="0"/>
              <a:t>) </a:t>
            </a:r>
          </a:p>
          <a:p>
            <a:r>
              <a:rPr lang="en-US" sz="2400" dirty="0"/>
              <a:t>Meet with Mentors (OSA, Specialty Advisors, Peers)</a:t>
            </a:r>
          </a:p>
          <a:p>
            <a:r>
              <a:rPr lang="en-US" sz="2400" dirty="0"/>
              <a:t>Create a preliminary list of programs </a:t>
            </a:r>
            <a:r>
              <a:rPr lang="en-US" sz="2400" b="1" dirty="0">
                <a:solidFill>
                  <a:srgbClr val="C00000"/>
                </a:solidFill>
              </a:rPr>
              <a:t>More on this later!</a:t>
            </a:r>
          </a:p>
          <a:p>
            <a:r>
              <a:rPr lang="en-US" sz="2400" dirty="0"/>
              <a:t>Complete Advising Survey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2860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D3295-E4DA-333C-A67C-B298B30EB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you can be doing now …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39EE73-B747-EF4E-5ACA-15841FEE2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dirty="0"/>
              <a:t>Scheduling Tweaks, Away Rotations, Graduation Requirements</a:t>
            </a:r>
          </a:p>
          <a:p>
            <a:r>
              <a:rPr lang="en-US" sz="2400" dirty="0"/>
              <a:t>Consider Narrative/Brand </a:t>
            </a:r>
          </a:p>
          <a:p>
            <a:r>
              <a:rPr lang="en-US" sz="2400" dirty="0"/>
              <a:t>Preview Application (</a:t>
            </a:r>
            <a:r>
              <a:rPr lang="en-US" sz="2400" b="0" i="0" u="sng" strike="noStrike" dirty="0">
                <a:solidFill>
                  <a:srgbClr val="467886"/>
                </a:solidFill>
                <a:effectLst/>
                <a:hlinkClick r:id="rId2"/>
              </a:rPr>
              <a:t>ResidencyCAS EM Applicant Worksheet</a:t>
            </a:r>
            <a:r>
              <a:rPr lang="en-US" sz="2400" u="sng" strike="noStrike" dirty="0">
                <a:solidFill>
                  <a:srgbClr val="000000"/>
                </a:solidFill>
              </a:rPr>
              <a:t>)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lang="en-US" sz="2400" dirty="0"/>
          </a:p>
          <a:p>
            <a:r>
              <a:rPr lang="en-US" sz="2400" dirty="0"/>
              <a:t>Work on your CV  (</a:t>
            </a:r>
            <a:r>
              <a:rPr lang="en-US" sz="2400" dirty="0">
                <a:hlinkClick r:id="rId3"/>
              </a:rPr>
              <a:t>OSA CV Tips</a:t>
            </a:r>
            <a:r>
              <a:rPr lang="en-US" sz="2400" dirty="0"/>
              <a:t>) </a:t>
            </a:r>
          </a:p>
          <a:p>
            <a:r>
              <a:rPr lang="en-US" sz="2400" dirty="0"/>
              <a:t>Create a draft of your Personal Statement  (</a:t>
            </a:r>
            <a:r>
              <a:rPr lang="en-US" sz="2400" dirty="0">
                <a:hlinkClick r:id="rId4"/>
              </a:rPr>
              <a:t>OSA PS Guidelines</a:t>
            </a:r>
            <a:r>
              <a:rPr lang="en-US" sz="2400" dirty="0"/>
              <a:t>) </a:t>
            </a:r>
          </a:p>
          <a:p>
            <a:r>
              <a:rPr lang="en-US" sz="2400" dirty="0"/>
              <a:t>Meet with Mentors (OSA, Specialty Advisors, Peers)</a:t>
            </a:r>
          </a:p>
          <a:p>
            <a:r>
              <a:rPr lang="en-US" sz="2400" dirty="0"/>
              <a:t>Create a preliminary list of programs 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Complete Advising Survey - </a:t>
            </a:r>
            <a:r>
              <a:rPr lang="en-US" sz="2400" b="1" dirty="0">
                <a:solidFill>
                  <a:srgbClr val="C00000"/>
                </a:solidFill>
                <a:hlinkClick r:id="rId5"/>
              </a:rPr>
              <a:t>Link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8755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E396F-8C2A-40F8-B5E7-134525521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Important Reminders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5361D-9BA4-401D-B6B5-1369336FB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Confirm name/pronunciation in MedScope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as you with for graduation/diploma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Update your 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Preferred Pronouns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in MedScope for the MSPE (if not indicated will default to he/him, she/her)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Update your 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contact information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in MedScope 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Consider your brand and ensure social media profiles are professional/clean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Pay it forward, sign up to be an 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Alumni Mentor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(Career Tab, MedScope)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Use the 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MedScope Interview Tracker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to ensure optimal advising (More information to come)!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Meet 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with Financial Aid (Sophia Cascio/Juanita Sims)</a:t>
            </a:r>
            <a:endParaRPr lang="en-US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Complete 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Graduation Questionnaire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(online through AAMC) – available Feb 14, 2026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4484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BE0B1-CD47-550F-824C-262C98730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1:1 Sessions with OSA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82C35-D862-56EC-61B1-F616BFCE2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These are FOR YOU! </a:t>
            </a:r>
          </a:p>
          <a:p>
            <a:r>
              <a:rPr lang="en-US" sz="2400" dirty="0"/>
              <a:t>Answer any questions:  scheduling, graduation requirements, application logistics</a:t>
            </a:r>
          </a:p>
          <a:p>
            <a:r>
              <a:rPr lang="en-US" sz="2400" dirty="0"/>
              <a:t>Individualized a</a:t>
            </a:r>
            <a:r>
              <a:rPr lang="en-US" sz="2200" dirty="0"/>
              <a:t>pplication guidance </a:t>
            </a:r>
          </a:p>
          <a:p>
            <a:pPr lvl="1"/>
            <a:r>
              <a:rPr lang="en-US" sz="2200" dirty="0"/>
              <a:t>Competitiveness for Specialty </a:t>
            </a:r>
          </a:p>
          <a:p>
            <a:pPr lvl="1"/>
            <a:r>
              <a:rPr lang="en-US" sz="2200" dirty="0"/>
              <a:t>How many programs to apply to </a:t>
            </a:r>
          </a:p>
          <a:p>
            <a:pPr lvl="1"/>
            <a:r>
              <a:rPr lang="en-US" sz="2200" dirty="0"/>
              <a:t>Which programs to apply to </a:t>
            </a:r>
          </a:p>
          <a:p>
            <a:pPr lvl="1"/>
            <a:r>
              <a:rPr lang="en-US" sz="2200" dirty="0"/>
              <a:t>Contingency plans </a:t>
            </a:r>
          </a:p>
          <a:p>
            <a:r>
              <a:rPr lang="en-US" sz="2400" dirty="0"/>
              <a:t>Discuss your MSPE (</a:t>
            </a:r>
            <a:r>
              <a:rPr lang="en-US" sz="2400" dirty="0">
                <a:hlinkClick r:id="rId2"/>
              </a:rPr>
              <a:t>Example MSPE</a:t>
            </a:r>
            <a:r>
              <a:rPr lang="en-US" sz="24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7669358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1" name="Rectangle 1030">
            <a:extLst>
              <a:ext uri="{FF2B5EF4-FFF2-40B4-BE49-F238E27FC236}">
                <a16:creationId xmlns:a16="http://schemas.microsoft.com/office/drawing/2014/main" id="{F64BBAA4-C62B-4146-B49F-FE4CC4655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37B51C-97CD-9C3F-DCAB-A3502021B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911" y="643468"/>
            <a:ext cx="3177847" cy="1674180"/>
          </a:xfrm>
        </p:spPr>
        <p:txBody>
          <a:bodyPr>
            <a:normAutofit/>
          </a:bodyPr>
          <a:lstStyle/>
          <a:p>
            <a:r>
              <a:rPr lang="en-US" sz="3700"/>
              <a:t>Competitiveness of Specialty </a:t>
            </a:r>
          </a:p>
        </p:txBody>
      </p:sp>
      <p:cxnSp>
        <p:nvCxnSpPr>
          <p:cNvPr id="1042" name="Straight Connector 1032">
            <a:extLst>
              <a:ext uri="{FF2B5EF4-FFF2-40B4-BE49-F238E27FC236}">
                <a16:creationId xmlns:a16="http://schemas.microsoft.com/office/drawing/2014/main" id="{EEB57AA8-F021-480C-A9E2-F89913313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62164" y="2478513"/>
            <a:ext cx="29260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3" name="Content Placeholder 2">
            <a:extLst>
              <a:ext uri="{FF2B5EF4-FFF2-40B4-BE49-F238E27FC236}">
                <a16:creationId xmlns:a16="http://schemas.microsoft.com/office/drawing/2014/main" id="{675FCCBD-8119-3914-229B-A9C30F932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064" y="2639380"/>
            <a:ext cx="3205049" cy="3229714"/>
          </a:xfrm>
        </p:spPr>
        <p:txBody>
          <a:bodyPr>
            <a:normAutofit/>
          </a:bodyPr>
          <a:lstStyle/>
          <a:p>
            <a:r>
              <a:rPr lang="en-US" dirty="0"/>
              <a:t>98% % Match Rate </a:t>
            </a:r>
          </a:p>
          <a:p>
            <a:r>
              <a:rPr lang="en-US" dirty="0"/>
              <a:t>Many unfilled positions in the match </a:t>
            </a:r>
          </a:p>
          <a:p>
            <a:endParaRPr lang="en-US" dirty="0"/>
          </a:p>
        </p:txBody>
      </p:sp>
      <p:sp>
        <p:nvSpPr>
          <p:cNvPr id="1044" name="Rectangle 1034">
            <a:extLst>
              <a:ext uri="{FF2B5EF4-FFF2-40B4-BE49-F238E27FC236}">
                <a16:creationId xmlns:a16="http://schemas.microsoft.com/office/drawing/2014/main" id="{6BF36B24-6632-4516-9692-731462896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932418-9ACB-AAC0-F6D9-0536C9D881F2}"/>
              </a:ext>
            </a:extLst>
          </p:cNvPr>
          <p:cNvSpPr/>
          <p:nvPr/>
        </p:nvSpPr>
        <p:spPr>
          <a:xfrm>
            <a:off x="456196" y="4530947"/>
            <a:ext cx="4242816" cy="7393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2"/>
              </a:rPr>
              <a:t>NRMP Charting Outcomes 2024</a:t>
            </a:r>
            <a:endParaRPr lang="en-US" sz="1600" i="1" dirty="0"/>
          </a:p>
        </p:txBody>
      </p:sp>
      <p:pic>
        <p:nvPicPr>
          <p:cNvPr id="6" name="Picture 2" descr="Picture 1, Picture">
            <a:extLst>
              <a:ext uri="{FF2B5EF4-FFF2-40B4-BE49-F238E27FC236}">
                <a16:creationId xmlns:a16="http://schemas.microsoft.com/office/drawing/2014/main" id="{8AD0F02E-992D-60FB-0D62-6E9CE1B4E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177" y="850392"/>
            <a:ext cx="6610068" cy="419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tar: 5 Points 3">
            <a:extLst>
              <a:ext uri="{FF2B5EF4-FFF2-40B4-BE49-F238E27FC236}">
                <a16:creationId xmlns:a16="http://schemas.microsoft.com/office/drawing/2014/main" id="{916B96CC-2002-C070-5956-B982A2D025B0}"/>
              </a:ext>
            </a:extLst>
          </p:cNvPr>
          <p:cNvSpPr/>
          <p:nvPr/>
        </p:nvSpPr>
        <p:spPr>
          <a:xfrm>
            <a:off x="6594868" y="1429082"/>
            <a:ext cx="237744" cy="274320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5458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873ECEC8-0F24-45B8-950F-35FC94BCE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898054-6E77-8E67-B905-D98099032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7" y="634946"/>
            <a:ext cx="3690257" cy="1450757"/>
          </a:xfrm>
        </p:spPr>
        <p:txBody>
          <a:bodyPr>
            <a:normAutofit/>
          </a:bodyPr>
          <a:lstStyle/>
          <a:p>
            <a:r>
              <a:rPr lang="en-US" sz="3200"/>
              <a:t>A Competitive Applicant looks like … </a:t>
            </a:r>
          </a:p>
        </p:txBody>
      </p:sp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89EB8C68-FF1B-4849-867B-32D29B19F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0797" y="2250460"/>
            <a:ext cx="34747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8B53612E-ADB2-4457-9688-89506397A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E695FA-1034-BD3D-CD65-9F763EC19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568" y="3053621"/>
            <a:ext cx="2619375" cy="17430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398DF9-D797-6111-2E0E-29BB58DFF8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750" t="17482" r="10254" b="9187"/>
          <a:stretch/>
        </p:blipFill>
        <p:spPr>
          <a:xfrm>
            <a:off x="5113538" y="914496"/>
            <a:ext cx="6826928" cy="502900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04459C3-0EE7-400F-045A-57AC51AEF4F3}"/>
              </a:ext>
            </a:extLst>
          </p:cNvPr>
          <p:cNvSpPr/>
          <p:nvPr/>
        </p:nvSpPr>
        <p:spPr>
          <a:xfrm>
            <a:off x="9519385" y="346509"/>
            <a:ext cx="2204186" cy="606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UMSOM </a:t>
            </a:r>
          </a:p>
          <a:p>
            <a:pPr algn="ctr"/>
            <a:r>
              <a:rPr lang="en-US" dirty="0"/>
              <a:t>MedScope Data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3D5346-D903-65EF-839F-CF5215C8209D}"/>
              </a:ext>
            </a:extLst>
          </p:cNvPr>
          <p:cNvSpPr/>
          <p:nvPr/>
        </p:nvSpPr>
        <p:spPr>
          <a:xfrm>
            <a:off x="5113538" y="5415379"/>
            <a:ext cx="6826928" cy="2485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9B5D3F-A446-46A4-CC61-C97735B4A9B1}"/>
              </a:ext>
            </a:extLst>
          </p:cNvPr>
          <p:cNvSpPr txBox="1"/>
          <p:nvPr/>
        </p:nvSpPr>
        <p:spPr>
          <a:xfrm>
            <a:off x="5038725" y="6032376"/>
            <a:ext cx="6901741" cy="368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*Note, SOM no longer uses “Thirds” for Class Standing</a:t>
            </a:r>
          </a:p>
        </p:txBody>
      </p:sp>
    </p:spTree>
    <p:extLst>
      <p:ext uri="{BB962C8B-B14F-4D97-AF65-F5344CB8AC3E}">
        <p14:creationId xmlns:p14="http://schemas.microsoft.com/office/powerpoint/2010/main" val="3433459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873ECEC8-0F24-45B8-950F-35FC94BCE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898054-6E77-8E67-B905-D98099032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7" y="634946"/>
            <a:ext cx="3690257" cy="1450757"/>
          </a:xfrm>
        </p:spPr>
        <p:txBody>
          <a:bodyPr>
            <a:normAutofit/>
          </a:bodyPr>
          <a:lstStyle/>
          <a:p>
            <a:r>
              <a:rPr lang="en-US" sz="3200"/>
              <a:t>A Competitive Applicant looks like … </a:t>
            </a:r>
          </a:p>
        </p:txBody>
      </p:sp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89EB8C68-FF1B-4849-867B-32D29B19F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0797" y="2250460"/>
            <a:ext cx="34747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BF4AF-189E-50C8-5571-0377B2EFC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257" y="2407436"/>
            <a:ext cx="3690257" cy="3461658"/>
          </a:xfrm>
        </p:spPr>
        <p:txBody>
          <a:bodyPr>
            <a:normAutofit/>
          </a:bodyPr>
          <a:lstStyle/>
          <a:p>
            <a:r>
              <a:rPr lang="en-US" b="1" dirty="0"/>
              <a:t>Goal Step 2, 240-250s </a:t>
            </a:r>
          </a:p>
          <a:p>
            <a:r>
              <a:rPr lang="en-US" dirty="0"/>
              <a:t>Research is NOT important </a:t>
            </a:r>
          </a:p>
          <a:p>
            <a:r>
              <a:rPr lang="en-US" b="1" dirty="0">
                <a:solidFill>
                  <a:schemeClr val="tx1"/>
                </a:solidFill>
              </a:rPr>
              <a:t>Consider YOUR narrative </a:t>
            </a:r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8B53612E-ADB2-4457-9688-89506397A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90D7CD-576E-1162-51FA-559DFB8EC3F9}"/>
              </a:ext>
            </a:extLst>
          </p:cNvPr>
          <p:cNvSpPr/>
          <p:nvPr/>
        </p:nvSpPr>
        <p:spPr>
          <a:xfrm>
            <a:off x="130119" y="4485227"/>
            <a:ext cx="4242816" cy="7393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2"/>
              </a:rPr>
              <a:t>NRMP Charting Outcomes 2024</a:t>
            </a:r>
            <a:endParaRPr lang="en-US" sz="1600" i="1" dirty="0"/>
          </a:p>
        </p:txBody>
      </p:sp>
      <p:pic>
        <p:nvPicPr>
          <p:cNvPr id="4098" name="Picture 2" descr="Picture 1, Picture">
            <a:extLst>
              <a:ext uri="{FF2B5EF4-FFF2-40B4-BE49-F238E27FC236}">
                <a16:creationId xmlns:a16="http://schemas.microsoft.com/office/drawing/2014/main" id="{DB43BD38-E935-CD8A-A6B3-4FB3F281C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312" y="887404"/>
            <a:ext cx="6358496" cy="451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6577D16-90FC-A371-1218-E93D3D8D7B66}"/>
              </a:ext>
            </a:extLst>
          </p:cNvPr>
          <p:cNvSpPr/>
          <p:nvPr/>
        </p:nvSpPr>
        <p:spPr>
          <a:xfrm>
            <a:off x="5190309" y="2407436"/>
            <a:ext cx="6455229" cy="28302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0960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1, Picture">
            <a:extLst>
              <a:ext uri="{FF2B5EF4-FFF2-40B4-BE49-F238E27FC236}">
                <a16:creationId xmlns:a16="http://schemas.microsoft.com/office/drawing/2014/main" id="{FFC0C998-A62A-A56D-BA41-B9930652C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" y="1967488"/>
            <a:ext cx="10774680" cy="437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76128B-60F3-C084-AC03-73175F3D1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on goals for Step 2 …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39D658-8E71-D629-0148-F695298F9A5B}"/>
              </a:ext>
            </a:extLst>
          </p:cNvPr>
          <p:cNvSpPr/>
          <p:nvPr/>
        </p:nvSpPr>
        <p:spPr>
          <a:xfrm>
            <a:off x="2228271" y="2979593"/>
            <a:ext cx="2922414" cy="17278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u="sng" dirty="0"/>
              <a:t>Emergency Med</a:t>
            </a:r>
            <a:r>
              <a:rPr lang="en-US" sz="2000" dirty="0"/>
              <a:t>:</a:t>
            </a:r>
          </a:p>
          <a:p>
            <a:pPr algn="ctr"/>
            <a:endParaRPr lang="en-US" sz="2000" dirty="0"/>
          </a:p>
          <a:p>
            <a:pPr algn="ctr"/>
            <a:r>
              <a:rPr lang="en-US" sz="2000" b="1" dirty="0"/>
              <a:t>Goal – 240-250s </a:t>
            </a:r>
          </a:p>
          <a:p>
            <a:pPr algn="ctr"/>
            <a:r>
              <a:rPr lang="en-US" sz="2000" b="1" dirty="0"/>
              <a:t>&lt; 230, Contingency</a:t>
            </a:r>
            <a:endParaRPr lang="en-US" sz="2000" dirty="0"/>
          </a:p>
          <a:p>
            <a:pPr algn="ctr"/>
            <a:endParaRPr lang="en-US" sz="2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A2C354-8260-1F4E-F976-84F006C44E7B}"/>
              </a:ext>
            </a:extLst>
          </p:cNvPr>
          <p:cNvSpPr/>
          <p:nvPr/>
        </p:nvSpPr>
        <p:spPr>
          <a:xfrm>
            <a:off x="7268476" y="516731"/>
            <a:ext cx="4242816" cy="7393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3"/>
              </a:rPr>
              <a:t>NRMP Charting Outcomes 2024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42157467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873ECEC8-0F24-45B8-950F-35FC94BCE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898054-6E77-8E67-B905-D98099032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7" y="634946"/>
            <a:ext cx="3690257" cy="1450757"/>
          </a:xfrm>
        </p:spPr>
        <p:txBody>
          <a:bodyPr>
            <a:normAutofit/>
          </a:bodyPr>
          <a:lstStyle/>
          <a:p>
            <a:r>
              <a:rPr lang="en-US" sz="3200"/>
              <a:t>A Competitive Applicant looks like … </a:t>
            </a:r>
          </a:p>
        </p:txBody>
      </p:sp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89EB8C68-FF1B-4849-867B-32D29B19F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0797" y="2250460"/>
            <a:ext cx="34747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BF4AF-189E-50C8-5571-0377B2EFC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257" y="2407436"/>
            <a:ext cx="3690257" cy="3461658"/>
          </a:xfrm>
        </p:spPr>
        <p:txBody>
          <a:bodyPr>
            <a:normAutofit/>
          </a:bodyPr>
          <a:lstStyle/>
          <a:p>
            <a:r>
              <a:rPr lang="en-US" dirty="0"/>
              <a:t>Research is NOT important</a:t>
            </a:r>
          </a:p>
          <a:p>
            <a:r>
              <a:rPr lang="en-US" dirty="0"/>
              <a:t>AOA, GHHS NOT required  </a:t>
            </a:r>
          </a:p>
          <a:p>
            <a:r>
              <a:rPr lang="en-US" b="1" dirty="0">
                <a:solidFill>
                  <a:schemeClr val="tx1"/>
                </a:solidFill>
              </a:rPr>
              <a:t>Consider YOUR narrative 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8B53612E-ADB2-4457-9688-89506397A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09D8BD-A81E-2421-CAE0-13EA5F095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858" y="1210467"/>
            <a:ext cx="7525800" cy="372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8309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533BC-37AE-8C0D-B695-5756D3115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many programs to apply to…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AC7A0-618A-572F-EC8D-C375C21AC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fontAlgn="base"/>
            <a:r>
              <a:rPr lang="en-US" sz="1800" b="1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Students at UMSOM applying to </a:t>
            </a:r>
            <a:r>
              <a:rPr lang="en-US" sz="18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EMERGENCY MEDICINE </a:t>
            </a:r>
            <a:r>
              <a:rPr lang="en-US" sz="1800" b="1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applied to </a:t>
            </a:r>
            <a:r>
              <a:rPr lang="en-US" sz="18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an average of 49.5 programs in 2024</a:t>
            </a:r>
            <a:r>
              <a:rPr lang="en-US" sz="1800" b="1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sz="1800" b="0" i="1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Note, this includes students from all class ranks and range of step scores.</a:t>
            </a:r>
            <a:r>
              <a:rPr lang="en-US" sz="18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    </a:t>
            </a:r>
            <a:endParaRPr lang="en-US" sz="16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16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A6F36A-3ADD-C150-73A3-C171DBB47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" y="3085326"/>
            <a:ext cx="10058400" cy="295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635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B9D3E-FB2A-89E6-CD24-E53EB7322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Mentoring Team 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24C9A4F-88BF-41AD-A3F6-C3CA217B12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9655905"/>
              </p:ext>
            </p:extLst>
          </p:nvPr>
        </p:nvGraphicFramePr>
        <p:xfrm>
          <a:off x="1097280" y="1883664"/>
          <a:ext cx="10177272" cy="4379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55188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099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4101" name="Straight Connector 410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102" name="Rectangle 4101">
            <a:extLst>
              <a:ext uri="{FF2B5EF4-FFF2-40B4-BE49-F238E27FC236}">
                <a16:creationId xmlns:a16="http://schemas.microsoft.com/office/drawing/2014/main" id="{548B4202-DCD5-4F8C-B481-743A989A9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A533BC-37AE-8C0D-B695-5756D3115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30"/>
            <a:ext cx="10909073" cy="9579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chemeClr val="tx1">
                    <a:lumMod val="85000"/>
                    <a:lumOff val="15000"/>
                  </a:schemeClr>
                </a:solidFill>
              </a:rPr>
              <a:t>How many programs to apply to…</a:t>
            </a:r>
          </a:p>
        </p:txBody>
      </p:sp>
      <p:cxnSp>
        <p:nvCxnSpPr>
          <p:cNvPr id="4104" name="Straight Connector 4103">
            <a:extLst>
              <a:ext uri="{FF2B5EF4-FFF2-40B4-BE49-F238E27FC236}">
                <a16:creationId xmlns:a16="http://schemas.microsoft.com/office/drawing/2014/main" id="{F7F57F6B-E621-4E40-A34D-2FE12902A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45296"/>
            <a:ext cx="10515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6" name="Rectangle 4105">
            <a:extLst>
              <a:ext uri="{FF2B5EF4-FFF2-40B4-BE49-F238E27FC236}">
                <a16:creationId xmlns:a16="http://schemas.microsoft.com/office/drawing/2014/main" id="{8EE702CF-91CE-4661-ACBF-3C8160D1B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85E9CE-F4C2-825D-E421-E675D0A3A0F7}"/>
              </a:ext>
            </a:extLst>
          </p:cNvPr>
          <p:cNvSpPr/>
          <p:nvPr/>
        </p:nvSpPr>
        <p:spPr>
          <a:xfrm>
            <a:off x="6885809" y="702806"/>
            <a:ext cx="4242816" cy="7393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2"/>
              </a:rPr>
              <a:t>NRMP Charting Outcomes 2024</a:t>
            </a:r>
            <a:endParaRPr lang="en-US" sz="1600" i="1" dirty="0"/>
          </a:p>
        </p:txBody>
      </p:sp>
      <p:pic>
        <p:nvPicPr>
          <p:cNvPr id="2050" name="Picture 2" descr="Picture 1, Picture">
            <a:extLst>
              <a:ext uri="{FF2B5EF4-FFF2-40B4-BE49-F238E27FC236}">
                <a16:creationId xmlns:a16="http://schemas.microsoft.com/office/drawing/2014/main" id="{3F7922AB-4E63-ECDC-B206-51BF60F2F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64" y="702806"/>
            <a:ext cx="5185117" cy="384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cture 1, Picture">
            <a:extLst>
              <a:ext uri="{FF2B5EF4-FFF2-40B4-BE49-F238E27FC236}">
                <a16:creationId xmlns:a16="http://schemas.microsoft.com/office/drawing/2014/main" id="{67334937-30E5-B740-A1EE-70CCD51FA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256" y="2029780"/>
            <a:ext cx="6420569" cy="257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1532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6FCB3-D71D-DAB5-72BE-65CAA7E01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629900" cy="1432615"/>
          </a:xfrm>
        </p:spPr>
        <p:txBody>
          <a:bodyPr/>
          <a:lstStyle/>
          <a:p>
            <a:r>
              <a:rPr lang="en-US" dirty="0"/>
              <a:t>How many programs to apply to … Take 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2A77B-FB51-3296-4EB6-5C518138C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 dirty="0"/>
              <a:t>You only need 12-14 programs to match (probably much less)</a:t>
            </a:r>
          </a:p>
          <a:p>
            <a:r>
              <a:rPr lang="en-US" dirty="0"/>
              <a:t>Everyone applied to MORE programs than they needed </a:t>
            </a:r>
          </a:p>
          <a:p>
            <a:r>
              <a:rPr lang="en-US" dirty="0"/>
              <a:t>Use signaling on reach programs or challenging geographical areas 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59A9AC9-53FC-764F-295C-37BE7785FB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882101"/>
              </p:ext>
            </p:extLst>
          </p:nvPr>
        </p:nvGraphicFramePr>
        <p:xfrm>
          <a:off x="2255901" y="3988645"/>
          <a:ext cx="6897429" cy="21508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79039">
                  <a:extLst>
                    <a:ext uri="{9D8B030D-6E8A-4147-A177-3AD203B41FA5}">
                      <a16:colId xmlns:a16="http://schemas.microsoft.com/office/drawing/2014/main" val="302529037"/>
                    </a:ext>
                  </a:extLst>
                </a:gridCol>
                <a:gridCol w="1879299">
                  <a:extLst>
                    <a:ext uri="{9D8B030D-6E8A-4147-A177-3AD203B41FA5}">
                      <a16:colId xmlns:a16="http://schemas.microsoft.com/office/drawing/2014/main" val="79180450"/>
                    </a:ext>
                  </a:extLst>
                </a:gridCol>
                <a:gridCol w="2439091">
                  <a:extLst>
                    <a:ext uri="{9D8B030D-6E8A-4147-A177-3AD203B41FA5}">
                      <a16:colId xmlns:a16="http://schemas.microsoft.com/office/drawing/2014/main" val="1876045459"/>
                    </a:ext>
                  </a:extLst>
                </a:gridCol>
              </a:tblGrid>
              <a:tr h="3072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Class Standing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No. Programs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Make Up of Programs 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extLst>
                  <a:ext uri="{0D108BD9-81ED-4DB2-BD59-A6C34878D82A}">
                    <a16:rowId xmlns:a16="http://schemas.microsoft.com/office/drawing/2014/main" val="3303170545"/>
                  </a:ext>
                </a:extLst>
              </a:tr>
              <a:tr h="3072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Exceptional 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18-25 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Mostly Academic 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extLst>
                  <a:ext uri="{0D108BD9-81ED-4DB2-BD59-A6C34878D82A}">
                    <a16:rowId xmlns:a16="http://schemas.microsoft.com/office/drawing/2014/main" val="2345282503"/>
                  </a:ext>
                </a:extLst>
              </a:tr>
              <a:tr h="3072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Exceptional/Outstanding 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20-25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Mostly Academic 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extLst>
                  <a:ext uri="{0D108BD9-81ED-4DB2-BD59-A6C34878D82A}">
                    <a16:rowId xmlns:a16="http://schemas.microsoft.com/office/drawing/2014/main" val="1177392408"/>
                  </a:ext>
                </a:extLst>
              </a:tr>
              <a:tr h="3072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Outstanding/Excellent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20-30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Mostly Academic 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extLst>
                  <a:ext uri="{0D108BD9-81ED-4DB2-BD59-A6C34878D82A}">
                    <a16:rowId xmlns:a16="http://schemas.microsoft.com/office/drawing/2014/main" val="1029753416"/>
                  </a:ext>
                </a:extLst>
              </a:tr>
              <a:tr h="3072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Excellent/Very Well 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45-60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Some Community 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extLst>
                  <a:ext uri="{0D108BD9-81ED-4DB2-BD59-A6C34878D82A}">
                    <a16:rowId xmlns:a16="http://schemas.microsoft.com/office/drawing/2014/main" val="1018970895"/>
                  </a:ext>
                </a:extLst>
              </a:tr>
              <a:tr h="3072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Very Well 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60-80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1/3 community 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extLst>
                  <a:ext uri="{0D108BD9-81ED-4DB2-BD59-A6C34878D82A}">
                    <a16:rowId xmlns:a16="http://schemas.microsoft.com/office/drawing/2014/main" val="4126967633"/>
                  </a:ext>
                </a:extLst>
              </a:tr>
              <a:tr h="3072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Red Flag 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75-100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Half Community 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extLst>
                  <a:ext uri="{0D108BD9-81ED-4DB2-BD59-A6C34878D82A}">
                    <a16:rowId xmlns:a16="http://schemas.microsoft.com/office/drawing/2014/main" val="2705096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34233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2DED2-63C6-48EA-BAF1-BB49B5418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Programs to apply to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5D01F-4528-430F-B3F7-10BB05C60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 fontAlgn="base"/>
            <a:r>
              <a:rPr lang="en-US" sz="1800" b="1" i="0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FREIDA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is a good tool to help you look at accredited programs by specialty in different regions around the country. </a:t>
            </a:r>
            <a:r>
              <a:rPr lang="en-US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2"/>
              </a:rPr>
              <a:t>https://freida.ama-assn.org/Freida/#/</a:t>
            </a:r>
            <a:r>
              <a:rPr lang="en-US" sz="1800" u="sng" strike="noStrike" dirty="0">
                <a:solidFill>
                  <a:srgbClr val="000000"/>
                </a:solidFill>
                <a:latin typeface="Calibri" panose="020F0502020204030204" pitchFamily="34" charset="0"/>
              </a:rPr>
              <a:t>; </a:t>
            </a:r>
            <a:r>
              <a:rPr lang="en-US" sz="1800" b="1" strike="noStrike" dirty="0">
                <a:solidFill>
                  <a:srgbClr val="C00000"/>
                </a:solidFill>
                <a:latin typeface="Calibri" panose="020F0502020204030204" pitchFamily="34" charset="0"/>
              </a:rPr>
              <a:t>EMRA </a:t>
            </a:r>
            <a:r>
              <a:rPr lang="en-US" sz="1800" b="1" dirty="0">
                <a:solidFill>
                  <a:srgbClr val="C00000"/>
                </a:solidFill>
                <a:latin typeface="Calibri" panose="020F0502020204030204" pitchFamily="34" charset="0"/>
              </a:rPr>
              <a:t>Match 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has specialty Specific Database 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 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1" i="0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AAMC Residency Explorer</a:t>
            </a:r>
            <a:r>
              <a:rPr lang="en-US" sz="1800" b="0" i="0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is a useful tool in assessing your competitiveness at particular programs: </a:t>
            </a:r>
            <a:r>
              <a:rPr lang="en-US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3"/>
              </a:rPr>
              <a:t>https://www.residencyexplorer.org/Account/Login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1" i="0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MedScope Data</a:t>
            </a:r>
            <a:r>
              <a:rPr lang="en-US" sz="1800" b="0" i="0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*We will review together – this data allows you to see where you stand as a student at UMSOM 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4"/>
              </a:rPr>
              <a:t>Where do our students match? 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1" i="0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Departmental Advisors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(as well as faculty advisors, and senior students) are another key source of program information 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3990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64BBAA4-C62B-4146-B49F-FE4CC4655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EDAD7B-C011-45A8-8590-2E9FA56BB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911" y="643468"/>
            <a:ext cx="3177847" cy="1674180"/>
          </a:xfrm>
        </p:spPr>
        <p:txBody>
          <a:bodyPr>
            <a:normAutofit/>
          </a:bodyPr>
          <a:lstStyle/>
          <a:p>
            <a:r>
              <a:rPr lang="en-US" sz="4000"/>
              <a:t>Signaling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B57AA8-F021-480C-A9E2-F89913313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62164" y="2478513"/>
            <a:ext cx="29260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C3E01-90D0-44BB-8800-88D351638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064" y="2639380"/>
            <a:ext cx="3205049" cy="3229714"/>
          </a:xfrm>
        </p:spPr>
        <p:txBody>
          <a:bodyPr vert="horz" lIns="0" tIns="45720" rIns="0" bIns="45720" rtlCol="0"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Number of Signals Vary per Specialty</a:t>
            </a:r>
          </a:p>
          <a:p>
            <a:pPr marL="383540" lvl="1">
              <a:buFont typeface="Wingdings" panose="05000000000000000000" pitchFamily="2" charset="2"/>
              <a:buChar char="q"/>
            </a:pP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Applying</a:t>
            </a:r>
            <a:r>
              <a:rPr lang="en-US" dirty="0"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to Residencies with ERAS® | Students &amp; Residents (</a:t>
            </a:r>
            <a:r>
              <a:rPr lang="en-US" b="0" i="0" strike="noStrike" dirty="0">
                <a:effectLst/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aamc.org</a:t>
            </a:r>
            <a:r>
              <a:rPr lang="en-US" dirty="0"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endParaRPr lang="en-US" dirty="0">
              <a:ea typeface="+mn-lt"/>
              <a:cs typeface="+mn-lt"/>
            </a:endParaRPr>
          </a:p>
          <a:p>
            <a:pPr marL="383540" lvl="1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C00000"/>
                </a:solidFill>
                <a:ea typeface="+mn-lt"/>
                <a:cs typeface="+mn-lt"/>
              </a:rPr>
              <a:t>EMERGENCY MED:  5  </a:t>
            </a:r>
          </a:p>
          <a:p>
            <a:pPr marL="200660" lvl="1" indent="0">
              <a:buNone/>
            </a:pPr>
            <a:r>
              <a:rPr lang="en-US" b="1" dirty="0">
                <a:ea typeface="+mn-lt"/>
                <a:cs typeface="+mn-lt"/>
              </a:rPr>
              <a:t>*Do not signal home/away </a:t>
            </a:r>
            <a:endParaRPr lang="en-US" b="1" dirty="0"/>
          </a:p>
        </p:txBody>
      </p:sp>
      <p:pic>
        <p:nvPicPr>
          <p:cNvPr id="4" name="Picture 3" descr="A graph with a red and blue box&#10;&#10;Description automatically generated with medium confidence">
            <a:extLst>
              <a:ext uri="{FF2B5EF4-FFF2-40B4-BE49-F238E27FC236}">
                <a16:creationId xmlns:a16="http://schemas.microsoft.com/office/drawing/2014/main" id="{C46572E2-8490-E5AE-1EBB-FA907CFB6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3447" y="1334976"/>
            <a:ext cx="6892560" cy="384260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BF36B24-6632-4516-9692-731462896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519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75F8F-94CE-F2F1-E4B4-81EB9BB66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Should I apply through ERAS?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28A9A-0274-7EE4-22BD-A44CA3A89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Probably </a:t>
            </a:r>
          </a:p>
          <a:p>
            <a:r>
              <a:rPr lang="en-US" dirty="0"/>
              <a:t>This is a huge pain, so why ? … </a:t>
            </a:r>
          </a:p>
          <a:p>
            <a:r>
              <a:rPr lang="en-US" dirty="0"/>
              <a:t>Any student who is dual applying, will require an ERAS application </a:t>
            </a:r>
          </a:p>
          <a:p>
            <a:r>
              <a:rPr lang="en-US" dirty="0"/>
              <a:t>If there is ANY chance you may consider SOAP in the event you did not match, you likely want to do a skeleton ERAS application so that your letters and other materials are uploaded </a:t>
            </a:r>
          </a:p>
          <a:p>
            <a:r>
              <a:rPr lang="en-US" dirty="0"/>
              <a:t>You can do this without applying to programs – so without incurring significant cost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1722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18474-450A-F696-93D3-466E7E37A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Letters of Reference:  </a:t>
            </a:r>
            <a:r>
              <a:rPr lang="en-US" dirty="0">
                <a:solidFill>
                  <a:srgbClr val="C00000"/>
                </a:solidFill>
              </a:rPr>
              <a:t>3-</a:t>
            </a:r>
            <a:r>
              <a:rPr lang="en-US" b="1" dirty="0">
                <a:solidFill>
                  <a:srgbClr val="C00000"/>
                </a:solidFill>
              </a:rPr>
              <a:t>4 Total Letters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963C4-83E3-2394-EA69-6D71B28F80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 lnSpcReduction="10000"/>
          </a:bodyPr>
          <a:lstStyle/>
          <a:p>
            <a:r>
              <a:rPr lang="en-US" dirty="0"/>
              <a:t>1. HOME SLOE </a:t>
            </a:r>
          </a:p>
          <a:p>
            <a:r>
              <a:rPr lang="en-US" dirty="0"/>
              <a:t>2. AWAY SLOE </a:t>
            </a:r>
          </a:p>
          <a:p>
            <a:r>
              <a:rPr lang="en-US" dirty="0"/>
              <a:t>3. Other (Preferably EM Faculty) </a:t>
            </a:r>
          </a:p>
          <a:p>
            <a:endParaRPr lang="en-US" dirty="0"/>
          </a:p>
          <a:p>
            <a:r>
              <a:rPr lang="en-US" dirty="0"/>
              <a:t>Chair Letter is NOT required </a:t>
            </a:r>
          </a:p>
          <a:p>
            <a:endParaRPr lang="en-US" dirty="0"/>
          </a:p>
          <a:p>
            <a:r>
              <a:rPr lang="en-US" dirty="0"/>
              <a:t>EM/IM - 4 letters: 2 SLOEs, IM Chair/IM Sub I</a:t>
            </a:r>
            <a:br>
              <a:rPr lang="en-US" dirty="0"/>
            </a:br>
            <a:r>
              <a:rPr lang="en-US" dirty="0"/>
              <a:t>EM/peds – 4 Letters:  2 SLOEs, 2 Peds  </a:t>
            </a:r>
          </a:p>
        </p:txBody>
      </p:sp>
    </p:spTree>
    <p:extLst>
      <p:ext uri="{BB962C8B-B14F-4D97-AF65-F5344CB8AC3E}">
        <p14:creationId xmlns:p14="http://schemas.microsoft.com/office/powerpoint/2010/main" val="2939212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B3540-2931-0EC3-6F52-F27870863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Contingency Planning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45EA4-3838-8711-C226-6416D2A5AE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All students need some contingency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Apply to the right #/mix of programs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Rank ALL programs you interview at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Be PROACTIVE – communicate with OSA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Update the MedScope tracker </a:t>
            </a:r>
          </a:p>
          <a:p>
            <a:r>
              <a:rPr lang="en-US" dirty="0">
                <a:solidFill>
                  <a:schemeClr val="tx1"/>
                </a:solidFill>
              </a:rPr>
              <a:t>Geographical constraints – Dual Application </a:t>
            </a:r>
            <a:endParaRPr lang="en-US" dirty="0">
              <a:solidFill>
                <a:srgbClr val="C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5139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03529-E685-E305-8912-787901EBB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B9474-435B-F5B3-8E10-C19685ED1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Rolling Interview Release </a:t>
            </a:r>
          </a:p>
          <a:p>
            <a:r>
              <a:rPr lang="en-US" dirty="0"/>
              <a:t>All Interviews will be VIRTUAL (</a:t>
            </a:r>
            <a:r>
              <a:rPr lang="en-US"/>
              <a:t>Society Recommendation) </a:t>
            </a:r>
            <a:endParaRPr lang="en-US" dirty="0"/>
          </a:p>
          <a:p>
            <a:r>
              <a:rPr lang="en-US" dirty="0">
                <a:hlinkClick r:id="rId2"/>
              </a:rPr>
              <a:t>Interview Resources </a:t>
            </a:r>
            <a:r>
              <a:rPr lang="en-US" dirty="0"/>
              <a:t>– RAM </a:t>
            </a:r>
          </a:p>
        </p:txBody>
      </p:sp>
    </p:spTree>
    <p:extLst>
      <p:ext uri="{BB962C8B-B14F-4D97-AF65-F5344CB8AC3E}">
        <p14:creationId xmlns:p14="http://schemas.microsoft.com/office/powerpoint/2010/main" val="20191373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652BD35A-BC99-4831-A358-06E2CEB96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noFill/>
          <a:ln w="698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0E9953-AF8F-1C64-DA43-BB94927627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579"/>
          <a:stretch/>
        </p:blipFill>
        <p:spPr>
          <a:xfrm>
            <a:off x="2195326" y="905933"/>
            <a:ext cx="7833352" cy="503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886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80FF2-44D4-6CDE-BE2B-8D5F1B7B5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Alumni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F89B3-AAF7-A240-0D45-FDA913C08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Access from your MedScope portfolio – Career Tab </a:t>
            </a:r>
          </a:p>
          <a:p>
            <a:endParaRPr lang="en-US" dirty="0"/>
          </a:p>
          <a:p>
            <a:r>
              <a:rPr lang="en-US" dirty="0"/>
              <a:t>You have to indicate specialty interest to access the list</a:t>
            </a:r>
          </a:p>
          <a:p>
            <a:r>
              <a:rPr lang="en-US" dirty="0"/>
              <a:t>At the bottom of the page – you can also register to become part of the Alumni Network  </a:t>
            </a:r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4F017558-181E-E313-C22C-473C58B61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008" y="2555939"/>
            <a:ext cx="48101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2454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975A3-2926-1A98-2469-006A468C3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Residency Application Manual </a:t>
            </a:r>
            <a:br>
              <a:rPr lang="en-US" dirty="0"/>
            </a:br>
            <a:r>
              <a:rPr lang="en-US" sz="2200" dirty="0">
                <a:hlinkClick r:id="rId2"/>
              </a:rPr>
              <a:t>https://www.medschool.umaryland.edu/osa/residency-application-manual-/</a:t>
            </a:r>
            <a:r>
              <a:rPr lang="en-US" sz="2200" dirty="0"/>
              <a:t> </a:t>
            </a:r>
          </a:p>
        </p:txBody>
      </p:sp>
      <p:pic>
        <p:nvPicPr>
          <p:cNvPr id="2050" name="Picture 2" descr="How to Write a User Manual | Zenkit">
            <a:extLst>
              <a:ext uri="{FF2B5EF4-FFF2-40B4-BE49-F238E27FC236}">
                <a16:creationId xmlns:a16="http://schemas.microsoft.com/office/drawing/2014/main" id="{6D80B980-15E0-B60C-EDFC-A01DFAC1A2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479" y="2467451"/>
            <a:ext cx="8257216" cy="289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622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55323-0901-1C0B-62D4-9F323EC23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Specialty Guidelines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E217E-054F-E8BD-F7AF-08DC6F770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800" b="0" i="0" u="sng" strike="noStrike" dirty="0">
              <a:solidFill>
                <a:srgbClr val="467886"/>
              </a:solidFill>
              <a:effectLst/>
              <a:highlight>
                <a:srgbClr val="FFFFFF"/>
              </a:highlight>
              <a:latin typeface="Arial" panose="020B0604020202020204" pitchFamily="34" charset="0"/>
              <a:hlinkClick r:id="rId2"/>
            </a:endParaRPr>
          </a:p>
          <a:p>
            <a:pPr algn="l" rtl="0" fontAlgn="base"/>
            <a:r>
              <a:rPr lang="en-US" sz="1800" b="0" i="0" u="sng" strike="noStrike" dirty="0">
                <a:solidFill>
                  <a:srgbClr val="46788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CORD (Council of Residency Directors in Emergency Medicine) 2025_2026 Application &amp; Interview Best Practices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 </a:t>
            </a:r>
          </a:p>
          <a:p>
            <a:pPr algn="l" rtl="0" fontAlgn="base"/>
            <a:br>
              <a:rPr lang="en-US" sz="1800" b="0" i="0" dirty="0">
                <a:solidFill>
                  <a:srgbClr val="000000"/>
                </a:solidFill>
                <a:effectLst/>
                <a:latin typeface="WordVisiCarriageReturn_MSFontService"/>
              </a:rPr>
            </a:br>
            <a:r>
              <a:rPr lang="en-US" sz="1800" b="0" i="0" u="sng" strike="noStrike" dirty="0">
                <a:solidFill>
                  <a:srgbClr val="467886"/>
                </a:solidFill>
                <a:effectLst/>
                <a:latin typeface="Arial" panose="020B0604020202020204" pitchFamily="34" charset="0"/>
                <a:hlinkClick r:id="rId4"/>
              </a:rPr>
              <a:t>EMRA (Emergency Medicine Residency Association) – Medical Student</a:t>
            </a:r>
            <a:r>
              <a:rPr lang="en-US" sz="1800" b="0" i="0" dirty="0">
                <a:solidFill>
                  <a:srgbClr val="467886"/>
                </a:solidFill>
                <a:effectLst/>
                <a:latin typeface="Arial" panose="020B0604020202020204" pitchFamily="34" charset="0"/>
              </a:rPr>
              <a:t> </a:t>
            </a:r>
            <a:endParaRPr lang="en-US" sz="16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 </a:t>
            </a:r>
            <a:endParaRPr lang="en-US" sz="16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203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28031B-8656-67A8-1DD9-4E291CF71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4" y="286603"/>
            <a:ext cx="5983605" cy="1450757"/>
          </a:xfrm>
        </p:spPr>
        <p:txBody>
          <a:bodyPr>
            <a:normAutofit/>
          </a:bodyPr>
          <a:lstStyle/>
          <a:p>
            <a:r>
              <a:rPr lang="en-US" dirty="0"/>
              <a:t>What is New for 2026?</a:t>
            </a:r>
          </a:p>
        </p:txBody>
      </p:sp>
      <p:pic>
        <p:nvPicPr>
          <p:cNvPr id="5" name="Picture 4" descr="Colourful pins linked with threads">
            <a:extLst>
              <a:ext uri="{FF2B5EF4-FFF2-40B4-BE49-F238E27FC236}">
                <a16:creationId xmlns:a16="http://schemas.microsoft.com/office/drawing/2014/main" id="{CDAAFD02-C0EC-3B7D-DC04-BA003983D4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26" r="23190"/>
          <a:stretch/>
        </p:blipFill>
        <p:spPr>
          <a:xfrm>
            <a:off x="20" y="10"/>
            <a:ext cx="4580077" cy="6400784"/>
          </a:xfrm>
          <a:prstGeom prst="rect">
            <a:avLst/>
          </a:prstGeom>
        </p:spPr>
      </p:pic>
      <p:cxnSp>
        <p:nvCxnSpPr>
          <p:cNvPr id="11" name="!!Straight Connector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62880-DA33-05CE-3508-6FA1AA992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4608" y="2108201"/>
            <a:ext cx="6675120" cy="3760891"/>
          </a:xfrm>
        </p:spPr>
        <p:txBody>
          <a:bodyPr>
            <a:normAutofit/>
          </a:bodyPr>
          <a:lstStyle/>
          <a:p>
            <a:r>
              <a:rPr lang="en-US" dirty="0"/>
              <a:t>EM will NOT participate in ERAS </a:t>
            </a:r>
          </a:p>
          <a:p>
            <a:r>
              <a:rPr lang="en-US" b="1" dirty="0">
                <a:solidFill>
                  <a:srgbClr val="C00000"/>
                </a:solidFill>
              </a:rPr>
              <a:t>All EM Applications through ResidencyCAS platform</a:t>
            </a:r>
          </a:p>
          <a:p>
            <a:pPr lvl="1"/>
            <a:r>
              <a:rPr lang="en-US" dirty="0"/>
              <a:t>Includes combined IM/EM and EM/Peds </a:t>
            </a:r>
          </a:p>
          <a:p>
            <a:pPr lvl="1"/>
            <a:r>
              <a:rPr lang="en-US" dirty="0"/>
              <a:t>Timeline will remain the same (very close)  </a:t>
            </a:r>
          </a:p>
          <a:p>
            <a:pPr lvl="1"/>
            <a:r>
              <a:rPr lang="en-US" dirty="0"/>
              <a:t>Match will still occur through NRMP </a:t>
            </a:r>
          </a:p>
          <a:p>
            <a:pPr marL="0">
              <a:buNone/>
            </a:pPr>
            <a:r>
              <a:rPr lang="en-US" dirty="0"/>
              <a:t>Application preview available </a:t>
            </a:r>
            <a:r>
              <a:rPr lang="en-US" sz="1400" b="0" i="0" u="sng" strike="noStrike" dirty="0">
                <a:solidFill>
                  <a:srgbClr val="467886"/>
                </a:solidFill>
                <a:effectLst/>
                <a:latin typeface="Arial" panose="020B0604020202020204" pitchFamily="34" charset="0"/>
                <a:hlinkClick r:id="rId3"/>
              </a:rPr>
              <a:t>ResidencyCAS EM Applicant Worksheet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 </a:t>
            </a:r>
            <a:endParaRPr lang="en-US" dirty="0"/>
          </a:p>
          <a:p>
            <a:pPr lvl="1"/>
            <a:r>
              <a:rPr lang="en-US" dirty="0"/>
              <a:t>12 Experiences, 3 Hobbies </a:t>
            </a:r>
          </a:p>
          <a:p>
            <a:pPr lvl="1"/>
            <a:r>
              <a:rPr lang="en-US" dirty="0"/>
              <a:t>Signals will remain the same (5) </a:t>
            </a:r>
          </a:p>
          <a:p>
            <a:pPr lvl="1"/>
            <a:r>
              <a:rPr lang="en-US" dirty="0"/>
              <a:t>No geographic preference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B60310-C5C3-46A0-A452-2A0B00843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5732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003DA6A-D65B-67ED-A7CB-B2318BA9088F}"/>
              </a:ext>
            </a:extLst>
          </p:cNvPr>
          <p:cNvGraphicFramePr/>
          <p:nvPr/>
        </p:nvGraphicFramePr>
        <p:xfrm>
          <a:off x="615042" y="1589314"/>
          <a:ext cx="11223172" cy="3254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E11BD174-7309-595A-5506-F75781E18D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414" y="676217"/>
            <a:ext cx="1550346" cy="15503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DB084C-D6CB-125C-7F3C-7831B067846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7947" b="84603"/>
          <a:stretch/>
        </p:blipFill>
        <p:spPr>
          <a:xfrm>
            <a:off x="2373086" y="1170649"/>
            <a:ext cx="2688771" cy="10559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95D9F6-F7FE-D77D-67B3-0661CD34A3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05295" y="4395446"/>
            <a:ext cx="1267506" cy="12675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D5C073-6EC6-4734-F7F0-C881E2D076C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48938" y="1075550"/>
            <a:ext cx="2154492" cy="1027527"/>
          </a:xfrm>
          <a:prstGeom prst="rect">
            <a:avLst/>
          </a:prstGeom>
        </p:spPr>
      </p:pic>
      <p:pic>
        <p:nvPicPr>
          <p:cNvPr id="2050" name="Picture 2" descr="prepare for a virtual job interview ...">
            <a:extLst>
              <a:ext uri="{FF2B5EF4-FFF2-40B4-BE49-F238E27FC236}">
                <a16:creationId xmlns:a16="http://schemas.microsoft.com/office/drawing/2014/main" id="{F49039ED-089A-DC71-BE60-A6502D1C1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896" y="4620716"/>
            <a:ext cx="2029505" cy="113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C28098D-6132-4233-C52A-FB3C63DE4C9E}"/>
              </a:ext>
            </a:extLst>
          </p:cNvPr>
          <p:cNvCxnSpPr/>
          <p:nvPr/>
        </p:nvCxnSpPr>
        <p:spPr>
          <a:xfrm flipV="1">
            <a:off x="9503229" y="2103077"/>
            <a:ext cx="0" cy="3353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CB5DB78-A54C-3FFA-CB5D-329894D3C5DD}"/>
              </a:ext>
            </a:extLst>
          </p:cNvPr>
          <p:cNvCxnSpPr/>
          <p:nvPr/>
        </p:nvCxnSpPr>
        <p:spPr>
          <a:xfrm>
            <a:off x="10339048" y="3940629"/>
            <a:ext cx="0" cy="4548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968AA4C-8707-19B2-BEF3-1AA0B1C9707E}"/>
              </a:ext>
            </a:extLst>
          </p:cNvPr>
          <p:cNvSpPr txBox="1"/>
          <p:nvPr/>
        </p:nvSpPr>
        <p:spPr>
          <a:xfrm>
            <a:off x="2307776" y="676217"/>
            <a:ext cx="212271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rPr>
              <a:t>6/4, Application Platform opens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6B86324-04C3-4559-4857-E1545C50B04E}"/>
              </a:ext>
            </a:extLst>
          </p:cNvPr>
          <p:cNvCxnSpPr/>
          <p:nvPr/>
        </p:nvCxnSpPr>
        <p:spPr>
          <a:xfrm>
            <a:off x="2449286" y="1451390"/>
            <a:ext cx="0" cy="11829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093B6B4-620C-9C33-0210-A03CFCCEB70C}"/>
              </a:ext>
            </a:extLst>
          </p:cNvPr>
          <p:cNvSpPr txBox="1"/>
          <p:nvPr/>
        </p:nvSpPr>
        <p:spPr>
          <a:xfrm>
            <a:off x="5155036" y="1194740"/>
            <a:ext cx="176893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rPr>
              <a:t>9/25, Applications due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EFAF7B3-21D1-CA8E-B936-347F4B8595AB}"/>
              </a:ext>
            </a:extLst>
          </p:cNvPr>
          <p:cNvCxnSpPr/>
          <p:nvPr/>
        </p:nvCxnSpPr>
        <p:spPr>
          <a:xfrm>
            <a:off x="5650119" y="1911531"/>
            <a:ext cx="0" cy="9361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DCC38F5-59BE-8DE6-5890-11DA23670229}"/>
              </a:ext>
            </a:extLst>
          </p:cNvPr>
          <p:cNvSpPr txBox="1"/>
          <p:nvPr/>
        </p:nvSpPr>
        <p:spPr>
          <a:xfrm>
            <a:off x="8980715" y="362936"/>
            <a:ext cx="2122715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rPr>
              <a:t>2/2 Rank Lists Open</a:t>
            </a:r>
            <a:endParaRPr lang="en-US" b="1" dirty="0">
              <a:solidFill>
                <a:srgbClr val="000000"/>
              </a:solidFill>
              <a:latin typeface="Speak Pro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rPr>
              <a:t>3/4 Rank Lists Due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79DECB-2704-8DE1-8938-7A174F499B15}"/>
              </a:ext>
            </a:extLst>
          </p:cNvPr>
          <p:cNvSpPr txBox="1"/>
          <p:nvPr/>
        </p:nvSpPr>
        <p:spPr>
          <a:xfrm>
            <a:off x="6602868" y="5900057"/>
            <a:ext cx="193153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rPr>
              <a:t>Virtual Interviews*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C27724-9C15-4A8E-7B7E-5D92A2E40E95}"/>
              </a:ext>
            </a:extLst>
          </p:cNvPr>
          <p:cNvSpPr txBox="1"/>
          <p:nvPr/>
        </p:nvSpPr>
        <p:spPr>
          <a:xfrm>
            <a:off x="5874724" y="4164168"/>
            <a:ext cx="276496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rPr>
              <a:t>Rolling Interviews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B8B6270-6585-815E-A301-BF106D9C82B6}"/>
              </a:ext>
            </a:extLst>
          </p:cNvPr>
          <p:cNvCxnSpPr/>
          <p:nvPr/>
        </p:nvCxnSpPr>
        <p:spPr>
          <a:xfrm>
            <a:off x="5857336" y="3564801"/>
            <a:ext cx="0" cy="5993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52AD89E-FFCB-8693-3FE9-1AAB9E092EAA}"/>
              </a:ext>
            </a:extLst>
          </p:cNvPr>
          <p:cNvCxnSpPr/>
          <p:nvPr/>
        </p:nvCxnSpPr>
        <p:spPr>
          <a:xfrm>
            <a:off x="5253879" y="4065414"/>
            <a:ext cx="0" cy="9361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E03FA22-3871-8AEF-8D0E-E4B6812640C2}"/>
              </a:ext>
            </a:extLst>
          </p:cNvPr>
          <p:cNvSpPr txBox="1"/>
          <p:nvPr/>
        </p:nvSpPr>
        <p:spPr>
          <a:xfrm>
            <a:off x="3928419" y="5098866"/>
            <a:ext cx="1405583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rPr>
              <a:t>9/4, Can Submit Applications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D95A65A-5E01-1134-4CDB-1C81697A93A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86876" y="1152113"/>
            <a:ext cx="1030313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447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E3F9FD-88F7-2B6E-0D23-CEDB22EB3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3166" y="2627306"/>
            <a:ext cx="2853175" cy="16033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8A3532-FD06-FFE2-B258-1E2B93432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405" y="2948697"/>
            <a:ext cx="2853175" cy="28531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0B1792-9691-8647-EAC2-3F1E8EFD07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8689" y="3759828"/>
            <a:ext cx="2143125" cy="21431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F5A2EB2-14F9-AE67-D9CB-88EC51C0C8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8628" y="420629"/>
            <a:ext cx="3590925" cy="127635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96AE9BB-206A-4BFF-80ED-EAEE0E0DD128}"/>
              </a:ext>
            </a:extLst>
          </p:cNvPr>
          <p:cNvCxnSpPr/>
          <p:nvPr/>
        </p:nvCxnSpPr>
        <p:spPr>
          <a:xfrm>
            <a:off x="5914417" y="2149813"/>
            <a:ext cx="0" cy="394608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Not Equal Sign - definitions, facts and solved examples - Cuemath">
            <a:extLst>
              <a:ext uri="{FF2B5EF4-FFF2-40B4-BE49-F238E27FC236}">
                <a16:creationId xmlns:a16="http://schemas.microsoft.com/office/drawing/2014/main" id="{7F260A84-C33B-AE4F-FE60-DCBD5A4FB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434" y="162442"/>
            <a:ext cx="1052788" cy="129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FD7CDEF-5928-23FF-BD92-9E0A5F01C4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4707" y="528778"/>
            <a:ext cx="2688569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23453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BD426C7E93694B8A52C937FFACA1C5" ma:contentTypeVersion="23" ma:contentTypeDescription="Create a new document." ma:contentTypeScope="" ma:versionID="8a17d9be41b4bcf581038508678214a7">
  <xsd:schema xmlns:xsd="http://www.w3.org/2001/XMLSchema" xmlns:xs="http://www.w3.org/2001/XMLSchema" xmlns:p="http://schemas.microsoft.com/office/2006/metadata/properties" xmlns:ns1="http://schemas.microsoft.com/sharepoint/v3" xmlns:ns2="b952f4ed-faee-42e5-b15e-296a4efded7d" xmlns:ns3="480e030d-b1ba-4175-bf7e-8ff9154deca3" targetNamespace="http://schemas.microsoft.com/office/2006/metadata/properties" ma:root="true" ma:fieldsID="298cd942ded46bd37af27c73b96e2bc3" ns1:_="" ns2:_="" ns3:_="">
    <xsd:import namespace="http://schemas.microsoft.com/sharepoint/v3"/>
    <xsd:import namespace="b952f4ed-faee-42e5-b15e-296a4efded7d"/>
    <xsd:import namespace="480e030d-b1ba-4175-bf7e-8ff9154deca3"/>
    <xsd:element name="properties">
      <xsd:complexType>
        <xsd:sequence>
          <xsd:element name="documentManagement">
            <xsd:complexType>
              <xsd:all>
                <xsd:element ref="ns2:SenttoStudentHealth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52f4ed-faee-42e5-b15e-296a4efded7d" elementFormDefault="qualified">
    <xsd:import namespace="http://schemas.microsoft.com/office/2006/documentManagement/types"/>
    <xsd:import namespace="http://schemas.microsoft.com/office/infopath/2007/PartnerControls"/>
    <xsd:element name="SenttoStudentHealth" ma:index="2" nillable="true" ma:displayName="Sent to Student Health" ma:default="1" ma:format="Dropdown" ma:internalName="SenttoStudentHealth" ma:readOnly="false">
      <xsd:simpleType>
        <xsd:restriction base="dms:Boolean"/>
      </xsd:simple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hidden="true" ma:internalName="MediaServiceOCR" ma:readOnly="true">
      <xsd:simpleType>
        <xsd:restriction base="dms:Note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25e2b2fc-0517-44cc-85bc-21d743cacc9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0e030d-b1ba-4175-bf7e-8ff9154deca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26" nillable="true" ma:displayName="Taxonomy Catch All Column" ma:hidden="true" ma:list="{ddc7a2c4-33d9-45de-a80b-5d443deca286}" ma:internalName="TaxCatchAll" ma:showField="CatchAllData" ma:web="480e030d-b1ba-4175-bf7e-8ff9154dec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SenttoStudentHealth xmlns="b952f4ed-faee-42e5-b15e-296a4efded7d">true</SenttoStudentHealth>
    <lcf76f155ced4ddcb4097134ff3c332f xmlns="b952f4ed-faee-42e5-b15e-296a4efded7d">
      <Terms xmlns="http://schemas.microsoft.com/office/infopath/2007/PartnerControls"/>
    </lcf76f155ced4ddcb4097134ff3c332f>
    <_ip_UnifiedCompliancePolicyProperties xmlns="http://schemas.microsoft.com/sharepoint/v3" xsi:nil="true"/>
    <TaxCatchAll xmlns="480e030d-b1ba-4175-bf7e-8ff9154deca3" xsi:nil="true"/>
    <SharedWithUsers xmlns="480e030d-b1ba-4175-bf7e-8ff9154deca3">
      <UserInfo>
        <DisplayName/>
        <AccountId xsi:nil="true"/>
        <AccountType/>
      </UserInfo>
    </SharedWithUsers>
    <MediaLengthInSeconds xmlns="b952f4ed-faee-42e5-b15e-296a4efded7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6391937-3613-49BF-959C-613B9EEB3C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952f4ed-faee-42e5-b15e-296a4efded7d"/>
    <ds:schemaRef ds:uri="480e030d-b1ba-4175-bf7e-8ff9154dec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AA789E9-A4A6-43C0-AF55-2087677BC15F}">
  <ds:schemaRefs>
    <ds:schemaRef ds:uri="480e030d-b1ba-4175-bf7e-8ff9154deca3"/>
    <ds:schemaRef ds:uri="b952f4ed-faee-42e5-b15e-296a4efded7d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F5AF4086-19F0-4182-82B3-DA508D35DE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235</TotalTime>
  <Words>1708</Words>
  <Application>Microsoft Office PowerPoint</Application>
  <PresentationFormat>Widescreen</PresentationFormat>
  <Paragraphs>290</Paragraphs>
  <Slides>38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RetrospectVTI</vt:lpstr>
      <vt:lpstr>PowerPoint Presentation</vt:lpstr>
      <vt:lpstr>PowerPoint Presentation</vt:lpstr>
      <vt:lpstr>Your Mentoring Team </vt:lpstr>
      <vt:lpstr>Alumni Network</vt:lpstr>
      <vt:lpstr>Residency Application Manual  https://www.medschool.umaryland.edu/osa/residency-application-manual-/ </vt:lpstr>
      <vt:lpstr>Specialty Guidelines </vt:lpstr>
      <vt:lpstr>What is New for 2026?</vt:lpstr>
      <vt:lpstr>PowerPoint Presentation</vt:lpstr>
      <vt:lpstr>PowerPoint Presentation</vt:lpstr>
      <vt:lpstr>CAS/NRMP TIMELINE  </vt:lpstr>
      <vt:lpstr>PowerPoint Presentation</vt:lpstr>
      <vt:lpstr>Upcoming workshops … </vt:lpstr>
      <vt:lpstr>What you can be doing now … </vt:lpstr>
      <vt:lpstr>What you can be doing now … </vt:lpstr>
      <vt:lpstr>Scheduling, Resources </vt:lpstr>
      <vt:lpstr>PowerPoint Presentation</vt:lpstr>
      <vt:lpstr>A Note on External Rotations (“Aways”) </vt:lpstr>
      <vt:lpstr>What you can be doing now … </vt:lpstr>
      <vt:lpstr>Your Mentoring Team </vt:lpstr>
      <vt:lpstr>What you can be doing now … </vt:lpstr>
      <vt:lpstr>What you can be doing now … </vt:lpstr>
      <vt:lpstr>Important Reminders</vt:lpstr>
      <vt:lpstr>1:1 Sessions with OSA </vt:lpstr>
      <vt:lpstr>Competitiveness of Specialty </vt:lpstr>
      <vt:lpstr>A Competitive Applicant looks like … </vt:lpstr>
      <vt:lpstr>A Competitive Applicant looks like … </vt:lpstr>
      <vt:lpstr>More on goals for Step 2 … </vt:lpstr>
      <vt:lpstr>A Competitive Applicant looks like … </vt:lpstr>
      <vt:lpstr>How many programs to apply to…</vt:lpstr>
      <vt:lpstr>How many programs to apply to…</vt:lpstr>
      <vt:lpstr>How many programs to apply to … Take Aways</vt:lpstr>
      <vt:lpstr>Which Programs to apply to …</vt:lpstr>
      <vt:lpstr>Signaling</vt:lpstr>
      <vt:lpstr>Should I apply through ERAS? </vt:lpstr>
      <vt:lpstr>Letters of Reference:  3-4 Total Letters  </vt:lpstr>
      <vt:lpstr>Contingency Planning </vt:lpstr>
      <vt:lpstr>Interviews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Graduation Requirements Class of 2024   https://www.medschool.umaryland.edu/osa/Residency-Application-Manual-/Requirements-for-Graduation-per-Class/</dc:title>
  <dc:creator>Thom, Kerri</dc:creator>
  <cp:lastModifiedBy>Thom, Kerri</cp:lastModifiedBy>
  <cp:revision>73</cp:revision>
  <dcterms:created xsi:type="dcterms:W3CDTF">2023-03-30T20:39:39Z</dcterms:created>
  <dcterms:modified xsi:type="dcterms:W3CDTF">2025-05-06T14:25:27Z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0x010100F1BD426C7E93694B8A52C937FFACA1C5</vt:lpwstr>
  </property>
  <property fmtid="{D5CDD505-2E9C-101B-9397-08002B2CF9AE}" pid="3" name="Order">
    <vt:r8>124900</vt:r8>
  </property>
  <property fmtid="{D5CDD505-2E9C-101B-9397-08002B2CF9AE}" pid="4" name="TriggerFlowInfo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MediaServiceImageTags">
    <vt:lpwstr/>
  </property>
</Properties>
</file>